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officedocument/2006/relationships/metadata/core-properties" Target="docProps/core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</p:sldMasterIdLst>
  <p:sldIdLst>
    <p:sldId id="256" r:id="rId3"/>
    <p:sldId id="272" r:id="rId4"/>
    <p:sldId id="262" r:id="rId5"/>
    <p:sldId id="257" r:id="rId6"/>
    <p:sldId id="282" r:id="rId7"/>
    <p:sldId id="277" r:id="rId8"/>
    <p:sldId id="273" r:id="rId9"/>
    <p:sldId id="279" r:id="rId10"/>
    <p:sldId id="260" r:id="rId11"/>
    <p:sldId id="269" r:id="rId12"/>
    <p:sldId id="263" r:id="rId13"/>
    <p:sldId id="284" r:id="rId14"/>
    <p:sldId id="286" r:id="rId15"/>
    <p:sldId id="271" r:id="rId16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95" d="100"/>
          <a:sy n="95" d="100"/>
        </p:scale>
        <p:origin x="11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s://bit.ly/3A1uf1Q" TargetMode="Externa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9;p2"/>
          <p:cNvPicPr/>
          <p:nvPr/>
        </p:nvPicPr>
        <p:blipFill>
          <a:blip r:embed="rId2"/>
          <a:srcRect t="1844" r="1844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" name="Google Shape;10;p2"/>
          <p:cNvPicPr/>
          <p:nvPr/>
        </p:nvPicPr>
        <p:blipFill>
          <a:blip r:embed="rId3">
            <a:alphaModFix amt="60000"/>
          </a:blip>
          <a:srcRect b="1681"/>
          <a:stretch/>
        </p:blipFill>
        <p:spPr>
          <a:xfrm>
            <a:off x="0" y="0"/>
            <a:ext cx="2740680" cy="514332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2" name="Google Shape;11;p2"/>
          <p:cNvGrpSpPr/>
          <p:nvPr/>
        </p:nvGrpSpPr>
        <p:grpSpPr>
          <a:xfrm>
            <a:off x="-2166480" y="-2744640"/>
            <a:ext cx="13380120" cy="9878400"/>
            <a:chOff x="-2166480" y="-2744640"/>
            <a:chExt cx="13380120" cy="9878400"/>
          </a:xfrm>
        </p:grpSpPr>
        <p:pic>
          <p:nvPicPr>
            <p:cNvPr id="3" name="Google Shape;12;p2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7507200">
              <a:off x="7163280" y="3111480"/>
              <a:ext cx="3409920" cy="333576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4" name="Google Shape;13;p2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3138600">
              <a:off x="-1483560" y="-201636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2007720" y="1080720"/>
            <a:ext cx="6719400" cy="14968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38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_1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8" name="Google Shape;680;p23"/>
          <p:cNvPicPr/>
          <p:nvPr/>
        </p:nvPicPr>
        <p:blipFill>
          <a:blip r:embed="rId2"/>
          <a:srcRect t="1844" r="1844"/>
          <a:stretch/>
        </p:blipFill>
        <p:spPr>
          <a:xfrm flipH="1">
            <a:off x="36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9" name="Google Shape;681;p23"/>
          <p:cNvPicPr/>
          <p:nvPr/>
        </p:nvPicPr>
        <p:blipFill>
          <a:blip r:embed="rId3">
            <a:alphaModFix amt="60000"/>
          </a:blip>
          <a:srcRect b="1681"/>
          <a:stretch/>
        </p:blipFill>
        <p:spPr>
          <a:xfrm flipH="1">
            <a:off x="6489000" y="0"/>
            <a:ext cx="2740680" cy="5143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0" name="Google Shape;682;p23"/>
          <p:cNvSpPr/>
          <p:nvPr/>
        </p:nvSpPr>
        <p:spPr>
          <a:xfrm>
            <a:off x="2099160" y="3619080"/>
            <a:ext cx="3841920" cy="555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300"/>
              </a:spcBef>
              <a:tabLst>
                <a:tab pos="0" algn="l"/>
              </a:tabLst>
            </a:pPr>
            <a:r>
              <a:rPr lang="en" sz="1000" b="1" u="none" strike="noStrike">
                <a:solidFill>
                  <a:schemeClr val="dk1"/>
                </a:solidFill>
                <a:effectLst/>
                <a:uFillTx/>
                <a:latin typeface="Actor"/>
                <a:ea typeface="Actor"/>
              </a:rPr>
              <a:t>CREDITS:</a:t>
            </a:r>
            <a:r>
              <a:rPr lang="en" sz="1000" b="0" u="none" strike="noStrike">
                <a:solidFill>
                  <a:schemeClr val="dk1"/>
                </a:solidFill>
                <a:effectLst/>
                <a:uFillTx/>
                <a:latin typeface="Actor"/>
                <a:ea typeface="Actor"/>
              </a:rPr>
              <a:t> This presentation template was created by </a:t>
            </a:r>
            <a:r>
              <a:rPr lang="en" sz="1000" b="1" u="sng" strike="noStrike">
                <a:solidFill>
                  <a:schemeClr val="hlink"/>
                </a:solidFill>
                <a:effectLst/>
                <a:uFillTx/>
                <a:latin typeface="Actor"/>
                <a:ea typeface="Actor"/>
                <a:hlinkClick r:id="rId4"/>
              </a:rPr>
              <a:t>Slidesgo</a:t>
            </a:r>
            <a:r>
              <a:rPr lang="en" sz="1000" b="0" u="none" strike="noStrike">
                <a:solidFill>
                  <a:schemeClr val="dk1"/>
                </a:solidFill>
                <a:effectLst/>
                <a:uFillTx/>
                <a:latin typeface="Actor"/>
                <a:ea typeface="Actor"/>
              </a:rPr>
              <a:t>, and includes icons, infographics &amp; images by </a:t>
            </a:r>
            <a:r>
              <a:rPr lang="en" sz="1000" b="1" u="sng" strike="noStrike">
                <a:solidFill>
                  <a:schemeClr val="dk1"/>
                </a:solidFill>
                <a:effectLst/>
                <a:uFillTx/>
                <a:latin typeface="Actor"/>
                <a:ea typeface="Actor"/>
                <a:hlinkClick r:id="rId5"/>
              </a:rPr>
              <a:t>Freepik</a:t>
            </a:r>
            <a:r>
              <a:rPr lang="en" sz="1000" b="0" u="none" strike="noStrike">
                <a:solidFill>
                  <a:schemeClr val="dk1"/>
                </a:solidFill>
                <a:effectLst/>
                <a:uFillTx/>
                <a:latin typeface="Actor"/>
                <a:ea typeface="Actor"/>
              </a:rPr>
              <a:t> </a:t>
            </a:r>
            <a:endParaRPr lang="en-US" sz="10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grpSp>
        <p:nvGrpSpPr>
          <p:cNvPr id="441" name="Google Shape;683;p23"/>
          <p:cNvGrpSpPr/>
          <p:nvPr/>
        </p:nvGrpSpPr>
        <p:grpSpPr>
          <a:xfrm>
            <a:off x="-2067480" y="2016000"/>
            <a:ext cx="13659840" cy="5645520"/>
            <a:chOff x="-2067480" y="2016000"/>
            <a:chExt cx="13659840" cy="5645520"/>
          </a:xfrm>
        </p:grpSpPr>
        <p:pic>
          <p:nvPicPr>
            <p:cNvPr id="442" name="Google Shape;684;p23"/>
            <p:cNvPicPr/>
            <p:nvPr/>
          </p:nvPicPr>
          <p:blipFill>
            <a:blip r:embed="rId6">
              <a:alphaModFix amt="50000"/>
            </a:blip>
            <a:stretch/>
          </p:blipFill>
          <p:spPr>
            <a:xfrm rot="2277600" flipH="1">
              <a:off x="7359480" y="347400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443" name="Google Shape;685;p23"/>
            <p:cNvPicPr/>
            <p:nvPr/>
          </p:nvPicPr>
          <p:blipFill>
            <a:blip r:embed="rId6">
              <a:alphaModFix amt="50000"/>
            </a:blip>
            <a:stretch/>
          </p:blipFill>
          <p:spPr>
            <a:xfrm rot="13969200" flipH="1">
              <a:off x="-1387800" y="274104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444" name="Google Shape;686;p23"/>
          <p:cNvGrpSpPr/>
          <p:nvPr/>
        </p:nvGrpSpPr>
        <p:grpSpPr>
          <a:xfrm>
            <a:off x="-440640" y="-459720"/>
            <a:ext cx="10005120" cy="2151360"/>
            <a:chOff x="-440640" y="-459720"/>
            <a:chExt cx="10005120" cy="2151360"/>
          </a:xfrm>
        </p:grpSpPr>
        <p:grpSp>
          <p:nvGrpSpPr>
            <p:cNvPr id="445" name="Google Shape;687;p23"/>
            <p:cNvGrpSpPr/>
            <p:nvPr/>
          </p:nvGrpSpPr>
          <p:grpSpPr>
            <a:xfrm>
              <a:off x="7601400" y="-459720"/>
              <a:ext cx="1963080" cy="2057760"/>
              <a:chOff x="7601400" y="-459720"/>
              <a:chExt cx="1963080" cy="2057760"/>
            </a:xfrm>
          </p:grpSpPr>
          <p:pic>
            <p:nvPicPr>
              <p:cNvPr id="446" name="Google Shape;688;p23"/>
              <p:cNvPicPr/>
              <p:nvPr/>
            </p:nvPicPr>
            <p:blipFill>
              <a:blip r:embed="rId7">
                <a:alphaModFix amt="50000"/>
              </a:blip>
              <a:stretch/>
            </p:blipFill>
            <p:spPr>
              <a:xfrm rot="16200000">
                <a:off x="7579440" y="-437760"/>
                <a:ext cx="2007000" cy="19630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447" name="Google Shape;689;p23"/>
              <p:cNvGrpSpPr/>
              <p:nvPr/>
            </p:nvGrpSpPr>
            <p:grpSpPr>
              <a:xfrm>
                <a:off x="8550000" y="1280880"/>
                <a:ext cx="344160" cy="317160"/>
                <a:chOff x="8550000" y="1280880"/>
                <a:chExt cx="344160" cy="317160"/>
              </a:xfrm>
            </p:grpSpPr>
            <p:sp>
              <p:nvSpPr>
                <p:cNvPr id="448" name="Google Shape;690;p23"/>
                <p:cNvSpPr/>
                <p:nvPr/>
              </p:nvSpPr>
              <p:spPr>
                <a:xfrm>
                  <a:off x="8664840" y="1334520"/>
                  <a:ext cx="148320" cy="149040"/>
                </a:xfrm>
                <a:custGeom>
                  <a:avLst/>
                  <a:gdLst>
                    <a:gd name="textAreaLeft" fmla="*/ 0 w 148320"/>
                    <a:gd name="textAreaRight" fmla="*/ 148680 w 148320"/>
                    <a:gd name="textAreaTop" fmla="*/ 0 h 149040"/>
                    <a:gd name="textAreaBottom" fmla="*/ 149400 h 149040"/>
                  </a:gdLst>
                  <a:ahLst/>
                  <a:cxnLst/>
                  <a:rect l="textAreaLeft" t="textAreaTop" r="textAreaRight" b="textAreaBottom"/>
                  <a:pathLst>
                    <a:path w="251" h="252">
                      <a:moveTo>
                        <a:pt x="197" y="142"/>
                      </a:moveTo>
                      <a:cubicBezTo>
                        <a:pt x="176" y="141"/>
                        <a:pt x="176" y="110"/>
                        <a:pt x="197" y="110"/>
                      </a:cubicBezTo>
                      <a:cubicBezTo>
                        <a:pt x="251" y="109"/>
                        <a:pt x="251" y="109"/>
                        <a:pt x="251" y="109"/>
                      </a:cubicBezTo>
                      <a:cubicBezTo>
                        <a:pt x="245" y="55"/>
                        <a:pt x="197" y="6"/>
                        <a:pt x="142" y="0"/>
                      </a:cubicBezTo>
                      <a:cubicBezTo>
                        <a:pt x="141" y="54"/>
                        <a:pt x="141" y="54"/>
                        <a:pt x="141" y="54"/>
                      </a:cubicBezTo>
                      <a:cubicBezTo>
                        <a:pt x="141" y="63"/>
                        <a:pt x="134" y="70"/>
                        <a:pt x="125" y="70"/>
                      </a:cubicBezTo>
                      <a:cubicBezTo>
                        <a:pt x="125" y="70"/>
                        <a:pt x="125" y="70"/>
                        <a:pt x="125" y="70"/>
                      </a:cubicBezTo>
                      <a:cubicBezTo>
                        <a:pt x="116" y="70"/>
                        <a:pt x="109" y="63"/>
                        <a:pt x="109" y="54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53" y="6"/>
                        <a:pt x="5" y="55"/>
                        <a:pt x="0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74" y="111"/>
                        <a:pt x="74" y="141"/>
                        <a:pt x="53" y="142"/>
                      </a:cubicBezTo>
                      <a:cubicBezTo>
                        <a:pt x="0" y="142"/>
                        <a:pt x="0" y="142"/>
                        <a:pt x="0" y="142"/>
                      </a:cubicBezTo>
                      <a:cubicBezTo>
                        <a:pt x="5" y="197"/>
                        <a:pt x="53" y="246"/>
                        <a:pt x="109" y="252"/>
                      </a:cubicBezTo>
                      <a:cubicBezTo>
                        <a:pt x="109" y="198"/>
                        <a:pt x="109" y="198"/>
                        <a:pt x="109" y="198"/>
                      </a:cubicBezTo>
                      <a:cubicBezTo>
                        <a:pt x="109" y="189"/>
                        <a:pt x="116" y="182"/>
                        <a:pt x="125" y="182"/>
                      </a:cubicBezTo>
                      <a:cubicBezTo>
                        <a:pt x="125" y="182"/>
                        <a:pt x="125" y="182"/>
                        <a:pt x="125" y="182"/>
                      </a:cubicBezTo>
                      <a:cubicBezTo>
                        <a:pt x="134" y="182"/>
                        <a:pt x="141" y="189"/>
                        <a:pt x="141" y="198"/>
                      </a:cubicBezTo>
                      <a:cubicBezTo>
                        <a:pt x="141" y="252"/>
                        <a:pt x="141" y="252"/>
                        <a:pt x="141" y="252"/>
                      </a:cubicBezTo>
                      <a:cubicBezTo>
                        <a:pt x="197" y="246"/>
                        <a:pt x="245" y="197"/>
                        <a:pt x="251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lose/>
                      <a:moveTo>
                        <a:pt x="125" y="142"/>
                      </a:moveTo>
                      <a:cubicBezTo>
                        <a:pt x="104" y="141"/>
                        <a:pt x="104" y="111"/>
                        <a:pt x="125" y="110"/>
                      </a:cubicBezTo>
                      <a:cubicBezTo>
                        <a:pt x="147" y="110"/>
                        <a:pt x="147" y="141"/>
                        <a:pt x="125" y="14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49" name="Google Shape;691;p23"/>
                <p:cNvSpPr/>
                <p:nvPr/>
              </p:nvSpPr>
              <p:spPr>
                <a:xfrm>
                  <a:off x="8550000" y="1519560"/>
                  <a:ext cx="77760" cy="78480"/>
                </a:xfrm>
                <a:custGeom>
                  <a:avLst/>
                  <a:gdLst>
                    <a:gd name="textAreaLeft" fmla="*/ 0 w 77760"/>
                    <a:gd name="textAreaRight" fmla="*/ 78120 w 77760"/>
                    <a:gd name="textAreaTop" fmla="*/ 0 h 78480"/>
                    <a:gd name="textAreaBottom" fmla="*/ 78840 h 78480"/>
                  </a:gdLst>
                  <a:ahLst/>
                  <a:cxnLst/>
                  <a:rect l="textAreaLeft" t="textAreaTop" r="textAreaRight" b="textAreaBottom"/>
                  <a:pathLst>
                    <a:path w="132" h="133">
                      <a:moveTo>
                        <a:pt x="75" y="0"/>
                      </a:moveTo>
                      <a:cubicBezTo>
                        <a:pt x="15" y="60"/>
                        <a:pt x="15" y="60"/>
                        <a:pt x="15" y="60"/>
                      </a:cubicBezTo>
                      <a:cubicBezTo>
                        <a:pt x="0" y="76"/>
                        <a:pt x="0" y="101"/>
                        <a:pt x="15" y="117"/>
                      </a:cubicBezTo>
                      <a:cubicBezTo>
                        <a:pt x="31" y="133"/>
                        <a:pt x="56" y="133"/>
                        <a:pt x="72" y="11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9240" bIns="392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50" name="Google Shape;692;p23"/>
                <p:cNvSpPr/>
                <p:nvPr/>
              </p:nvSpPr>
              <p:spPr>
                <a:xfrm>
                  <a:off x="8583120" y="1280880"/>
                  <a:ext cx="311040" cy="245520"/>
                </a:xfrm>
                <a:custGeom>
                  <a:avLst/>
                  <a:gdLst>
                    <a:gd name="textAreaLeft" fmla="*/ 0 w 311040"/>
                    <a:gd name="textAreaRight" fmla="*/ 311400 w 311040"/>
                    <a:gd name="textAreaTop" fmla="*/ 0 h 245520"/>
                    <a:gd name="textAreaBottom" fmla="*/ 245880 h 245520"/>
                  </a:gdLst>
                  <a:ahLst/>
                  <a:cxnLst/>
                  <a:rect l="textAreaLeft" t="textAreaTop" r="textAreaRight" b="textAreaBottom"/>
                  <a:pathLst>
                    <a:path w="526" h="415">
                      <a:moveTo>
                        <a:pt x="402" y="77"/>
                      </a:moveTo>
                      <a:cubicBezTo>
                        <a:pt x="329" y="1"/>
                        <a:pt x="197" y="0"/>
                        <a:pt x="124" y="77"/>
                      </a:cubicBezTo>
                      <a:cubicBezTo>
                        <a:pt x="0" y="200"/>
                        <a:pt x="89" y="415"/>
                        <a:pt x="263" y="414"/>
                      </a:cubicBezTo>
                      <a:cubicBezTo>
                        <a:pt x="437" y="415"/>
                        <a:pt x="526" y="200"/>
                        <a:pt x="402" y="77"/>
                      </a:cubicBezTo>
                      <a:close/>
                      <a:moveTo>
                        <a:pt x="376" y="329"/>
                      </a:moveTo>
                      <a:cubicBezTo>
                        <a:pt x="312" y="393"/>
                        <a:pt x="211" y="390"/>
                        <a:pt x="151" y="329"/>
                      </a:cubicBezTo>
                      <a:cubicBezTo>
                        <a:pt x="120" y="299"/>
                        <a:pt x="105" y="259"/>
                        <a:pt x="104" y="219"/>
                      </a:cubicBezTo>
                      <a:cubicBezTo>
                        <a:pt x="104" y="218"/>
                        <a:pt x="104" y="218"/>
                        <a:pt x="104" y="217"/>
                      </a:cubicBezTo>
                      <a:cubicBezTo>
                        <a:pt x="104" y="216"/>
                        <a:pt x="104" y="216"/>
                        <a:pt x="104" y="215"/>
                      </a:cubicBezTo>
                      <a:cubicBezTo>
                        <a:pt x="103" y="131"/>
                        <a:pt x="177" y="56"/>
                        <a:pt x="263" y="57"/>
                      </a:cubicBezTo>
                      <a:cubicBezTo>
                        <a:pt x="409" y="60"/>
                        <a:pt x="473" y="231"/>
                        <a:pt x="376" y="32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51" name="Google Shape;693;p23"/>
                <p:cNvSpPr/>
                <p:nvPr/>
              </p:nvSpPr>
              <p:spPr>
                <a:xfrm>
                  <a:off x="8607960" y="1486800"/>
                  <a:ext cx="52560" cy="52560"/>
                </a:xfrm>
                <a:custGeom>
                  <a:avLst/>
                  <a:gdLst>
                    <a:gd name="textAreaLeft" fmla="*/ 0 w 52560"/>
                    <a:gd name="textAreaRight" fmla="*/ 52920 w 52560"/>
                    <a:gd name="textAreaTop" fmla="*/ 0 h 52560"/>
                    <a:gd name="textAreaBottom" fmla="*/ 52920 h 52560"/>
                  </a:gdLst>
                  <a:ahLst/>
                  <a:cxnLst/>
                  <a:rect l="textAreaLeft" t="textAreaTop" r="textAreaRight" b="textAreaBottom"/>
                  <a:pathLst>
                    <a:path w="89" h="89">
                      <a:moveTo>
                        <a:pt x="33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57" y="89"/>
                        <a:pt x="57" y="89"/>
                        <a:pt x="57" y="89"/>
                      </a:cubicBezTo>
                      <a:cubicBezTo>
                        <a:pt x="89" y="57"/>
                        <a:pt x="89" y="57"/>
                        <a:pt x="89" y="57"/>
                      </a:cubicBezTo>
                      <a:cubicBezTo>
                        <a:pt x="67" y="41"/>
                        <a:pt x="48" y="22"/>
                        <a:pt x="3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6280" bIns="2628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452" name="Google Shape;694;p23"/>
              <p:cNvGrpSpPr/>
              <p:nvPr/>
            </p:nvGrpSpPr>
            <p:grpSpPr>
              <a:xfrm>
                <a:off x="8565120" y="6480"/>
                <a:ext cx="314280" cy="314640"/>
                <a:chOff x="8565120" y="6480"/>
                <a:chExt cx="314280" cy="314640"/>
              </a:xfrm>
            </p:grpSpPr>
            <p:sp>
              <p:nvSpPr>
                <p:cNvPr id="453" name="Google Shape;695;p23"/>
                <p:cNvSpPr/>
                <p:nvPr/>
              </p:nvSpPr>
              <p:spPr>
                <a:xfrm>
                  <a:off x="8604360" y="36360"/>
                  <a:ext cx="185760" cy="186480"/>
                </a:xfrm>
                <a:custGeom>
                  <a:avLst/>
                  <a:gdLst>
                    <a:gd name="textAreaLeft" fmla="*/ 0 w 185760"/>
                    <a:gd name="textAreaRight" fmla="*/ 186120 w 185760"/>
                    <a:gd name="textAreaTop" fmla="*/ 0 h 186480"/>
                    <a:gd name="textAreaBottom" fmla="*/ 186840 h 186480"/>
                  </a:gdLst>
                  <a:ahLst/>
                  <a:cxnLst/>
                  <a:rect l="textAreaLeft" t="textAreaTop" r="textAreaRight" b="textAreaBottom"/>
                  <a:pathLst>
                    <a:path w="306" h="307">
                      <a:moveTo>
                        <a:pt x="23" y="169"/>
                      </a:move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7" y="242"/>
                        <a:pt x="65" y="299"/>
                        <a:pt x="137" y="307"/>
                      </a:cubicBezTo>
                      <a:cubicBezTo>
                        <a:pt x="137" y="284"/>
                        <a:pt x="137" y="284"/>
                        <a:pt x="137" y="284"/>
                      </a:cubicBezTo>
                      <a:cubicBezTo>
                        <a:pt x="138" y="263"/>
                        <a:pt x="168" y="263"/>
                        <a:pt x="168" y="284"/>
                      </a:cubicBezTo>
                      <a:cubicBezTo>
                        <a:pt x="168" y="307"/>
                        <a:pt x="168" y="307"/>
                        <a:pt x="168" y="307"/>
                      </a:cubicBezTo>
                      <a:cubicBezTo>
                        <a:pt x="241" y="299"/>
                        <a:pt x="299" y="242"/>
                        <a:pt x="306" y="169"/>
                      </a:cubicBezTo>
                      <a:cubicBezTo>
                        <a:pt x="283" y="169"/>
                        <a:pt x="283" y="169"/>
                        <a:pt x="283" y="169"/>
                      </a:cubicBezTo>
                      <a:cubicBezTo>
                        <a:pt x="262" y="168"/>
                        <a:pt x="262" y="139"/>
                        <a:pt x="283" y="138"/>
                      </a:cubicBezTo>
                      <a:cubicBezTo>
                        <a:pt x="306" y="138"/>
                        <a:pt x="306" y="138"/>
                        <a:pt x="306" y="138"/>
                      </a:cubicBezTo>
                      <a:cubicBezTo>
                        <a:pt x="299" y="65"/>
                        <a:pt x="241" y="8"/>
                        <a:pt x="168" y="0"/>
                      </a:cubicBezTo>
                      <a:cubicBezTo>
                        <a:pt x="168" y="24"/>
                        <a:pt x="168" y="24"/>
                        <a:pt x="168" y="24"/>
                      </a:cubicBezTo>
                      <a:cubicBezTo>
                        <a:pt x="167" y="44"/>
                        <a:pt x="138" y="44"/>
                        <a:pt x="137" y="24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65" y="8"/>
                        <a:pt x="7" y="65"/>
                        <a:pt x="0" y="138"/>
                      </a:cubicBezTo>
                      <a:cubicBezTo>
                        <a:pt x="23" y="138"/>
                        <a:pt x="23" y="138"/>
                        <a:pt x="23" y="138"/>
                      </a:cubicBezTo>
                      <a:cubicBezTo>
                        <a:pt x="43" y="139"/>
                        <a:pt x="43" y="168"/>
                        <a:pt x="23" y="169"/>
                      </a:cubicBezTo>
                      <a:close/>
                      <a:moveTo>
                        <a:pt x="103" y="138"/>
                      </a:moveTo>
                      <a:cubicBezTo>
                        <a:pt x="109" y="138"/>
                        <a:pt x="109" y="138"/>
                        <a:pt x="109" y="138"/>
                      </a:cubicBezTo>
                      <a:cubicBezTo>
                        <a:pt x="116" y="107"/>
                        <a:pt x="144" y="84"/>
                        <a:pt x="177" y="84"/>
                      </a:cubicBezTo>
                      <a:cubicBezTo>
                        <a:pt x="186" y="84"/>
                        <a:pt x="193" y="91"/>
                        <a:pt x="193" y="99"/>
                      </a:cubicBezTo>
                      <a:cubicBezTo>
                        <a:pt x="193" y="108"/>
                        <a:pt x="186" y="115"/>
                        <a:pt x="177" y="115"/>
                      </a:cubicBezTo>
                      <a:cubicBezTo>
                        <a:pt x="161" y="115"/>
                        <a:pt x="147" y="124"/>
                        <a:pt x="141" y="138"/>
                      </a:cubicBezTo>
                      <a:cubicBezTo>
                        <a:pt x="177" y="138"/>
                        <a:pt x="177" y="138"/>
                        <a:pt x="177" y="138"/>
                      </a:cubicBezTo>
                      <a:cubicBezTo>
                        <a:pt x="198" y="139"/>
                        <a:pt x="198" y="169"/>
                        <a:pt x="177" y="170"/>
                      </a:cubicBezTo>
                      <a:cubicBezTo>
                        <a:pt x="141" y="170"/>
                        <a:pt x="141" y="170"/>
                        <a:pt x="141" y="170"/>
                      </a:cubicBezTo>
                      <a:cubicBezTo>
                        <a:pt x="147" y="183"/>
                        <a:pt x="161" y="193"/>
                        <a:pt x="177" y="193"/>
                      </a:cubicBezTo>
                      <a:cubicBezTo>
                        <a:pt x="186" y="193"/>
                        <a:pt x="193" y="200"/>
                        <a:pt x="193" y="209"/>
                      </a:cubicBezTo>
                      <a:cubicBezTo>
                        <a:pt x="193" y="217"/>
                        <a:pt x="186" y="224"/>
                        <a:pt x="177" y="224"/>
                      </a:cubicBezTo>
                      <a:cubicBezTo>
                        <a:pt x="144" y="224"/>
                        <a:pt x="116" y="201"/>
                        <a:pt x="109" y="170"/>
                      </a:cubicBezTo>
                      <a:cubicBezTo>
                        <a:pt x="103" y="170"/>
                        <a:pt x="103" y="170"/>
                        <a:pt x="103" y="170"/>
                      </a:cubicBezTo>
                      <a:cubicBezTo>
                        <a:pt x="82" y="169"/>
                        <a:pt x="82" y="139"/>
                        <a:pt x="103" y="13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54" name="Google Shape;696;p23"/>
                <p:cNvSpPr/>
                <p:nvPr/>
              </p:nvSpPr>
              <p:spPr>
                <a:xfrm>
                  <a:off x="8565120" y="6480"/>
                  <a:ext cx="314280" cy="314640"/>
                </a:xfrm>
                <a:custGeom>
                  <a:avLst/>
                  <a:gdLst>
                    <a:gd name="textAreaLeft" fmla="*/ 0 w 314280"/>
                    <a:gd name="textAreaRight" fmla="*/ 314640 w 314280"/>
                    <a:gd name="textAreaTop" fmla="*/ 0 h 314640"/>
                    <a:gd name="textAreaBottom" fmla="*/ 315000 h 314640"/>
                  </a:gdLst>
                  <a:ahLst/>
                  <a:cxnLst/>
                  <a:rect l="textAreaLeft" t="textAreaTop" r="textAreaRight" b="textAreaBottom"/>
                  <a:pathLst>
                    <a:path w="517" h="517">
                      <a:moveTo>
                        <a:pt x="497" y="487"/>
                      </a:moveTo>
                      <a:cubicBezTo>
                        <a:pt x="30" y="487"/>
                        <a:pt x="30" y="487"/>
                        <a:pt x="30" y="487"/>
                      </a:cubicBezTo>
                      <a:cubicBezTo>
                        <a:pt x="30" y="453"/>
                        <a:pt x="30" y="453"/>
                        <a:pt x="30" y="453"/>
                      </a:cubicBezTo>
                      <a:cubicBezTo>
                        <a:pt x="208" y="453"/>
                        <a:pt x="208" y="453"/>
                        <a:pt x="208" y="453"/>
                      </a:cubicBezTo>
                      <a:cubicBezTo>
                        <a:pt x="350" y="453"/>
                        <a:pt x="468" y="342"/>
                        <a:pt x="475" y="200"/>
                      </a:cubicBezTo>
                      <a:cubicBezTo>
                        <a:pt x="479" y="129"/>
                        <a:pt x="479" y="129"/>
                        <a:pt x="479" y="129"/>
                      </a:cubicBezTo>
                      <a:cubicBezTo>
                        <a:pt x="485" y="136"/>
                        <a:pt x="485" y="136"/>
                        <a:pt x="485" y="136"/>
                      </a:cubicBezTo>
                      <a:cubicBezTo>
                        <a:pt x="488" y="140"/>
                        <a:pt x="492" y="141"/>
                        <a:pt x="497" y="141"/>
                      </a:cubicBezTo>
                      <a:cubicBezTo>
                        <a:pt x="500" y="141"/>
                        <a:pt x="504" y="140"/>
                        <a:pt x="506" y="137"/>
                      </a:cubicBezTo>
                      <a:cubicBezTo>
                        <a:pt x="513" y="132"/>
                        <a:pt x="513" y="122"/>
                        <a:pt x="508" y="116"/>
                      </a:cubicBezTo>
                      <a:cubicBezTo>
                        <a:pt x="477" y="82"/>
                        <a:pt x="477" y="82"/>
                        <a:pt x="477" y="82"/>
                      </a:cubicBezTo>
                      <a:cubicBezTo>
                        <a:pt x="472" y="77"/>
                        <a:pt x="462" y="75"/>
                        <a:pt x="456" y="81"/>
                      </a:cubicBezTo>
                      <a:cubicBezTo>
                        <a:pt x="424" y="110"/>
                        <a:pt x="424" y="110"/>
                        <a:pt x="424" y="110"/>
                      </a:cubicBezTo>
                      <a:cubicBezTo>
                        <a:pt x="410" y="124"/>
                        <a:pt x="429" y="145"/>
                        <a:pt x="444" y="132"/>
                      </a:cubicBezTo>
                      <a:cubicBezTo>
                        <a:pt x="449" y="128"/>
                        <a:pt x="449" y="128"/>
                        <a:pt x="449" y="128"/>
                      </a:cubicBezTo>
                      <a:cubicBezTo>
                        <a:pt x="445" y="198"/>
                        <a:pt x="445" y="198"/>
                        <a:pt x="445" y="198"/>
                      </a:cubicBezTo>
                      <a:cubicBezTo>
                        <a:pt x="439" y="324"/>
                        <a:pt x="334" y="423"/>
                        <a:pt x="208" y="423"/>
                      </a:cubicBezTo>
                      <a:cubicBezTo>
                        <a:pt x="30" y="423"/>
                        <a:pt x="30" y="423"/>
                        <a:pt x="30" y="423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0"/>
                        <a:pt x="0" y="0"/>
                        <a:pt x="0" y="20"/>
                      </a:cubicBezTo>
                      <a:cubicBezTo>
                        <a:pt x="0" y="502"/>
                        <a:pt x="0" y="502"/>
                        <a:pt x="0" y="502"/>
                      </a:cubicBezTo>
                      <a:cubicBezTo>
                        <a:pt x="0" y="510"/>
                        <a:pt x="6" y="517"/>
                        <a:pt x="15" y="517"/>
                      </a:cubicBezTo>
                      <a:cubicBezTo>
                        <a:pt x="497" y="517"/>
                        <a:pt x="497" y="517"/>
                        <a:pt x="497" y="517"/>
                      </a:cubicBezTo>
                      <a:cubicBezTo>
                        <a:pt x="517" y="516"/>
                        <a:pt x="517" y="487"/>
                        <a:pt x="497" y="4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455" name="Google Shape;697;p23"/>
              <p:cNvGrpSpPr/>
              <p:nvPr/>
            </p:nvGrpSpPr>
            <p:grpSpPr>
              <a:xfrm>
                <a:off x="8543880" y="622440"/>
                <a:ext cx="356040" cy="357120"/>
                <a:chOff x="8543880" y="622440"/>
                <a:chExt cx="356040" cy="357120"/>
              </a:xfrm>
            </p:grpSpPr>
            <p:sp>
              <p:nvSpPr>
                <p:cNvPr id="456" name="Google Shape;698;p23"/>
                <p:cNvSpPr/>
                <p:nvPr/>
              </p:nvSpPr>
              <p:spPr>
                <a:xfrm>
                  <a:off x="8621640" y="832680"/>
                  <a:ext cx="68400" cy="68400"/>
                </a:xfrm>
                <a:custGeom>
                  <a:avLst/>
                  <a:gdLst>
                    <a:gd name="textAreaLeft" fmla="*/ 0 w 68400"/>
                    <a:gd name="textAreaRight" fmla="*/ 68760 w 68400"/>
                    <a:gd name="textAreaTop" fmla="*/ 0 h 68400"/>
                    <a:gd name="textAreaBottom" fmla="*/ 68760 h 68400"/>
                  </a:gdLst>
                  <a:ahLst/>
                  <a:cxnLst/>
                  <a:rect l="textAreaLeft" t="textAreaTop" r="textAreaRight" b="textAreaBottom"/>
                  <a:pathLst>
                    <a:path w="99" h="99">
                      <a:moveTo>
                        <a:pt x="0" y="2"/>
                      </a:moveTo>
                      <a:cubicBezTo>
                        <a:pt x="7" y="24"/>
                        <a:pt x="19" y="45"/>
                        <a:pt x="37" y="62"/>
                      </a:cubicBezTo>
                      <a:cubicBezTo>
                        <a:pt x="54" y="80"/>
                        <a:pt x="75" y="92"/>
                        <a:pt x="97" y="99"/>
                      </a:cubicBezTo>
                      <a:cubicBezTo>
                        <a:pt x="99" y="53"/>
                        <a:pt x="46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4200" bIns="342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57" name="Google Shape;699;p23"/>
                <p:cNvSpPr/>
                <p:nvPr/>
              </p:nvSpPr>
              <p:spPr>
                <a:xfrm>
                  <a:off x="8753760" y="833400"/>
                  <a:ext cx="67680" cy="67320"/>
                </a:xfrm>
                <a:custGeom>
                  <a:avLst/>
                  <a:gdLst>
                    <a:gd name="textAreaLeft" fmla="*/ 0 w 67680"/>
                    <a:gd name="textAreaRight" fmla="*/ 68040 w 67680"/>
                    <a:gd name="textAreaTop" fmla="*/ 0 h 67320"/>
                    <a:gd name="textAreaBottom" fmla="*/ 67680 h 67320"/>
                  </a:gdLst>
                  <a:ahLst/>
                  <a:cxnLst/>
                  <a:rect l="textAreaLeft" t="textAreaTop" r="textAreaRight" b="textAreaBottom"/>
                  <a:pathLst>
                    <a:path w="98" h="98">
                      <a:moveTo>
                        <a:pt x="31" y="32"/>
                      </a:moveTo>
                      <a:cubicBezTo>
                        <a:pt x="11" y="52"/>
                        <a:pt x="0" y="77"/>
                        <a:pt x="0" y="98"/>
                      </a:cubicBezTo>
                      <a:cubicBezTo>
                        <a:pt x="22" y="91"/>
                        <a:pt x="43" y="79"/>
                        <a:pt x="61" y="61"/>
                      </a:cubicBezTo>
                      <a:cubicBezTo>
                        <a:pt x="78" y="44"/>
                        <a:pt x="91" y="23"/>
                        <a:pt x="98" y="1"/>
                      </a:cubicBezTo>
                      <a:cubicBezTo>
                        <a:pt x="76" y="0"/>
                        <a:pt x="51" y="11"/>
                        <a:pt x="31" y="3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3840" bIns="338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58" name="Google Shape;700;p23"/>
                <p:cNvSpPr/>
                <p:nvPr/>
              </p:nvSpPr>
              <p:spPr>
                <a:xfrm>
                  <a:off x="8621640" y="701280"/>
                  <a:ext cx="66960" cy="67680"/>
                </a:xfrm>
                <a:custGeom>
                  <a:avLst/>
                  <a:gdLst>
                    <a:gd name="textAreaLeft" fmla="*/ 0 w 66960"/>
                    <a:gd name="textAreaRight" fmla="*/ 67320 w 66960"/>
                    <a:gd name="textAreaTop" fmla="*/ 0 h 67680"/>
                    <a:gd name="textAreaBottom" fmla="*/ 68040 h 67680"/>
                  </a:gdLst>
                  <a:ahLst/>
                  <a:cxnLst/>
                  <a:rect l="textAreaLeft" t="textAreaTop" r="textAreaRight" b="textAreaBottom"/>
                  <a:pathLst>
                    <a:path w="97" h="98">
                      <a:moveTo>
                        <a:pt x="66" y="67"/>
                      </a:moveTo>
                      <a:cubicBezTo>
                        <a:pt x="86" y="47"/>
                        <a:pt x="97" y="22"/>
                        <a:pt x="97" y="0"/>
                      </a:cubicBezTo>
                      <a:cubicBezTo>
                        <a:pt x="52" y="14"/>
                        <a:pt x="13" y="53"/>
                        <a:pt x="0" y="98"/>
                      </a:cubicBezTo>
                      <a:cubicBezTo>
                        <a:pt x="21" y="98"/>
                        <a:pt x="46" y="87"/>
                        <a:pt x="66" y="6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3840" bIns="338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59" name="Google Shape;701;p23"/>
                <p:cNvSpPr/>
                <p:nvPr/>
              </p:nvSpPr>
              <p:spPr>
                <a:xfrm>
                  <a:off x="8751960" y="701280"/>
                  <a:ext cx="69120" cy="69120"/>
                </a:xfrm>
                <a:custGeom>
                  <a:avLst/>
                  <a:gdLst>
                    <a:gd name="textAreaLeft" fmla="*/ 0 w 69120"/>
                    <a:gd name="textAreaRight" fmla="*/ 69480 w 69120"/>
                    <a:gd name="textAreaTop" fmla="*/ 0 h 69120"/>
                    <a:gd name="textAreaBottom" fmla="*/ 69480 h 69120"/>
                  </a:gdLst>
                  <a:ahLst/>
                  <a:cxnLst/>
                  <a:rect l="textAreaLeft" t="textAreaTop" r="textAreaRight" b="textAreaBottom"/>
                  <a:pathLst>
                    <a:path w="100" h="100">
                      <a:moveTo>
                        <a:pt x="100" y="98"/>
                      </a:moveTo>
                      <a:cubicBezTo>
                        <a:pt x="86" y="53"/>
                        <a:pt x="47" y="14"/>
                        <a:pt x="2" y="0"/>
                      </a:cubicBezTo>
                      <a:cubicBezTo>
                        <a:pt x="0" y="46"/>
                        <a:pt x="54" y="100"/>
                        <a:pt x="100" y="9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4560" bIns="345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60" name="Google Shape;702;p23"/>
                <p:cNvSpPr/>
                <p:nvPr/>
              </p:nvSpPr>
              <p:spPr>
                <a:xfrm>
                  <a:off x="8703000" y="784440"/>
                  <a:ext cx="36000" cy="35280"/>
                </a:xfrm>
                <a:custGeom>
                  <a:avLst/>
                  <a:gdLst>
                    <a:gd name="textAreaLeft" fmla="*/ 0 w 36000"/>
                    <a:gd name="textAreaRight" fmla="*/ 36360 w 36000"/>
                    <a:gd name="textAreaTop" fmla="*/ 0 h 35280"/>
                    <a:gd name="textAreaBottom" fmla="*/ 35640 h 35280"/>
                  </a:gdLst>
                  <a:ahLst/>
                  <a:cxnLst/>
                  <a:rect l="textAreaLeft" t="textAreaTop" r="textAreaRight" b="textAreaBottom"/>
                  <a:pathLst>
                    <a:path w="53" h="51">
                      <a:moveTo>
                        <a:pt x="27" y="0"/>
                      </a:moveTo>
                      <a:cubicBezTo>
                        <a:pt x="21" y="0"/>
                        <a:pt x="14" y="3"/>
                        <a:pt x="10" y="7"/>
                      </a:cubicBezTo>
                      <a:cubicBezTo>
                        <a:pt x="0" y="17"/>
                        <a:pt x="0" y="32"/>
                        <a:pt x="10" y="41"/>
                      </a:cubicBezTo>
                      <a:cubicBezTo>
                        <a:pt x="19" y="51"/>
                        <a:pt x="34" y="51"/>
                        <a:pt x="44" y="41"/>
                      </a:cubicBezTo>
                      <a:cubicBezTo>
                        <a:pt x="53" y="32"/>
                        <a:pt x="53" y="17"/>
                        <a:pt x="44" y="7"/>
                      </a:cubicBezTo>
                      <a:cubicBezTo>
                        <a:pt x="39" y="3"/>
                        <a:pt x="33" y="0"/>
                        <a:pt x="2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7640" bIns="176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61" name="Google Shape;703;p23"/>
                <p:cNvSpPr/>
                <p:nvPr/>
              </p:nvSpPr>
              <p:spPr>
                <a:xfrm>
                  <a:off x="8616240" y="696600"/>
                  <a:ext cx="209880" cy="209880"/>
                </a:xfrm>
                <a:custGeom>
                  <a:avLst/>
                  <a:gdLst>
                    <a:gd name="textAreaLeft" fmla="*/ 0 w 209880"/>
                    <a:gd name="textAreaRight" fmla="*/ 210240 w 209880"/>
                    <a:gd name="textAreaTop" fmla="*/ 0 h 209880"/>
                    <a:gd name="textAreaBottom" fmla="*/ 210240 h 209880"/>
                  </a:gdLst>
                  <a:ahLst/>
                  <a:cxnLst/>
                  <a:rect l="textAreaLeft" t="textAreaTop" r="textAreaRight" b="textAreaBottom"/>
                  <a:pathLst>
                    <a:path w="303" h="303">
                      <a:moveTo>
                        <a:pt x="295" y="135"/>
                      </a:moveTo>
                      <a:cubicBezTo>
                        <a:pt x="265" y="135"/>
                        <a:pt x="233" y="120"/>
                        <a:pt x="208" y="95"/>
                      </a:cubicBezTo>
                      <a:cubicBezTo>
                        <a:pt x="192" y="79"/>
                        <a:pt x="180" y="61"/>
                        <a:pt x="174" y="41"/>
                      </a:cubicBezTo>
                      <a:cubicBezTo>
                        <a:pt x="169" y="27"/>
                        <a:pt x="168" y="14"/>
                        <a:pt x="169" y="1"/>
                      </a:cubicBezTo>
                      <a:cubicBezTo>
                        <a:pt x="158" y="0"/>
                        <a:pt x="146" y="0"/>
                        <a:pt x="135" y="1"/>
                      </a:cubicBezTo>
                      <a:cubicBezTo>
                        <a:pt x="140" y="52"/>
                        <a:pt x="93" y="114"/>
                        <a:pt x="41" y="129"/>
                      </a:cubicBezTo>
                      <a:cubicBezTo>
                        <a:pt x="28" y="134"/>
                        <a:pt x="15" y="135"/>
                        <a:pt x="1" y="134"/>
                      </a:cubicBezTo>
                      <a:cubicBezTo>
                        <a:pt x="0" y="146"/>
                        <a:pt x="0" y="157"/>
                        <a:pt x="1" y="168"/>
                      </a:cubicBezTo>
                      <a:cubicBezTo>
                        <a:pt x="68" y="161"/>
                        <a:pt x="142" y="235"/>
                        <a:pt x="135" y="302"/>
                      </a:cubicBezTo>
                      <a:cubicBezTo>
                        <a:pt x="146" y="303"/>
                        <a:pt x="157" y="303"/>
                        <a:pt x="169" y="302"/>
                      </a:cubicBezTo>
                      <a:cubicBezTo>
                        <a:pt x="166" y="270"/>
                        <a:pt x="180" y="235"/>
                        <a:pt x="208" y="207"/>
                      </a:cubicBezTo>
                      <a:cubicBezTo>
                        <a:pt x="224" y="191"/>
                        <a:pt x="242" y="180"/>
                        <a:pt x="262" y="173"/>
                      </a:cubicBezTo>
                      <a:cubicBezTo>
                        <a:pt x="275" y="169"/>
                        <a:pt x="289" y="167"/>
                        <a:pt x="302" y="168"/>
                      </a:cubicBezTo>
                      <a:cubicBezTo>
                        <a:pt x="303" y="157"/>
                        <a:pt x="303" y="146"/>
                        <a:pt x="302" y="134"/>
                      </a:cubicBezTo>
                      <a:cubicBezTo>
                        <a:pt x="300" y="134"/>
                        <a:pt x="297" y="135"/>
                        <a:pt x="295" y="135"/>
                      </a:cubicBezTo>
                      <a:close/>
                      <a:moveTo>
                        <a:pt x="190" y="190"/>
                      </a:moveTo>
                      <a:cubicBezTo>
                        <a:pt x="190" y="190"/>
                        <a:pt x="190" y="190"/>
                        <a:pt x="190" y="190"/>
                      </a:cubicBezTo>
                      <a:cubicBezTo>
                        <a:pt x="169" y="211"/>
                        <a:pt x="135" y="211"/>
                        <a:pt x="114" y="190"/>
                      </a:cubicBezTo>
                      <a:cubicBezTo>
                        <a:pt x="92" y="169"/>
                        <a:pt x="92" y="134"/>
                        <a:pt x="114" y="113"/>
                      </a:cubicBezTo>
                      <a:cubicBezTo>
                        <a:pt x="135" y="92"/>
                        <a:pt x="169" y="92"/>
                        <a:pt x="190" y="113"/>
                      </a:cubicBezTo>
                      <a:cubicBezTo>
                        <a:pt x="211" y="134"/>
                        <a:pt x="211" y="169"/>
                        <a:pt x="190" y="19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62" name="Google Shape;704;p23"/>
                <p:cNvSpPr/>
                <p:nvPr/>
              </p:nvSpPr>
              <p:spPr>
                <a:xfrm>
                  <a:off x="8543880" y="622440"/>
                  <a:ext cx="356040" cy="357120"/>
                </a:xfrm>
                <a:custGeom>
                  <a:avLst/>
                  <a:gdLst>
                    <a:gd name="textAreaLeft" fmla="*/ 0 w 356040"/>
                    <a:gd name="textAreaRight" fmla="*/ 356400 w 356040"/>
                    <a:gd name="textAreaTop" fmla="*/ 0 h 357120"/>
                    <a:gd name="textAreaBottom" fmla="*/ 357480 h 357120"/>
                  </a:gdLst>
                  <a:ahLst/>
                  <a:cxnLst/>
                  <a:rect l="textAreaLeft" t="textAreaTop" r="textAreaRight" b="textAreaBottom"/>
                  <a:pathLst>
                    <a:path w="514" h="515">
                      <a:moveTo>
                        <a:pt x="507" y="209"/>
                      </a:moveTo>
                      <a:cubicBezTo>
                        <a:pt x="506" y="200"/>
                        <a:pt x="499" y="193"/>
                        <a:pt x="490" y="192"/>
                      </a:cubicBezTo>
                      <a:cubicBezTo>
                        <a:pt x="469" y="188"/>
                        <a:pt x="469" y="188"/>
                        <a:pt x="469" y="188"/>
                      </a:cubicBezTo>
                      <a:cubicBezTo>
                        <a:pt x="467" y="188"/>
                        <a:pt x="465" y="186"/>
                        <a:pt x="464" y="184"/>
                      </a:cubicBezTo>
                      <a:cubicBezTo>
                        <a:pt x="461" y="177"/>
                        <a:pt x="458" y="170"/>
                        <a:pt x="455" y="163"/>
                      </a:cubicBezTo>
                      <a:cubicBezTo>
                        <a:pt x="454" y="161"/>
                        <a:pt x="454" y="158"/>
                        <a:pt x="456" y="157"/>
                      </a:cubicBezTo>
                      <a:cubicBezTo>
                        <a:pt x="468" y="139"/>
                        <a:pt x="468" y="139"/>
                        <a:pt x="468" y="139"/>
                      </a:cubicBezTo>
                      <a:cubicBezTo>
                        <a:pt x="473" y="132"/>
                        <a:pt x="473" y="122"/>
                        <a:pt x="468" y="115"/>
                      </a:cubicBezTo>
                      <a:cubicBezTo>
                        <a:pt x="459" y="101"/>
                        <a:pt x="448" y="89"/>
                        <a:pt x="437" y="77"/>
                      </a:cubicBezTo>
                      <a:cubicBezTo>
                        <a:pt x="424" y="64"/>
                        <a:pt x="409" y="53"/>
                        <a:pt x="394" y="43"/>
                      </a:cubicBezTo>
                      <a:cubicBezTo>
                        <a:pt x="389" y="39"/>
                        <a:pt x="382" y="39"/>
                        <a:pt x="377" y="43"/>
                      </a:cubicBezTo>
                      <a:cubicBezTo>
                        <a:pt x="357" y="58"/>
                        <a:pt x="357" y="58"/>
                        <a:pt x="357" y="58"/>
                      </a:cubicBezTo>
                      <a:cubicBezTo>
                        <a:pt x="355" y="59"/>
                        <a:pt x="352" y="60"/>
                        <a:pt x="350" y="59"/>
                      </a:cubicBezTo>
                      <a:cubicBezTo>
                        <a:pt x="343" y="55"/>
                        <a:pt x="336" y="53"/>
                        <a:pt x="329" y="50"/>
                      </a:cubicBezTo>
                      <a:cubicBezTo>
                        <a:pt x="327" y="49"/>
                        <a:pt x="326" y="47"/>
                        <a:pt x="325" y="45"/>
                      </a:cubicBezTo>
                      <a:cubicBezTo>
                        <a:pt x="321" y="20"/>
                        <a:pt x="321" y="20"/>
                        <a:pt x="321" y="20"/>
                      </a:cubicBezTo>
                      <a:cubicBezTo>
                        <a:pt x="320" y="14"/>
                        <a:pt x="315" y="9"/>
                        <a:pt x="309" y="8"/>
                      </a:cubicBezTo>
                      <a:cubicBezTo>
                        <a:pt x="274" y="0"/>
                        <a:pt x="237" y="1"/>
                        <a:pt x="201" y="8"/>
                      </a:cubicBezTo>
                      <a:cubicBezTo>
                        <a:pt x="195" y="9"/>
                        <a:pt x="191" y="14"/>
                        <a:pt x="190" y="20"/>
                      </a:cubicBezTo>
                      <a:cubicBezTo>
                        <a:pt x="186" y="45"/>
                        <a:pt x="186" y="45"/>
                        <a:pt x="186" y="45"/>
                      </a:cubicBezTo>
                      <a:cubicBezTo>
                        <a:pt x="185" y="48"/>
                        <a:pt x="184" y="49"/>
                        <a:pt x="181" y="50"/>
                      </a:cubicBezTo>
                      <a:cubicBezTo>
                        <a:pt x="174" y="53"/>
                        <a:pt x="167" y="56"/>
                        <a:pt x="160" y="59"/>
                      </a:cubicBezTo>
                      <a:cubicBezTo>
                        <a:pt x="158" y="60"/>
                        <a:pt x="156" y="60"/>
                        <a:pt x="154" y="58"/>
                      </a:cubicBezTo>
                      <a:cubicBezTo>
                        <a:pt x="133" y="44"/>
                        <a:pt x="133" y="44"/>
                        <a:pt x="133" y="44"/>
                      </a:cubicBezTo>
                      <a:cubicBezTo>
                        <a:pt x="128" y="40"/>
                        <a:pt x="121" y="40"/>
                        <a:pt x="116" y="43"/>
                      </a:cubicBezTo>
                      <a:cubicBezTo>
                        <a:pt x="101" y="53"/>
                        <a:pt x="87" y="65"/>
                        <a:pt x="75" y="77"/>
                      </a:cubicBezTo>
                      <a:cubicBezTo>
                        <a:pt x="63" y="89"/>
                        <a:pt x="52" y="102"/>
                        <a:pt x="43" y="116"/>
                      </a:cubicBezTo>
                      <a:cubicBezTo>
                        <a:pt x="38" y="123"/>
                        <a:pt x="38" y="133"/>
                        <a:pt x="43" y="140"/>
                      </a:cubicBezTo>
                      <a:cubicBezTo>
                        <a:pt x="55" y="157"/>
                        <a:pt x="55" y="157"/>
                        <a:pt x="55" y="157"/>
                      </a:cubicBezTo>
                      <a:cubicBezTo>
                        <a:pt x="57" y="159"/>
                        <a:pt x="57" y="162"/>
                        <a:pt x="56" y="164"/>
                      </a:cubicBezTo>
                      <a:cubicBezTo>
                        <a:pt x="53" y="171"/>
                        <a:pt x="50" y="178"/>
                        <a:pt x="47" y="185"/>
                      </a:cubicBezTo>
                      <a:cubicBezTo>
                        <a:pt x="47" y="187"/>
                        <a:pt x="45" y="188"/>
                        <a:pt x="42" y="189"/>
                      </a:cubicBezTo>
                      <a:cubicBezTo>
                        <a:pt x="17" y="193"/>
                        <a:pt x="17" y="193"/>
                        <a:pt x="17" y="193"/>
                      </a:cubicBezTo>
                      <a:cubicBezTo>
                        <a:pt x="11" y="194"/>
                        <a:pt x="6" y="199"/>
                        <a:pt x="5" y="205"/>
                      </a:cubicBezTo>
                      <a:cubicBezTo>
                        <a:pt x="1" y="222"/>
                        <a:pt x="0" y="240"/>
                        <a:pt x="0" y="258"/>
                      </a:cubicBezTo>
                      <a:cubicBezTo>
                        <a:pt x="0" y="275"/>
                        <a:pt x="1" y="292"/>
                        <a:pt x="4" y="308"/>
                      </a:cubicBezTo>
                      <a:cubicBezTo>
                        <a:pt x="6" y="317"/>
                        <a:pt x="13" y="324"/>
                        <a:pt x="22" y="325"/>
                      </a:cubicBezTo>
                      <a:cubicBezTo>
                        <a:pt x="43" y="329"/>
                        <a:pt x="43" y="329"/>
                        <a:pt x="43" y="329"/>
                      </a:cubicBezTo>
                      <a:cubicBezTo>
                        <a:pt x="45" y="329"/>
                        <a:pt x="47" y="331"/>
                        <a:pt x="47" y="333"/>
                      </a:cubicBezTo>
                      <a:cubicBezTo>
                        <a:pt x="50" y="340"/>
                        <a:pt x="53" y="347"/>
                        <a:pt x="56" y="353"/>
                      </a:cubicBezTo>
                      <a:cubicBezTo>
                        <a:pt x="57" y="356"/>
                        <a:pt x="57" y="358"/>
                        <a:pt x="56" y="360"/>
                      </a:cubicBezTo>
                      <a:cubicBezTo>
                        <a:pt x="43" y="377"/>
                        <a:pt x="43" y="377"/>
                        <a:pt x="43" y="377"/>
                      </a:cubicBezTo>
                      <a:cubicBezTo>
                        <a:pt x="38" y="384"/>
                        <a:pt x="38" y="394"/>
                        <a:pt x="43" y="402"/>
                      </a:cubicBezTo>
                      <a:cubicBezTo>
                        <a:pt x="62" y="430"/>
                        <a:pt x="88" y="455"/>
                        <a:pt x="117" y="474"/>
                      </a:cubicBezTo>
                      <a:cubicBezTo>
                        <a:pt x="122" y="477"/>
                        <a:pt x="129" y="477"/>
                        <a:pt x="134" y="474"/>
                      </a:cubicBezTo>
                      <a:cubicBezTo>
                        <a:pt x="154" y="459"/>
                        <a:pt x="154" y="459"/>
                        <a:pt x="154" y="459"/>
                      </a:cubicBezTo>
                      <a:cubicBezTo>
                        <a:pt x="156" y="457"/>
                        <a:pt x="159" y="457"/>
                        <a:pt x="161" y="458"/>
                      </a:cubicBezTo>
                      <a:cubicBezTo>
                        <a:pt x="168" y="461"/>
                        <a:pt x="175" y="464"/>
                        <a:pt x="182" y="467"/>
                      </a:cubicBezTo>
                      <a:cubicBezTo>
                        <a:pt x="184" y="468"/>
                        <a:pt x="186" y="469"/>
                        <a:pt x="186" y="472"/>
                      </a:cubicBezTo>
                      <a:cubicBezTo>
                        <a:pt x="190" y="493"/>
                        <a:pt x="190" y="493"/>
                        <a:pt x="190" y="493"/>
                      </a:cubicBezTo>
                      <a:cubicBezTo>
                        <a:pt x="191" y="501"/>
                        <a:pt x="198" y="508"/>
                        <a:pt x="207" y="510"/>
                      </a:cubicBezTo>
                      <a:cubicBezTo>
                        <a:pt x="223" y="513"/>
                        <a:pt x="239" y="515"/>
                        <a:pt x="256" y="515"/>
                      </a:cubicBezTo>
                      <a:cubicBezTo>
                        <a:pt x="272" y="515"/>
                        <a:pt x="289" y="513"/>
                        <a:pt x="305" y="510"/>
                      </a:cubicBezTo>
                      <a:cubicBezTo>
                        <a:pt x="314" y="508"/>
                        <a:pt x="321" y="501"/>
                        <a:pt x="322" y="492"/>
                      </a:cubicBezTo>
                      <a:cubicBezTo>
                        <a:pt x="326" y="472"/>
                        <a:pt x="326" y="472"/>
                        <a:pt x="326" y="472"/>
                      </a:cubicBezTo>
                      <a:cubicBezTo>
                        <a:pt x="326" y="469"/>
                        <a:pt x="328" y="467"/>
                        <a:pt x="330" y="467"/>
                      </a:cubicBezTo>
                      <a:cubicBezTo>
                        <a:pt x="337" y="464"/>
                        <a:pt x="344" y="461"/>
                        <a:pt x="351" y="458"/>
                      </a:cubicBezTo>
                      <a:cubicBezTo>
                        <a:pt x="353" y="457"/>
                        <a:pt x="355" y="457"/>
                        <a:pt x="357" y="458"/>
                      </a:cubicBezTo>
                      <a:cubicBezTo>
                        <a:pt x="378" y="473"/>
                        <a:pt x="378" y="473"/>
                        <a:pt x="378" y="473"/>
                      </a:cubicBezTo>
                      <a:cubicBezTo>
                        <a:pt x="383" y="477"/>
                        <a:pt x="390" y="477"/>
                        <a:pt x="395" y="474"/>
                      </a:cubicBezTo>
                      <a:cubicBezTo>
                        <a:pt x="410" y="464"/>
                        <a:pt x="424" y="452"/>
                        <a:pt x="437" y="440"/>
                      </a:cubicBezTo>
                      <a:cubicBezTo>
                        <a:pt x="449" y="428"/>
                        <a:pt x="459" y="415"/>
                        <a:pt x="469" y="401"/>
                      </a:cubicBezTo>
                      <a:cubicBezTo>
                        <a:pt x="474" y="394"/>
                        <a:pt x="474" y="384"/>
                        <a:pt x="468" y="377"/>
                      </a:cubicBezTo>
                      <a:cubicBezTo>
                        <a:pt x="456" y="360"/>
                        <a:pt x="456" y="360"/>
                        <a:pt x="456" y="360"/>
                      </a:cubicBezTo>
                      <a:cubicBezTo>
                        <a:pt x="455" y="358"/>
                        <a:pt x="454" y="355"/>
                        <a:pt x="455" y="353"/>
                      </a:cubicBezTo>
                      <a:cubicBezTo>
                        <a:pt x="459" y="346"/>
                        <a:pt x="462" y="339"/>
                        <a:pt x="464" y="332"/>
                      </a:cubicBezTo>
                      <a:cubicBezTo>
                        <a:pt x="465" y="330"/>
                        <a:pt x="467" y="328"/>
                        <a:pt x="469" y="328"/>
                      </a:cubicBezTo>
                      <a:cubicBezTo>
                        <a:pt x="494" y="324"/>
                        <a:pt x="494" y="324"/>
                        <a:pt x="494" y="324"/>
                      </a:cubicBezTo>
                      <a:cubicBezTo>
                        <a:pt x="500" y="323"/>
                        <a:pt x="505" y="318"/>
                        <a:pt x="506" y="312"/>
                      </a:cubicBezTo>
                      <a:cubicBezTo>
                        <a:pt x="513" y="278"/>
                        <a:pt x="514" y="243"/>
                        <a:pt x="507" y="209"/>
                      </a:cubicBezTo>
                      <a:close/>
                      <a:moveTo>
                        <a:pt x="384" y="387"/>
                      </a:moveTo>
                      <a:cubicBezTo>
                        <a:pt x="339" y="431"/>
                        <a:pt x="279" y="448"/>
                        <a:pt x="220" y="436"/>
                      </a:cubicBezTo>
                      <a:cubicBezTo>
                        <a:pt x="219" y="436"/>
                        <a:pt x="218" y="436"/>
                        <a:pt x="217" y="436"/>
                      </a:cubicBezTo>
                      <a:cubicBezTo>
                        <a:pt x="217" y="436"/>
                        <a:pt x="217" y="436"/>
                        <a:pt x="217" y="436"/>
                      </a:cubicBezTo>
                      <a:cubicBezTo>
                        <a:pt x="151" y="423"/>
                        <a:pt x="91" y="363"/>
                        <a:pt x="79" y="297"/>
                      </a:cubicBezTo>
                      <a:cubicBezTo>
                        <a:pt x="79" y="297"/>
                        <a:pt x="79" y="297"/>
                        <a:pt x="79" y="297"/>
                      </a:cubicBezTo>
                      <a:cubicBezTo>
                        <a:pt x="78" y="296"/>
                        <a:pt x="78" y="295"/>
                        <a:pt x="78" y="294"/>
                      </a:cubicBezTo>
                      <a:cubicBezTo>
                        <a:pt x="73" y="271"/>
                        <a:pt x="73" y="246"/>
                        <a:pt x="78" y="222"/>
                      </a:cubicBezTo>
                      <a:cubicBezTo>
                        <a:pt x="78" y="221"/>
                        <a:pt x="78" y="220"/>
                        <a:pt x="79" y="219"/>
                      </a:cubicBezTo>
                      <a:cubicBezTo>
                        <a:pt x="79" y="219"/>
                        <a:pt x="79" y="219"/>
                        <a:pt x="79" y="219"/>
                      </a:cubicBezTo>
                      <a:cubicBezTo>
                        <a:pt x="108" y="81"/>
                        <a:pt x="283" y="29"/>
                        <a:pt x="384" y="130"/>
                      </a:cubicBezTo>
                      <a:cubicBezTo>
                        <a:pt x="409" y="155"/>
                        <a:pt x="425" y="186"/>
                        <a:pt x="433" y="219"/>
                      </a:cubicBezTo>
                      <a:cubicBezTo>
                        <a:pt x="433" y="219"/>
                        <a:pt x="433" y="219"/>
                        <a:pt x="433" y="219"/>
                      </a:cubicBezTo>
                      <a:cubicBezTo>
                        <a:pt x="433" y="221"/>
                        <a:pt x="433" y="222"/>
                        <a:pt x="433" y="223"/>
                      </a:cubicBezTo>
                      <a:cubicBezTo>
                        <a:pt x="445" y="280"/>
                        <a:pt x="428" y="342"/>
                        <a:pt x="384" y="3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463" name="Google Shape;705;p23"/>
              <p:cNvGrpSpPr/>
              <p:nvPr/>
            </p:nvGrpSpPr>
            <p:grpSpPr>
              <a:xfrm>
                <a:off x="7987680" y="940680"/>
                <a:ext cx="354600" cy="366480"/>
                <a:chOff x="7987680" y="940680"/>
                <a:chExt cx="354600" cy="366480"/>
              </a:xfrm>
            </p:grpSpPr>
            <p:sp>
              <p:nvSpPr>
                <p:cNvPr id="464" name="Google Shape;706;p23"/>
                <p:cNvSpPr/>
                <p:nvPr/>
              </p:nvSpPr>
              <p:spPr>
                <a:xfrm>
                  <a:off x="7987680" y="940680"/>
                  <a:ext cx="354600" cy="231480"/>
                </a:xfrm>
                <a:custGeom>
                  <a:avLst/>
                  <a:gdLst>
                    <a:gd name="textAreaLeft" fmla="*/ 0 w 354600"/>
                    <a:gd name="textAreaRight" fmla="*/ 354960 w 354600"/>
                    <a:gd name="textAreaTop" fmla="*/ 0 h 231480"/>
                    <a:gd name="textAreaBottom" fmla="*/ 231840 h 231480"/>
                  </a:gdLst>
                  <a:ahLst/>
                  <a:cxnLst/>
                  <a:rect l="textAreaLeft" t="textAreaTop" r="textAreaRight" b="textAreaBottom"/>
                  <a:pathLst>
                    <a:path w="511" h="334">
                      <a:moveTo>
                        <a:pt x="470" y="187"/>
                      </a:moveTo>
                      <a:cubicBezTo>
                        <a:pt x="462" y="183"/>
                        <a:pt x="459" y="175"/>
                        <a:pt x="462" y="167"/>
                      </a:cubicBezTo>
                      <a:cubicBezTo>
                        <a:pt x="481" y="118"/>
                        <a:pt x="444" y="63"/>
                        <a:pt x="391" y="63"/>
                      </a:cubicBezTo>
                      <a:cubicBezTo>
                        <a:pt x="381" y="62"/>
                        <a:pt x="371" y="64"/>
                        <a:pt x="361" y="68"/>
                      </a:cubicBezTo>
                      <a:cubicBezTo>
                        <a:pt x="353" y="71"/>
                        <a:pt x="344" y="68"/>
                        <a:pt x="341" y="60"/>
                      </a:cubicBezTo>
                      <a:cubicBezTo>
                        <a:pt x="314" y="1"/>
                        <a:pt x="229" y="0"/>
                        <a:pt x="201" y="59"/>
                      </a:cubicBezTo>
                      <a:cubicBezTo>
                        <a:pt x="198" y="67"/>
                        <a:pt x="189" y="70"/>
                        <a:pt x="181" y="67"/>
                      </a:cubicBezTo>
                      <a:cubicBezTo>
                        <a:pt x="173" y="64"/>
                        <a:pt x="163" y="63"/>
                        <a:pt x="154" y="63"/>
                      </a:cubicBezTo>
                      <a:cubicBezTo>
                        <a:pt x="112" y="63"/>
                        <a:pt x="78" y="98"/>
                        <a:pt x="78" y="140"/>
                      </a:cubicBezTo>
                      <a:cubicBezTo>
                        <a:pt x="78" y="149"/>
                        <a:pt x="80" y="158"/>
                        <a:pt x="83" y="167"/>
                      </a:cubicBezTo>
                      <a:cubicBezTo>
                        <a:pt x="86" y="175"/>
                        <a:pt x="82" y="184"/>
                        <a:pt x="75" y="187"/>
                      </a:cubicBezTo>
                      <a:cubicBezTo>
                        <a:pt x="0" y="225"/>
                        <a:pt x="26" y="332"/>
                        <a:pt x="109" y="334"/>
                      </a:cubicBezTo>
                      <a:cubicBezTo>
                        <a:pt x="177" y="334"/>
                        <a:pt x="177" y="334"/>
                        <a:pt x="177" y="334"/>
                      </a:cubicBezTo>
                      <a:cubicBezTo>
                        <a:pt x="271" y="330"/>
                        <a:pt x="271" y="196"/>
                        <a:pt x="177" y="192"/>
                      </a:cubicBezTo>
                      <a:cubicBezTo>
                        <a:pt x="168" y="192"/>
                        <a:pt x="161" y="185"/>
                        <a:pt x="161" y="176"/>
                      </a:cubicBezTo>
                      <a:cubicBezTo>
                        <a:pt x="161" y="167"/>
                        <a:pt x="168" y="160"/>
                        <a:pt x="177" y="160"/>
                      </a:cubicBezTo>
                      <a:cubicBezTo>
                        <a:pt x="228" y="160"/>
                        <a:pt x="271" y="198"/>
                        <a:pt x="278" y="247"/>
                      </a:cubicBezTo>
                      <a:cubicBezTo>
                        <a:pt x="353" y="247"/>
                        <a:pt x="353" y="247"/>
                        <a:pt x="353" y="247"/>
                      </a:cubicBezTo>
                      <a:cubicBezTo>
                        <a:pt x="367" y="247"/>
                        <a:pt x="379" y="235"/>
                        <a:pt x="379" y="221"/>
                      </a:cubicBezTo>
                      <a:cubicBezTo>
                        <a:pt x="379" y="207"/>
                        <a:pt x="367" y="195"/>
                        <a:pt x="353" y="195"/>
                      </a:cubicBezTo>
                      <a:cubicBezTo>
                        <a:pt x="332" y="194"/>
                        <a:pt x="332" y="164"/>
                        <a:pt x="353" y="163"/>
                      </a:cubicBezTo>
                      <a:cubicBezTo>
                        <a:pt x="430" y="166"/>
                        <a:pt x="430" y="276"/>
                        <a:pt x="353" y="279"/>
                      </a:cubicBezTo>
                      <a:cubicBezTo>
                        <a:pt x="278" y="279"/>
                        <a:pt x="278" y="279"/>
                        <a:pt x="278" y="279"/>
                      </a:cubicBezTo>
                      <a:cubicBezTo>
                        <a:pt x="275" y="300"/>
                        <a:pt x="265" y="319"/>
                        <a:pt x="251" y="334"/>
                      </a:cubicBezTo>
                      <a:cubicBezTo>
                        <a:pt x="257" y="334"/>
                        <a:pt x="257" y="334"/>
                        <a:pt x="257" y="334"/>
                      </a:cubicBezTo>
                      <a:cubicBezTo>
                        <a:pt x="258" y="334"/>
                        <a:pt x="258" y="334"/>
                        <a:pt x="259" y="334"/>
                      </a:cubicBezTo>
                      <a:cubicBezTo>
                        <a:pt x="432" y="334"/>
                        <a:pt x="432" y="334"/>
                        <a:pt x="432" y="334"/>
                      </a:cubicBezTo>
                      <a:cubicBezTo>
                        <a:pt x="453" y="334"/>
                        <a:pt x="473" y="326"/>
                        <a:pt x="488" y="311"/>
                      </a:cubicBezTo>
                      <a:cubicBezTo>
                        <a:pt x="503" y="296"/>
                        <a:pt x="511" y="276"/>
                        <a:pt x="511" y="255"/>
                      </a:cubicBezTo>
                      <a:cubicBezTo>
                        <a:pt x="511" y="226"/>
                        <a:pt x="495" y="200"/>
                        <a:pt x="470" y="1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65" name="Google Shape;707;p23"/>
                <p:cNvSpPr/>
                <p:nvPr/>
              </p:nvSpPr>
              <p:spPr>
                <a:xfrm>
                  <a:off x="8235720" y="1261080"/>
                  <a:ext cx="44280" cy="46080"/>
                </a:xfrm>
                <a:custGeom>
                  <a:avLst/>
                  <a:gdLst>
                    <a:gd name="textAreaLeft" fmla="*/ 0 w 44280"/>
                    <a:gd name="textAreaRight" fmla="*/ 44640 w 44280"/>
                    <a:gd name="textAreaTop" fmla="*/ 0 h 46080"/>
                    <a:gd name="textAreaBottom" fmla="*/ 46440 h 46080"/>
                  </a:gdLst>
                  <a:ahLst/>
                  <a:cxnLst/>
                  <a:rect l="textAreaLeft" t="textAreaTop" r="textAreaRight" b="textAreaBottom"/>
                  <a:pathLst>
                    <a:path w="64" h="67">
                      <a:moveTo>
                        <a:pt x="6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52"/>
                        <a:pt x="14" y="67"/>
                        <a:pt x="32" y="67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61" y="67"/>
                        <a:pt x="64" y="63"/>
                        <a:pt x="64" y="59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0"/>
                        <a:pt x="64" y="0"/>
                        <a:pt x="6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3040" bIns="230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66" name="Google Shape;708;p23"/>
                <p:cNvSpPr/>
                <p:nvPr/>
              </p:nvSpPr>
              <p:spPr>
                <a:xfrm>
                  <a:off x="8179200" y="1190160"/>
                  <a:ext cx="135000" cy="48600"/>
                </a:xfrm>
                <a:custGeom>
                  <a:avLst/>
                  <a:gdLst>
                    <a:gd name="textAreaLeft" fmla="*/ 0 w 135000"/>
                    <a:gd name="textAreaRight" fmla="*/ 135360 w 135000"/>
                    <a:gd name="textAreaTop" fmla="*/ 0 h 48600"/>
                    <a:gd name="textAreaBottom" fmla="*/ 48960 h 48600"/>
                  </a:gdLst>
                  <a:ahLst/>
                  <a:cxnLst/>
                  <a:rect l="textAreaLeft" t="textAreaTop" r="textAreaRight" b="textAreaBottom"/>
                  <a:pathLst>
                    <a:path w="195" h="70">
                      <a:moveTo>
                        <a:pt x="195" y="19"/>
                      </a:moveTo>
                      <a:cubicBezTo>
                        <a:pt x="195" y="0"/>
                        <a:pt x="195" y="0"/>
                        <a:pt x="195" y="0"/>
                      </a:cubicBezTo>
                      <a:cubicBezTo>
                        <a:pt x="183" y="5"/>
                        <a:pt x="170" y="7"/>
                        <a:pt x="156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7" y="43"/>
                        <a:pt x="39" y="70"/>
                        <a:pt x="77" y="70"/>
                      </a:cubicBezTo>
                      <a:cubicBezTo>
                        <a:pt x="144" y="70"/>
                        <a:pt x="144" y="70"/>
                        <a:pt x="144" y="70"/>
                      </a:cubicBezTo>
                      <a:cubicBezTo>
                        <a:pt x="172" y="70"/>
                        <a:pt x="195" y="47"/>
                        <a:pt x="195" y="1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4480" bIns="2448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467" name="Google Shape;709;p23"/>
              <p:cNvGrpSpPr/>
              <p:nvPr/>
            </p:nvGrpSpPr>
            <p:grpSpPr>
              <a:xfrm>
                <a:off x="8001720" y="323280"/>
                <a:ext cx="326520" cy="318600"/>
                <a:chOff x="8001720" y="323280"/>
                <a:chExt cx="326520" cy="318600"/>
              </a:xfrm>
            </p:grpSpPr>
            <p:sp>
              <p:nvSpPr>
                <p:cNvPr id="468" name="Google Shape;710;p23"/>
                <p:cNvSpPr/>
                <p:nvPr/>
              </p:nvSpPr>
              <p:spPr>
                <a:xfrm>
                  <a:off x="8127720" y="620280"/>
                  <a:ext cx="115920" cy="21600"/>
                </a:xfrm>
                <a:custGeom>
                  <a:avLst/>
                  <a:gdLst>
                    <a:gd name="textAreaLeft" fmla="*/ 0 w 115920"/>
                    <a:gd name="textAreaRight" fmla="*/ 116280 w 115920"/>
                    <a:gd name="textAreaTop" fmla="*/ 0 h 21600"/>
                    <a:gd name="textAreaBottom" fmla="*/ 21960 h 21600"/>
                  </a:gdLst>
                  <a:ahLst/>
                  <a:cxnLst/>
                  <a:rect l="textAreaLeft" t="textAreaTop" r="textAreaRight" b="textAreaBottom"/>
                  <a:pathLst>
                    <a:path w="190" h="36">
                      <a:moveTo>
                        <a:pt x="1" y="14"/>
                      </a:moveTo>
                      <a:cubicBezTo>
                        <a:pt x="0" y="16"/>
                        <a:pt x="2" y="19"/>
                        <a:pt x="4" y="19"/>
                      </a:cubicBezTo>
                      <a:cubicBezTo>
                        <a:pt x="65" y="36"/>
                        <a:pt x="135" y="29"/>
                        <a:pt x="19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lnTo>
                        <a:pt x="1" y="14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69" name="Google Shape;711;p23"/>
                <p:cNvSpPr/>
                <p:nvPr/>
              </p:nvSpPr>
              <p:spPr>
                <a:xfrm>
                  <a:off x="8001720" y="441720"/>
                  <a:ext cx="155880" cy="181080"/>
                </a:xfrm>
                <a:custGeom>
                  <a:avLst/>
                  <a:gdLst>
                    <a:gd name="textAreaLeft" fmla="*/ 0 w 155880"/>
                    <a:gd name="textAreaRight" fmla="*/ 156240 w 155880"/>
                    <a:gd name="textAreaTop" fmla="*/ 0 h 181080"/>
                    <a:gd name="textAreaBottom" fmla="*/ 181440 h 181080"/>
                  </a:gdLst>
                  <a:ahLst/>
                  <a:cxnLst/>
                  <a:rect l="textAreaLeft" t="textAreaTop" r="textAreaRight" b="textAreaBottom"/>
                  <a:pathLst>
                    <a:path w="255" h="296">
                      <a:moveTo>
                        <a:pt x="251" y="72"/>
                      </a:move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2" y="0"/>
                        <a:pt x="29" y="2"/>
                        <a:pt x="28" y="5"/>
                      </a:cubicBezTo>
                      <a:cubicBezTo>
                        <a:pt x="0" y="121"/>
                        <a:pt x="60" y="245"/>
                        <a:pt x="169" y="295"/>
                      </a:cubicBezTo>
                      <a:cubicBezTo>
                        <a:pt x="171" y="296"/>
                        <a:pt x="174" y="295"/>
                        <a:pt x="175" y="292"/>
                      </a:cubicBezTo>
                      <a:cubicBezTo>
                        <a:pt x="254" y="78"/>
                        <a:pt x="254" y="78"/>
                        <a:pt x="254" y="78"/>
                      </a:cubicBezTo>
                      <a:cubicBezTo>
                        <a:pt x="255" y="76"/>
                        <a:pt x="254" y="73"/>
                        <a:pt x="251" y="7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70" name="Google Shape;712;p23"/>
                <p:cNvSpPr/>
                <p:nvPr/>
              </p:nvSpPr>
              <p:spPr>
                <a:xfrm>
                  <a:off x="8139600" y="576000"/>
                  <a:ext cx="156960" cy="23040"/>
                </a:xfrm>
                <a:custGeom>
                  <a:avLst/>
                  <a:gdLst>
                    <a:gd name="textAreaLeft" fmla="*/ 0 w 156960"/>
                    <a:gd name="textAreaRight" fmla="*/ 157320 w 156960"/>
                    <a:gd name="textAreaTop" fmla="*/ 0 h 23040"/>
                    <a:gd name="textAreaBottom" fmla="*/ 23400 h 23040"/>
                  </a:gdLst>
                  <a:ahLst/>
                  <a:cxnLst/>
                  <a:rect l="textAreaLeft" t="textAreaTop" r="textAreaRight" b="textAreaBottom"/>
                  <a:pathLst>
                    <a:path w="257" h="38">
                      <a:moveTo>
                        <a:pt x="0" y="38"/>
                      </a:moveTo>
                      <a:cubicBezTo>
                        <a:pt x="221" y="38"/>
                        <a:pt x="221" y="38"/>
                        <a:pt x="221" y="38"/>
                      </a:cubicBezTo>
                      <a:cubicBezTo>
                        <a:pt x="234" y="26"/>
                        <a:pt x="246" y="13"/>
                        <a:pt x="257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1520" bIns="115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71" name="Google Shape;713;p23"/>
                <p:cNvSpPr/>
                <p:nvPr/>
              </p:nvSpPr>
              <p:spPr>
                <a:xfrm>
                  <a:off x="8026560" y="323280"/>
                  <a:ext cx="134280" cy="141480"/>
                </a:xfrm>
                <a:custGeom>
                  <a:avLst/>
                  <a:gdLst>
                    <a:gd name="textAreaLeft" fmla="*/ 0 w 134280"/>
                    <a:gd name="textAreaRight" fmla="*/ 134640 w 134280"/>
                    <a:gd name="textAreaTop" fmla="*/ 0 h 141480"/>
                    <a:gd name="textAreaBottom" fmla="*/ 141840 h 141480"/>
                  </a:gdLst>
                  <a:ahLst/>
                  <a:cxnLst/>
                  <a:rect l="textAreaLeft" t="textAreaTop" r="textAreaRight" b="textAreaBottom"/>
                  <a:pathLst>
                    <a:path w="220" h="231">
                      <a:moveTo>
                        <a:pt x="4" y="162"/>
                      </a:moveTo>
                      <a:cubicBezTo>
                        <a:pt x="214" y="230"/>
                        <a:pt x="214" y="230"/>
                        <a:pt x="214" y="230"/>
                      </a:cubicBezTo>
                      <a:cubicBezTo>
                        <a:pt x="217" y="231"/>
                        <a:pt x="220" y="229"/>
                        <a:pt x="220" y="226"/>
                      </a:cubicBezTo>
                      <a:cubicBezTo>
                        <a:pt x="220" y="5"/>
                        <a:pt x="220" y="5"/>
                        <a:pt x="220" y="5"/>
                      </a:cubicBezTo>
                      <a:cubicBezTo>
                        <a:pt x="220" y="2"/>
                        <a:pt x="217" y="0"/>
                        <a:pt x="215" y="0"/>
                      </a:cubicBezTo>
                      <a:cubicBezTo>
                        <a:pt x="155" y="6"/>
                        <a:pt x="99" y="31"/>
                        <a:pt x="56" y="75"/>
                      </a:cubicBezTo>
                      <a:cubicBezTo>
                        <a:pt x="32" y="98"/>
                        <a:pt x="14" y="125"/>
                        <a:pt x="1" y="155"/>
                      </a:cubicBezTo>
                      <a:cubicBezTo>
                        <a:pt x="0" y="158"/>
                        <a:pt x="1" y="161"/>
                        <a:pt x="4" y="16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72" name="Google Shape;714;p23"/>
                <p:cNvSpPr/>
                <p:nvPr/>
              </p:nvSpPr>
              <p:spPr>
                <a:xfrm>
                  <a:off x="8155080" y="533520"/>
                  <a:ext cx="164160" cy="21240"/>
                </a:xfrm>
                <a:custGeom>
                  <a:avLst/>
                  <a:gdLst>
                    <a:gd name="textAreaLeft" fmla="*/ 0 w 164160"/>
                    <a:gd name="textAreaRight" fmla="*/ 164520 w 164160"/>
                    <a:gd name="textAreaTop" fmla="*/ 0 h 21240"/>
                    <a:gd name="textAreaBottom" fmla="*/ 21600 h 21240"/>
                  </a:gdLst>
                  <a:ahLst/>
                  <a:cxnLst/>
                  <a:rect l="textAreaLeft" t="textAreaTop" r="textAreaRight" b="textAreaBottom"/>
                  <a:pathLst>
                    <a:path w="268" h="35">
                      <a:moveTo>
                        <a:pt x="0" y="35"/>
                      </a:moveTo>
                      <a:cubicBezTo>
                        <a:pt x="253" y="35"/>
                        <a:pt x="253" y="35"/>
                        <a:pt x="253" y="35"/>
                      </a:cubicBezTo>
                      <a:cubicBezTo>
                        <a:pt x="259" y="24"/>
                        <a:pt x="264" y="12"/>
                        <a:pt x="268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73" name="Google Shape;715;p23"/>
                <p:cNvSpPr/>
                <p:nvPr/>
              </p:nvSpPr>
              <p:spPr>
                <a:xfrm>
                  <a:off x="8170560" y="490680"/>
                  <a:ext cx="157680" cy="21600"/>
                </a:xfrm>
                <a:custGeom>
                  <a:avLst/>
                  <a:gdLst>
                    <a:gd name="textAreaLeft" fmla="*/ 0 w 157680"/>
                    <a:gd name="textAreaRight" fmla="*/ 158040 w 157680"/>
                    <a:gd name="textAreaTop" fmla="*/ 0 h 21600"/>
                    <a:gd name="textAreaBottom" fmla="*/ 21960 h 21600"/>
                  </a:gdLst>
                  <a:ahLst/>
                  <a:cxnLst/>
                  <a:rect l="textAreaLeft" t="textAreaTop" r="textAreaRight" b="textAreaBottom"/>
                  <a:pathLst>
                    <a:path w="258" h="36">
                      <a:moveTo>
                        <a:pt x="253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4" y="1"/>
                        <a:pt x="13" y="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53" y="36"/>
                        <a:pt x="253" y="36"/>
                        <a:pt x="253" y="36"/>
                      </a:cubicBezTo>
                      <a:cubicBezTo>
                        <a:pt x="255" y="26"/>
                        <a:pt x="257" y="16"/>
                        <a:pt x="257" y="5"/>
                      </a:cubicBezTo>
                      <a:cubicBezTo>
                        <a:pt x="258" y="2"/>
                        <a:pt x="255" y="0"/>
                        <a:pt x="25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74" name="Google Shape;716;p23"/>
                <p:cNvSpPr/>
                <p:nvPr/>
              </p:nvSpPr>
              <p:spPr>
                <a:xfrm>
                  <a:off x="8200080" y="398880"/>
                  <a:ext cx="18360" cy="54720"/>
                </a:xfrm>
                <a:custGeom>
                  <a:avLst/>
                  <a:gdLst>
                    <a:gd name="textAreaLeft" fmla="*/ 0 w 18360"/>
                    <a:gd name="textAreaRight" fmla="*/ 18720 w 18360"/>
                    <a:gd name="textAreaTop" fmla="*/ 0 h 54720"/>
                    <a:gd name="textAreaBottom" fmla="*/ 55080 h 54720"/>
                  </a:gdLst>
                  <a:ahLst/>
                  <a:cxnLst/>
                  <a:rect l="textAreaLeft" t="textAreaTop" r="textAreaRight" b="textAreaBottom"/>
                  <a:pathLst>
                    <a:path w="31" h="90">
                      <a:moveTo>
                        <a:pt x="16" y="90"/>
                      </a:moveTo>
                      <a:cubicBezTo>
                        <a:pt x="24" y="90"/>
                        <a:pt x="31" y="84"/>
                        <a:pt x="31" y="75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30" y="0"/>
                        <a:pt x="1" y="0"/>
                        <a:pt x="0" y="2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84"/>
                        <a:pt x="7" y="90"/>
                        <a:pt x="16" y="9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7360" bIns="273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75" name="Google Shape;717;p23"/>
                <p:cNvSpPr/>
                <p:nvPr/>
              </p:nvSpPr>
              <p:spPr>
                <a:xfrm>
                  <a:off x="8237520" y="378000"/>
                  <a:ext cx="18000" cy="75600"/>
                </a:xfrm>
                <a:custGeom>
                  <a:avLst/>
                  <a:gdLst>
                    <a:gd name="textAreaLeft" fmla="*/ 0 w 18000"/>
                    <a:gd name="textAreaRight" fmla="*/ 18360 w 18000"/>
                    <a:gd name="textAreaTop" fmla="*/ 0 h 75600"/>
                    <a:gd name="textAreaBottom" fmla="*/ 75960 h 75600"/>
                  </a:gdLst>
                  <a:ahLst/>
                  <a:cxnLst/>
                  <a:rect l="textAreaLeft" t="textAreaTop" r="textAreaRight" b="textAreaBottom"/>
                  <a:pathLst>
                    <a:path w="30" h="124">
                      <a:moveTo>
                        <a:pt x="15" y="124"/>
                      </a:moveTo>
                      <a:cubicBezTo>
                        <a:pt x="24" y="124"/>
                        <a:pt x="30" y="118"/>
                        <a:pt x="30" y="109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0"/>
                        <a:pt x="1" y="0"/>
                        <a:pt x="0" y="20"/>
                      </a:cubicBez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0" y="118"/>
                        <a:pt x="7" y="124"/>
                        <a:pt x="15" y="124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7800" bIns="37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76" name="Google Shape;718;p23"/>
                <p:cNvSpPr/>
                <p:nvPr/>
              </p:nvSpPr>
              <p:spPr>
                <a:xfrm>
                  <a:off x="8274600" y="349200"/>
                  <a:ext cx="18360" cy="104400"/>
                </a:xfrm>
                <a:custGeom>
                  <a:avLst/>
                  <a:gdLst>
                    <a:gd name="textAreaLeft" fmla="*/ 0 w 18360"/>
                    <a:gd name="textAreaRight" fmla="*/ 18720 w 18360"/>
                    <a:gd name="textAreaTop" fmla="*/ 0 h 104400"/>
                    <a:gd name="textAreaBottom" fmla="*/ 104760 h 104400"/>
                  </a:gdLst>
                  <a:ahLst/>
                  <a:cxnLst/>
                  <a:rect l="textAreaLeft" t="textAreaTop" r="textAreaRight" b="textAreaBottom"/>
                  <a:pathLst>
                    <a:path w="30" h="171">
                      <a:moveTo>
                        <a:pt x="15" y="171"/>
                      </a:moveTo>
                      <a:cubicBezTo>
                        <a:pt x="23" y="171"/>
                        <a:pt x="30" y="165"/>
                        <a:pt x="30" y="156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0"/>
                        <a:pt x="1" y="0"/>
                        <a:pt x="0" y="20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0" y="165"/>
                        <a:pt x="7" y="171"/>
                        <a:pt x="15" y="171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</p:grpSp>
        <p:grpSp>
          <p:nvGrpSpPr>
            <p:cNvPr id="477" name="Google Shape;719;p23"/>
            <p:cNvGrpSpPr/>
            <p:nvPr/>
          </p:nvGrpSpPr>
          <p:grpSpPr>
            <a:xfrm>
              <a:off x="-440640" y="-271440"/>
              <a:ext cx="2007000" cy="1963080"/>
              <a:chOff x="-440640" y="-271440"/>
              <a:chExt cx="2007000" cy="1963080"/>
            </a:xfrm>
          </p:grpSpPr>
          <p:pic>
            <p:nvPicPr>
              <p:cNvPr id="478" name="Google Shape;720;p23"/>
              <p:cNvPicPr/>
              <p:nvPr/>
            </p:nvPicPr>
            <p:blipFill>
              <a:blip r:embed="rId7">
                <a:alphaModFix amt="50000"/>
              </a:blip>
              <a:stretch/>
            </p:blipFill>
            <p:spPr>
              <a:xfrm>
                <a:off x="-440640" y="-271440"/>
                <a:ext cx="2007000" cy="19630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479" name="Google Shape;721;p23"/>
              <p:cNvGrpSpPr/>
              <p:nvPr/>
            </p:nvGrpSpPr>
            <p:grpSpPr>
              <a:xfrm>
                <a:off x="-183240" y="109440"/>
                <a:ext cx="344520" cy="317160"/>
                <a:chOff x="-183240" y="109440"/>
                <a:chExt cx="344520" cy="317160"/>
              </a:xfrm>
            </p:grpSpPr>
            <p:sp>
              <p:nvSpPr>
                <p:cNvPr id="480" name="Google Shape;722;p23"/>
                <p:cNvSpPr/>
                <p:nvPr/>
              </p:nvSpPr>
              <p:spPr>
                <a:xfrm>
                  <a:off x="-68400" y="163440"/>
                  <a:ext cx="148320" cy="149040"/>
                </a:xfrm>
                <a:custGeom>
                  <a:avLst/>
                  <a:gdLst>
                    <a:gd name="textAreaLeft" fmla="*/ 0 w 148320"/>
                    <a:gd name="textAreaRight" fmla="*/ 148680 w 148320"/>
                    <a:gd name="textAreaTop" fmla="*/ 0 h 149040"/>
                    <a:gd name="textAreaBottom" fmla="*/ 149400 h 149040"/>
                  </a:gdLst>
                  <a:ahLst/>
                  <a:cxnLst/>
                  <a:rect l="textAreaLeft" t="textAreaTop" r="textAreaRight" b="textAreaBottom"/>
                  <a:pathLst>
                    <a:path w="251" h="252">
                      <a:moveTo>
                        <a:pt x="197" y="142"/>
                      </a:moveTo>
                      <a:cubicBezTo>
                        <a:pt x="176" y="141"/>
                        <a:pt x="176" y="110"/>
                        <a:pt x="197" y="110"/>
                      </a:cubicBezTo>
                      <a:cubicBezTo>
                        <a:pt x="251" y="109"/>
                        <a:pt x="251" y="109"/>
                        <a:pt x="251" y="109"/>
                      </a:cubicBezTo>
                      <a:cubicBezTo>
                        <a:pt x="245" y="55"/>
                        <a:pt x="197" y="6"/>
                        <a:pt x="142" y="0"/>
                      </a:cubicBezTo>
                      <a:cubicBezTo>
                        <a:pt x="141" y="54"/>
                        <a:pt x="141" y="54"/>
                        <a:pt x="141" y="54"/>
                      </a:cubicBezTo>
                      <a:cubicBezTo>
                        <a:pt x="141" y="63"/>
                        <a:pt x="134" y="70"/>
                        <a:pt x="125" y="70"/>
                      </a:cubicBezTo>
                      <a:cubicBezTo>
                        <a:pt x="125" y="70"/>
                        <a:pt x="125" y="70"/>
                        <a:pt x="125" y="70"/>
                      </a:cubicBezTo>
                      <a:cubicBezTo>
                        <a:pt x="116" y="70"/>
                        <a:pt x="109" y="63"/>
                        <a:pt x="109" y="54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53" y="6"/>
                        <a:pt x="5" y="55"/>
                        <a:pt x="0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74" y="111"/>
                        <a:pt x="74" y="141"/>
                        <a:pt x="53" y="142"/>
                      </a:cubicBezTo>
                      <a:cubicBezTo>
                        <a:pt x="0" y="142"/>
                        <a:pt x="0" y="142"/>
                        <a:pt x="0" y="142"/>
                      </a:cubicBezTo>
                      <a:cubicBezTo>
                        <a:pt x="5" y="197"/>
                        <a:pt x="53" y="246"/>
                        <a:pt x="109" y="252"/>
                      </a:cubicBezTo>
                      <a:cubicBezTo>
                        <a:pt x="109" y="198"/>
                        <a:pt x="109" y="198"/>
                        <a:pt x="109" y="198"/>
                      </a:cubicBezTo>
                      <a:cubicBezTo>
                        <a:pt x="109" y="189"/>
                        <a:pt x="116" y="182"/>
                        <a:pt x="125" y="182"/>
                      </a:cubicBezTo>
                      <a:cubicBezTo>
                        <a:pt x="125" y="182"/>
                        <a:pt x="125" y="182"/>
                        <a:pt x="125" y="182"/>
                      </a:cubicBezTo>
                      <a:cubicBezTo>
                        <a:pt x="134" y="182"/>
                        <a:pt x="141" y="189"/>
                        <a:pt x="141" y="198"/>
                      </a:cubicBezTo>
                      <a:cubicBezTo>
                        <a:pt x="141" y="252"/>
                        <a:pt x="141" y="252"/>
                        <a:pt x="141" y="252"/>
                      </a:cubicBezTo>
                      <a:cubicBezTo>
                        <a:pt x="197" y="246"/>
                        <a:pt x="245" y="197"/>
                        <a:pt x="251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lose/>
                      <a:moveTo>
                        <a:pt x="125" y="142"/>
                      </a:moveTo>
                      <a:cubicBezTo>
                        <a:pt x="104" y="141"/>
                        <a:pt x="104" y="111"/>
                        <a:pt x="125" y="110"/>
                      </a:cubicBezTo>
                      <a:cubicBezTo>
                        <a:pt x="147" y="110"/>
                        <a:pt x="147" y="141"/>
                        <a:pt x="125" y="14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81" name="Google Shape;723;p23"/>
                <p:cNvSpPr/>
                <p:nvPr/>
              </p:nvSpPr>
              <p:spPr>
                <a:xfrm>
                  <a:off x="-183240" y="348120"/>
                  <a:ext cx="77760" cy="78480"/>
                </a:xfrm>
                <a:custGeom>
                  <a:avLst/>
                  <a:gdLst>
                    <a:gd name="textAreaLeft" fmla="*/ 0 w 77760"/>
                    <a:gd name="textAreaRight" fmla="*/ 78120 w 77760"/>
                    <a:gd name="textAreaTop" fmla="*/ 0 h 78480"/>
                    <a:gd name="textAreaBottom" fmla="*/ 78840 h 78480"/>
                  </a:gdLst>
                  <a:ahLst/>
                  <a:cxnLst/>
                  <a:rect l="textAreaLeft" t="textAreaTop" r="textAreaRight" b="textAreaBottom"/>
                  <a:pathLst>
                    <a:path w="132" h="133">
                      <a:moveTo>
                        <a:pt x="75" y="0"/>
                      </a:moveTo>
                      <a:cubicBezTo>
                        <a:pt x="15" y="60"/>
                        <a:pt x="15" y="60"/>
                        <a:pt x="15" y="60"/>
                      </a:cubicBezTo>
                      <a:cubicBezTo>
                        <a:pt x="0" y="76"/>
                        <a:pt x="0" y="101"/>
                        <a:pt x="15" y="117"/>
                      </a:cubicBezTo>
                      <a:cubicBezTo>
                        <a:pt x="31" y="133"/>
                        <a:pt x="56" y="133"/>
                        <a:pt x="72" y="11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9240" bIns="392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82" name="Google Shape;724;p23"/>
                <p:cNvSpPr/>
                <p:nvPr/>
              </p:nvSpPr>
              <p:spPr>
                <a:xfrm>
                  <a:off x="-149760" y="109440"/>
                  <a:ext cx="311040" cy="245520"/>
                </a:xfrm>
                <a:custGeom>
                  <a:avLst/>
                  <a:gdLst>
                    <a:gd name="textAreaLeft" fmla="*/ 0 w 311040"/>
                    <a:gd name="textAreaRight" fmla="*/ 311400 w 311040"/>
                    <a:gd name="textAreaTop" fmla="*/ 0 h 245520"/>
                    <a:gd name="textAreaBottom" fmla="*/ 245880 h 245520"/>
                  </a:gdLst>
                  <a:ahLst/>
                  <a:cxnLst/>
                  <a:rect l="textAreaLeft" t="textAreaTop" r="textAreaRight" b="textAreaBottom"/>
                  <a:pathLst>
                    <a:path w="526" h="415">
                      <a:moveTo>
                        <a:pt x="402" y="77"/>
                      </a:moveTo>
                      <a:cubicBezTo>
                        <a:pt x="329" y="1"/>
                        <a:pt x="197" y="0"/>
                        <a:pt x="124" y="77"/>
                      </a:cubicBezTo>
                      <a:cubicBezTo>
                        <a:pt x="0" y="200"/>
                        <a:pt x="89" y="415"/>
                        <a:pt x="263" y="414"/>
                      </a:cubicBezTo>
                      <a:cubicBezTo>
                        <a:pt x="437" y="415"/>
                        <a:pt x="526" y="200"/>
                        <a:pt x="402" y="77"/>
                      </a:cubicBezTo>
                      <a:close/>
                      <a:moveTo>
                        <a:pt x="376" y="329"/>
                      </a:moveTo>
                      <a:cubicBezTo>
                        <a:pt x="312" y="393"/>
                        <a:pt x="211" y="390"/>
                        <a:pt x="151" y="329"/>
                      </a:cubicBezTo>
                      <a:cubicBezTo>
                        <a:pt x="120" y="299"/>
                        <a:pt x="105" y="259"/>
                        <a:pt x="104" y="219"/>
                      </a:cubicBezTo>
                      <a:cubicBezTo>
                        <a:pt x="104" y="218"/>
                        <a:pt x="104" y="218"/>
                        <a:pt x="104" y="217"/>
                      </a:cubicBezTo>
                      <a:cubicBezTo>
                        <a:pt x="104" y="216"/>
                        <a:pt x="104" y="216"/>
                        <a:pt x="104" y="215"/>
                      </a:cubicBezTo>
                      <a:cubicBezTo>
                        <a:pt x="103" y="131"/>
                        <a:pt x="177" y="56"/>
                        <a:pt x="263" y="57"/>
                      </a:cubicBezTo>
                      <a:cubicBezTo>
                        <a:pt x="409" y="60"/>
                        <a:pt x="473" y="231"/>
                        <a:pt x="376" y="32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83" name="Google Shape;725;p23"/>
                <p:cNvSpPr/>
                <p:nvPr/>
              </p:nvSpPr>
              <p:spPr>
                <a:xfrm>
                  <a:off x="-125280" y="315360"/>
                  <a:ext cx="52560" cy="52560"/>
                </a:xfrm>
                <a:custGeom>
                  <a:avLst/>
                  <a:gdLst>
                    <a:gd name="textAreaLeft" fmla="*/ 0 w 52560"/>
                    <a:gd name="textAreaRight" fmla="*/ 52920 w 52560"/>
                    <a:gd name="textAreaTop" fmla="*/ 0 h 52560"/>
                    <a:gd name="textAreaBottom" fmla="*/ 52920 h 52560"/>
                  </a:gdLst>
                  <a:ahLst/>
                  <a:cxnLst/>
                  <a:rect l="textAreaLeft" t="textAreaTop" r="textAreaRight" b="textAreaBottom"/>
                  <a:pathLst>
                    <a:path w="89" h="89">
                      <a:moveTo>
                        <a:pt x="33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57" y="89"/>
                        <a:pt x="57" y="89"/>
                        <a:pt x="57" y="89"/>
                      </a:cubicBezTo>
                      <a:cubicBezTo>
                        <a:pt x="89" y="57"/>
                        <a:pt x="89" y="57"/>
                        <a:pt x="89" y="57"/>
                      </a:cubicBezTo>
                      <a:cubicBezTo>
                        <a:pt x="67" y="41"/>
                        <a:pt x="48" y="22"/>
                        <a:pt x="3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6280" bIns="2628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484" name="Google Shape;726;p23"/>
              <p:cNvGrpSpPr/>
              <p:nvPr/>
            </p:nvGrpSpPr>
            <p:grpSpPr>
              <a:xfrm>
                <a:off x="454680" y="110880"/>
                <a:ext cx="314280" cy="314640"/>
                <a:chOff x="454680" y="110880"/>
                <a:chExt cx="314280" cy="314640"/>
              </a:xfrm>
            </p:grpSpPr>
            <p:sp>
              <p:nvSpPr>
                <p:cNvPr id="485" name="Google Shape;727;p23"/>
                <p:cNvSpPr/>
                <p:nvPr/>
              </p:nvSpPr>
              <p:spPr>
                <a:xfrm>
                  <a:off x="493920" y="140760"/>
                  <a:ext cx="185760" cy="186480"/>
                </a:xfrm>
                <a:custGeom>
                  <a:avLst/>
                  <a:gdLst>
                    <a:gd name="textAreaLeft" fmla="*/ 0 w 185760"/>
                    <a:gd name="textAreaRight" fmla="*/ 186120 w 185760"/>
                    <a:gd name="textAreaTop" fmla="*/ 0 h 186480"/>
                    <a:gd name="textAreaBottom" fmla="*/ 186840 h 186480"/>
                  </a:gdLst>
                  <a:ahLst/>
                  <a:cxnLst/>
                  <a:rect l="textAreaLeft" t="textAreaTop" r="textAreaRight" b="textAreaBottom"/>
                  <a:pathLst>
                    <a:path w="306" h="307">
                      <a:moveTo>
                        <a:pt x="23" y="169"/>
                      </a:move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7" y="242"/>
                        <a:pt x="65" y="299"/>
                        <a:pt x="137" y="307"/>
                      </a:cubicBezTo>
                      <a:cubicBezTo>
                        <a:pt x="137" y="284"/>
                        <a:pt x="137" y="284"/>
                        <a:pt x="137" y="284"/>
                      </a:cubicBezTo>
                      <a:cubicBezTo>
                        <a:pt x="138" y="263"/>
                        <a:pt x="168" y="263"/>
                        <a:pt x="168" y="284"/>
                      </a:cubicBezTo>
                      <a:cubicBezTo>
                        <a:pt x="168" y="307"/>
                        <a:pt x="168" y="307"/>
                        <a:pt x="168" y="307"/>
                      </a:cubicBezTo>
                      <a:cubicBezTo>
                        <a:pt x="241" y="299"/>
                        <a:pt x="299" y="242"/>
                        <a:pt x="306" y="169"/>
                      </a:cubicBezTo>
                      <a:cubicBezTo>
                        <a:pt x="283" y="169"/>
                        <a:pt x="283" y="169"/>
                        <a:pt x="283" y="169"/>
                      </a:cubicBezTo>
                      <a:cubicBezTo>
                        <a:pt x="262" y="168"/>
                        <a:pt x="262" y="139"/>
                        <a:pt x="283" y="138"/>
                      </a:cubicBezTo>
                      <a:cubicBezTo>
                        <a:pt x="306" y="138"/>
                        <a:pt x="306" y="138"/>
                        <a:pt x="306" y="138"/>
                      </a:cubicBezTo>
                      <a:cubicBezTo>
                        <a:pt x="299" y="65"/>
                        <a:pt x="241" y="8"/>
                        <a:pt x="168" y="0"/>
                      </a:cubicBezTo>
                      <a:cubicBezTo>
                        <a:pt x="168" y="24"/>
                        <a:pt x="168" y="24"/>
                        <a:pt x="168" y="24"/>
                      </a:cubicBezTo>
                      <a:cubicBezTo>
                        <a:pt x="167" y="44"/>
                        <a:pt x="138" y="44"/>
                        <a:pt x="137" y="24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65" y="8"/>
                        <a:pt x="7" y="65"/>
                        <a:pt x="0" y="138"/>
                      </a:cubicBezTo>
                      <a:cubicBezTo>
                        <a:pt x="23" y="138"/>
                        <a:pt x="23" y="138"/>
                        <a:pt x="23" y="138"/>
                      </a:cubicBezTo>
                      <a:cubicBezTo>
                        <a:pt x="43" y="139"/>
                        <a:pt x="43" y="168"/>
                        <a:pt x="23" y="169"/>
                      </a:cubicBezTo>
                      <a:close/>
                      <a:moveTo>
                        <a:pt x="103" y="138"/>
                      </a:moveTo>
                      <a:cubicBezTo>
                        <a:pt x="109" y="138"/>
                        <a:pt x="109" y="138"/>
                        <a:pt x="109" y="138"/>
                      </a:cubicBezTo>
                      <a:cubicBezTo>
                        <a:pt x="116" y="107"/>
                        <a:pt x="144" y="84"/>
                        <a:pt x="177" y="84"/>
                      </a:cubicBezTo>
                      <a:cubicBezTo>
                        <a:pt x="186" y="84"/>
                        <a:pt x="193" y="91"/>
                        <a:pt x="193" y="99"/>
                      </a:cubicBezTo>
                      <a:cubicBezTo>
                        <a:pt x="193" y="108"/>
                        <a:pt x="186" y="115"/>
                        <a:pt x="177" y="115"/>
                      </a:cubicBezTo>
                      <a:cubicBezTo>
                        <a:pt x="161" y="115"/>
                        <a:pt x="147" y="124"/>
                        <a:pt x="141" y="138"/>
                      </a:cubicBezTo>
                      <a:cubicBezTo>
                        <a:pt x="177" y="138"/>
                        <a:pt x="177" y="138"/>
                        <a:pt x="177" y="138"/>
                      </a:cubicBezTo>
                      <a:cubicBezTo>
                        <a:pt x="198" y="139"/>
                        <a:pt x="198" y="169"/>
                        <a:pt x="177" y="170"/>
                      </a:cubicBezTo>
                      <a:cubicBezTo>
                        <a:pt x="141" y="170"/>
                        <a:pt x="141" y="170"/>
                        <a:pt x="141" y="170"/>
                      </a:cubicBezTo>
                      <a:cubicBezTo>
                        <a:pt x="147" y="183"/>
                        <a:pt x="161" y="193"/>
                        <a:pt x="177" y="193"/>
                      </a:cubicBezTo>
                      <a:cubicBezTo>
                        <a:pt x="186" y="193"/>
                        <a:pt x="193" y="200"/>
                        <a:pt x="193" y="209"/>
                      </a:cubicBezTo>
                      <a:cubicBezTo>
                        <a:pt x="193" y="217"/>
                        <a:pt x="186" y="224"/>
                        <a:pt x="177" y="224"/>
                      </a:cubicBezTo>
                      <a:cubicBezTo>
                        <a:pt x="144" y="224"/>
                        <a:pt x="116" y="201"/>
                        <a:pt x="109" y="170"/>
                      </a:cubicBezTo>
                      <a:cubicBezTo>
                        <a:pt x="103" y="170"/>
                        <a:pt x="103" y="170"/>
                        <a:pt x="103" y="170"/>
                      </a:cubicBezTo>
                      <a:cubicBezTo>
                        <a:pt x="82" y="169"/>
                        <a:pt x="82" y="139"/>
                        <a:pt x="103" y="13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86" name="Google Shape;728;p23"/>
                <p:cNvSpPr/>
                <p:nvPr/>
              </p:nvSpPr>
              <p:spPr>
                <a:xfrm>
                  <a:off x="454680" y="110880"/>
                  <a:ext cx="314280" cy="314640"/>
                </a:xfrm>
                <a:custGeom>
                  <a:avLst/>
                  <a:gdLst>
                    <a:gd name="textAreaLeft" fmla="*/ 0 w 314280"/>
                    <a:gd name="textAreaRight" fmla="*/ 314640 w 314280"/>
                    <a:gd name="textAreaTop" fmla="*/ 0 h 314640"/>
                    <a:gd name="textAreaBottom" fmla="*/ 315000 h 314640"/>
                  </a:gdLst>
                  <a:ahLst/>
                  <a:cxnLst/>
                  <a:rect l="textAreaLeft" t="textAreaTop" r="textAreaRight" b="textAreaBottom"/>
                  <a:pathLst>
                    <a:path w="517" h="517">
                      <a:moveTo>
                        <a:pt x="497" y="487"/>
                      </a:moveTo>
                      <a:cubicBezTo>
                        <a:pt x="30" y="487"/>
                        <a:pt x="30" y="487"/>
                        <a:pt x="30" y="487"/>
                      </a:cubicBezTo>
                      <a:cubicBezTo>
                        <a:pt x="30" y="453"/>
                        <a:pt x="30" y="453"/>
                        <a:pt x="30" y="453"/>
                      </a:cubicBezTo>
                      <a:cubicBezTo>
                        <a:pt x="208" y="453"/>
                        <a:pt x="208" y="453"/>
                        <a:pt x="208" y="453"/>
                      </a:cubicBezTo>
                      <a:cubicBezTo>
                        <a:pt x="350" y="453"/>
                        <a:pt x="468" y="342"/>
                        <a:pt x="475" y="200"/>
                      </a:cubicBezTo>
                      <a:cubicBezTo>
                        <a:pt x="479" y="129"/>
                        <a:pt x="479" y="129"/>
                        <a:pt x="479" y="129"/>
                      </a:cubicBezTo>
                      <a:cubicBezTo>
                        <a:pt x="485" y="136"/>
                        <a:pt x="485" y="136"/>
                        <a:pt x="485" y="136"/>
                      </a:cubicBezTo>
                      <a:cubicBezTo>
                        <a:pt x="488" y="140"/>
                        <a:pt x="492" y="141"/>
                        <a:pt x="497" y="141"/>
                      </a:cubicBezTo>
                      <a:cubicBezTo>
                        <a:pt x="500" y="141"/>
                        <a:pt x="504" y="140"/>
                        <a:pt x="506" y="137"/>
                      </a:cubicBezTo>
                      <a:cubicBezTo>
                        <a:pt x="513" y="132"/>
                        <a:pt x="513" y="122"/>
                        <a:pt x="508" y="116"/>
                      </a:cubicBezTo>
                      <a:cubicBezTo>
                        <a:pt x="477" y="82"/>
                        <a:pt x="477" y="82"/>
                        <a:pt x="477" y="82"/>
                      </a:cubicBezTo>
                      <a:cubicBezTo>
                        <a:pt x="472" y="77"/>
                        <a:pt x="462" y="75"/>
                        <a:pt x="456" y="81"/>
                      </a:cubicBezTo>
                      <a:cubicBezTo>
                        <a:pt x="424" y="110"/>
                        <a:pt x="424" y="110"/>
                        <a:pt x="424" y="110"/>
                      </a:cubicBezTo>
                      <a:cubicBezTo>
                        <a:pt x="410" y="124"/>
                        <a:pt x="429" y="145"/>
                        <a:pt x="444" y="132"/>
                      </a:cubicBezTo>
                      <a:cubicBezTo>
                        <a:pt x="449" y="128"/>
                        <a:pt x="449" y="128"/>
                        <a:pt x="449" y="128"/>
                      </a:cubicBezTo>
                      <a:cubicBezTo>
                        <a:pt x="445" y="198"/>
                        <a:pt x="445" y="198"/>
                        <a:pt x="445" y="198"/>
                      </a:cubicBezTo>
                      <a:cubicBezTo>
                        <a:pt x="439" y="324"/>
                        <a:pt x="334" y="423"/>
                        <a:pt x="208" y="423"/>
                      </a:cubicBezTo>
                      <a:cubicBezTo>
                        <a:pt x="30" y="423"/>
                        <a:pt x="30" y="423"/>
                        <a:pt x="30" y="423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0"/>
                        <a:pt x="0" y="0"/>
                        <a:pt x="0" y="20"/>
                      </a:cubicBezTo>
                      <a:cubicBezTo>
                        <a:pt x="0" y="502"/>
                        <a:pt x="0" y="502"/>
                        <a:pt x="0" y="502"/>
                      </a:cubicBezTo>
                      <a:cubicBezTo>
                        <a:pt x="0" y="510"/>
                        <a:pt x="6" y="517"/>
                        <a:pt x="15" y="517"/>
                      </a:cubicBezTo>
                      <a:cubicBezTo>
                        <a:pt x="497" y="517"/>
                        <a:pt x="497" y="517"/>
                        <a:pt x="497" y="517"/>
                      </a:cubicBezTo>
                      <a:cubicBezTo>
                        <a:pt x="517" y="516"/>
                        <a:pt x="517" y="487"/>
                        <a:pt x="497" y="4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487" name="Google Shape;729;p23"/>
              <p:cNvGrpSpPr/>
              <p:nvPr/>
            </p:nvGrpSpPr>
            <p:grpSpPr>
              <a:xfrm>
                <a:off x="90360" y="632880"/>
                <a:ext cx="405360" cy="405000"/>
                <a:chOff x="90360" y="632880"/>
                <a:chExt cx="405360" cy="405000"/>
              </a:xfrm>
            </p:grpSpPr>
            <p:sp>
              <p:nvSpPr>
                <p:cNvPr id="488" name="Google Shape;730;p23"/>
                <p:cNvSpPr/>
                <p:nvPr/>
              </p:nvSpPr>
              <p:spPr>
                <a:xfrm>
                  <a:off x="192960" y="632880"/>
                  <a:ext cx="201240" cy="204480"/>
                </a:xfrm>
                <a:custGeom>
                  <a:avLst/>
                  <a:gdLst>
                    <a:gd name="textAreaLeft" fmla="*/ 0 w 201240"/>
                    <a:gd name="textAreaRight" fmla="*/ 201600 w 201240"/>
                    <a:gd name="textAreaTop" fmla="*/ 0 h 204480"/>
                    <a:gd name="textAreaBottom" fmla="*/ 204840 h 204480"/>
                  </a:gdLst>
                  <a:ahLst/>
                  <a:cxnLst/>
                  <a:rect l="textAreaLeft" t="textAreaTop" r="textAreaRight" b="textAreaBottom"/>
                  <a:pathLst>
                    <a:path w="255" h="259">
                      <a:moveTo>
                        <a:pt x="227" y="210"/>
                      </a:moveTo>
                      <a:cubicBezTo>
                        <a:pt x="230" y="210"/>
                        <a:pt x="232" y="208"/>
                        <a:pt x="233" y="206"/>
                      </a:cubicBezTo>
                      <a:cubicBezTo>
                        <a:pt x="253" y="167"/>
                        <a:pt x="253" y="167"/>
                        <a:pt x="253" y="167"/>
                      </a:cubicBezTo>
                      <a:cubicBezTo>
                        <a:pt x="255" y="163"/>
                        <a:pt x="253" y="160"/>
                        <a:pt x="250" y="158"/>
                      </a:cubicBezTo>
                      <a:cubicBezTo>
                        <a:pt x="229" y="148"/>
                        <a:pt x="229" y="148"/>
                        <a:pt x="229" y="148"/>
                      </a:cubicBezTo>
                      <a:cubicBezTo>
                        <a:pt x="227" y="146"/>
                        <a:pt x="226" y="144"/>
                        <a:pt x="226" y="141"/>
                      </a:cubicBezTo>
                      <a:cubicBezTo>
                        <a:pt x="227" y="131"/>
                        <a:pt x="227" y="120"/>
                        <a:pt x="225" y="109"/>
                      </a:cubicBezTo>
                      <a:cubicBezTo>
                        <a:pt x="224" y="107"/>
                        <a:pt x="226" y="104"/>
                        <a:pt x="228" y="103"/>
                      </a:cubicBezTo>
                      <a:cubicBezTo>
                        <a:pt x="248" y="91"/>
                        <a:pt x="248" y="91"/>
                        <a:pt x="248" y="91"/>
                      </a:cubicBezTo>
                      <a:cubicBezTo>
                        <a:pt x="251" y="89"/>
                        <a:pt x="252" y="85"/>
                        <a:pt x="250" y="82"/>
                      </a:cubicBezTo>
                      <a:cubicBezTo>
                        <a:pt x="228" y="44"/>
                        <a:pt x="228" y="44"/>
                        <a:pt x="228" y="44"/>
                      </a:cubicBezTo>
                      <a:cubicBezTo>
                        <a:pt x="227" y="42"/>
                        <a:pt x="224" y="41"/>
                        <a:pt x="222" y="41"/>
                      </a:cubicBezTo>
                      <a:cubicBezTo>
                        <a:pt x="221" y="41"/>
                        <a:pt x="220" y="41"/>
                        <a:pt x="219" y="42"/>
                      </a:cubicBezTo>
                      <a:cubicBezTo>
                        <a:pt x="199" y="53"/>
                        <a:pt x="199" y="53"/>
                        <a:pt x="199" y="53"/>
                      </a:cubicBezTo>
                      <a:cubicBezTo>
                        <a:pt x="197" y="55"/>
                        <a:pt x="194" y="54"/>
                        <a:pt x="191" y="53"/>
                      </a:cubicBezTo>
                      <a:cubicBezTo>
                        <a:pt x="182" y="45"/>
                        <a:pt x="172" y="39"/>
                        <a:pt x="160" y="35"/>
                      </a:cubicBezTo>
                      <a:cubicBezTo>
                        <a:pt x="158" y="34"/>
                        <a:pt x="156" y="31"/>
                        <a:pt x="156" y="29"/>
                      </a:cubicBezTo>
                      <a:cubicBezTo>
                        <a:pt x="156" y="7"/>
                        <a:pt x="156" y="7"/>
                        <a:pt x="156" y="7"/>
                      </a:cubicBezTo>
                      <a:cubicBezTo>
                        <a:pt x="156" y="3"/>
                        <a:pt x="153" y="0"/>
                        <a:pt x="149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01" y="0"/>
                        <a:pt x="98" y="3"/>
                        <a:pt x="98" y="7"/>
                      </a:cubicBezTo>
                      <a:cubicBezTo>
                        <a:pt x="98" y="29"/>
                        <a:pt x="98" y="29"/>
                        <a:pt x="98" y="29"/>
                      </a:cubicBezTo>
                      <a:cubicBezTo>
                        <a:pt x="98" y="31"/>
                        <a:pt x="97" y="34"/>
                        <a:pt x="94" y="35"/>
                      </a:cubicBezTo>
                      <a:cubicBezTo>
                        <a:pt x="81" y="40"/>
                        <a:pt x="68" y="47"/>
                        <a:pt x="58" y="57"/>
                      </a:cubicBezTo>
                      <a:cubicBezTo>
                        <a:pt x="56" y="59"/>
                        <a:pt x="53" y="59"/>
                        <a:pt x="51" y="58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27" y="46"/>
                        <a:pt x="23" y="47"/>
                        <a:pt x="21" y="50"/>
                      </a:cubicBezTo>
                      <a:cubicBezTo>
                        <a:pt x="1" y="90"/>
                        <a:pt x="1" y="90"/>
                        <a:pt x="1" y="90"/>
                      </a:cubicBezTo>
                      <a:cubicBezTo>
                        <a:pt x="0" y="93"/>
                        <a:pt x="1" y="97"/>
                        <a:pt x="4" y="99"/>
                      </a:cubicBezTo>
                      <a:cubicBezTo>
                        <a:pt x="25" y="109"/>
                        <a:pt x="25" y="109"/>
                        <a:pt x="25" y="109"/>
                      </a:cubicBezTo>
                      <a:cubicBezTo>
                        <a:pt x="27" y="110"/>
                        <a:pt x="29" y="113"/>
                        <a:pt x="28" y="116"/>
                      </a:cubicBezTo>
                      <a:cubicBezTo>
                        <a:pt x="27" y="126"/>
                        <a:pt x="27" y="137"/>
                        <a:pt x="29" y="147"/>
                      </a:cubicBezTo>
                      <a:cubicBezTo>
                        <a:pt x="30" y="150"/>
                        <a:pt x="29" y="153"/>
                        <a:pt x="26" y="154"/>
                      </a:cubicBezTo>
                      <a:cubicBezTo>
                        <a:pt x="6" y="166"/>
                        <a:pt x="6" y="166"/>
                        <a:pt x="6" y="166"/>
                      </a:cubicBezTo>
                      <a:cubicBezTo>
                        <a:pt x="3" y="167"/>
                        <a:pt x="2" y="171"/>
                        <a:pt x="4" y="175"/>
                      </a:cubicBezTo>
                      <a:cubicBezTo>
                        <a:pt x="26" y="213"/>
                        <a:pt x="26" y="213"/>
                        <a:pt x="26" y="213"/>
                      </a:cubicBezTo>
                      <a:cubicBezTo>
                        <a:pt x="28" y="216"/>
                        <a:pt x="32" y="217"/>
                        <a:pt x="35" y="215"/>
                      </a:cubicBezTo>
                      <a:cubicBezTo>
                        <a:pt x="55" y="203"/>
                        <a:pt x="55" y="203"/>
                        <a:pt x="55" y="203"/>
                      </a:cubicBezTo>
                      <a:cubicBezTo>
                        <a:pt x="58" y="202"/>
                        <a:pt x="61" y="202"/>
                        <a:pt x="63" y="204"/>
                      </a:cubicBezTo>
                      <a:cubicBezTo>
                        <a:pt x="72" y="212"/>
                        <a:pt x="82" y="218"/>
                        <a:pt x="94" y="222"/>
                      </a:cubicBezTo>
                      <a:cubicBezTo>
                        <a:pt x="97" y="223"/>
                        <a:pt x="98" y="225"/>
                        <a:pt x="98" y="228"/>
                      </a:cubicBezTo>
                      <a:cubicBezTo>
                        <a:pt x="98" y="252"/>
                        <a:pt x="98" y="252"/>
                        <a:pt x="98" y="252"/>
                      </a:cubicBezTo>
                      <a:cubicBezTo>
                        <a:pt x="98" y="256"/>
                        <a:pt x="101" y="259"/>
                        <a:pt x="105" y="259"/>
                      </a:cubicBezTo>
                      <a:cubicBezTo>
                        <a:pt x="149" y="259"/>
                        <a:pt x="149" y="259"/>
                        <a:pt x="149" y="259"/>
                      </a:cubicBezTo>
                      <a:cubicBezTo>
                        <a:pt x="153" y="259"/>
                        <a:pt x="156" y="256"/>
                        <a:pt x="156" y="252"/>
                      </a:cubicBezTo>
                      <a:cubicBezTo>
                        <a:pt x="156" y="228"/>
                        <a:pt x="156" y="228"/>
                        <a:pt x="156" y="228"/>
                      </a:cubicBezTo>
                      <a:cubicBezTo>
                        <a:pt x="156" y="225"/>
                        <a:pt x="158" y="223"/>
                        <a:pt x="160" y="222"/>
                      </a:cubicBezTo>
                      <a:cubicBezTo>
                        <a:pt x="174" y="217"/>
                        <a:pt x="186" y="209"/>
                        <a:pt x="196" y="200"/>
                      </a:cubicBezTo>
                      <a:cubicBezTo>
                        <a:pt x="198" y="198"/>
                        <a:pt x="201" y="197"/>
                        <a:pt x="204" y="199"/>
                      </a:cubicBezTo>
                      <a:cubicBezTo>
                        <a:pt x="224" y="209"/>
                        <a:pt x="224" y="209"/>
                        <a:pt x="224" y="209"/>
                      </a:cubicBezTo>
                      <a:cubicBezTo>
                        <a:pt x="225" y="209"/>
                        <a:pt x="226" y="210"/>
                        <a:pt x="227" y="210"/>
                      </a:cubicBezTo>
                      <a:close/>
                      <a:moveTo>
                        <a:pt x="127" y="172"/>
                      </a:moveTo>
                      <a:cubicBezTo>
                        <a:pt x="104" y="172"/>
                        <a:pt x="84" y="153"/>
                        <a:pt x="84" y="130"/>
                      </a:cubicBezTo>
                      <a:cubicBezTo>
                        <a:pt x="87" y="73"/>
                        <a:pt x="168" y="73"/>
                        <a:pt x="170" y="130"/>
                      </a:cubicBezTo>
                      <a:cubicBezTo>
                        <a:pt x="170" y="153"/>
                        <a:pt x="151" y="172"/>
                        <a:pt x="127" y="17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89" name="Google Shape;731;p23"/>
                <p:cNvSpPr/>
                <p:nvPr/>
              </p:nvSpPr>
              <p:spPr>
                <a:xfrm>
                  <a:off x="282960" y="725400"/>
                  <a:ext cx="20160" cy="22680"/>
                </a:xfrm>
                <a:custGeom>
                  <a:avLst/>
                  <a:gdLst>
                    <a:gd name="textAreaLeft" fmla="*/ 0 w 20160"/>
                    <a:gd name="textAreaRight" fmla="*/ 20520 w 20160"/>
                    <a:gd name="textAreaTop" fmla="*/ 0 h 22680"/>
                    <a:gd name="textAreaBottom" fmla="*/ 23040 h 22680"/>
                  </a:gdLst>
                  <a:ahLst/>
                  <a:cxnLst/>
                  <a:rect l="textAreaLeft" t="textAreaTop" r="textAreaRight" b="textAreaBottom"/>
                  <a:pathLst>
                    <a:path w="26" h="29">
                      <a:moveTo>
                        <a:pt x="13" y="0"/>
                      </a:move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1" y="29"/>
                        <a:pt x="25" y="29"/>
                        <a:pt x="26" y="13"/>
                      </a:cubicBezTo>
                      <a:cubicBezTo>
                        <a:pt x="26" y="6"/>
                        <a:pt x="20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1520" bIns="115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90" name="Google Shape;732;p23"/>
                <p:cNvSpPr/>
                <p:nvPr/>
              </p:nvSpPr>
              <p:spPr>
                <a:xfrm>
                  <a:off x="251280" y="860400"/>
                  <a:ext cx="82440" cy="177480"/>
                </a:xfrm>
                <a:custGeom>
                  <a:avLst/>
                  <a:gdLst>
                    <a:gd name="textAreaLeft" fmla="*/ 0 w 82440"/>
                    <a:gd name="textAreaRight" fmla="*/ 82800 w 82440"/>
                    <a:gd name="textAreaTop" fmla="*/ 0 h 177480"/>
                    <a:gd name="textAreaBottom" fmla="*/ 177840 h 177480"/>
                  </a:gdLst>
                  <a:ahLst/>
                  <a:cxnLst/>
                  <a:rect l="textAreaLeft" t="textAreaTop" r="textAreaRight" b="textAreaBottom"/>
                  <a:pathLst>
                    <a:path w="105" h="225">
                      <a:moveTo>
                        <a:pt x="99" y="145"/>
                      </a:moveTo>
                      <a:cubicBezTo>
                        <a:pt x="85" y="145"/>
                        <a:pt x="85" y="145"/>
                        <a:pt x="85" y="145"/>
                      </a:cubicBezTo>
                      <a:cubicBezTo>
                        <a:pt x="82" y="145"/>
                        <a:pt x="80" y="143"/>
                        <a:pt x="80" y="141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9" y="0"/>
                        <a:pt x="77" y="1"/>
                        <a:pt x="75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9" y="1"/>
                        <a:pt x="28" y="0"/>
                        <a:pt x="26" y="0"/>
                      </a:cubicBezTo>
                      <a:cubicBezTo>
                        <a:pt x="26" y="141"/>
                        <a:pt x="26" y="141"/>
                        <a:pt x="26" y="141"/>
                      </a:cubicBezTo>
                      <a:cubicBezTo>
                        <a:pt x="26" y="143"/>
                        <a:pt x="24" y="145"/>
                        <a:pt x="21" y="145"/>
                      </a:cubicBezTo>
                      <a:cubicBezTo>
                        <a:pt x="7" y="145"/>
                        <a:pt x="7" y="145"/>
                        <a:pt x="7" y="145"/>
                      </a:cubicBezTo>
                      <a:cubicBezTo>
                        <a:pt x="3" y="145"/>
                        <a:pt x="0" y="148"/>
                        <a:pt x="0" y="152"/>
                      </a:cubicBezTo>
                      <a:cubicBezTo>
                        <a:pt x="0" y="177"/>
                        <a:pt x="0" y="177"/>
                        <a:pt x="0" y="177"/>
                      </a:cubicBezTo>
                      <a:cubicBezTo>
                        <a:pt x="0" y="179"/>
                        <a:pt x="1" y="180"/>
                        <a:pt x="3" y="182"/>
                      </a:cubicBezTo>
                      <a:cubicBezTo>
                        <a:pt x="49" y="223"/>
                        <a:pt x="49" y="223"/>
                        <a:pt x="49" y="223"/>
                      </a:cubicBezTo>
                      <a:cubicBezTo>
                        <a:pt x="51" y="225"/>
                        <a:pt x="55" y="225"/>
                        <a:pt x="57" y="223"/>
                      </a:cubicBezTo>
                      <a:cubicBezTo>
                        <a:pt x="103" y="182"/>
                        <a:pt x="103" y="182"/>
                        <a:pt x="103" y="182"/>
                      </a:cubicBezTo>
                      <a:cubicBezTo>
                        <a:pt x="104" y="180"/>
                        <a:pt x="105" y="179"/>
                        <a:pt x="105" y="177"/>
                      </a:cubicBezTo>
                      <a:cubicBezTo>
                        <a:pt x="105" y="152"/>
                        <a:pt x="105" y="152"/>
                        <a:pt x="105" y="152"/>
                      </a:cubicBezTo>
                      <a:cubicBezTo>
                        <a:pt x="105" y="148"/>
                        <a:pt x="102" y="145"/>
                        <a:pt x="99" y="145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91" name="Google Shape;733;p23"/>
                <p:cNvSpPr/>
                <p:nvPr/>
              </p:nvSpPr>
              <p:spPr>
                <a:xfrm>
                  <a:off x="90360" y="820080"/>
                  <a:ext cx="163440" cy="102240"/>
                </a:xfrm>
                <a:custGeom>
                  <a:avLst/>
                  <a:gdLst>
                    <a:gd name="textAreaLeft" fmla="*/ 0 w 163440"/>
                    <a:gd name="textAreaRight" fmla="*/ 163800 w 163440"/>
                    <a:gd name="textAreaTop" fmla="*/ 0 h 102240"/>
                    <a:gd name="textAreaBottom" fmla="*/ 102600 h 102240"/>
                  </a:gdLst>
                  <a:ahLst/>
                  <a:cxnLst/>
                  <a:rect l="textAreaLeft" t="textAreaTop" r="textAreaRight" b="textAreaBottom"/>
                  <a:pathLst>
                    <a:path w="208" h="130">
                      <a:moveTo>
                        <a:pt x="198" y="15"/>
                      </a:moveTo>
                      <a:cubicBezTo>
                        <a:pt x="198" y="6"/>
                        <a:pt x="198" y="6"/>
                        <a:pt x="198" y="6"/>
                      </a:cubicBezTo>
                      <a:cubicBezTo>
                        <a:pt x="194" y="4"/>
                        <a:pt x="191" y="2"/>
                        <a:pt x="187" y="0"/>
                      </a:cubicBezTo>
                      <a:cubicBezTo>
                        <a:pt x="180" y="4"/>
                        <a:pt x="180" y="4"/>
                        <a:pt x="180" y="4"/>
                      </a:cubicBezTo>
                      <a:cubicBezTo>
                        <a:pt x="174" y="8"/>
                        <a:pt x="166" y="9"/>
                        <a:pt x="158" y="8"/>
                      </a:cubicBezTo>
                      <a:cubicBezTo>
                        <a:pt x="158" y="18"/>
                        <a:pt x="158" y="18"/>
                        <a:pt x="158" y="18"/>
                      </a:cubicBezTo>
                      <a:cubicBezTo>
                        <a:pt x="158" y="36"/>
                        <a:pt x="143" y="51"/>
                        <a:pt x="125" y="51"/>
                      </a:cubicBezTo>
                      <a:cubicBezTo>
                        <a:pt x="85" y="51"/>
                        <a:pt x="85" y="51"/>
                        <a:pt x="85" y="51"/>
                      </a:cubicBezTo>
                      <a:cubicBezTo>
                        <a:pt x="83" y="51"/>
                        <a:pt x="81" y="49"/>
                        <a:pt x="81" y="46"/>
                      </a:cubicBezTo>
                      <a:cubicBezTo>
                        <a:pt x="81" y="32"/>
                        <a:pt x="81" y="32"/>
                        <a:pt x="81" y="32"/>
                      </a:cubicBezTo>
                      <a:cubicBezTo>
                        <a:pt x="81" y="28"/>
                        <a:pt x="78" y="25"/>
                        <a:pt x="74" y="25"/>
                      </a:cubicBezTo>
                      <a:cubicBezTo>
                        <a:pt x="49" y="25"/>
                        <a:pt x="49" y="25"/>
                        <a:pt x="49" y="25"/>
                      </a:cubicBezTo>
                      <a:cubicBezTo>
                        <a:pt x="47" y="25"/>
                        <a:pt x="46" y="26"/>
                        <a:pt x="44" y="28"/>
                      </a:cubicBezTo>
                      <a:cubicBezTo>
                        <a:pt x="3" y="73"/>
                        <a:pt x="3" y="73"/>
                        <a:pt x="3" y="73"/>
                      </a:cubicBezTo>
                      <a:cubicBezTo>
                        <a:pt x="0" y="76"/>
                        <a:pt x="0" y="80"/>
                        <a:pt x="3" y="82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6" y="129"/>
                        <a:pt x="47" y="130"/>
                        <a:pt x="49" y="130"/>
                      </a:cubicBezTo>
                      <a:cubicBezTo>
                        <a:pt x="74" y="130"/>
                        <a:pt x="74" y="130"/>
                        <a:pt x="74" y="130"/>
                      </a:cubicBezTo>
                      <a:cubicBezTo>
                        <a:pt x="78" y="130"/>
                        <a:pt x="81" y="127"/>
                        <a:pt x="81" y="123"/>
                      </a:cubicBezTo>
                      <a:cubicBezTo>
                        <a:pt x="81" y="109"/>
                        <a:pt x="81" y="109"/>
                        <a:pt x="81" y="109"/>
                      </a:cubicBezTo>
                      <a:cubicBezTo>
                        <a:pt x="81" y="107"/>
                        <a:pt x="83" y="105"/>
                        <a:pt x="85" y="105"/>
                      </a:cubicBezTo>
                      <a:cubicBezTo>
                        <a:pt x="118" y="105"/>
                        <a:pt x="118" y="105"/>
                        <a:pt x="118" y="105"/>
                      </a:cubicBezTo>
                      <a:cubicBezTo>
                        <a:pt x="160" y="105"/>
                        <a:pt x="196" y="77"/>
                        <a:pt x="208" y="40"/>
                      </a:cubicBezTo>
                      <a:cubicBezTo>
                        <a:pt x="202" y="33"/>
                        <a:pt x="198" y="25"/>
                        <a:pt x="198" y="15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92" name="Google Shape;734;p23"/>
                <p:cNvSpPr/>
                <p:nvPr/>
              </p:nvSpPr>
              <p:spPr>
                <a:xfrm>
                  <a:off x="331920" y="816120"/>
                  <a:ext cx="163800" cy="106560"/>
                </a:xfrm>
                <a:custGeom>
                  <a:avLst/>
                  <a:gdLst>
                    <a:gd name="textAreaLeft" fmla="*/ 0 w 163800"/>
                    <a:gd name="textAreaRight" fmla="*/ 164160 w 163800"/>
                    <a:gd name="textAreaTop" fmla="*/ 0 h 106560"/>
                    <a:gd name="textAreaBottom" fmla="*/ 106920 h 106560"/>
                  </a:gdLst>
                  <a:ahLst/>
                  <a:cxnLst/>
                  <a:rect l="textAreaLeft" t="textAreaTop" r="textAreaRight" b="textAreaBottom"/>
                  <a:pathLst>
                    <a:path w="208" h="135">
                      <a:moveTo>
                        <a:pt x="206" y="78"/>
                      </a:moveTo>
                      <a:cubicBezTo>
                        <a:pt x="164" y="33"/>
                        <a:pt x="164" y="33"/>
                        <a:pt x="164" y="33"/>
                      </a:cubicBezTo>
                      <a:cubicBezTo>
                        <a:pt x="163" y="31"/>
                        <a:pt x="161" y="30"/>
                        <a:pt x="159" y="30"/>
                      </a:cubicBezTo>
                      <a:cubicBezTo>
                        <a:pt x="134" y="30"/>
                        <a:pt x="134" y="30"/>
                        <a:pt x="134" y="30"/>
                      </a:cubicBezTo>
                      <a:cubicBezTo>
                        <a:pt x="131" y="30"/>
                        <a:pt x="128" y="33"/>
                        <a:pt x="128" y="37"/>
                      </a:cubicBezTo>
                      <a:cubicBezTo>
                        <a:pt x="128" y="51"/>
                        <a:pt x="128" y="51"/>
                        <a:pt x="128" y="51"/>
                      </a:cubicBezTo>
                      <a:cubicBezTo>
                        <a:pt x="128" y="54"/>
                        <a:pt x="126" y="56"/>
                        <a:pt x="12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65" y="56"/>
                        <a:pt x="50" y="41"/>
                        <a:pt x="50" y="23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45" y="7"/>
                        <a:pt x="40" y="6"/>
                        <a:pt x="35" y="4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4"/>
                        <a:pt x="16" y="8"/>
                        <a:pt x="10" y="11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30"/>
                        <a:pt x="6" y="38"/>
                        <a:pt x="0" y="45"/>
                      </a:cubicBezTo>
                      <a:cubicBezTo>
                        <a:pt x="12" y="82"/>
                        <a:pt x="48" y="110"/>
                        <a:pt x="90" y="110"/>
                      </a:cubicBezTo>
                      <a:cubicBezTo>
                        <a:pt x="123" y="110"/>
                        <a:pt x="123" y="110"/>
                        <a:pt x="123" y="110"/>
                      </a:cubicBezTo>
                      <a:cubicBezTo>
                        <a:pt x="126" y="110"/>
                        <a:pt x="128" y="112"/>
                        <a:pt x="128" y="114"/>
                      </a:cubicBezTo>
                      <a:cubicBezTo>
                        <a:pt x="128" y="128"/>
                        <a:pt x="128" y="128"/>
                        <a:pt x="128" y="128"/>
                      </a:cubicBezTo>
                      <a:cubicBezTo>
                        <a:pt x="128" y="132"/>
                        <a:pt x="131" y="135"/>
                        <a:pt x="134" y="135"/>
                      </a:cubicBezTo>
                      <a:cubicBezTo>
                        <a:pt x="159" y="135"/>
                        <a:pt x="159" y="135"/>
                        <a:pt x="159" y="135"/>
                      </a:cubicBezTo>
                      <a:cubicBezTo>
                        <a:pt x="161" y="135"/>
                        <a:pt x="163" y="134"/>
                        <a:pt x="164" y="133"/>
                      </a:cubicBezTo>
                      <a:cubicBezTo>
                        <a:pt x="206" y="87"/>
                        <a:pt x="206" y="87"/>
                        <a:pt x="206" y="87"/>
                      </a:cubicBezTo>
                      <a:cubicBezTo>
                        <a:pt x="208" y="85"/>
                        <a:pt x="208" y="81"/>
                        <a:pt x="206" y="7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</p:grpSp>
      </p:grpSp>
      <p:sp>
        <p:nvSpPr>
          <p:cNvPr id="493" name="PlaceHolder 1"/>
          <p:cNvSpPr>
            <a:spLocks noGrp="1"/>
          </p:cNvSpPr>
          <p:nvPr>
            <p:ph type="title"/>
          </p:nvPr>
        </p:nvSpPr>
        <p:spPr>
          <a:xfrm>
            <a:off x="2099160" y="539640"/>
            <a:ext cx="5359320" cy="1058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55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9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4" name="Google Shape;738;p24"/>
          <p:cNvPicPr/>
          <p:nvPr/>
        </p:nvPicPr>
        <p:blipFill>
          <a:blip r:embed="rId2"/>
          <a:srcRect t="1844" r="1844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95" name="Google Shape;739;p24"/>
          <p:cNvPicPr/>
          <p:nvPr/>
        </p:nvPicPr>
        <p:blipFill>
          <a:blip r:embed="rId3">
            <a:alphaModFix amt="60000"/>
          </a:blip>
          <a:srcRect b="1681"/>
          <a:stretch/>
        </p:blipFill>
        <p:spPr>
          <a:xfrm>
            <a:off x="0" y="0"/>
            <a:ext cx="2740680" cy="514332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496" name="Google Shape;740;p24"/>
          <p:cNvGrpSpPr/>
          <p:nvPr/>
        </p:nvGrpSpPr>
        <p:grpSpPr>
          <a:xfrm>
            <a:off x="-1317240" y="-1764360"/>
            <a:ext cx="12139560" cy="8643960"/>
            <a:chOff x="-1317240" y="-1764360"/>
            <a:chExt cx="12139560" cy="8643960"/>
          </a:xfrm>
        </p:grpSpPr>
        <p:pic>
          <p:nvPicPr>
            <p:cNvPr id="497" name="Google Shape;741;p24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1120800">
              <a:off x="6818760" y="-128844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498" name="Google Shape;742;p24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4680600">
              <a:off x="-1025640" y="305496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499" name="Google Shape;743;p24"/>
          <p:cNvGrpSpPr/>
          <p:nvPr/>
        </p:nvGrpSpPr>
        <p:grpSpPr>
          <a:xfrm>
            <a:off x="-812520" y="-464040"/>
            <a:ext cx="10246680" cy="6233040"/>
            <a:chOff x="-812520" y="-464040"/>
            <a:chExt cx="10246680" cy="6233040"/>
          </a:xfrm>
        </p:grpSpPr>
        <p:grpSp>
          <p:nvGrpSpPr>
            <p:cNvPr id="500" name="Google Shape;744;p24"/>
            <p:cNvGrpSpPr/>
            <p:nvPr/>
          </p:nvGrpSpPr>
          <p:grpSpPr>
            <a:xfrm>
              <a:off x="-812520" y="-464040"/>
              <a:ext cx="1963080" cy="2007000"/>
              <a:chOff x="-812520" y="-464040"/>
              <a:chExt cx="1963080" cy="2007000"/>
            </a:xfrm>
          </p:grpSpPr>
          <p:pic>
            <p:nvPicPr>
              <p:cNvPr id="501" name="Google Shape;745;p24"/>
              <p:cNvPicPr/>
              <p:nvPr/>
            </p:nvPicPr>
            <p:blipFill>
              <a:blip r:embed="rId5">
                <a:alphaModFix amt="50000"/>
              </a:blip>
              <a:stretch/>
            </p:blipFill>
            <p:spPr>
              <a:xfrm rot="5400000">
                <a:off x="-834480" y="-442080"/>
                <a:ext cx="2007000" cy="19630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502" name="Google Shape;746;p24"/>
              <p:cNvGrpSpPr/>
              <p:nvPr/>
            </p:nvGrpSpPr>
            <p:grpSpPr>
              <a:xfrm>
                <a:off x="432360" y="425520"/>
                <a:ext cx="326880" cy="318240"/>
                <a:chOff x="432360" y="425520"/>
                <a:chExt cx="326880" cy="318240"/>
              </a:xfrm>
            </p:grpSpPr>
            <p:sp>
              <p:nvSpPr>
                <p:cNvPr id="503" name="Google Shape;747;p24"/>
                <p:cNvSpPr/>
                <p:nvPr/>
              </p:nvSpPr>
              <p:spPr>
                <a:xfrm>
                  <a:off x="558720" y="722160"/>
                  <a:ext cx="115920" cy="21600"/>
                </a:xfrm>
                <a:custGeom>
                  <a:avLst/>
                  <a:gdLst>
                    <a:gd name="textAreaLeft" fmla="*/ 0 w 115920"/>
                    <a:gd name="textAreaRight" fmla="*/ 116280 w 115920"/>
                    <a:gd name="textAreaTop" fmla="*/ 0 h 21600"/>
                    <a:gd name="textAreaBottom" fmla="*/ 21960 h 21600"/>
                  </a:gdLst>
                  <a:ahLst/>
                  <a:cxnLst/>
                  <a:rect l="textAreaLeft" t="textAreaTop" r="textAreaRight" b="textAreaBottom"/>
                  <a:pathLst>
                    <a:path w="190" h="36">
                      <a:moveTo>
                        <a:pt x="1" y="14"/>
                      </a:moveTo>
                      <a:cubicBezTo>
                        <a:pt x="0" y="16"/>
                        <a:pt x="2" y="19"/>
                        <a:pt x="4" y="19"/>
                      </a:cubicBezTo>
                      <a:cubicBezTo>
                        <a:pt x="65" y="36"/>
                        <a:pt x="135" y="29"/>
                        <a:pt x="19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lnTo>
                        <a:pt x="1" y="14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04" name="Google Shape;748;p24"/>
                <p:cNvSpPr/>
                <p:nvPr/>
              </p:nvSpPr>
              <p:spPr>
                <a:xfrm>
                  <a:off x="432360" y="543960"/>
                  <a:ext cx="155880" cy="181080"/>
                </a:xfrm>
                <a:custGeom>
                  <a:avLst/>
                  <a:gdLst>
                    <a:gd name="textAreaLeft" fmla="*/ 0 w 155880"/>
                    <a:gd name="textAreaRight" fmla="*/ 156240 w 155880"/>
                    <a:gd name="textAreaTop" fmla="*/ 0 h 181080"/>
                    <a:gd name="textAreaBottom" fmla="*/ 181440 h 181080"/>
                  </a:gdLst>
                  <a:ahLst/>
                  <a:cxnLst/>
                  <a:rect l="textAreaLeft" t="textAreaTop" r="textAreaRight" b="textAreaBottom"/>
                  <a:pathLst>
                    <a:path w="255" h="296">
                      <a:moveTo>
                        <a:pt x="251" y="72"/>
                      </a:move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2" y="0"/>
                        <a:pt x="29" y="2"/>
                        <a:pt x="28" y="5"/>
                      </a:cubicBezTo>
                      <a:cubicBezTo>
                        <a:pt x="0" y="121"/>
                        <a:pt x="60" y="245"/>
                        <a:pt x="169" y="295"/>
                      </a:cubicBezTo>
                      <a:cubicBezTo>
                        <a:pt x="171" y="296"/>
                        <a:pt x="174" y="295"/>
                        <a:pt x="175" y="292"/>
                      </a:cubicBezTo>
                      <a:cubicBezTo>
                        <a:pt x="254" y="78"/>
                        <a:pt x="254" y="78"/>
                        <a:pt x="254" y="78"/>
                      </a:cubicBezTo>
                      <a:cubicBezTo>
                        <a:pt x="255" y="76"/>
                        <a:pt x="254" y="73"/>
                        <a:pt x="251" y="7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05" name="Google Shape;749;p24"/>
                <p:cNvSpPr/>
                <p:nvPr/>
              </p:nvSpPr>
              <p:spPr>
                <a:xfrm>
                  <a:off x="570240" y="678240"/>
                  <a:ext cx="156960" cy="23040"/>
                </a:xfrm>
                <a:custGeom>
                  <a:avLst/>
                  <a:gdLst>
                    <a:gd name="textAreaLeft" fmla="*/ 0 w 156960"/>
                    <a:gd name="textAreaRight" fmla="*/ 157320 w 156960"/>
                    <a:gd name="textAreaTop" fmla="*/ 0 h 23040"/>
                    <a:gd name="textAreaBottom" fmla="*/ 23400 h 23040"/>
                  </a:gdLst>
                  <a:ahLst/>
                  <a:cxnLst/>
                  <a:rect l="textAreaLeft" t="textAreaTop" r="textAreaRight" b="textAreaBottom"/>
                  <a:pathLst>
                    <a:path w="257" h="38">
                      <a:moveTo>
                        <a:pt x="0" y="38"/>
                      </a:moveTo>
                      <a:cubicBezTo>
                        <a:pt x="221" y="38"/>
                        <a:pt x="221" y="38"/>
                        <a:pt x="221" y="38"/>
                      </a:cubicBezTo>
                      <a:cubicBezTo>
                        <a:pt x="234" y="26"/>
                        <a:pt x="246" y="13"/>
                        <a:pt x="257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1520" bIns="115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06" name="Google Shape;750;p24"/>
                <p:cNvSpPr/>
                <p:nvPr/>
              </p:nvSpPr>
              <p:spPr>
                <a:xfrm>
                  <a:off x="457560" y="425520"/>
                  <a:ext cx="134280" cy="141480"/>
                </a:xfrm>
                <a:custGeom>
                  <a:avLst/>
                  <a:gdLst>
                    <a:gd name="textAreaLeft" fmla="*/ 0 w 134280"/>
                    <a:gd name="textAreaRight" fmla="*/ 134640 w 134280"/>
                    <a:gd name="textAreaTop" fmla="*/ 0 h 141480"/>
                    <a:gd name="textAreaBottom" fmla="*/ 141840 h 141480"/>
                  </a:gdLst>
                  <a:ahLst/>
                  <a:cxnLst/>
                  <a:rect l="textAreaLeft" t="textAreaTop" r="textAreaRight" b="textAreaBottom"/>
                  <a:pathLst>
                    <a:path w="220" h="231">
                      <a:moveTo>
                        <a:pt x="4" y="162"/>
                      </a:moveTo>
                      <a:cubicBezTo>
                        <a:pt x="214" y="230"/>
                        <a:pt x="214" y="230"/>
                        <a:pt x="214" y="230"/>
                      </a:cubicBezTo>
                      <a:cubicBezTo>
                        <a:pt x="217" y="231"/>
                        <a:pt x="220" y="229"/>
                        <a:pt x="220" y="226"/>
                      </a:cubicBezTo>
                      <a:cubicBezTo>
                        <a:pt x="220" y="5"/>
                        <a:pt x="220" y="5"/>
                        <a:pt x="220" y="5"/>
                      </a:cubicBezTo>
                      <a:cubicBezTo>
                        <a:pt x="220" y="2"/>
                        <a:pt x="217" y="0"/>
                        <a:pt x="215" y="0"/>
                      </a:cubicBezTo>
                      <a:cubicBezTo>
                        <a:pt x="155" y="6"/>
                        <a:pt x="99" y="31"/>
                        <a:pt x="56" y="75"/>
                      </a:cubicBezTo>
                      <a:cubicBezTo>
                        <a:pt x="32" y="98"/>
                        <a:pt x="14" y="125"/>
                        <a:pt x="1" y="155"/>
                      </a:cubicBezTo>
                      <a:cubicBezTo>
                        <a:pt x="0" y="158"/>
                        <a:pt x="1" y="161"/>
                        <a:pt x="4" y="16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07" name="Google Shape;751;p24"/>
                <p:cNvSpPr/>
                <p:nvPr/>
              </p:nvSpPr>
              <p:spPr>
                <a:xfrm>
                  <a:off x="586080" y="635760"/>
                  <a:ext cx="164160" cy="21240"/>
                </a:xfrm>
                <a:custGeom>
                  <a:avLst/>
                  <a:gdLst>
                    <a:gd name="textAreaLeft" fmla="*/ 0 w 164160"/>
                    <a:gd name="textAreaRight" fmla="*/ 164520 w 164160"/>
                    <a:gd name="textAreaTop" fmla="*/ 0 h 21240"/>
                    <a:gd name="textAreaBottom" fmla="*/ 21600 h 21240"/>
                  </a:gdLst>
                  <a:ahLst/>
                  <a:cxnLst/>
                  <a:rect l="textAreaLeft" t="textAreaTop" r="textAreaRight" b="textAreaBottom"/>
                  <a:pathLst>
                    <a:path w="268" h="35">
                      <a:moveTo>
                        <a:pt x="0" y="35"/>
                      </a:moveTo>
                      <a:cubicBezTo>
                        <a:pt x="253" y="35"/>
                        <a:pt x="253" y="35"/>
                        <a:pt x="253" y="35"/>
                      </a:cubicBezTo>
                      <a:cubicBezTo>
                        <a:pt x="259" y="24"/>
                        <a:pt x="264" y="12"/>
                        <a:pt x="268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08" name="Google Shape;752;p24"/>
                <p:cNvSpPr/>
                <p:nvPr/>
              </p:nvSpPr>
              <p:spPr>
                <a:xfrm>
                  <a:off x="601560" y="592920"/>
                  <a:ext cx="157680" cy="21600"/>
                </a:xfrm>
                <a:custGeom>
                  <a:avLst/>
                  <a:gdLst>
                    <a:gd name="textAreaLeft" fmla="*/ 0 w 157680"/>
                    <a:gd name="textAreaRight" fmla="*/ 158040 w 157680"/>
                    <a:gd name="textAreaTop" fmla="*/ 0 h 21600"/>
                    <a:gd name="textAreaBottom" fmla="*/ 21960 h 21600"/>
                  </a:gdLst>
                  <a:ahLst/>
                  <a:cxnLst/>
                  <a:rect l="textAreaLeft" t="textAreaTop" r="textAreaRight" b="textAreaBottom"/>
                  <a:pathLst>
                    <a:path w="258" h="36">
                      <a:moveTo>
                        <a:pt x="253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4" y="1"/>
                        <a:pt x="13" y="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53" y="36"/>
                        <a:pt x="253" y="36"/>
                        <a:pt x="253" y="36"/>
                      </a:cubicBezTo>
                      <a:cubicBezTo>
                        <a:pt x="255" y="26"/>
                        <a:pt x="257" y="16"/>
                        <a:pt x="257" y="5"/>
                      </a:cubicBezTo>
                      <a:cubicBezTo>
                        <a:pt x="258" y="2"/>
                        <a:pt x="255" y="0"/>
                        <a:pt x="25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09" name="Google Shape;753;p24"/>
                <p:cNvSpPr/>
                <p:nvPr/>
              </p:nvSpPr>
              <p:spPr>
                <a:xfrm>
                  <a:off x="631080" y="501120"/>
                  <a:ext cx="18360" cy="54720"/>
                </a:xfrm>
                <a:custGeom>
                  <a:avLst/>
                  <a:gdLst>
                    <a:gd name="textAreaLeft" fmla="*/ 0 w 18360"/>
                    <a:gd name="textAreaRight" fmla="*/ 18720 w 18360"/>
                    <a:gd name="textAreaTop" fmla="*/ 0 h 54720"/>
                    <a:gd name="textAreaBottom" fmla="*/ 55080 h 54720"/>
                  </a:gdLst>
                  <a:ahLst/>
                  <a:cxnLst/>
                  <a:rect l="textAreaLeft" t="textAreaTop" r="textAreaRight" b="textAreaBottom"/>
                  <a:pathLst>
                    <a:path w="31" h="90">
                      <a:moveTo>
                        <a:pt x="16" y="90"/>
                      </a:moveTo>
                      <a:cubicBezTo>
                        <a:pt x="24" y="90"/>
                        <a:pt x="31" y="84"/>
                        <a:pt x="31" y="75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30" y="0"/>
                        <a:pt x="1" y="0"/>
                        <a:pt x="0" y="2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84"/>
                        <a:pt x="7" y="90"/>
                        <a:pt x="16" y="9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7360" bIns="273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10" name="Google Shape;754;p24"/>
                <p:cNvSpPr/>
                <p:nvPr/>
              </p:nvSpPr>
              <p:spPr>
                <a:xfrm>
                  <a:off x="668520" y="480240"/>
                  <a:ext cx="18000" cy="75600"/>
                </a:xfrm>
                <a:custGeom>
                  <a:avLst/>
                  <a:gdLst>
                    <a:gd name="textAreaLeft" fmla="*/ 0 w 18000"/>
                    <a:gd name="textAreaRight" fmla="*/ 18360 w 18000"/>
                    <a:gd name="textAreaTop" fmla="*/ 0 h 75600"/>
                    <a:gd name="textAreaBottom" fmla="*/ 75960 h 75600"/>
                  </a:gdLst>
                  <a:ahLst/>
                  <a:cxnLst/>
                  <a:rect l="textAreaLeft" t="textAreaTop" r="textAreaRight" b="textAreaBottom"/>
                  <a:pathLst>
                    <a:path w="30" h="124">
                      <a:moveTo>
                        <a:pt x="15" y="124"/>
                      </a:moveTo>
                      <a:cubicBezTo>
                        <a:pt x="24" y="124"/>
                        <a:pt x="30" y="118"/>
                        <a:pt x="30" y="109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0"/>
                        <a:pt x="1" y="0"/>
                        <a:pt x="0" y="20"/>
                      </a:cubicBez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0" y="118"/>
                        <a:pt x="7" y="124"/>
                        <a:pt x="15" y="124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7800" bIns="37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11" name="Google Shape;755;p24"/>
                <p:cNvSpPr/>
                <p:nvPr/>
              </p:nvSpPr>
              <p:spPr>
                <a:xfrm>
                  <a:off x="705600" y="451080"/>
                  <a:ext cx="18360" cy="104400"/>
                </a:xfrm>
                <a:custGeom>
                  <a:avLst/>
                  <a:gdLst>
                    <a:gd name="textAreaLeft" fmla="*/ 0 w 18360"/>
                    <a:gd name="textAreaRight" fmla="*/ 18720 w 18360"/>
                    <a:gd name="textAreaTop" fmla="*/ 0 h 104400"/>
                    <a:gd name="textAreaBottom" fmla="*/ 104760 h 104400"/>
                  </a:gdLst>
                  <a:ahLst/>
                  <a:cxnLst/>
                  <a:rect l="textAreaLeft" t="textAreaTop" r="textAreaRight" b="textAreaBottom"/>
                  <a:pathLst>
                    <a:path w="30" h="171">
                      <a:moveTo>
                        <a:pt x="15" y="171"/>
                      </a:moveTo>
                      <a:cubicBezTo>
                        <a:pt x="23" y="171"/>
                        <a:pt x="30" y="165"/>
                        <a:pt x="30" y="156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0"/>
                        <a:pt x="1" y="0"/>
                        <a:pt x="0" y="20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0" y="165"/>
                        <a:pt x="7" y="171"/>
                        <a:pt x="15" y="171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512" name="Google Shape;756;p24"/>
              <p:cNvGrpSpPr/>
              <p:nvPr/>
            </p:nvGrpSpPr>
            <p:grpSpPr>
              <a:xfrm>
                <a:off x="475920" y="1088640"/>
                <a:ext cx="268200" cy="268560"/>
                <a:chOff x="475920" y="1088640"/>
                <a:chExt cx="268200" cy="268560"/>
              </a:xfrm>
            </p:grpSpPr>
            <p:sp>
              <p:nvSpPr>
                <p:cNvPr id="513" name="Google Shape;757;p24"/>
                <p:cNvSpPr/>
                <p:nvPr/>
              </p:nvSpPr>
              <p:spPr>
                <a:xfrm>
                  <a:off x="534240" y="1247040"/>
                  <a:ext cx="51480" cy="51480"/>
                </a:xfrm>
                <a:custGeom>
                  <a:avLst/>
                  <a:gdLst>
                    <a:gd name="textAreaLeft" fmla="*/ 0 w 51480"/>
                    <a:gd name="textAreaRight" fmla="*/ 51840 w 51480"/>
                    <a:gd name="textAreaTop" fmla="*/ 0 h 51480"/>
                    <a:gd name="textAreaBottom" fmla="*/ 51840 h 51480"/>
                  </a:gdLst>
                  <a:ahLst/>
                  <a:cxnLst/>
                  <a:rect l="textAreaLeft" t="textAreaTop" r="textAreaRight" b="textAreaBottom"/>
                  <a:pathLst>
                    <a:path w="99" h="99">
                      <a:moveTo>
                        <a:pt x="0" y="2"/>
                      </a:moveTo>
                      <a:cubicBezTo>
                        <a:pt x="7" y="24"/>
                        <a:pt x="19" y="45"/>
                        <a:pt x="37" y="62"/>
                      </a:cubicBezTo>
                      <a:cubicBezTo>
                        <a:pt x="54" y="80"/>
                        <a:pt x="75" y="92"/>
                        <a:pt x="97" y="99"/>
                      </a:cubicBezTo>
                      <a:cubicBezTo>
                        <a:pt x="99" y="53"/>
                        <a:pt x="46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920" bIns="259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14" name="Google Shape;758;p24"/>
                <p:cNvSpPr/>
                <p:nvPr/>
              </p:nvSpPr>
              <p:spPr>
                <a:xfrm>
                  <a:off x="633600" y="1247760"/>
                  <a:ext cx="50760" cy="50760"/>
                </a:xfrm>
                <a:custGeom>
                  <a:avLst/>
                  <a:gdLst>
                    <a:gd name="textAreaLeft" fmla="*/ 0 w 50760"/>
                    <a:gd name="textAreaRight" fmla="*/ 51120 w 50760"/>
                    <a:gd name="textAreaTop" fmla="*/ 0 h 50760"/>
                    <a:gd name="textAreaBottom" fmla="*/ 51120 h 50760"/>
                  </a:gdLst>
                  <a:ahLst/>
                  <a:cxnLst/>
                  <a:rect l="textAreaLeft" t="textAreaTop" r="textAreaRight" b="textAreaBottom"/>
                  <a:pathLst>
                    <a:path w="98" h="98">
                      <a:moveTo>
                        <a:pt x="31" y="32"/>
                      </a:moveTo>
                      <a:cubicBezTo>
                        <a:pt x="11" y="52"/>
                        <a:pt x="0" y="77"/>
                        <a:pt x="0" y="98"/>
                      </a:cubicBezTo>
                      <a:cubicBezTo>
                        <a:pt x="22" y="91"/>
                        <a:pt x="43" y="79"/>
                        <a:pt x="61" y="61"/>
                      </a:cubicBezTo>
                      <a:cubicBezTo>
                        <a:pt x="78" y="44"/>
                        <a:pt x="91" y="23"/>
                        <a:pt x="98" y="1"/>
                      </a:cubicBezTo>
                      <a:cubicBezTo>
                        <a:pt x="76" y="0"/>
                        <a:pt x="51" y="11"/>
                        <a:pt x="31" y="3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560" bIns="255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15" name="Google Shape;759;p24"/>
                <p:cNvSpPr/>
                <p:nvPr/>
              </p:nvSpPr>
              <p:spPr>
                <a:xfrm>
                  <a:off x="534240" y="1148400"/>
                  <a:ext cx="50400" cy="50760"/>
                </a:xfrm>
                <a:custGeom>
                  <a:avLst/>
                  <a:gdLst>
                    <a:gd name="textAreaLeft" fmla="*/ 0 w 50400"/>
                    <a:gd name="textAreaRight" fmla="*/ 50760 w 50400"/>
                    <a:gd name="textAreaTop" fmla="*/ 0 h 50760"/>
                    <a:gd name="textAreaBottom" fmla="*/ 51120 h 50760"/>
                  </a:gdLst>
                  <a:ahLst/>
                  <a:cxnLst/>
                  <a:rect l="textAreaLeft" t="textAreaTop" r="textAreaRight" b="textAreaBottom"/>
                  <a:pathLst>
                    <a:path w="97" h="98">
                      <a:moveTo>
                        <a:pt x="66" y="67"/>
                      </a:moveTo>
                      <a:cubicBezTo>
                        <a:pt x="86" y="47"/>
                        <a:pt x="97" y="22"/>
                        <a:pt x="97" y="0"/>
                      </a:cubicBezTo>
                      <a:cubicBezTo>
                        <a:pt x="52" y="14"/>
                        <a:pt x="13" y="53"/>
                        <a:pt x="0" y="98"/>
                      </a:cubicBezTo>
                      <a:cubicBezTo>
                        <a:pt x="21" y="98"/>
                        <a:pt x="46" y="87"/>
                        <a:pt x="66" y="6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560" bIns="255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16" name="Google Shape;760;p24"/>
                <p:cNvSpPr/>
                <p:nvPr/>
              </p:nvSpPr>
              <p:spPr>
                <a:xfrm>
                  <a:off x="632520" y="1148400"/>
                  <a:ext cx="51840" cy="51840"/>
                </a:xfrm>
                <a:custGeom>
                  <a:avLst/>
                  <a:gdLst>
                    <a:gd name="textAreaLeft" fmla="*/ 0 w 51840"/>
                    <a:gd name="textAreaRight" fmla="*/ 52200 w 51840"/>
                    <a:gd name="textAreaTop" fmla="*/ 0 h 51840"/>
                    <a:gd name="textAreaBottom" fmla="*/ 52200 h 51840"/>
                  </a:gdLst>
                  <a:ahLst/>
                  <a:cxnLst/>
                  <a:rect l="textAreaLeft" t="textAreaTop" r="textAreaRight" b="textAreaBottom"/>
                  <a:pathLst>
                    <a:path w="100" h="100">
                      <a:moveTo>
                        <a:pt x="100" y="98"/>
                      </a:moveTo>
                      <a:cubicBezTo>
                        <a:pt x="86" y="53"/>
                        <a:pt x="47" y="14"/>
                        <a:pt x="2" y="0"/>
                      </a:cubicBezTo>
                      <a:cubicBezTo>
                        <a:pt x="0" y="46"/>
                        <a:pt x="54" y="100"/>
                        <a:pt x="100" y="9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920" bIns="259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17" name="Google Shape;761;p24"/>
                <p:cNvSpPr/>
                <p:nvPr/>
              </p:nvSpPr>
              <p:spPr>
                <a:xfrm>
                  <a:off x="595440" y="1211040"/>
                  <a:ext cx="27000" cy="26640"/>
                </a:xfrm>
                <a:custGeom>
                  <a:avLst/>
                  <a:gdLst>
                    <a:gd name="textAreaLeft" fmla="*/ 0 w 27000"/>
                    <a:gd name="textAreaRight" fmla="*/ 27360 w 27000"/>
                    <a:gd name="textAreaTop" fmla="*/ 0 h 26640"/>
                    <a:gd name="textAreaBottom" fmla="*/ 27000 h 26640"/>
                  </a:gdLst>
                  <a:ahLst/>
                  <a:cxnLst/>
                  <a:rect l="textAreaLeft" t="textAreaTop" r="textAreaRight" b="textAreaBottom"/>
                  <a:pathLst>
                    <a:path w="53" h="51">
                      <a:moveTo>
                        <a:pt x="27" y="0"/>
                      </a:moveTo>
                      <a:cubicBezTo>
                        <a:pt x="21" y="0"/>
                        <a:pt x="14" y="3"/>
                        <a:pt x="10" y="7"/>
                      </a:cubicBezTo>
                      <a:cubicBezTo>
                        <a:pt x="0" y="17"/>
                        <a:pt x="0" y="32"/>
                        <a:pt x="10" y="41"/>
                      </a:cubicBezTo>
                      <a:cubicBezTo>
                        <a:pt x="19" y="51"/>
                        <a:pt x="34" y="51"/>
                        <a:pt x="44" y="41"/>
                      </a:cubicBezTo>
                      <a:cubicBezTo>
                        <a:pt x="53" y="32"/>
                        <a:pt x="53" y="17"/>
                        <a:pt x="44" y="7"/>
                      </a:cubicBezTo>
                      <a:cubicBezTo>
                        <a:pt x="39" y="3"/>
                        <a:pt x="33" y="0"/>
                        <a:pt x="2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3320" bIns="133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18" name="Google Shape;762;p24"/>
                <p:cNvSpPr/>
                <p:nvPr/>
              </p:nvSpPr>
              <p:spPr>
                <a:xfrm>
                  <a:off x="530280" y="1144800"/>
                  <a:ext cx="157680" cy="157680"/>
                </a:xfrm>
                <a:custGeom>
                  <a:avLst/>
                  <a:gdLst>
                    <a:gd name="textAreaLeft" fmla="*/ 0 w 157680"/>
                    <a:gd name="textAreaRight" fmla="*/ 158040 w 157680"/>
                    <a:gd name="textAreaTop" fmla="*/ 0 h 157680"/>
                    <a:gd name="textAreaBottom" fmla="*/ 158040 h 157680"/>
                  </a:gdLst>
                  <a:ahLst/>
                  <a:cxnLst/>
                  <a:rect l="textAreaLeft" t="textAreaTop" r="textAreaRight" b="textAreaBottom"/>
                  <a:pathLst>
                    <a:path w="303" h="303">
                      <a:moveTo>
                        <a:pt x="295" y="135"/>
                      </a:moveTo>
                      <a:cubicBezTo>
                        <a:pt x="265" y="135"/>
                        <a:pt x="233" y="120"/>
                        <a:pt x="208" y="95"/>
                      </a:cubicBezTo>
                      <a:cubicBezTo>
                        <a:pt x="192" y="79"/>
                        <a:pt x="180" y="61"/>
                        <a:pt x="174" y="41"/>
                      </a:cubicBezTo>
                      <a:cubicBezTo>
                        <a:pt x="169" y="27"/>
                        <a:pt x="168" y="14"/>
                        <a:pt x="169" y="1"/>
                      </a:cubicBezTo>
                      <a:cubicBezTo>
                        <a:pt x="158" y="0"/>
                        <a:pt x="146" y="0"/>
                        <a:pt x="135" y="1"/>
                      </a:cubicBezTo>
                      <a:cubicBezTo>
                        <a:pt x="140" y="52"/>
                        <a:pt x="93" y="114"/>
                        <a:pt x="41" y="129"/>
                      </a:cubicBezTo>
                      <a:cubicBezTo>
                        <a:pt x="28" y="134"/>
                        <a:pt x="15" y="135"/>
                        <a:pt x="1" y="134"/>
                      </a:cubicBezTo>
                      <a:cubicBezTo>
                        <a:pt x="0" y="146"/>
                        <a:pt x="0" y="157"/>
                        <a:pt x="1" y="168"/>
                      </a:cubicBezTo>
                      <a:cubicBezTo>
                        <a:pt x="68" y="161"/>
                        <a:pt x="142" y="235"/>
                        <a:pt x="135" y="302"/>
                      </a:cubicBezTo>
                      <a:cubicBezTo>
                        <a:pt x="146" y="303"/>
                        <a:pt x="157" y="303"/>
                        <a:pt x="169" y="302"/>
                      </a:cubicBezTo>
                      <a:cubicBezTo>
                        <a:pt x="166" y="270"/>
                        <a:pt x="180" y="235"/>
                        <a:pt x="208" y="207"/>
                      </a:cubicBezTo>
                      <a:cubicBezTo>
                        <a:pt x="224" y="191"/>
                        <a:pt x="242" y="180"/>
                        <a:pt x="262" y="173"/>
                      </a:cubicBezTo>
                      <a:cubicBezTo>
                        <a:pt x="275" y="169"/>
                        <a:pt x="289" y="167"/>
                        <a:pt x="302" y="168"/>
                      </a:cubicBezTo>
                      <a:cubicBezTo>
                        <a:pt x="303" y="157"/>
                        <a:pt x="303" y="146"/>
                        <a:pt x="302" y="134"/>
                      </a:cubicBezTo>
                      <a:cubicBezTo>
                        <a:pt x="300" y="134"/>
                        <a:pt x="297" y="135"/>
                        <a:pt x="295" y="135"/>
                      </a:cubicBezTo>
                      <a:close/>
                      <a:moveTo>
                        <a:pt x="190" y="190"/>
                      </a:moveTo>
                      <a:cubicBezTo>
                        <a:pt x="190" y="190"/>
                        <a:pt x="190" y="190"/>
                        <a:pt x="190" y="190"/>
                      </a:cubicBezTo>
                      <a:cubicBezTo>
                        <a:pt x="169" y="211"/>
                        <a:pt x="135" y="211"/>
                        <a:pt x="114" y="190"/>
                      </a:cubicBezTo>
                      <a:cubicBezTo>
                        <a:pt x="92" y="169"/>
                        <a:pt x="92" y="134"/>
                        <a:pt x="114" y="113"/>
                      </a:cubicBezTo>
                      <a:cubicBezTo>
                        <a:pt x="135" y="92"/>
                        <a:pt x="169" y="92"/>
                        <a:pt x="190" y="113"/>
                      </a:cubicBezTo>
                      <a:cubicBezTo>
                        <a:pt x="211" y="134"/>
                        <a:pt x="211" y="169"/>
                        <a:pt x="190" y="19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19" name="Google Shape;763;p24"/>
                <p:cNvSpPr/>
                <p:nvPr/>
              </p:nvSpPr>
              <p:spPr>
                <a:xfrm>
                  <a:off x="475920" y="1088640"/>
                  <a:ext cx="268200" cy="268560"/>
                </a:xfrm>
                <a:custGeom>
                  <a:avLst/>
                  <a:gdLst>
                    <a:gd name="textAreaLeft" fmla="*/ 0 w 268200"/>
                    <a:gd name="textAreaRight" fmla="*/ 268560 w 268200"/>
                    <a:gd name="textAreaTop" fmla="*/ 0 h 268560"/>
                    <a:gd name="textAreaBottom" fmla="*/ 268920 h 268560"/>
                  </a:gdLst>
                  <a:ahLst/>
                  <a:cxnLst/>
                  <a:rect l="textAreaLeft" t="textAreaTop" r="textAreaRight" b="textAreaBottom"/>
                  <a:pathLst>
                    <a:path w="514" h="515">
                      <a:moveTo>
                        <a:pt x="507" y="209"/>
                      </a:moveTo>
                      <a:cubicBezTo>
                        <a:pt x="506" y="200"/>
                        <a:pt x="499" y="193"/>
                        <a:pt x="490" y="192"/>
                      </a:cubicBezTo>
                      <a:cubicBezTo>
                        <a:pt x="469" y="188"/>
                        <a:pt x="469" y="188"/>
                        <a:pt x="469" y="188"/>
                      </a:cubicBezTo>
                      <a:cubicBezTo>
                        <a:pt x="467" y="188"/>
                        <a:pt x="465" y="186"/>
                        <a:pt x="464" y="184"/>
                      </a:cubicBezTo>
                      <a:cubicBezTo>
                        <a:pt x="461" y="177"/>
                        <a:pt x="458" y="170"/>
                        <a:pt x="455" y="163"/>
                      </a:cubicBezTo>
                      <a:cubicBezTo>
                        <a:pt x="454" y="161"/>
                        <a:pt x="454" y="158"/>
                        <a:pt x="456" y="157"/>
                      </a:cubicBezTo>
                      <a:cubicBezTo>
                        <a:pt x="468" y="139"/>
                        <a:pt x="468" y="139"/>
                        <a:pt x="468" y="139"/>
                      </a:cubicBezTo>
                      <a:cubicBezTo>
                        <a:pt x="473" y="132"/>
                        <a:pt x="473" y="122"/>
                        <a:pt x="468" y="115"/>
                      </a:cubicBezTo>
                      <a:cubicBezTo>
                        <a:pt x="459" y="101"/>
                        <a:pt x="448" y="89"/>
                        <a:pt x="437" y="77"/>
                      </a:cubicBezTo>
                      <a:cubicBezTo>
                        <a:pt x="424" y="64"/>
                        <a:pt x="409" y="53"/>
                        <a:pt x="394" y="43"/>
                      </a:cubicBezTo>
                      <a:cubicBezTo>
                        <a:pt x="389" y="39"/>
                        <a:pt x="382" y="39"/>
                        <a:pt x="377" y="43"/>
                      </a:cubicBezTo>
                      <a:cubicBezTo>
                        <a:pt x="357" y="58"/>
                        <a:pt x="357" y="58"/>
                        <a:pt x="357" y="58"/>
                      </a:cubicBezTo>
                      <a:cubicBezTo>
                        <a:pt x="355" y="59"/>
                        <a:pt x="352" y="60"/>
                        <a:pt x="350" y="59"/>
                      </a:cubicBezTo>
                      <a:cubicBezTo>
                        <a:pt x="343" y="55"/>
                        <a:pt x="336" y="53"/>
                        <a:pt x="329" y="50"/>
                      </a:cubicBezTo>
                      <a:cubicBezTo>
                        <a:pt x="327" y="49"/>
                        <a:pt x="326" y="47"/>
                        <a:pt x="325" y="45"/>
                      </a:cubicBezTo>
                      <a:cubicBezTo>
                        <a:pt x="321" y="20"/>
                        <a:pt x="321" y="20"/>
                        <a:pt x="321" y="20"/>
                      </a:cubicBezTo>
                      <a:cubicBezTo>
                        <a:pt x="320" y="14"/>
                        <a:pt x="315" y="9"/>
                        <a:pt x="309" y="8"/>
                      </a:cubicBezTo>
                      <a:cubicBezTo>
                        <a:pt x="274" y="0"/>
                        <a:pt x="237" y="1"/>
                        <a:pt x="201" y="8"/>
                      </a:cubicBezTo>
                      <a:cubicBezTo>
                        <a:pt x="195" y="9"/>
                        <a:pt x="191" y="14"/>
                        <a:pt x="190" y="20"/>
                      </a:cubicBezTo>
                      <a:cubicBezTo>
                        <a:pt x="186" y="45"/>
                        <a:pt x="186" y="45"/>
                        <a:pt x="186" y="45"/>
                      </a:cubicBezTo>
                      <a:cubicBezTo>
                        <a:pt x="185" y="48"/>
                        <a:pt x="184" y="49"/>
                        <a:pt x="181" y="50"/>
                      </a:cubicBezTo>
                      <a:cubicBezTo>
                        <a:pt x="174" y="53"/>
                        <a:pt x="167" y="56"/>
                        <a:pt x="160" y="59"/>
                      </a:cubicBezTo>
                      <a:cubicBezTo>
                        <a:pt x="158" y="60"/>
                        <a:pt x="156" y="60"/>
                        <a:pt x="154" y="58"/>
                      </a:cubicBezTo>
                      <a:cubicBezTo>
                        <a:pt x="133" y="44"/>
                        <a:pt x="133" y="44"/>
                        <a:pt x="133" y="44"/>
                      </a:cubicBezTo>
                      <a:cubicBezTo>
                        <a:pt x="128" y="40"/>
                        <a:pt x="121" y="40"/>
                        <a:pt x="116" y="43"/>
                      </a:cubicBezTo>
                      <a:cubicBezTo>
                        <a:pt x="101" y="53"/>
                        <a:pt x="87" y="65"/>
                        <a:pt x="75" y="77"/>
                      </a:cubicBezTo>
                      <a:cubicBezTo>
                        <a:pt x="63" y="89"/>
                        <a:pt x="52" y="102"/>
                        <a:pt x="43" y="116"/>
                      </a:cubicBezTo>
                      <a:cubicBezTo>
                        <a:pt x="38" y="123"/>
                        <a:pt x="38" y="133"/>
                        <a:pt x="43" y="140"/>
                      </a:cubicBezTo>
                      <a:cubicBezTo>
                        <a:pt x="55" y="157"/>
                        <a:pt x="55" y="157"/>
                        <a:pt x="55" y="157"/>
                      </a:cubicBezTo>
                      <a:cubicBezTo>
                        <a:pt x="57" y="159"/>
                        <a:pt x="57" y="162"/>
                        <a:pt x="56" y="164"/>
                      </a:cubicBezTo>
                      <a:cubicBezTo>
                        <a:pt x="53" y="171"/>
                        <a:pt x="50" y="178"/>
                        <a:pt x="47" y="185"/>
                      </a:cubicBezTo>
                      <a:cubicBezTo>
                        <a:pt x="47" y="187"/>
                        <a:pt x="45" y="188"/>
                        <a:pt x="42" y="189"/>
                      </a:cubicBezTo>
                      <a:cubicBezTo>
                        <a:pt x="17" y="193"/>
                        <a:pt x="17" y="193"/>
                        <a:pt x="17" y="193"/>
                      </a:cubicBezTo>
                      <a:cubicBezTo>
                        <a:pt x="11" y="194"/>
                        <a:pt x="6" y="199"/>
                        <a:pt x="5" y="205"/>
                      </a:cubicBezTo>
                      <a:cubicBezTo>
                        <a:pt x="1" y="222"/>
                        <a:pt x="0" y="240"/>
                        <a:pt x="0" y="258"/>
                      </a:cubicBezTo>
                      <a:cubicBezTo>
                        <a:pt x="0" y="275"/>
                        <a:pt x="1" y="292"/>
                        <a:pt x="4" y="308"/>
                      </a:cubicBezTo>
                      <a:cubicBezTo>
                        <a:pt x="6" y="317"/>
                        <a:pt x="13" y="324"/>
                        <a:pt x="22" y="325"/>
                      </a:cubicBezTo>
                      <a:cubicBezTo>
                        <a:pt x="43" y="329"/>
                        <a:pt x="43" y="329"/>
                        <a:pt x="43" y="329"/>
                      </a:cubicBezTo>
                      <a:cubicBezTo>
                        <a:pt x="45" y="329"/>
                        <a:pt x="47" y="331"/>
                        <a:pt x="47" y="333"/>
                      </a:cubicBezTo>
                      <a:cubicBezTo>
                        <a:pt x="50" y="340"/>
                        <a:pt x="53" y="347"/>
                        <a:pt x="56" y="353"/>
                      </a:cubicBezTo>
                      <a:cubicBezTo>
                        <a:pt x="57" y="356"/>
                        <a:pt x="57" y="358"/>
                        <a:pt x="56" y="360"/>
                      </a:cubicBezTo>
                      <a:cubicBezTo>
                        <a:pt x="43" y="377"/>
                        <a:pt x="43" y="377"/>
                        <a:pt x="43" y="377"/>
                      </a:cubicBezTo>
                      <a:cubicBezTo>
                        <a:pt x="38" y="384"/>
                        <a:pt x="38" y="394"/>
                        <a:pt x="43" y="402"/>
                      </a:cubicBezTo>
                      <a:cubicBezTo>
                        <a:pt x="62" y="430"/>
                        <a:pt x="88" y="455"/>
                        <a:pt x="117" y="474"/>
                      </a:cubicBezTo>
                      <a:cubicBezTo>
                        <a:pt x="122" y="477"/>
                        <a:pt x="129" y="477"/>
                        <a:pt x="134" y="474"/>
                      </a:cubicBezTo>
                      <a:cubicBezTo>
                        <a:pt x="154" y="459"/>
                        <a:pt x="154" y="459"/>
                        <a:pt x="154" y="459"/>
                      </a:cubicBezTo>
                      <a:cubicBezTo>
                        <a:pt x="156" y="457"/>
                        <a:pt x="159" y="457"/>
                        <a:pt x="161" y="458"/>
                      </a:cubicBezTo>
                      <a:cubicBezTo>
                        <a:pt x="168" y="461"/>
                        <a:pt x="175" y="464"/>
                        <a:pt x="182" y="467"/>
                      </a:cubicBezTo>
                      <a:cubicBezTo>
                        <a:pt x="184" y="468"/>
                        <a:pt x="186" y="469"/>
                        <a:pt x="186" y="472"/>
                      </a:cubicBezTo>
                      <a:cubicBezTo>
                        <a:pt x="190" y="493"/>
                        <a:pt x="190" y="493"/>
                        <a:pt x="190" y="493"/>
                      </a:cubicBezTo>
                      <a:cubicBezTo>
                        <a:pt x="191" y="501"/>
                        <a:pt x="198" y="508"/>
                        <a:pt x="207" y="510"/>
                      </a:cubicBezTo>
                      <a:cubicBezTo>
                        <a:pt x="223" y="513"/>
                        <a:pt x="239" y="515"/>
                        <a:pt x="256" y="515"/>
                      </a:cubicBezTo>
                      <a:cubicBezTo>
                        <a:pt x="272" y="515"/>
                        <a:pt x="289" y="513"/>
                        <a:pt x="305" y="510"/>
                      </a:cubicBezTo>
                      <a:cubicBezTo>
                        <a:pt x="314" y="508"/>
                        <a:pt x="321" y="501"/>
                        <a:pt x="322" y="492"/>
                      </a:cubicBezTo>
                      <a:cubicBezTo>
                        <a:pt x="326" y="472"/>
                        <a:pt x="326" y="472"/>
                        <a:pt x="326" y="472"/>
                      </a:cubicBezTo>
                      <a:cubicBezTo>
                        <a:pt x="326" y="469"/>
                        <a:pt x="328" y="467"/>
                        <a:pt x="330" y="467"/>
                      </a:cubicBezTo>
                      <a:cubicBezTo>
                        <a:pt x="337" y="464"/>
                        <a:pt x="344" y="461"/>
                        <a:pt x="351" y="458"/>
                      </a:cubicBezTo>
                      <a:cubicBezTo>
                        <a:pt x="353" y="457"/>
                        <a:pt x="355" y="457"/>
                        <a:pt x="357" y="458"/>
                      </a:cubicBezTo>
                      <a:cubicBezTo>
                        <a:pt x="378" y="473"/>
                        <a:pt x="378" y="473"/>
                        <a:pt x="378" y="473"/>
                      </a:cubicBezTo>
                      <a:cubicBezTo>
                        <a:pt x="383" y="477"/>
                        <a:pt x="390" y="477"/>
                        <a:pt x="395" y="474"/>
                      </a:cubicBezTo>
                      <a:cubicBezTo>
                        <a:pt x="410" y="464"/>
                        <a:pt x="424" y="452"/>
                        <a:pt x="437" y="440"/>
                      </a:cubicBezTo>
                      <a:cubicBezTo>
                        <a:pt x="449" y="428"/>
                        <a:pt x="459" y="415"/>
                        <a:pt x="469" y="401"/>
                      </a:cubicBezTo>
                      <a:cubicBezTo>
                        <a:pt x="474" y="394"/>
                        <a:pt x="474" y="384"/>
                        <a:pt x="468" y="377"/>
                      </a:cubicBezTo>
                      <a:cubicBezTo>
                        <a:pt x="456" y="360"/>
                        <a:pt x="456" y="360"/>
                        <a:pt x="456" y="360"/>
                      </a:cubicBezTo>
                      <a:cubicBezTo>
                        <a:pt x="455" y="358"/>
                        <a:pt x="454" y="355"/>
                        <a:pt x="455" y="353"/>
                      </a:cubicBezTo>
                      <a:cubicBezTo>
                        <a:pt x="459" y="346"/>
                        <a:pt x="462" y="339"/>
                        <a:pt x="464" y="332"/>
                      </a:cubicBezTo>
                      <a:cubicBezTo>
                        <a:pt x="465" y="330"/>
                        <a:pt x="467" y="328"/>
                        <a:pt x="469" y="328"/>
                      </a:cubicBezTo>
                      <a:cubicBezTo>
                        <a:pt x="494" y="324"/>
                        <a:pt x="494" y="324"/>
                        <a:pt x="494" y="324"/>
                      </a:cubicBezTo>
                      <a:cubicBezTo>
                        <a:pt x="500" y="323"/>
                        <a:pt x="505" y="318"/>
                        <a:pt x="506" y="312"/>
                      </a:cubicBezTo>
                      <a:cubicBezTo>
                        <a:pt x="513" y="278"/>
                        <a:pt x="514" y="243"/>
                        <a:pt x="507" y="209"/>
                      </a:cubicBezTo>
                      <a:close/>
                      <a:moveTo>
                        <a:pt x="384" y="387"/>
                      </a:moveTo>
                      <a:cubicBezTo>
                        <a:pt x="339" y="431"/>
                        <a:pt x="279" y="448"/>
                        <a:pt x="220" y="436"/>
                      </a:cubicBezTo>
                      <a:cubicBezTo>
                        <a:pt x="219" y="436"/>
                        <a:pt x="218" y="436"/>
                        <a:pt x="217" y="436"/>
                      </a:cubicBezTo>
                      <a:cubicBezTo>
                        <a:pt x="217" y="436"/>
                        <a:pt x="217" y="436"/>
                        <a:pt x="217" y="436"/>
                      </a:cubicBezTo>
                      <a:cubicBezTo>
                        <a:pt x="151" y="423"/>
                        <a:pt x="91" y="363"/>
                        <a:pt x="79" y="297"/>
                      </a:cubicBezTo>
                      <a:cubicBezTo>
                        <a:pt x="79" y="297"/>
                        <a:pt x="79" y="297"/>
                        <a:pt x="79" y="297"/>
                      </a:cubicBezTo>
                      <a:cubicBezTo>
                        <a:pt x="78" y="296"/>
                        <a:pt x="78" y="295"/>
                        <a:pt x="78" y="294"/>
                      </a:cubicBezTo>
                      <a:cubicBezTo>
                        <a:pt x="73" y="271"/>
                        <a:pt x="73" y="246"/>
                        <a:pt x="78" y="222"/>
                      </a:cubicBezTo>
                      <a:cubicBezTo>
                        <a:pt x="78" y="221"/>
                        <a:pt x="78" y="220"/>
                        <a:pt x="79" y="219"/>
                      </a:cubicBezTo>
                      <a:cubicBezTo>
                        <a:pt x="79" y="219"/>
                        <a:pt x="79" y="219"/>
                        <a:pt x="79" y="219"/>
                      </a:cubicBezTo>
                      <a:cubicBezTo>
                        <a:pt x="108" y="81"/>
                        <a:pt x="283" y="29"/>
                        <a:pt x="384" y="130"/>
                      </a:cubicBezTo>
                      <a:cubicBezTo>
                        <a:pt x="409" y="155"/>
                        <a:pt x="425" y="186"/>
                        <a:pt x="433" y="219"/>
                      </a:cubicBezTo>
                      <a:cubicBezTo>
                        <a:pt x="433" y="219"/>
                        <a:pt x="433" y="219"/>
                        <a:pt x="433" y="219"/>
                      </a:cubicBezTo>
                      <a:cubicBezTo>
                        <a:pt x="433" y="221"/>
                        <a:pt x="433" y="222"/>
                        <a:pt x="433" y="223"/>
                      </a:cubicBezTo>
                      <a:cubicBezTo>
                        <a:pt x="445" y="280"/>
                        <a:pt x="428" y="342"/>
                        <a:pt x="384" y="3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520" name="Google Shape;764;p24"/>
              <p:cNvGrpSpPr/>
              <p:nvPr/>
            </p:nvGrpSpPr>
            <p:grpSpPr>
              <a:xfrm>
                <a:off x="-163800" y="693720"/>
                <a:ext cx="399240" cy="412560"/>
                <a:chOff x="-163800" y="693720"/>
                <a:chExt cx="399240" cy="412560"/>
              </a:xfrm>
            </p:grpSpPr>
            <p:sp>
              <p:nvSpPr>
                <p:cNvPr id="521" name="Google Shape;765;p24"/>
                <p:cNvSpPr/>
                <p:nvPr/>
              </p:nvSpPr>
              <p:spPr>
                <a:xfrm>
                  <a:off x="-163800" y="693720"/>
                  <a:ext cx="399240" cy="261000"/>
                </a:xfrm>
                <a:custGeom>
                  <a:avLst/>
                  <a:gdLst>
                    <a:gd name="textAreaLeft" fmla="*/ 0 w 399240"/>
                    <a:gd name="textAreaRight" fmla="*/ 399600 w 399240"/>
                    <a:gd name="textAreaTop" fmla="*/ 0 h 261000"/>
                    <a:gd name="textAreaBottom" fmla="*/ 261360 h 261000"/>
                  </a:gdLst>
                  <a:ahLst/>
                  <a:cxnLst/>
                  <a:rect l="textAreaLeft" t="textAreaTop" r="textAreaRight" b="textAreaBottom"/>
                  <a:pathLst>
                    <a:path w="511" h="334">
                      <a:moveTo>
                        <a:pt x="470" y="187"/>
                      </a:moveTo>
                      <a:cubicBezTo>
                        <a:pt x="462" y="183"/>
                        <a:pt x="459" y="175"/>
                        <a:pt x="462" y="167"/>
                      </a:cubicBezTo>
                      <a:cubicBezTo>
                        <a:pt x="481" y="118"/>
                        <a:pt x="444" y="63"/>
                        <a:pt x="391" y="63"/>
                      </a:cubicBezTo>
                      <a:cubicBezTo>
                        <a:pt x="381" y="62"/>
                        <a:pt x="371" y="64"/>
                        <a:pt x="361" y="68"/>
                      </a:cubicBezTo>
                      <a:cubicBezTo>
                        <a:pt x="353" y="71"/>
                        <a:pt x="344" y="68"/>
                        <a:pt x="341" y="60"/>
                      </a:cubicBezTo>
                      <a:cubicBezTo>
                        <a:pt x="314" y="1"/>
                        <a:pt x="229" y="0"/>
                        <a:pt x="201" y="59"/>
                      </a:cubicBezTo>
                      <a:cubicBezTo>
                        <a:pt x="198" y="67"/>
                        <a:pt x="189" y="70"/>
                        <a:pt x="181" y="67"/>
                      </a:cubicBezTo>
                      <a:cubicBezTo>
                        <a:pt x="173" y="64"/>
                        <a:pt x="163" y="63"/>
                        <a:pt x="154" y="63"/>
                      </a:cubicBezTo>
                      <a:cubicBezTo>
                        <a:pt x="112" y="63"/>
                        <a:pt x="78" y="98"/>
                        <a:pt x="78" y="140"/>
                      </a:cubicBezTo>
                      <a:cubicBezTo>
                        <a:pt x="78" y="149"/>
                        <a:pt x="80" y="158"/>
                        <a:pt x="83" y="167"/>
                      </a:cubicBezTo>
                      <a:cubicBezTo>
                        <a:pt x="86" y="175"/>
                        <a:pt x="82" y="184"/>
                        <a:pt x="75" y="187"/>
                      </a:cubicBezTo>
                      <a:cubicBezTo>
                        <a:pt x="0" y="225"/>
                        <a:pt x="26" y="332"/>
                        <a:pt x="109" y="334"/>
                      </a:cubicBezTo>
                      <a:cubicBezTo>
                        <a:pt x="177" y="334"/>
                        <a:pt x="177" y="334"/>
                        <a:pt x="177" y="334"/>
                      </a:cubicBezTo>
                      <a:cubicBezTo>
                        <a:pt x="271" y="330"/>
                        <a:pt x="271" y="196"/>
                        <a:pt x="177" y="192"/>
                      </a:cubicBezTo>
                      <a:cubicBezTo>
                        <a:pt x="168" y="192"/>
                        <a:pt x="161" y="185"/>
                        <a:pt x="161" y="176"/>
                      </a:cubicBezTo>
                      <a:cubicBezTo>
                        <a:pt x="161" y="167"/>
                        <a:pt x="168" y="160"/>
                        <a:pt x="177" y="160"/>
                      </a:cubicBezTo>
                      <a:cubicBezTo>
                        <a:pt x="228" y="160"/>
                        <a:pt x="271" y="198"/>
                        <a:pt x="278" y="247"/>
                      </a:cubicBezTo>
                      <a:cubicBezTo>
                        <a:pt x="353" y="247"/>
                        <a:pt x="353" y="247"/>
                        <a:pt x="353" y="247"/>
                      </a:cubicBezTo>
                      <a:cubicBezTo>
                        <a:pt x="367" y="247"/>
                        <a:pt x="379" y="235"/>
                        <a:pt x="379" y="221"/>
                      </a:cubicBezTo>
                      <a:cubicBezTo>
                        <a:pt x="379" y="207"/>
                        <a:pt x="367" y="195"/>
                        <a:pt x="353" y="195"/>
                      </a:cubicBezTo>
                      <a:cubicBezTo>
                        <a:pt x="332" y="194"/>
                        <a:pt x="332" y="164"/>
                        <a:pt x="353" y="163"/>
                      </a:cubicBezTo>
                      <a:cubicBezTo>
                        <a:pt x="430" y="166"/>
                        <a:pt x="430" y="276"/>
                        <a:pt x="353" y="279"/>
                      </a:cubicBezTo>
                      <a:cubicBezTo>
                        <a:pt x="278" y="279"/>
                        <a:pt x="278" y="279"/>
                        <a:pt x="278" y="279"/>
                      </a:cubicBezTo>
                      <a:cubicBezTo>
                        <a:pt x="275" y="300"/>
                        <a:pt x="265" y="319"/>
                        <a:pt x="251" y="334"/>
                      </a:cubicBezTo>
                      <a:cubicBezTo>
                        <a:pt x="257" y="334"/>
                        <a:pt x="257" y="334"/>
                        <a:pt x="257" y="334"/>
                      </a:cubicBezTo>
                      <a:cubicBezTo>
                        <a:pt x="258" y="334"/>
                        <a:pt x="258" y="334"/>
                        <a:pt x="259" y="334"/>
                      </a:cubicBezTo>
                      <a:cubicBezTo>
                        <a:pt x="432" y="334"/>
                        <a:pt x="432" y="334"/>
                        <a:pt x="432" y="334"/>
                      </a:cubicBezTo>
                      <a:cubicBezTo>
                        <a:pt x="453" y="334"/>
                        <a:pt x="473" y="326"/>
                        <a:pt x="488" y="311"/>
                      </a:cubicBezTo>
                      <a:cubicBezTo>
                        <a:pt x="503" y="296"/>
                        <a:pt x="511" y="276"/>
                        <a:pt x="511" y="255"/>
                      </a:cubicBezTo>
                      <a:cubicBezTo>
                        <a:pt x="511" y="226"/>
                        <a:pt x="495" y="200"/>
                        <a:pt x="470" y="1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22" name="Google Shape;766;p24"/>
                <p:cNvSpPr/>
                <p:nvPr/>
              </p:nvSpPr>
              <p:spPr>
                <a:xfrm>
                  <a:off x="115560" y="1054440"/>
                  <a:ext cx="49680" cy="51840"/>
                </a:xfrm>
                <a:custGeom>
                  <a:avLst/>
                  <a:gdLst>
                    <a:gd name="textAreaLeft" fmla="*/ 0 w 49680"/>
                    <a:gd name="textAreaRight" fmla="*/ 50040 w 49680"/>
                    <a:gd name="textAreaTop" fmla="*/ 0 h 51840"/>
                    <a:gd name="textAreaBottom" fmla="*/ 52200 h 51840"/>
                  </a:gdLst>
                  <a:ahLst/>
                  <a:cxnLst/>
                  <a:rect l="textAreaLeft" t="textAreaTop" r="textAreaRight" b="textAreaBottom"/>
                  <a:pathLst>
                    <a:path w="64" h="67">
                      <a:moveTo>
                        <a:pt x="6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52"/>
                        <a:pt x="14" y="67"/>
                        <a:pt x="32" y="67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61" y="67"/>
                        <a:pt x="64" y="63"/>
                        <a:pt x="64" y="59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0"/>
                        <a:pt x="64" y="0"/>
                        <a:pt x="6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920" bIns="259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23" name="Google Shape;767;p24"/>
                <p:cNvSpPr/>
                <p:nvPr/>
              </p:nvSpPr>
              <p:spPr>
                <a:xfrm>
                  <a:off x="51840" y="974520"/>
                  <a:ext cx="152280" cy="54720"/>
                </a:xfrm>
                <a:custGeom>
                  <a:avLst/>
                  <a:gdLst>
                    <a:gd name="textAreaLeft" fmla="*/ 0 w 152280"/>
                    <a:gd name="textAreaRight" fmla="*/ 152640 w 152280"/>
                    <a:gd name="textAreaTop" fmla="*/ 0 h 54720"/>
                    <a:gd name="textAreaBottom" fmla="*/ 55080 h 54720"/>
                  </a:gdLst>
                  <a:ahLst/>
                  <a:cxnLst/>
                  <a:rect l="textAreaLeft" t="textAreaTop" r="textAreaRight" b="textAreaBottom"/>
                  <a:pathLst>
                    <a:path w="195" h="70">
                      <a:moveTo>
                        <a:pt x="195" y="19"/>
                      </a:moveTo>
                      <a:cubicBezTo>
                        <a:pt x="195" y="0"/>
                        <a:pt x="195" y="0"/>
                        <a:pt x="195" y="0"/>
                      </a:cubicBezTo>
                      <a:cubicBezTo>
                        <a:pt x="183" y="5"/>
                        <a:pt x="170" y="7"/>
                        <a:pt x="156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7" y="43"/>
                        <a:pt x="39" y="70"/>
                        <a:pt x="77" y="70"/>
                      </a:cubicBezTo>
                      <a:cubicBezTo>
                        <a:pt x="144" y="70"/>
                        <a:pt x="144" y="70"/>
                        <a:pt x="144" y="70"/>
                      </a:cubicBezTo>
                      <a:cubicBezTo>
                        <a:pt x="172" y="70"/>
                        <a:pt x="195" y="47"/>
                        <a:pt x="195" y="1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7360" bIns="273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</p:grpSp>
        <p:grpSp>
          <p:nvGrpSpPr>
            <p:cNvPr id="524" name="Google Shape;768;p24"/>
            <p:cNvGrpSpPr/>
            <p:nvPr/>
          </p:nvGrpSpPr>
          <p:grpSpPr>
            <a:xfrm>
              <a:off x="7427160" y="3805920"/>
              <a:ext cx="2007000" cy="1963080"/>
              <a:chOff x="7427160" y="3805920"/>
              <a:chExt cx="2007000" cy="1963080"/>
            </a:xfrm>
          </p:grpSpPr>
          <p:pic>
            <p:nvPicPr>
              <p:cNvPr id="525" name="Google Shape;769;p24"/>
              <p:cNvPicPr/>
              <p:nvPr/>
            </p:nvPicPr>
            <p:blipFill>
              <a:blip r:embed="rId5">
                <a:alphaModFix amt="50000"/>
              </a:blip>
              <a:stretch/>
            </p:blipFill>
            <p:spPr>
              <a:xfrm>
                <a:off x="7427160" y="3805920"/>
                <a:ext cx="2007000" cy="19630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526" name="Google Shape;770;p24"/>
              <p:cNvGrpSpPr/>
              <p:nvPr/>
            </p:nvGrpSpPr>
            <p:grpSpPr>
              <a:xfrm>
                <a:off x="7684560" y="4187160"/>
                <a:ext cx="344160" cy="317160"/>
                <a:chOff x="7684560" y="4187160"/>
                <a:chExt cx="344160" cy="317160"/>
              </a:xfrm>
            </p:grpSpPr>
            <p:sp>
              <p:nvSpPr>
                <p:cNvPr id="527" name="Google Shape;771;p24"/>
                <p:cNvSpPr/>
                <p:nvPr/>
              </p:nvSpPr>
              <p:spPr>
                <a:xfrm>
                  <a:off x="7799400" y="4240800"/>
                  <a:ext cx="148320" cy="149040"/>
                </a:xfrm>
                <a:custGeom>
                  <a:avLst/>
                  <a:gdLst>
                    <a:gd name="textAreaLeft" fmla="*/ 0 w 148320"/>
                    <a:gd name="textAreaRight" fmla="*/ 148680 w 148320"/>
                    <a:gd name="textAreaTop" fmla="*/ 0 h 149040"/>
                    <a:gd name="textAreaBottom" fmla="*/ 149400 h 149040"/>
                  </a:gdLst>
                  <a:ahLst/>
                  <a:cxnLst/>
                  <a:rect l="textAreaLeft" t="textAreaTop" r="textAreaRight" b="textAreaBottom"/>
                  <a:pathLst>
                    <a:path w="251" h="252">
                      <a:moveTo>
                        <a:pt x="197" y="142"/>
                      </a:moveTo>
                      <a:cubicBezTo>
                        <a:pt x="176" y="141"/>
                        <a:pt x="176" y="110"/>
                        <a:pt x="197" y="110"/>
                      </a:cubicBezTo>
                      <a:cubicBezTo>
                        <a:pt x="251" y="109"/>
                        <a:pt x="251" y="109"/>
                        <a:pt x="251" y="109"/>
                      </a:cubicBezTo>
                      <a:cubicBezTo>
                        <a:pt x="245" y="55"/>
                        <a:pt x="197" y="6"/>
                        <a:pt x="142" y="0"/>
                      </a:cubicBezTo>
                      <a:cubicBezTo>
                        <a:pt x="141" y="54"/>
                        <a:pt x="141" y="54"/>
                        <a:pt x="141" y="54"/>
                      </a:cubicBezTo>
                      <a:cubicBezTo>
                        <a:pt x="141" y="63"/>
                        <a:pt x="134" y="70"/>
                        <a:pt x="125" y="70"/>
                      </a:cubicBezTo>
                      <a:cubicBezTo>
                        <a:pt x="125" y="70"/>
                        <a:pt x="125" y="70"/>
                        <a:pt x="125" y="70"/>
                      </a:cubicBezTo>
                      <a:cubicBezTo>
                        <a:pt x="116" y="70"/>
                        <a:pt x="109" y="63"/>
                        <a:pt x="109" y="54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53" y="6"/>
                        <a:pt x="5" y="55"/>
                        <a:pt x="0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74" y="111"/>
                        <a:pt x="74" y="141"/>
                        <a:pt x="53" y="142"/>
                      </a:cubicBezTo>
                      <a:cubicBezTo>
                        <a:pt x="0" y="142"/>
                        <a:pt x="0" y="142"/>
                        <a:pt x="0" y="142"/>
                      </a:cubicBezTo>
                      <a:cubicBezTo>
                        <a:pt x="5" y="197"/>
                        <a:pt x="53" y="246"/>
                        <a:pt x="109" y="252"/>
                      </a:cubicBezTo>
                      <a:cubicBezTo>
                        <a:pt x="109" y="198"/>
                        <a:pt x="109" y="198"/>
                        <a:pt x="109" y="198"/>
                      </a:cubicBezTo>
                      <a:cubicBezTo>
                        <a:pt x="109" y="189"/>
                        <a:pt x="116" y="182"/>
                        <a:pt x="125" y="182"/>
                      </a:cubicBezTo>
                      <a:cubicBezTo>
                        <a:pt x="125" y="182"/>
                        <a:pt x="125" y="182"/>
                        <a:pt x="125" y="182"/>
                      </a:cubicBezTo>
                      <a:cubicBezTo>
                        <a:pt x="134" y="182"/>
                        <a:pt x="141" y="189"/>
                        <a:pt x="141" y="198"/>
                      </a:cubicBezTo>
                      <a:cubicBezTo>
                        <a:pt x="141" y="252"/>
                        <a:pt x="141" y="252"/>
                        <a:pt x="141" y="252"/>
                      </a:cubicBezTo>
                      <a:cubicBezTo>
                        <a:pt x="197" y="246"/>
                        <a:pt x="245" y="197"/>
                        <a:pt x="251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lose/>
                      <a:moveTo>
                        <a:pt x="125" y="142"/>
                      </a:moveTo>
                      <a:cubicBezTo>
                        <a:pt x="104" y="141"/>
                        <a:pt x="104" y="111"/>
                        <a:pt x="125" y="110"/>
                      </a:cubicBezTo>
                      <a:cubicBezTo>
                        <a:pt x="147" y="110"/>
                        <a:pt x="147" y="141"/>
                        <a:pt x="125" y="14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28" name="Google Shape;772;p24"/>
                <p:cNvSpPr/>
                <p:nvPr/>
              </p:nvSpPr>
              <p:spPr>
                <a:xfrm>
                  <a:off x="7684560" y="4425840"/>
                  <a:ext cx="77760" cy="78480"/>
                </a:xfrm>
                <a:custGeom>
                  <a:avLst/>
                  <a:gdLst>
                    <a:gd name="textAreaLeft" fmla="*/ 0 w 77760"/>
                    <a:gd name="textAreaRight" fmla="*/ 78120 w 77760"/>
                    <a:gd name="textAreaTop" fmla="*/ 0 h 78480"/>
                    <a:gd name="textAreaBottom" fmla="*/ 78840 h 78480"/>
                  </a:gdLst>
                  <a:ahLst/>
                  <a:cxnLst/>
                  <a:rect l="textAreaLeft" t="textAreaTop" r="textAreaRight" b="textAreaBottom"/>
                  <a:pathLst>
                    <a:path w="132" h="133">
                      <a:moveTo>
                        <a:pt x="75" y="0"/>
                      </a:moveTo>
                      <a:cubicBezTo>
                        <a:pt x="15" y="60"/>
                        <a:pt x="15" y="60"/>
                        <a:pt x="15" y="60"/>
                      </a:cubicBezTo>
                      <a:cubicBezTo>
                        <a:pt x="0" y="76"/>
                        <a:pt x="0" y="101"/>
                        <a:pt x="15" y="117"/>
                      </a:cubicBezTo>
                      <a:cubicBezTo>
                        <a:pt x="31" y="133"/>
                        <a:pt x="56" y="133"/>
                        <a:pt x="72" y="11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9240" bIns="392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29" name="Google Shape;773;p24"/>
                <p:cNvSpPr/>
                <p:nvPr/>
              </p:nvSpPr>
              <p:spPr>
                <a:xfrm>
                  <a:off x="7717680" y="4187160"/>
                  <a:ext cx="311040" cy="245520"/>
                </a:xfrm>
                <a:custGeom>
                  <a:avLst/>
                  <a:gdLst>
                    <a:gd name="textAreaLeft" fmla="*/ 0 w 311040"/>
                    <a:gd name="textAreaRight" fmla="*/ 311400 w 311040"/>
                    <a:gd name="textAreaTop" fmla="*/ 0 h 245520"/>
                    <a:gd name="textAreaBottom" fmla="*/ 245880 h 245520"/>
                  </a:gdLst>
                  <a:ahLst/>
                  <a:cxnLst/>
                  <a:rect l="textAreaLeft" t="textAreaTop" r="textAreaRight" b="textAreaBottom"/>
                  <a:pathLst>
                    <a:path w="526" h="415">
                      <a:moveTo>
                        <a:pt x="402" y="77"/>
                      </a:moveTo>
                      <a:cubicBezTo>
                        <a:pt x="329" y="1"/>
                        <a:pt x="197" y="0"/>
                        <a:pt x="124" y="77"/>
                      </a:cubicBezTo>
                      <a:cubicBezTo>
                        <a:pt x="0" y="200"/>
                        <a:pt x="89" y="415"/>
                        <a:pt x="263" y="414"/>
                      </a:cubicBezTo>
                      <a:cubicBezTo>
                        <a:pt x="437" y="415"/>
                        <a:pt x="526" y="200"/>
                        <a:pt x="402" y="77"/>
                      </a:cubicBezTo>
                      <a:close/>
                      <a:moveTo>
                        <a:pt x="376" y="329"/>
                      </a:moveTo>
                      <a:cubicBezTo>
                        <a:pt x="312" y="393"/>
                        <a:pt x="211" y="390"/>
                        <a:pt x="151" y="329"/>
                      </a:cubicBezTo>
                      <a:cubicBezTo>
                        <a:pt x="120" y="299"/>
                        <a:pt x="105" y="259"/>
                        <a:pt x="104" y="219"/>
                      </a:cubicBezTo>
                      <a:cubicBezTo>
                        <a:pt x="104" y="218"/>
                        <a:pt x="104" y="218"/>
                        <a:pt x="104" y="217"/>
                      </a:cubicBezTo>
                      <a:cubicBezTo>
                        <a:pt x="104" y="216"/>
                        <a:pt x="104" y="216"/>
                        <a:pt x="104" y="215"/>
                      </a:cubicBezTo>
                      <a:cubicBezTo>
                        <a:pt x="103" y="131"/>
                        <a:pt x="177" y="56"/>
                        <a:pt x="263" y="57"/>
                      </a:cubicBezTo>
                      <a:cubicBezTo>
                        <a:pt x="409" y="60"/>
                        <a:pt x="473" y="231"/>
                        <a:pt x="376" y="32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30" name="Google Shape;774;p24"/>
                <p:cNvSpPr/>
                <p:nvPr/>
              </p:nvSpPr>
              <p:spPr>
                <a:xfrm>
                  <a:off x="7742520" y="4393080"/>
                  <a:ext cx="52560" cy="52560"/>
                </a:xfrm>
                <a:custGeom>
                  <a:avLst/>
                  <a:gdLst>
                    <a:gd name="textAreaLeft" fmla="*/ 0 w 52560"/>
                    <a:gd name="textAreaRight" fmla="*/ 52920 w 52560"/>
                    <a:gd name="textAreaTop" fmla="*/ 0 h 52560"/>
                    <a:gd name="textAreaBottom" fmla="*/ 52920 h 52560"/>
                  </a:gdLst>
                  <a:ahLst/>
                  <a:cxnLst/>
                  <a:rect l="textAreaLeft" t="textAreaTop" r="textAreaRight" b="textAreaBottom"/>
                  <a:pathLst>
                    <a:path w="89" h="89">
                      <a:moveTo>
                        <a:pt x="33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57" y="89"/>
                        <a:pt x="57" y="89"/>
                        <a:pt x="57" y="89"/>
                      </a:cubicBezTo>
                      <a:cubicBezTo>
                        <a:pt x="89" y="57"/>
                        <a:pt x="89" y="57"/>
                        <a:pt x="89" y="57"/>
                      </a:cubicBezTo>
                      <a:cubicBezTo>
                        <a:pt x="67" y="41"/>
                        <a:pt x="48" y="22"/>
                        <a:pt x="3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6280" bIns="2628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531" name="Google Shape;775;p24"/>
              <p:cNvGrpSpPr/>
              <p:nvPr/>
            </p:nvGrpSpPr>
            <p:grpSpPr>
              <a:xfrm>
                <a:off x="8322120" y="4188240"/>
                <a:ext cx="314280" cy="314640"/>
                <a:chOff x="8322120" y="4188240"/>
                <a:chExt cx="314280" cy="314640"/>
              </a:xfrm>
            </p:grpSpPr>
            <p:sp>
              <p:nvSpPr>
                <p:cNvPr id="532" name="Google Shape;776;p24"/>
                <p:cNvSpPr/>
                <p:nvPr/>
              </p:nvSpPr>
              <p:spPr>
                <a:xfrm>
                  <a:off x="8361720" y="4218480"/>
                  <a:ext cx="185760" cy="186480"/>
                </a:xfrm>
                <a:custGeom>
                  <a:avLst/>
                  <a:gdLst>
                    <a:gd name="textAreaLeft" fmla="*/ 0 w 185760"/>
                    <a:gd name="textAreaRight" fmla="*/ 186120 w 185760"/>
                    <a:gd name="textAreaTop" fmla="*/ 0 h 186480"/>
                    <a:gd name="textAreaBottom" fmla="*/ 186840 h 186480"/>
                  </a:gdLst>
                  <a:ahLst/>
                  <a:cxnLst/>
                  <a:rect l="textAreaLeft" t="textAreaTop" r="textAreaRight" b="textAreaBottom"/>
                  <a:pathLst>
                    <a:path w="306" h="307">
                      <a:moveTo>
                        <a:pt x="23" y="169"/>
                      </a:move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7" y="242"/>
                        <a:pt x="65" y="299"/>
                        <a:pt x="137" y="307"/>
                      </a:cubicBezTo>
                      <a:cubicBezTo>
                        <a:pt x="137" y="284"/>
                        <a:pt x="137" y="284"/>
                        <a:pt x="137" y="284"/>
                      </a:cubicBezTo>
                      <a:cubicBezTo>
                        <a:pt x="138" y="263"/>
                        <a:pt x="168" y="263"/>
                        <a:pt x="168" y="284"/>
                      </a:cubicBezTo>
                      <a:cubicBezTo>
                        <a:pt x="168" y="307"/>
                        <a:pt x="168" y="307"/>
                        <a:pt x="168" y="307"/>
                      </a:cubicBezTo>
                      <a:cubicBezTo>
                        <a:pt x="241" y="299"/>
                        <a:pt x="299" y="242"/>
                        <a:pt x="306" y="169"/>
                      </a:cubicBezTo>
                      <a:cubicBezTo>
                        <a:pt x="283" y="169"/>
                        <a:pt x="283" y="169"/>
                        <a:pt x="283" y="169"/>
                      </a:cubicBezTo>
                      <a:cubicBezTo>
                        <a:pt x="262" y="168"/>
                        <a:pt x="262" y="139"/>
                        <a:pt x="283" y="138"/>
                      </a:cubicBezTo>
                      <a:cubicBezTo>
                        <a:pt x="306" y="138"/>
                        <a:pt x="306" y="138"/>
                        <a:pt x="306" y="138"/>
                      </a:cubicBezTo>
                      <a:cubicBezTo>
                        <a:pt x="299" y="65"/>
                        <a:pt x="241" y="8"/>
                        <a:pt x="168" y="0"/>
                      </a:cubicBezTo>
                      <a:cubicBezTo>
                        <a:pt x="168" y="24"/>
                        <a:pt x="168" y="24"/>
                        <a:pt x="168" y="24"/>
                      </a:cubicBezTo>
                      <a:cubicBezTo>
                        <a:pt x="167" y="44"/>
                        <a:pt x="138" y="44"/>
                        <a:pt x="137" y="24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65" y="8"/>
                        <a:pt x="7" y="65"/>
                        <a:pt x="0" y="138"/>
                      </a:cubicBezTo>
                      <a:cubicBezTo>
                        <a:pt x="23" y="138"/>
                        <a:pt x="23" y="138"/>
                        <a:pt x="23" y="138"/>
                      </a:cubicBezTo>
                      <a:cubicBezTo>
                        <a:pt x="43" y="139"/>
                        <a:pt x="43" y="168"/>
                        <a:pt x="23" y="169"/>
                      </a:cubicBezTo>
                      <a:close/>
                      <a:moveTo>
                        <a:pt x="103" y="138"/>
                      </a:moveTo>
                      <a:cubicBezTo>
                        <a:pt x="109" y="138"/>
                        <a:pt x="109" y="138"/>
                        <a:pt x="109" y="138"/>
                      </a:cubicBezTo>
                      <a:cubicBezTo>
                        <a:pt x="116" y="107"/>
                        <a:pt x="144" y="84"/>
                        <a:pt x="177" y="84"/>
                      </a:cubicBezTo>
                      <a:cubicBezTo>
                        <a:pt x="186" y="84"/>
                        <a:pt x="193" y="91"/>
                        <a:pt x="193" y="99"/>
                      </a:cubicBezTo>
                      <a:cubicBezTo>
                        <a:pt x="193" y="108"/>
                        <a:pt x="186" y="115"/>
                        <a:pt x="177" y="115"/>
                      </a:cubicBezTo>
                      <a:cubicBezTo>
                        <a:pt x="161" y="115"/>
                        <a:pt x="147" y="124"/>
                        <a:pt x="141" y="138"/>
                      </a:cubicBezTo>
                      <a:cubicBezTo>
                        <a:pt x="177" y="138"/>
                        <a:pt x="177" y="138"/>
                        <a:pt x="177" y="138"/>
                      </a:cubicBezTo>
                      <a:cubicBezTo>
                        <a:pt x="198" y="139"/>
                        <a:pt x="198" y="169"/>
                        <a:pt x="177" y="170"/>
                      </a:cubicBezTo>
                      <a:cubicBezTo>
                        <a:pt x="141" y="170"/>
                        <a:pt x="141" y="170"/>
                        <a:pt x="141" y="170"/>
                      </a:cubicBezTo>
                      <a:cubicBezTo>
                        <a:pt x="147" y="183"/>
                        <a:pt x="161" y="193"/>
                        <a:pt x="177" y="193"/>
                      </a:cubicBezTo>
                      <a:cubicBezTo>
                        <a:pt x="186" y="193"/>
                        <a:pt x="193" y="200"/>
                        <a:pt x="193" y="209"/>
                      </a:cubicBezTo>
                      <a:cubicBezTo>
                        <a:pt x="193" y="217"/>
                        <a:pt x="186" y="224"/>
                        <a:pt x="177" y="224"/>
                      </a:cubicBezTo>
                      <a:cubicBezTo>
                        <a:pt x="144" y="224"/>
                        <a:pt x="116" y="201"/>
                        <a:pt x="109" y="170"/>
                      </a:cubicBezTo>
                      <a:cubicBezTo>
                        <a:pt x="103" y="170"/>
                        <a:pt x="103" y="170"/>
                        <a:pt x="103" y="170"/>
                      </a:cubicBezTo>
                      <a:cubicBezTo>
                        <a:pt x="82" y="169"/>
                        <a:pt x="82" y="139"/>
                        <a:pt x="103" y="13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33" name="Google Shape;777;p24"/>
                <p:cNvSpPr/>
                <p:nvPr/>
              </p:nvSpPr>
              <p:spPr>
                <a:xfrm>
                  <a:off x="8322120" y="4188240"/>
                  <a:ext cx="314280" cy="314640"/>
                </a:xfrm>
                <a:custGeom>
                  <a:avLst/>
                  <a:gdLst>
                    <a:gd name="textAreaLeft" fmla="*/ 0 w 314280"/>
                    <a:gd name="textAreaRight" fmla="*/ 314640 w 314280"/>
                    <a:gd name="textAreaTop" fmla="*/ 0 h 314640"/>
                    <a:gd name="textAreaBottom" fmla="*/ 315000 h 314640"/>
                  </a:gdLst>
                  <a:ahLst/>
                  <a:cxnLst/>
                  <a:rect l="textAreaLeft" t="textAreaTop" r="textAreaRight" b="textAreaBottom"/>
                  <a:pathLst>
                    <a:path w="517" h="517">
                      <a:moveTo>
                        <a:pt x="497" y="487"/>
                      </a:moveTo>
                      <a:cubicBezTo>
                        <a:pt x="30" y="487"/>
                        <a:pt x="30" y="487"/>
                        <a:pt x="30" y="487"/>
                      </a:cubicBezTo>
                      <a:cubicBezTo>
                        <a:pt x="30" y="453"/>
                        <a:pt x="30" y="453"/>
                        <a:pt x="30" y="453"/>
                      </a:cubicBezTo>
                      <a:cubicBezTo>
                        <a:pt x="208" y="453"/>
                        <a:pt x="208" y="453"/>
                        <a:pt x="208" y="453"/>
                      </a:cubicBezTo>
                      <a:cubicBezTo>
                        <a:pt x="350" y="453"/>
                        <a:pt x="468" y="342"/>
                        <a:pt x="475" y="200"/>
                      </a:cubicBezTo>
                      <a:cubicBezTo>
                        <a:pt x="479" y="129"/>
                        <a:pt x="479" y="129"/>
                        <a:pt x="479" y="129"/>
                      </a:cubicBezTo>
                      <a:cubicBezTo>
                        <a:pt x="485" y="136"/>
                        <a:pt x="485" y="136"/>
                        <a:pt x="485" y="136"/>
                      </a:cubicBezTo>
                      <a:cubicBezTo>
                        <a:pt x="488" y="140"/>
                        <a:pt x="492" y="141"/>
                        <a:pt x="497" y="141"/>
                      </a:cubicBezTo>
                      <a:cubicBezTo>
                        <a:pt x="500" y="141"/>
                        <a:pt x="504" y="140"/>
                        <a:pt x="506" y="137"/>
                      </a:cubicBezTo>
                      <a:cubicBezTo>
                        <a:pt x="513" y="132"/>
                        <a:pt x="513" y="122"/>
                        <a:pt x="508" y="116"/>
                      </a:cubicBezTo>
                      <a:cubicBezTo>
                        <a:pt x="477" y="82"/>
                        <a:pt x="477" y="82"/>
                        <a:pt x="477" y="82"/>
                      </a:cubicBezTo>
                      <a:cubicBezTo>
                        <a:pt x="472" y="77"/>
                        <a:pt x="462" y="75"/>
                        <a:pt x="456" y="81"/>
                      </a:cubicBezTo>
                      <a:cubicBezTo>
                        <a:pt x="424" y="110"/>
                        <a:pt x="424" y="110"/>
                        <a:pt x="424" y="110"/>
                      </a:cubicBezTo>
                      <a:cubicBezTo>
                        <a:pt x="410" y="124"/>
                        <a:pt x="429" y="145"/>
                        <a:pt x="444" y="132"/>
                      </a:cubicBezTo>
                      <a:cubicBezTo>
                        <a:pt x="449" y="128"/>
                        <a:pt x="449" y="128"/>
                        <a:pt x="449" y="128"/>
                      </a:cubicBezTo>
                      <a:cubicBezTo>
                        <a:pt x="445" y="198"/>
                        <a:pt x="445" y="198"/>
                        <a:pt x="445" y="198"/>
                      </a:cubicBezTo>
                      <a:cubicBezTo>
                        <a:pt x="439" y="324"/>
                        <a:pt x="334" y="423"/>
                        <a:pt x="208" y="423"/>
                      </a:cubicBezTo>
                      <a:cubicBezTo>
                        <a:pt x="30" y="423"/>
                        <a:pt x="30" y="423"/>
                        <a:pt x="30" y="423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0"/>
                        <a:pt x="0" y="0"/>
                        <a:pt x="0" y="20"/>
                      </a:cubicBezTo>
                      <a:cubicBezTo>
                        <a:pt x="0" y="502"/>
                        <a:pt x="0" y="502"/>
                        <a:pt x="0" y="502"/>
                      </a:cubicBezTo>
                      <a:cubicBezTo>
                        <a:pt x="0" y="510"/>
                        <a:pt x="6" y="517"/>
                        <a:pt x="15" y="517"/>
                      </a:cubicBezTo>
                      <a:cubicBezTo>
                        <a:pt x="497" y="517"/>
                        <a:pt x="497" y="517"/>
                        <a:pt x="497" y="517"/>
                      </a:cubicBezTo>
                      <a:cubicBezTo>
                        <a:pt x="517" y="516"/>
                        <a:pt x="517" y="487"/>
                        <a:pt x="497" y="4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534" name="Google Shape;778;p24"/>
              <p:cNvGrpSpPr/>
              <p:nvPr/>
            </p:nvGrpSpPr>
            <p:grpSpPr>
              <a:xfrm>
                <a:off x="7958160" y="4710240"/>
                <a:ext cx="405360" cy="405000"/>
                <a:chOff x="7958160" y="4710240"/>
                <a:chExt cx="405360" cy="405000"/>
              </a:xfrm>
            </p:grpSpPr>
            <p:sp>
              <p:nvSpPr>
                <p:cNvPr id="535" name="Google Shape;779;p24"/>
                <p:cNvSpPr/>
                <p:nvPr/>
              </p:nvSpPr>
              <p:spPr>
                <a:xfrm>
                  <a:off x="8060400" y="4710240"/>
                  <a:ext cx="201240" cy="204480"/>
                </a:xfrm>
                <a:custGeom>
                  <a:avLst/>
                  <a:gdLst>
                    <a:gd name="textAreaLeft" fmla="*/ 0 w 201240"/>
                    <a:gd name="textAreaRight" fmla="*/ 201600 w 201240"/>
                    <a:gd name="textAreaTop" fmla="*/ 0 h 204480"/>
                    <a:gd name="textAreaBottom" fmla="*/ 204840 h 204480"/>
                  </a:gdLst>
                  <a:ahLst/>
                  <a:cxnLst/>
                  <a:rect l="textAreaLeft" t="textAreaTop" r="textAreaRight" b="textAreaBottom"/>
                  <a:pathLst>
                    <a:path w="255" h="259">
                      <a:moveTo>
                        <a:pt x="227" y="210"/>
                      </a:moveTo>
                      <a:cubicBezTo>
                        <a:pt x="230" y="210"/>
                        <a:pt x="232" y="208"/>
                        <a:pt x="233" y="206"/>
                      </a:cubicBezTo>
                      <a:cubicBezTo>
                        <a:pt x="253" y="167"/>
                        <a:pt x="253" y="167"/>
                        <a:pt x="253" y="167"/>
                      </a:cubicBezTo>
                      <a:cubicBezTo>
                        <a:pt x="255" y="163"/>
                        <a:pt x="253" y="160"/>
                        <a:pt x="250" y="158"/>
                      </a:cubicBezTo>
                      <a:cubicBezTo>
                        <a:pt x="229" y="148"/>
                        <a:pt x="229" y="148"/>
                        <a:pt x="229" y="148"/>
                      </a:cubicBezTo>
                      <a:cubicBezTo>
                        <a:pt x="227" y="146"/>
                        <a:pt x="226" y="144"/>
                        <a:pt x="226" y="141"/>
                      </a:cubicBezTo>
                      <a:cubicBezTo>
                        <a:pt x="227" y="131"/>
                        <a:pt x="227" y="120"/>
                        <a:pt x="225" y="109"/>
                      </a:cubicBezTo>
                      <a:cubicBezTo>
                        <a:pt x="224" y="107"/>
                        <a:pt x="226" y="104"/>
                        <a:pt x="228" y="103"/>
                      </a:cubicBezTo>
                      <a:cubicBezTo>
                        <a:pt x="248" y="91"/>
                        <a:pt x="248" y="91"/>
                        <a:pt x="248" y="91"/>
                      </a:cubicBezTo>
                      <a:cubicBezTo>
                        <a:pt x="251" y="89"/>
                        <a:pt x="252" y="85"/>
                        <a:pt x="250" y="82"/>
                      </a:cubicBezTo>
                      <a:cubicBezTo>
                        <a:pt x="228" y="44"/>
                        <a:pt x="228" y="44"/>
                        <a:pt x="228" y="44"/>
                      </a:cubicBezTo>
                      <a:cubicBezTo>
                        <a:pt x="227" y="42"/>
                        <a:pt x="224" y="41"/>
                        <a:pt x="222" y="41"/>
                      </a:cubicBezTo>
                      <a:cubicBezTo>
                        <a:pt x="221" y="41"/>
                        <a:pt x="220" y="41"/>
                        <a:pt x="219" y="42"/>
                      </a:cubicBezTo>
                      <a:cubicBezTo>
                        <a:pt x="199" y="53"/>
                        <a:pt x="199" y="53"/>
                        <a:pt x="199" y="53"/>
                      </a:cubicBezTo>
                      <a:cubicBezTo>
                        <a:pt x="197" y="55"/>
                        <a:pt x="194" y="54"/>
                        <a:pt x="191" y="53"/>
                      </a:cubicBezTo>
                      <a:cubicBezTo>
                        <a:pt x="182" y="45"/>
                        <a:pt x="172" y="39"/>
                        <a:pt x="160" y="35"/>
                      </a:cubicBezTo>
                      <a:cubicBezTo>
                        <a:pt x="158" y="34"/>
                        <a:pt x="156" y="31"/>
                        <a:pt x="156" y="29"/>
                      </a:cubicBezTo>
                      <a:cubicBezTo>
                        <a:pt x="156" y="7"/>
                        <a:pt x="156" y="7"/>
                        <a:pt x="156" y="7"/>
                      </a:cubicBezTo>
                      <a:cubicBezTo>
                        <a:pt x="156" y="3"/>
                        <a:pt x="153" y="0"/>
                        <a:pt x="149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01" y="0"/>
                        <a:pt x="98" y="3"/>
                        <a:pt x="98" y="7"/>
                      </a:cubicBezTo>
                      <a:cubicBezTo>
                        <a:pt x="98" y="29"/>
                        <a:pt x="98" y="29"/>
                        <a:pt x="98" y="29"/>
                      </a:cubicBezTo>
                      <a:cubicBezTo>
                        <a:pt x="98" y="31"/>
                        <a:pt x="97" y="34"/>
                        <a:pt x="94" y="35"/>
                      </a:cubicBezTo>
                      <a:cubicBezTo>
                        <a:pt x="81" y="40"/>
                        <a:pt x="68" y="47"/>
                        <a:pt x="58" y="57"/>
                      </a:cubicBezTo>
                      <a:cubicBezTo>
                        <a:pt x="56" y="59"/>
                        <a:pt x="53" y="59"/>
                        <a:pt x="51" y="58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27" y="46"/>
                        <a:pt x="23" y="47"/>
                        <a:pt x="21" y="50"/>
                      </a:cubicBezTo>
                      <a:cubicBezTo>
                        <a:pt x="1" y="90"/>
                        <a:pt x="1" y="90"/>
                        <a:pt x="1" y="90"/>
                      </a:cubicBezTo>
                      <a:cubicBezTo>
                        <a:pt x="0" y="93"/>
                        <a:pt x="1" y="97"/>
                        <a:pt x="4" y="99"/>
                      </a:cubicBezTo>
                      <a:cubicBezTo>
                        <a:pt x="25" y="109"/>
                        <a:pt x="25" y="109"/>
                        <a:pt x="25" y="109"/>
                      </a:cubicBezTo>
                      <a:cubicBezTo>
                        <a:pt x="27" y="110"/>
                        <a:pt x="29" y="113"/>
                        <a:pt x="28" y="116"/>
                      </a:cubicBezTo>
                      <a:cubicBezTo>
                        <a:pt x="27" y="126"/>
                        <a:pt x="27" y="137"/>
                        <a:pt x="29" y="147"/>
                      </a:cubicBezTo>
                      <a:cubicBezTo>
                        <a:pt x="30" y="150"/>
                        <a:pt x="29" y="153"/>
                        <a:pt x="26" y="154"/>
                      </a:cubicBezTo>
                      <a:cubicBezTo>
                        <a:pt x="6" y="166"/>
                        <a:pt x="6" y="166"/>
                        <a:pt x="6" y="166"/>
                      </a:cubicBezTo>
                      <a:cubicBezTo>
                        <a:pt x="3" y="167"/>
                        <a:pt x="2" y="171"/>
                        <a:pt x="4" y="175"/>
                      </a:cubicBezTo>
                      <a:cubicBezTo>
                        <a:pt x="26" y="213"/>
                        <a:pt x="26" y="213"/>
                        <a:pt x="26" y="213"/>
                      </a:cubicBezTo>
                      <a:cubicBezTo>
                        <a:pt x="28" y="216"/>
                        <a:pt x="32" y="217"/>
                        <a:pt x="35" y="215"/>
                      </a:cubicBezTo>
                      <a:cubicBezTo>
                        <a:pt x="55" y="203"/>
                        <a:pt x="55" y="203"/>
                        <a:pt x="55" y="203"/>
                      </a:cubicBezTo>
                      <a:cubicBezTo>
                        <a:pt x="58" y="202"/>
                        <a:pt x="61" y="202"/>
                        <a:pt x="63" y="204"/>
                      </a:cubicBezTo>
                      <a:cubicBezTo>
                        <a:pt x="72" y="212"/>
                        <a:pt x="82" y="218"/>
                        <a:pt x="94" y="222"/>
                      </a:cubicBezTo>
                      <a:cubicBezTo>
                        <a:pt x="97" y="223"/>
                        <a:pt x="98" y="225"/>
                        <a:pt x="98" y="228"/>
                      </a:cubicBezTo>
                      <a:cubicBezTo>
                        <a:pt x="98" y="252"/>
                        <a:pt x="98" y="252"/>
                        <a:pt x="98" y="252"/>
                      </a:cubicBezTo>
                      <a:cubicBezTo>
                        <a:pt x="98" y="256"/>
                        <a:pt x="101" y="259"/>
                        <a:pt x="105" y="259"/>
                      </a:cubicBezTo>
                      <a:cubicBezTo>
                        <a:pt x="149" y="259"/>
                        <a:pt x="149" y="259"/>
                        <a:pt x="149" y="259"/>
                      </a:cubicBezTo>
                      <a:cubicBezTo>
                        <a:pt x="153" y="259"/>
                        <a:pt x="156" y="256"/>
                        <a:pt x="156" y="252"/>
                      </a:cubicBezTo>
                      <a:cubicBezTo>
                        <a:pt x="156" y="228"/>
                        <a:pt x="156" y="228"/>
                        <a:pt x="156" y="228"/>
                      </a:cubicBezTo>
                      <a:cubicBezTo>
                        <a:pt x="156" y="225"/>
                        <a:pt x="158" y="223"/>
                        <a:pt x="160" y="222"/>
                      </a:cubicBezTo>
                      <a:cubicBezTo>
                        <a:pt x="174" y="217"/>
                        <a:pt x="186" y="209"/>
                        <a:pt x="196" y="200"/>
                      </a:cubicBezTo>
                      <a:cubicBezTo>
                        <a:pt x="198" y="198"/>
                        <a:pt x="201" y="197"/>
                        <a:pt x="204" y="199"/>
                      </a:cubicBezTo>
                      <a:cubicBezTo>
                        <a:pt x="224" y="209"/>
                        <a:pt x="224" y="209"/>
                        <a:pt x="224" y="209"/>
                      </a:cubicBezTo>
                      <a:cubicBezTo>
                        <a:pt x="225" y="209"/>
                        <a:pt x="226" y="210"/>
                        <a:pt x="227" y="210"/>
                      </a:cubicBezTo>
                      <a:close/>
                      <a:moveTo>
                        <a:pt x="127" y="172"/>
                      </a:moveTo>
                      <a:cubicBezTo>
                        <a:pt x="104" y="172"/>
                        <a:pt x="84" y="153"/>
                        <a:pt x="84" y="130"/>
                      </a:cubicBezTo>
                      <a:cubicBezTo>
                        <a:pt x="87" y="73"/>
                        <a:pt x="168" y="73"/>
                        <a:pt x="170" y="130"/>
                      </a:cubicBezTo>
                      <a:cubicBezTo>
                        <a:pt x="170" y="153"/>
                        <a:pt x="151" y="172"/>
                        <a:pt x="127" y="17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36" name="Google Shape;780;p24"/>
                <p:cNvSpPr/>
                <p:nvPr/>
              </p:nvSpPr>
              <p:spPr>
                <a:xfrm>
                  <a:off x="8150760" y="4802760"/>
                  <a:ext cx="20160" cy="22680"/>
                </a:xfrm>
                <a:custGeom>
                  <a:avLst/>
                  <a:gdLst>
                    <a:gd name="textAreaLeft" fmla="*/ 0 w 20160"/>
                    <a:gd name="textAreaRight" fmla="*/ 20520 w 20160"/>
                    <a:gd name="textAreaTop" fmla="*/ 0 h 22680"/>
                    <a:gd name="textAreaBottom" fmla="*/ 23040 h 22680"/>
                  </a:gdLst>
                  <a:ahLst/>
                  <a:cxnLst/>
                  <a:rect l="textAreaLeft" t="textAreaTop" r="textAreaRight" b="textAreaBottom"/>
                  <a:pathLst>
                    <a:path w="26" h="29">
                      <a:moveTo>
                        <a:pt x="13" y="0"/>
                      </a:move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1" y="29"/>
                        <a:pt x="25" y="29"/>
                        <a:pt x="26" y="13"/>
                      </a:cubicBezTo>
                      <a:cubicBezTo>
                        <a:pt x="26" y="6"/>
                        <a:pt x="20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1520" bIns="115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37" name="Google Shape;781;p24"/>
                <p:cNvSpPr/>
                <p:nvPr/>
              </p:nvSpPr>
              <p:spPr>
                <a:xfrm>
                  <a:off x="8119080" y="4937760"/>
                  <a:ext cx="82440" cy="177480"/>
                </a:xfrm>
                <a:custGeom>
                  <a:avLst/>
                  <a:gdLst>
                    <a:gd name="textAreaLeft" fmla="*/ 0 w 82440"/>
                    <a:gd name="textAreaRight" fmla="*/ 82800 w 82440"/>
                    <a:gd name="textAreaTop" fmla="*/ 0 h 177480"/>
                    <a:gd name="textAreaBottom" fmla="*/ 177840 h 177480"/>
                  </a:gdLst>
                  <a:ahLst/>
                  <a:cxnLst/>
                  <a:rect l="textAreaLeft" t="textAreaTop" r="textAreaRight" b="textAreaBottom"/>
                  <a:pathLst>
                    <a:path w="105" h="225">
                      <a:moveTo>
                        <a:pt x="99" y="145"/>
                      </a:moveTo>
                      <a:cubicBezTo>
                        <a:pt x="85" y="145"/>
                        <a:pt x="85" y="145"/>
                        <a:pt x="85" y="145"/>
                      </a:cubicBezTo>
                      <a:cubicBezTo>
                        <a:pt x="82" y="145"/>
                        <a:pt x="80" y="143"/>
                        <a:pt x="80" y="141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9" y="0"/>
                        <a:pt x="77" y="1"/>
                        <a:pt x="75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9" y="1"/>
                        <a:pt x="28" y="0"/>
                        <a:pt x="26" y="0"/>
                      </a:cubicBezTo>
                      <a:cubicBezTo>
                        <a:pt x="26" y="141"/>
                        <a:pt x="26" y="141"/>
                        <a:pt x="26" y="141"/>
                      </a:cubicBezTo>
                      <a:cubicBezTo>
                        <a:pt x="26" y="143"/>
                        <a:pt x="24" y="145"/>
                        <a:pt x="21" y="145"/>
                      </a:cubicBezTo>
                      <a:cubicBezTo>
                        <a:pt x="7" y="145"/>
                        <a:pt x="7" y="145"/>
                        <a:pt x="7" y="145"/>
                      </a:cubicBezTo>
                      <a:cubicBezTo>
                        <a:pt x="3" y="145"/>
                        <a:pt x="0" y="148"/>
                        <a:pt x="0" y="152"/>
                      </a:cubicBezTo>
                      <a:cubicBezTo>
                        <a:pt x="0" y="177"/>
                        <a:pt x="0" y="177"/>
                        <a:pt x="0" y="177"/>
                      </a:cubicBezTo>
                      <a:cubicBezTo>
                        <a:pt x="0" y="179"/>
                        <a:pt x="1" y="180"/>
                        <a:pt x="3" y="182"/>
                      </a:cubicBezTo>
                      <a:cubicBezTo>
                        <a:pt x="49" y="223"/>
                        <a:pt x="49" y="223"/>
                        <a:pt x="49" y="223"/>
                      </a:cubicBezTo>
                      <a:cubicBezTo>
                        <a:pt x="51" y="225"/>
                        <a:pt x="55" y="225"/>
                        <a:pt x="57" y="223"/>
                      </a:cubicBezTo>
                      <a:cubicBezTo>
                        <a:pt x="103" y="182"/>
                        <a:pt x="103" y="182"/>
                        <a:pt x="103" y="182"/>
                      </a:cubicBezTo>
                      <a:cubicBezTo>
                        <a:pt x="104" y="180"/>
                        <a:pt x="105" y="179"/>
                        <a:pt x="105" y="177"/>
                      </a:cubicBezTo>
                      <a:cubicBezTo>
                        <a:pt x="105" y="152"/>
                        <a:pt x="105" y="152"/>
                        <a:pt x="105" y="152"/>
                      </a:cubicBezTo>
                      <a:cubicBezTo>
                        <a:pt x="105" y="148"/>
                        <a:pt x="102" y="145"/>
                        <a:pt x="99" y="145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38" name="Google Shape;782;p24"/>
                <p:cNvSpPr/>
                <p:nvPr/>
              </p:nvSpPr>
              <p:spPr>
                <a:xfrm>
                  <a:off x="7958160" y="4897440"/>
                  <a:ext cx="163440" cy="102240"/>
                </a:xfrm>
                <a:custGeom>
                  <a:avLst/>
                  <a:gdLst>
                    <a:gd name="textAreaLeft" fmla="*/ 0 w 163440"/>
                    <a:gd name="textAreaRight" fmla="*/ 163800 w 163440"/>
                    <a:gd name="textAreaTop" fmla="*/ 0 h 102240"/>
                    <a:gd name="textAreaBottom" fmla="*/ 102600 h 102240"/>
                  </a:gdLst>
                  <a:ahLst/>
                  <a:cxnLst/>
                  <a:rect l="textAreaLeft" t="textAreaTop" r="textAreaRight" b="textAreaBottom"/>
                  <a:pathLst>
                    <a:path w="208" h="130">
                      <a:moveTo>
                        <a:pt x="198" y="15"/>
                      </a:moveTo>
                      <a:cubicBezTo>
                        <a:pt x="198" y="6"/>
                        <a:pt x="198" y="6"/>
                        <a:pt x="198" y="6"/>
                      </a:cubicBezTo>
                      <a:cubicBezTo>
                        <a:pt x="194" y="4"/>
                        <a:pt x="191" y="2"/>
                        <a:pt x="187" y="0"/>
                      </a:cubicBezTo>
                      <a:cubicBezTo>
                        <a:pt x="180" y="4"/>
                        <a:pt x="180" y="4"/>
                        <a:pt x="180" y="4"/>
                      </a:cubicBezTo>
                      <a:cubicBezTo>
                        <a:pt x="174" y="8"/>
                        <a:pt x="166" y="9"/>
                        <a:pt x="158" y="8"/>
                      </a:cubicBezTo>
                      <a:cubicBezTo>
                        <a:pt x="158" y="18"/>
                        <a:pt x="158" y="18"/>
                        <a:pt x="158" y="18"/>
                      </a:cubicBezTo>
                      <a:cubicBezTo>
                        <a:pt x="158" y="36"/>
                        <a:pt x="143" y="51"/>
                        <a:pt x="125" y="51"/>
                      </a:cubicBezTo>
                      <a:cubicBezTo>
                        <a:pt x="85" y="51"/>
                        <a:pt x="85" y="51"/>
                        <a:pt x="85" y="51"/>
                      </a:cubicBezTo>
                      <a:cubicBezTo>
                        <a:pt x="83" y="51"/>
                        <a:pt x="81" y="49"/>
                        <a:pt x="81" y="46"/>
                      </a:cubicBezTo>
                      <a:cubicBezTo>
                        <a:pt x="81" y="32"/>
                        <a:pt x="81" y="32"/>
                        <a:pt x="81" y="32"/>
                      </a:cubicBezTo>
                      <a:cubicBezTo>
                        <a:pt x="81" y="28"/>
                        <a:pt x="78" y="25"/>
                        <a:pt x="74" y="25"/>
                      </a:cubicBezTo>
                      <a:cubicBezTo>
                        <a:pt x="49" y="25"/>
                        <a:pt x="49" y="25"/>
                        <a:pt x="49" y="25"/>
                      </a:cubicBezTo>
                      <a:cubicBezTo>
                        <a:pt x="47" y="25"/>
                        <a:pt x="46" y="26"/>
                        <a:pt x="44" y="28"/>
                      </a:cubicBezTo>
                      <a:cubicBezTo>
                        <a:pt x="3" y="73"/>
                        <a:pt x="3" y="73"/>
                        <a:pt x="3" y="73"/>
                      </a:cubicBezTo>
                      <a:cubicBezTo>
                        <a:pt x="0" y="76"/>
                        <a:pt x="0" y="80"/>
                        <a:pt x="3" y="82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6" y="129"/>
                        <a:pt x="47" y="130"/>
                        <a:pt x="49" y="130"/>
                      </a:cubicBezTo>
                      <a:cubicBezTo>
                        <a:pt x="74" y="130"/>
                        <a:pt x="74" y="130"/>
                        <a:pt x="74" y="130"/>
                      </a:cubicBezTo>
                      <a:cubicBezTo>
                        <a:pt x="78" y="130"/>
                        <a:pt x="81" y="127"/>
                        <a:pt x="81" y="123"/>
                      </a:cubicBezTo>
                      <a:cubicBezTo>
                        <a:pt x="81" y="109"/>
                        <a:pt x="81" y="109"/>
                        <a:pt x="81" y="109"/>
                      </a:cubicBezTo>
                      <a:cubicBezTo>
                        <a:pt x="81" y="107"/>
                        <a:pt x="83" y="105"/>
                        <a:pt x="85" y="105"/>
                      </a:cubicBezTo>
                      <a:cubicBezTo>
                        <a:pt x="118" y="105"/>
                        <a:pt x="118" y="105"/>
                        <a:pt x="118" y="105"/>
                      </a:cubicBezTo>
                      <a:cubicBezTo>
                        <a:pt x="160" y="105"/>
                        <a:pt x="196" y="77"/>
                        <a:pt x="208" y="40"/>
                      </a:cubicBezTo>
                      <a:cubicBezTo>
                        <a:pt x="202" y="33"/>
                        <a:pt x="198" y="25"/>
                        <a:pt x="198" y="15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39" name="Google Shape;783;p24"/>
                <p:cNvSpPr/>
                <p:nvPr/>
              </p:nvSpPr>
              <p:spPr>
                <a:xfrm>
                  <a:off x="8199720" y="4893480"/>
                  <a:ext cx="163800" cy="106560"/>
                </a:xfrm>
                <a:custGeom>
                  <a:avLst/>
                  <a:gdLst>
                    <a:gd name="textAreaLeft" fmla="*/ 0 w 163800"/>
                    <a:gd name="textAreaRight" fmla="*/ 164160 w 163800"/>
                    <a:gd name="textAreaTop" fmla="*/ 0 h 106560"/>
                    <a:gd name="textAreaBottom" fmla="*/ 106920 h 106560"/>
                  </a:gdLst>
                  <a:ahLst/>
                  <a:cxnLst/>
                  <a:rect l="textAreaLeft" t="textAreaTop" r="textAreaRight" b="textAreaBottom"/>
                  <a:pathLst>
                    <a:path w="208" h="135">
                      <a:moveTo>
                        <a:pt x="206" y="78"/>
                      </a:moveTo>
                      <a:cubicBezTo>
                        <a:pt x="164" y="33"/>
                        <a:pt x="164" y="33"/>
                        <a:pt x="164" y="33"/>
                      </a:cubicBezTo>
                      <a:cubicBezTo>
                        <a:pt x="163" y="31"/>
                        <a:pt x="161" y="30"/>
                        <a:pt x="159" y="30"/>
                      </a:cubicBezTo>
                      <a:cubicBezTo>
                        <a:pt x="134" y="30"/>
                        <a:pt x="134" y="30"/>
                        <a:pt x="134" y="30"/>
                      </a:cubicBezTo>
                      <a:cubicBezTo>
                        <a:pt x="131" y="30"/>
                        <a:pt x="128" y="33"/>
                        <a:pt x="128" y="37"/>
                      </a:cubicBezTo>
                      <a:cubicBezTo>
                        <a:pt x="128" y="51"/>
                        <a:pt x="128" y="51"/>
                        <a:pt x="128" y="51"/>
                      </a:cubicBezTo>
                      <a:cubicBezTo>
                        <a:pt x="128" y="54"/>
                        <a:pt x="126" y="56"/>
                        <a:pt x="12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65" y="56"/>
                        <a:pt x="50" y="41"/>
                        <a:pt x="50" y="23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45" y="7"/>
                        <a:pt x="40" y="6"/>
                        <a:pt x="35" y="4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4"/>
                        <a:pt x="16" y="8"/>
                        <a:pt x="10" y="11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30"/>
                        <a:pt x="6" y="38"/>
                        <a:pt x="0" y="45"/>
                      </a:cubicBezTo>
                      <a:cubicBezTo>
                        <a:pt x="12" y="82"/>
                        <a:pt x="48" y="110"/>
                        <a:pt x="90" y="110"/>
                      </a:cubicBezTo>
                      <a:cubicBezTo>
                        <a:pt x="123" y="110"/>
                        <a:pt x="123" y="110"/>
                        <a:pt x="123" y="110"/>
                      </a:cubicBezTo>
                      <a:cubicBezTo>
                        <a:pt x="126" y="110"/>
                        <a:pt x="128" y="112"/>
                        <a:pt x="128" y="114"/>
                      </a:cubicBezTo>
                      <a:cubicBezTo>
                        <a:pt x="128" y="128"/>
                        <a:pt x="128" y="128"/>
                        <a:pt x="128" y="128"/>
                      </a:cubicBezTo>
                      <a:cubicBezTo>
                        <a:pt x="128" y="132"/>
                        <a:pt x="131" y="135"/>
                        <a:pt x="134" y="135"/>
                      </a:cubicBezTo>
                      <a:cubicBezTo>
                        <a:pt x="159" y="135"/>
                        <a:pt x="159" y="135"/>
                        <a:pt x="159" y="135"/>
                      </a:cubicBezTo>
                      <a:cubicBezTo>
                        <a:pt x="161" y="135"/>
                        <a:pt x="163" y="134"/>
                        <a:pt x="164" y="133"/>
                      </a:cubicBezTo>
                      <a:cubicBezTo>
                        <a:pt x="206" y="87"/>
                        <a:pt x="206" y="87"/>
                        <a:pt x="206" y="87"/>
                      </a:cubicBezTo>
                      <a:cubicBezTo>
                        <a:pt x="208" y="85"/>
                        <a:pt x="208" y="81"/>
                        <a:pt x="206" y="7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</p:grp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_AND_BODY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6" name="Google Shape;66;p4"/>
          <p:cNvPicPr/>
          <p:nvPr/>
        </p:nvPicPr>
        <p:blipFill>
          <a:blip r:embed="rId2"/>
          <a:srcRect t="1844" r="1844"/>
          <a:stretch/>
        </p:blipFill>
        <p:spPr>
          <a:xfrm rot="10800000">
            <a:off x="36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57" name="Google Shape;67;p4"/>
          <p:cNvPicPr/>
          <p:nvPr/>
        </p:nvPicPr>
        <p:blipFill>
          <a:blip r:embed="rId3">
            <a:alphaModFix amt="60000"/>
          </a:blip>
          <a:srcRect b="1681"/>
          <a:stretch/>
        </p:blipFill>
        <p:spPr>
          <a:xfrm flipH="1">
            <a:off x="6489000" y="0"/>
            <a:ext cx="2740680" cy="514332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558" name="Google Shape;68;p4"/>
          <p:cNvGrpSpPr/>
          <p:nvPr/>
        </p:nvGrpSpPr>
        <p:grpSpPr>
          <a:xfrm>
            <a:off x="-2378160" y="-2853360"/>
            <a:ext cx="12216960" cy="9288720"/>
            <a:chOff x="-2378160" y="-2853360"/>
            <a:chExt cx="12216960" cy="9288720"/>
          </a:xfrm>
        </p:grpSpPr>
        <p:pic>
          <p:nvPicPr>
            <p:cNvPr id="559" name="Google Shape;69;p4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16719600" flipH="1">
              <a:off x="6088320" y="269136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560" name="Google Shape;70;p4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19275600" flipH="1">
              <a:off x="-1683360" y="-212616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561" name="Google Shape;71;p4"/>
          <p:cNvGrpSpPr/>
          <p:nvPr/>
        </p:nvGrpSpPr>
        <p:grpSpPr>
          <a:xfrm>
            <a:off x="7748280" y="-749880"/>
            <a:ext cx="1963080" cy="2057760"/>
            <a:chOff x="7748280" y="-749880"/>
            <a:chExt cx="1963080" cy="2057760"/>
          </a:xfrm>
        </p:grpSpPr>
        <p:pic>
          <p:nvPicPr>
            <p:cNvPr id="562" name="Google Shape;72;p4"/>
            <p:cNvPicPr/>
            <p:nvPr/>
          </p:nvPicPr>
          <p:blipFill>
            <a:blip r:embed="rId5">
              <a:alphaModFix amt="50000"/>
            </a:blip>
            <a:stretch/>
          </p:blipFill>
          <p:spPr>
            <a:xfrm rot="16200000">
              <a:off x="7726320" y="-727920"/>
              <a:ext cx="2007000" cy="1963080"/>
            </a:xfrm>
            <a:prstGeom prst="rect">
              <a:avLst/>
            </a:prstGeom>
            <a:noFill/>
            <a:ln w="0">
              <a:noFill/>
            </a:ln>
          </p:spPr>
        </p:pic>
        <p:grpSp>
          <p:nvGrpSpPr>
            <p:cNvPr id="563" name="Google Shape;73;p4"/>
            <p:cNvGrpSpPr/>
            <p:nvPr/>
          </p:nvGrpSpPr>
          <p:grpSpPr>
            <a:xfrm>
              <a:off x="8696880" y="990720"/>
              <a:ext cx="344520" cy="317160"/>
              <a:chOff x="8696880" y="990720"/>
              <a:chExt cx="344520" cy="317160"/>
            </a:xfrm>
          </p:grpSpPr>
          <p:sp>
            <p:nvSpPr>
              <p:cNvPr id="564" name="Google Shape;74;p4"/>
              <p:cNvSpPr/>
              <p:nvPr/>
            </p:nvSpPr>
            <p:spPr>
              <a:xfrm>
                <a:off x="8811720" y="1044720"/>
                <a:ext cx="148320" cy="149040"/>
              </a:xfrm>
              <a:custGeom>
                <a:avLst/>
                <a:gdLst>
                  <a:gd name="textAreaLeft" fmla="*/ 0 w 148320"/>
                  <a:gd name="textAreaRight" fmla="*/ 148680 w 148320"/>
                  <a:gd name="textAreaTop" fmla="*/ 0 h 149040"/>
                  <a:gd name="textAreaBottom" fmla="*/ 149400 h 149040"/>
                </a:gdLst>
                <a:ahLst/>
                <a:cxnLst/>
                <a:rect l="textAreaLeft" t="textAreaTop" r="textAreaRight" b="textAreaBottom"/>
                <a:pathLst>
                  <a:path w="251" h="252">
                    <a:moveTo>
                      <a:pt x="197" y="142"/>
                    </a:moveTo>
                    <a:cubicBezTo>
                      <a:pt x="176" y="141"/>
                      <a:pt x="176" y="110"/>
                      <a:pt x="197" y="110"/>
                    </a:cubicBezTo>
                    <a:cubicBezTo>
                      <a:pt x="251" y="109"/>
                      <a:pt x="251" y="109"/>
                      <a:pt x="251" y="109"/>
                    </a:cubicBezTo>
                    <a:cubicBezTo>
                      <a:pt x="245" y="55"/>
                      <a:pt x="197" y="6"/>
                      <a:pt x="142" y="0"/>
                    </a:cubicBezTo>
                    <a:cubicBezTo>
                      <a:pt x="141" y="54"/>
                      <a:pt x="141" y="54"/>
                      <a:pt x="141" y="54"/>
                    </a:cubicBezTo>
                    <a:cubicBezTo>
                      <a:pt x="141" y="63"/>
                      <a:pt x="134" y="70"/>
                      <a:pt x="125" y="70"/>
                    </a:cubicBezTo>
                    <a:cubicBezTo>
                      <a:pt x="125" y="70"/>
                      <a:pt x="125" y="70"/>
                      <a:pt x="125" y="70"/>
                    </a:cubicBezTo>
                    <a:cubicBezTo>
                      <a:pt x="116" y="70"/>
                      <a:pt x="109" y="63"/>
                      <a:pt x="109" y="54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53" y="6"/>
                      <a:pt x="5" y="55"/>
                      <a:pt x="0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74" y="111"/>
                      <a:pt x="74" y="141"/>
                      <a:pt x="53" y="142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5" y="197"/>
                      <a:pt x="53" y="246"/>
                      <a:pt x="109" y="252"/>
                    </a:cubicBezTo>
                    <a:cubicBezTo>
                      <a:pt x="109" y="198"/>
                      <a:pt x="109" y="198"/>
                      <a:pt x="109" y="198"/>
                    </a:cubicBezTo>
                    <a:cubicBezTo>
                      <a:pt x="109" y="189"/>
                      <a:pt x="116" y="182"/>
                      <a:pt x="125" y="182"/>
                    </a:cubicBezTo>
                    <a:cubicBezTo>
                      <a:pt x="125" y="182"/>
                      <a:pt x="125" y="182"/>
                      <a:pt x="125" y="182"/>
                    </a:cubicBezTo>
                    <a:cubicBezTo>
                      <a:pt x="134" y="182"/>
                      <a:pt x="141" y="189"/>
                      <a:pt x="141" y="198"/>
                    </a:cubicBezTo>
                    <a:cubicBezTo>
                      <a:pt x="141" y="252"/>
                      <a:pt x="141" y="252"/>
                      <a:pt x="141" y="252"/>
                    </a:cubicBezTo>
                    <a:cubicBezTo>
                      <a:pt x="197" y="246"/>
                      <a:pt x="245" y="197"/>
                      <a:pt x="251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lose/>
                    <a:moveTo>
                      <a:pt x="125" y="142"/>
                    </a:moveTo>
                    <a:cubicBezTo>
                      <a:pt x="104" y="141"/>
                      <a:pt x="104" y="111"/>
                      <a:pt x="125" y="110"/>
                    </a:cubicBezTo>
                    <a:cubicBezTo>
                      <a:pt x="147" y="110"/>
                      <a:pt x="147" y="141"/>
                      <a:pt x="125" y="14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65" name="Google Shape;75;p4"/>
              <p:cNvSpPr/>
              <p:nvPr/>
            </p:nvSpPr>
            <p:spPr>
              <a:xfrm>
                <a:off x="8696880" y="1229400"/>
                <a:ext cx="77760" cy="78480"/>
              </a:xfrm>
              <a:custGeom>
                <a:avLst/>
                <a:gdLst>
                  <a:gd name="textAreaLeft" fmla="*/ 0 w 77760"/>
                  <a:gd name="textAreaRight" fmla="*/ 78120 w 77760"/>
                  <a:gd name="textAreaTop" fmla="*/ 0 h 78480"/>
                  <a:gd name="textAreaBottom" fmla="*/ 78840 h 78480"/>
                </a:gdLst>
                <a:ahLst/>
                <a:cxnLst/>
                <a:rect l="textAreaLeft" t="textAreaTop" r="textAreaRight" b="textAreaBottom"/>
                <a:pathLst>
                  <a:path w="132" h="133">
                    <a:moveTo>
                      <a:pt x="75" y="0"/>
                    </a:moveTo>
                    <a:cubicBezTo>
                      <a:pt x="15" y="60"/>
                      <a:pt x="15" y="60"/>
                      <a:pt x="15" y="60"/>
                    </a:cubicBezTo>
                    <a:cubicBezTo>
                      <a:pt x="0" y="76"/>
                      <a:pt x="0" y="101"/>
                      <a:pt x="15" y="117"/>
                    </a:cubicBezTo>
                    <a:cubicBezTo>
                      <a:pt x="31" y="133"/>
                      <a:pt x="56" y="133"/>
                      <a:pt x="72" y="117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7"/>
                      <a:pt x="132" y="57"/>
                      <a:pt x="132" y="57"/>
                    </a:cubicBez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9240" bIns="392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66" name="Google Shape;76;p4"/>
              <p:cNvSpPr/>
              <p:nvPr/>
            </p:nvSpPr>
            <p:spPr>
              <a:xfrm>
                <a:off x="8730360" y="990720"/>
                <a:ext cx="311040" cy="245520"/>
              </a:xfrm>
              <a:custGeom>
                <a:avLst/>
                <a:gdLst>
                  <a:gd name="textAreaLeft" fmla="*/ 0 w 311040"/>
                  <a:gd name="textAreaRight" fmla="*/ 311400 w 311040"/>
                  <a:gd name="textAreaTop" fmla="*/ 0 h 245520"/>
                  <a:gd name="textAreaBottom" fmla="*/ 245880 h 245520"/>
                </a:gdLst>
                <a:ahLst/>
                <a:cxnLst/>
                <a:rect l="textAreaLeft" t="textAreaTop" r="textAreaRight" b="textAreaBottom"/>
                <a:pathLst>
                  <a:path w="526" h="415">
                    <a:moveTo>
                      <a:pt x="402" y="77"/>
                    </a:moveTo>
                    <a:cubicBezTo>
                      <a:pt x="329" y="1"/>
                      <a:pt x="197" y="0"/>
                      <a:pt x="124" y="77"/>
                    </a:cubicBezTo>
                    <a:cubicBezTo>
                      <a:pt x="0" y="200"/>
                      <a:pt x="89" y="415"/>
                      <a:pt x="263" y="414"/>
                    </a:cubicBezTo>
                    <a:cubicBezTo>
                      <a:pt x="437" y="415"/>
                      <a:pt x="526" y="200"/>
                      <a:pt x="402" y="77"/>
                    </a:cubicBezTo>
                    <a:close/>
                    <a:moveTo>
                      <a:pt x="376" y="329"/>
                    </a:moveTo>
                    <a:cubicBezTo>
                      <a:pt x="312" y="393"/>
                      <a:pt x="211" y="390"/>
                      <a:pt x="151" y="329"/>
                    </a:cubicBezTo>
                    <a:cubicBezTo>
                      <a:pt x="120" y="299"/>
                      <a:pt x="105" y="259"/>
                      <a:pt x="104" y="219"/>
                    </a:cubicBezTo>
                    <a:cubicBezTo>
                      <a:pt x="104" y="218"/>
                      <a:pt x="104" y="218"/>
                      <a:pt x="104" y="217"/>
                    </a:cubicBezTo>
                    <a:cubicBezTo>
                      <a:pt x="104" y="216"/>
                      <a:pt x="104" y="216"/>
                      <a:pt x="104" y="215"/>
                    </a:cubicBezTo>
                    <a:cubicBezTo>
                      <a:pt x="103" y="131"/>
                      <a:pt x="177" y="56"/>
                      <a:pt x="263" y="57"/>
                    </a:cubicBezTo>
                    <a:cubicBezTo>
                      <a:pt x="409" y="60"/>
                      <a:pt x="473" y="231"/>
                      <a:pt x="376" y="32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67" name="Google Shape;77;p4"/>
              <p:cNvSpPr/>
              <p:nvPr/>
            </p:nvSpPr>
            <p:spPr>
              <a:xfrm>
                <a:off x="8754840" y="1196640"/>
                <a:ext cx="52560" cy="52560"/>
              </a:xfrm>
              <a:custGeom>
                <a:avLst/>
                <a:gdLst>
                  <a:gd name="textAreaLeft" fmla="*/ 0 w 52560"/>
                  <a:gd name="textAreaRight" fmla="*/ 52920 w 52560"/>
                  <a:gd name="textAreaTop" fmla="*/ 0 h 52560"/>
                  <a:gd name="textAreaBottom" fmla="*/ 52920 h 52560"/>
                </a:gdLst>
                <a:ahLst/>
                <a:cxnLst/>
                <a:rect l="textAreaLeft" t="textAreaTop" r="textAreaRight" b="textAreaBottom"/>
                <a:pathLst>
                  <a:path w="89" h="89">
                    <a:moveTo>
                      <a:pt x="33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67" y="41"/>
                      <a:pt x="48" y="22"/>
                      <a:pt x="3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6280" bIns="262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568" name="Google Shape;78;p4"/>
            <p:cNvGrpSpPr/>
            <p:nvPr/>
          </p:nvGrpSpPr>
          <p:grpSpPr>
            <a:xfrm>
              <a:off x="8691120" y="332640"/>
              <a:ext cx="356040" cy="357120"/>
              <a:chOff x="8691120" y="332640"/>
              <a:chExt cx="356040" cy="357120"/>
            </a:xfrm>
          </p:grpSpPr>
          <p:sp>
            <p:nvSpPr>
              <p:cNvPr id="569" name="Google Shape;79;p4"/>
              <p:cNvSpPr/>
              <p:nvPr/>
            </p:nvSpPr>
            <p:spPr>
              <a:xfrm>
                <a:off x="8768880" y="542520"/>
                <a:ext cx="68400" cy="68400"/>
              </a:xfrm>
              <a:custGeom>
                <a:avLst/>
                <a:gdLst>
                  <a:gd name="textAreaLeft" fmla="*/ 0 w 68400"/>
                  <a:gd name="textAreaRight" fmla="*/ 68760 w 6840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99" h="99">
                    <a:moveTo>
                      <a:pt x="0" y="2"/>
                    </a:moveTo>
                    <a:cubicBezTo>
                      <a:pt x="7" y="24"/>
                      <a:pt x="19" y="45"/>
                      <a:pt x="37" y="62"/>
                    </a:cubicBezTo>
                    <a:cubicBezTo>
                      <a:pt x="54" y="80"/>
                      <a:pt x="75" y="92"/>
                      <a:pt x="97" y="99"/>
                    </a:cubicBezTo>
                    <a:cubicBezTo>
                      <a:pt x="99" y="53"/>
                      <a:pt x="46" y="0"/>
                      <a:pt x="0" y="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0" name="Google Shape;80;p4"/>
              <p:cNvSpPr/>
              <p:nvPr/>
            </p:nvSpPr>
            <p:spPr>
              <a:xfrm>
                <a:off x="8900640" y="543600"/>
                <a:ext cx="67680" cy="67320"/>
              </a:xfrm>
              <a:custGeom>
                <a:avLst/>
                <a:gdLst>
                  <a:gd name="textAreaLeft" fmla="*/ 0 w 67680"/>
                  <a:gd name="textAreaRight" fmla="*/ 68040 w 6768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98" h="98">
                    <a:moveTo>
                      <a:pt x="31" y="32"/>
                    </a:moveTo>
                    <a:cubicBezTo>
                      <a:pt x="11" y="52"/>
                      <a:pt x="0" y="77"/>
                      <a:pt x="0" y="98"/>
                    </a:cubicBezTo>
                    <a:cubicBezTo>
                      <a:pt x="22" y="91"/>
                      <a:pt x="43" y="79"/>
                      <a:pt x="61" y="61"/>
                    </a:cubicBezTo>
                    <a:cubicBezTo>
                      <a:pt x="78" y="44"/>
                      <a:pt x="91" y="23"/>
                      <a:pt x="98" y="1"/>
                    </a:cubicBezTo>
                    <a:cubicBezTo>
                      <a:pt x="76" y="0"/>
                      <a:pt x="51" y="11"/>
                      <a:pt x="31" y="3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1" name="Google Shape;81;p4"/>
              <p:cNvSpPr/>
              <p:nvPr/>
            </p:nvSpPr>
            <p:spPr>
              <a:xfrm>
                <a:off x="8768880" y="411480"/>
                <a:ext cx="66960" cy="67680"/>
              </a:xfrm>
              <a:custGeom>
                <a:avLst/>
                <a:gdLst>
                  <a:gd name="textAreaLeft" fmla="*/ 0 w 66960"/>
                  <a:gd name="textAreaRight" fmla="*/ 67320 w 6696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97" h="98">
                    <a:moveTo>
                      <a:pt x="66" y="67"/>
                    </a:moveTo>
                    <a:cubicBezTo>
                      <a:pt x="86" y="47"/>
                      <a:pt x="97" y="22"/>
                      <a:pt x="97" y="0"/>
                    </a:cubicBezTo>
                    <a:cubicBezTo>
                      <a:pt x="52" y="14"/>
                      <a:pt x="13" y="53"/>
                      <a:pt x="0" y="98"/>
                    </a:cubicBezTo>
                    <a:cubicBezTo>
                      <a:pt x="21" y="98"/>
                      <a:pt x="46" y="87"/>
                      <a:pt x="66" y="6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2" name="Google Shape;82;p4"/>
              <p:cNvSpPr/>
              <p:nvPr/>
            </p:nvSpPr>
            <p:spPr>
              <a:xfrm>
                <a:off x="8899200" y="411480"/>
                <a:ext cx="69120" cy="69120"/>
              </a:xfrm>
              <a:custGeom>
                <a:avLst/>
                <a:gdLst>
                  <a:gd name="textAreaLeft" fmla="*/ 0 w 69120"/>
                  <a:gd name="textAreaRight" fmla="*/ 69480 w 69120"/>
                  <a:gd name="textAreaTop" fmla="*/ 0 h 69120"/>
                  <a:gd name="textAreaBottom" fmla="*/ 69480 h 69120"/>
                </a:gdLst>
                <a:ahLst/>
                <a:cxnLst/>
                <a:rect l="textAreaLeft" t="textAreaTop" r="textAreaRight" b="textAreaBottom"/>
                <a:pathLst>
                  <a:path w="100" h="100">
                    <a:moveTo>
                      <a:pt x="100" y="98"/>
                    </a:moveTo>
                    <a:cubicBezTo>
                      <a:pt x="86" y="53"/>
                      <a:pt x="47" y="14"/>
                      <a:pt x="2" y="0"/>
                    </a:cubicBezTo>
                    <a:cubicBezTo>
                      <a:pt x="0" y="46"/>
                      <a:pt x="54" y="100"/>
                      <a:pt x="100" y="9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560" bIns="3456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3" name="Google Shape;83;p4"/>
              <p:cNvSpPr/>
              <p:nvPr/>
            </p:nvSpPr>
            <p:spPr>
              <a:xfrm>
                <a:off x="8850240" y="494640"/>
                <a:ext cx="36000" cy="35280"/>
              </a:xfrm>
              <a:custGeom>
                <a:avLst/>
                <a:gdLst>
                  <a:gd name="textAreaLeft" fmla="*/ 0 w 36000"/>
                  <a:gd name="textAreaRight" fmla="*/ 36360 w 36000"/>
                  <a:gd name="textAreaTop" fmla="*/ 0 h 35280"/>
                  <a:gd name="textAreaBottom" fmla="*/ 35640 h 35280"/>
                </a:gdLst>
                <a:ahLst/>
                <a:cxnLst/>
                <a:rect l="textAreaLeft" t="textAreaTop" r="textAreaRight" b="textAreaBottom"/>
                <a:pathLst>
                  <a:path w="53" h="51">
                    <a:moveTo>
                      <a:pt x="27" y="0"/>
                    </a:moveTo>
                    <a:cubicBezTo>
                      <a:pt x="21" y="0"/>
                      <a:pt x="14" y="3"/>
                      <a:pt x="10" y="7"/>
                    </a:cubicBezTo>
                    <a:cubicBezTo>
                      <a:pt x="0" y="17"/>
                      <a:pt x="0" y="32"/>
                      <a:pt x="10" y="41"/>
                    </a:cubicBezTo>
                    <a:cubicBezTo>
                      <a:pt x="19" y="51"/>
                      <a:pt x="34" y="51"/>
                      <a:pt x="44" y="41"/>
                    </a:cubicBezTo>
                    <a:cubicBezTo>
                      <a:pt x="53" y="32"/>
                      <a:pt x="53" y="17"/>
                      <a:pt x="44" y="7"/>
                    </a:cubicBezTo>
                    <a:cubicBezTo>
                      <a:pt x="39" y="3"/>
                      <a:pt x="33" y="0"/>
                      <a:pt x="27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7640" bIns="176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4" name="Google Shape;84;p4"/>
              <p:cNvSpPr/>
              <p:nvPr/>
            </p:nvSpPr>
            <p:spPr>
              <a:xfrm>
                <a:off x="8763120" y="406800"/>
                <a:ext cx="209880" cy="209880"/>
              </a:xfrm>
              <a:custGeom>
                <a:avLst/>
                <a:gdLst>
                  <a:gd name="textAreaLeft" fmla="*/ 0 w 209880"/>
                  <a:gd name="textAreaRight" fmla="*/ 210240 w 209880"/>
                  <a:gd name="textAreaTop" fmla="*/ 0 h 209880"/>
                  <a:gd name="textAreaBottom" fmla="*/ 210240 h 209880"/>
                </a:gdLst>
                <a:ahLst/>
                <a:cxnLst/>
                <a:rect l="textAreaLeft" t="textAreaTop" r="textAreaRight" b="textAreaBottom"/>
                <a:pathLst>
                  <a:path w="303" h="303">
                    <a:moveTo>
                      <a:pt x="295" y="135"/>
                    </a:moveTo>
                    <a:cubicBezTo>
                      <a:pt x="265" y="135"/>
                      <a:pt x="233" y="120"/>
                      <a:pt x="208" y="95"/>
                    </a:cubicBezTo>
                    <a:cubicBezTo>
                      <a:pt x="192" y="79"/>
                      <a:pt x="180" y="61"/>
                      <a:pt x="174" y="41"/>
                    </a:cubicBezTo>
                    <a:cubicBezTo>
                      <a:pt x="169" y="27"/>
                      <a:pt x="168" y="14"/>
                      <a:pt x="169" y="1"/>
                    </a:cubicBezTo>
                    <a:cubicBezTo>
                      <a:pt x="158" y="0"/>
                      <a:pt x="146" y="0"/>
                      <a:pt x="135" y="1"/>
                    </a:cubicBezTo>
                    <a:cubicBezTo>
                      <a:pt x="140" y="52"/>
                      <a:pt x="93" y="114"/>
                      <a:pt x="41" y="129"/>
                    </a:cubicBezTo>
                    <a:cubicBezTo>
                      <a:pt x="28" y="134"/>
                      <a:pt x="15" y="135"/>
                      <a:pt x="1" y="134"/>
                    </a:cubicBezTo>
                    <a:cubicBezTo>
                      <a:pt x="0" y="146"/>
                      <a:pt x="0" y="157"/>
                      <a:pt x="1" y="168"/>
                    </a:cubicBezTo>
                    <a:cubicBezTo>
                      <a:pt x="68" y="161"/>
                      <a:pt x="142" y="235"/>
                      <a:pt x="135" y="302"/>
                    </a:cubicBezTo>
                    <a:cubicBezTo>
                      <a:pt x="146" y="303"/>
                      <a:pt x="157" y="303"/>
                      <a:pt x="169" y="302"/>
                    </a:cubicBezTo>
                    <a:cubicBezTo>
                      <a:pt x="166" y="270"/>
                      <a:pt x="180" y="235"/>
                      <a:pt x="208" y="207"/>
                    </a:cubicBezTo>
                    <a:cubicBezTo>
                      <a:pt x="224" y="191"/>
                      <a:pt x="242" y="180"/>
                      <a:pt x="262" y="173"/>
                    </a:cubicBezTo>
                    <a:cubicBezTo>
                      <a:pt x="275" y="169"/>
                      <a:pt x="289" y="167"/>
                      <a:pt x="302" y="168"/>
                    </a:cubicBezTo>
                    <a:cubicBezTo>
                      <a:pt x="303" y="157"/>
                      <a:pt x="303" y="146"/>
                      <a:pt x="302" y="134"/>
                    </a:cubicBezTo>
                    <a:cubicBezTo>
                      <a:pt x="300" y="134"/>
                      <a:pt x="297" y="135"/>
                      <a:pt x="295" y="135"/>
                    </a:cubicBezTo>
                    <a:close/>
                    <a:moveTo>
                      <a:pt x="190" y="190"/>
                    </a:moveTo>
                    <a:cubicBezTo>
                      <a:pt x="190" y="190"/>
                      <a:pt x="190" y="190"/>
                      <a:pt x="190" y="190"/>
                    </a:cubicBezTo>
                    <a:cubicBezTo>
                      <a:pt x="169" y="211"/>
                      <a:pt x="135" y="211"/>
                      <a:pt x="114" y="190"/>
                    </a:cubicBezTo>
                    <a:cubicBezTo>
                      <a:pt x="92" y="169"/>
                      <a:pt x="92" y="134"/>
                      <a:pt x="114" y="113"/>
                    </a:cubicBezTo>
                    <a:cubicBezTo>
                      <a:pt x="135" y="92"/>
                      <a:pt x="169" y="92"/>
                      <a:pt x="190" y="113"/>
                    </a:cubicBezTo>
                    <a:cubicBezTo>
                      <a:pt x="211" y="134"/>
                      <a:pt x="211" y="169"/>
                      <a:pt x="190" y="19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5" name="Google Shape;85;p4"/>
              <p:cNvSpPr/>
              <p:nvPr/>
            </p:nvSpPr>
            <p:spPr>
              <a:xfrm>
                <a:off x="8691120" y="332640"/>
                <a:ext cx="356040" cy="357120"/>
              </a:xfrm>
              <a:custGeom>
                <a:avLst/>
                <a:gdLst>
                  <a:gd name="textAreaLeft" fmla="*/ 0 w 356040"/>
                  <a:gd name="textAreaRight" fmla="*/ 356400 w 356040"/>
                  <a:gd name="textAreaTop" fmla="*/ 0 h 357120"/>
                  <a:gd name="textAreaBottom" fmla="*/ 357480 h 357120"/>
                </a:gdLst>
                <a:ahLst/>
                <a:cxnLst/>
                <a:rect l="textAreaLeft" t="textAreaTop" r="textAreaRight" b="textAreaBottom"/>
                <a:pathLst>
                  <a:path w="514" h="515">
                    <a:moveTo>
                      <a:pt x="507" y="209"/>
                    </a:moveTo>
                    <a:cubicBezTo>
                      <a:pt x="506" y="200"/>
                      <a:pt x="499" y="193"/>
                      <a:pt x="490" y="192"/>
                    </a:cubicBezTo>
                    <a:cubicBezTo>
                      <a:pt x="469" y="188"/>
                      <a:pt x="469" y="188"/>
                      <a:pt x="469" y="188"/>
                    </a:cubicBezTo>
                    <a:cubicBezTo>
                      <a:pt x="467" y="188"/>
                      <a:pt x="465" y="186"/>
                      <a:pt x="464" y="184"/>
                    </a:cubicBezTo>
                    <a:cubicBezTo>
                      <a:pt x="461" y="177"/>
                      <a:pt x="458" y="170"/>
                      <a:pt x="455" y="163"/>
                    </a:cubicBezTo>
                    <a:cubicBezTo>
                      <a:pt x="454" y="161"/>
                      <a:pt x="454" y="158"/>
                      <a:pt x="456" y="157"/>
                    </a:cubicBezTo>
                    <a:cubicBezTo>
                      <a:pt x="468" y="139"/>
                      <a:pt x="468" y="139"/>
                      <a:pt x="468" y="139"/>
                    </a:cubicBezTo>
                    <a:cubicBezTo>
                      <a:pt x="473" y="132"/>
                      <a:pt x="473" y="122"/>
                      <a:pt x="468" y="115"/>
                    </a:cubicBezTo>
                    <a:cubicBezTo>
                      <a:pt x="459" y="101"/>
                      <a:pt x="448" y="89"/>
                      <a:pt x="437" y="77"/>
                    </a:cubicBezTo>
                    <a:cubicBezTo>
                      <a:pt x="424" y="64"/>
                      <a:pt x="409" y="53"/>
                      <a:pt x="394" y="43"/>
                    </a:cubicBezTo>
                    <a:cubicBezTo>
                      <a:pt x="389" y="39"/>
                      <a:pt x="382" y="39"/>
                      <a:pt x="377" y="43"/>
                    </a:cubicBezTo>
                    <a:cubicBezTo>
                      <a:pt x="357" y="58"/>
                      <a:pt x="357" y="58"/>
                      <a:pt x="357" y="58"/>
                    </a:cubicBezTo>
                    <a:cubicBezTo>
                      <a:pt x="355" y="59"/>
                      <a:pt x="352" y="60"/>
                      <a:pt x="350" y="59"/>
                    </a:cubicBezTo>
                    <a:cubicBezTo>
                      <a:pt x="343" y="55"/>
                      <a:pt x="336" y="53"/>
                      <a:pt x="329" y="50"/>
                    </a:cubicBezTo>
                    <a:cubicBezTo>
                      <a:pt x="327" y="49"/>
                      <a:pt x="326" y="47"/>
                      <a:pt x="325" y="45"/>
                    </a:cubicBezTo>
                    <a:cubicBezTo>
                      <a:pt x="321" y="20"/>
                      <a:pt x="321" y="20"/>
                      <a:pt x="321" y="20"/>
                    </a:cubicBezTo>
                    <a:cubicBezTo>
                      <a:pt x="320" y="14"/>
                      <a:pt x="315" y="9"/>
                      <a:pt x="309" y="8"/>
                    </a:cubicBezTo>
                    <a:cubicBezTo>
                      <a:pt x="274" y="0"/>
                      <a:pt x="237" y="1"/>
                      <a:pt x="201" y="8"/>
                    </a:cubicBezTo>
                    <a:cubicBezTo>
                      <a:pt x="195" y="9"/>
                      <a:pt x="191" y="14"/>
                      <a:pt x="190" y="20"/>
                    </a:cubicBezTo>
                    <a:cubicBezTo>
                      <a:pt x="186" y="45"/>
                      <a:pt x="186" y="45"/>
                      <a:pt x="186" y="45"/>
                    </a:cubicBezTo>
                    <a:cubicBezTo>
                      <a:pt x="185" y="48"/>
                      <a:pt x="184" y="49"/>
                      <a:pt x="181" y="50"/>
                    </a:cubicBezTo>
                    <a:cubicBezTo>
                      <a:pt x="174" y="53"/>
                      <a:pt x="167" y="56"/>
                      <a:pt x="160" y="59"/>
                    </a:cubicBezTo>
                    <a:cubicBezTo>
                      <a:pt x="158" y="60"/>
                      <a:pt x="156" y="60"/>
                      <a:pt x="154" y="58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28" y="40"/>
                      <a:pt x="121" y="40"/>
                      <a:pt x="116" y="43"/>
                    </a:cubicBezTo>
                    <a:cubicBezTo>
                      <a:pt x="101" y="53"/>
                      <a:pt x="87" y="65"/>
                      <a:pt x="75" y="77"/>
                    </a:cubicBezTo>
                    <a:cubicBezTo>
                      <a:pt x="63" y="89"/>
                      <a:pt x="52" y="102"/>
                      <a:pt x="43" y="116"/>
                    </a:cubicBezTo>
                    <a:cubicBezTo>
                      <a:pt x="38" y="123"/>
                      <a:pt x="38" y="133"/>
                      <a:pt x="43" y="140"/>
                    </a:cubicBezTo>
                    <a:cubicBezTo>
                      <a:pt x="55" y="157"/>
                      <a:pt x="55" y="157"/>
                      <a:pt x="55" y="157"/>
                    </a:cubicBezTo>
                    <a:cubicBezTo>
                      <a:pt x="57" y="159"/>
                      <a:pt x="57" y="162"/>
                      <a:pt x="56" y="164"/>
                    </a:cubicBezTo>
                    <a:cubicBezTo>
                      <a:pt x="53" y="171"/>
                      <a:pt x="50" y="178"/>
                      <a:pt x="47" y="185"/>
                    </a:cubicBezTo>
                    <a:cubicBezTo>
                      <a:pt x="47" y="187"/>
                      <a:pt x="45" y="188"/>
                      <a:pt x="42" y="189"/>
                    </a:cubicBezTo>
                    <a:cubicBezTo>
                      <a:pt x="17" y="193"/>
                      <a:pt x="17" y="193"/>
                      <a:pt x="17" y="193"/>
                    </a:cubicBezTo>
                    <a:cubicBezTo>
                      <a:pt x="11" y="194"/>
                      <a:pt x="6" y="199"/>
                      <a:pt x="5" y="205"/>
                    </a:cubicBezTo>
                    <a:cubicBezTo>
                      <a:pt x="1" y="222"/>
                      <a:pt x="0" y="240"/>
                      <a:pt x="0" y="258"/>
                    </a:cubicBezTo>
                    <a:cubicBezTo>
                      <a:pt x="0" y="275"/>
                      <a:pt x="1" y="292"/>
                      <a:pt x="4" y="308"/>
                    </a:cubicBezTo>
                    <a:cubicBezTo>
                      <a:pt x="6" y="317"/>
                      <a:pt x="13" y="324"/>
                      <a:pt x="22" y="325"/>
                    </a:cubicBezTo>
                    <a:cubicBezTo>
                      <a:pt x="43" y="329"/>
                      <a:pt x="43" y="329"/>
                      <a:pt x="43" y="329"/>
                    </a:cubicBezTo>
                    <a:cubicBezTo>
                      <a:pt x="45" y="329"/>
                      <a:pt x="47" y="331"/>
                      <a:pt x="47" y="333"/>
                    </a:cubicBezTo>
                    <a:cubicBezTo>
                      <a:pt x="50" y="340"/>
                      <a:pt x="53" y="347"/>
                      <a:pt x="56" y="353"/>
                    </a:cubicBezTo>
                    <a:cubicBezTo>
                      <a:pt x="57" y="356"/>
                      <a:pt x="57" y="358"/>
                      <a:pt x="56" y="360"/>
                    </a:cubicBezTo>
                    <a:cubicBezTo>
                      <a:pt x="43" y="377"/>
                      <a:pt x="43" y="377"/>
                      <a:pt x="43" y="377"/>
                    </a:cubicBezTo>
                    <a:cubicBezTo>
                      <a:pt x="38" y="384"/>
                      <a:pt x="38" y="394"/>
                      <a:pt x="43" y="402"/>
                    </a:cubicBezTo>
                    <a:cubicBezTo>
                      <a:pt x="62" y="430"/>
                      <a:pt x="88" y="455"/>
                      <a:pt x="117" y="474"/>
                    </a:cubicBezTo>
                    <a:cubicBezTo>
                      <a:pt x="122" y="477"/>
                      <a:pt x="129" y="477"/>
                      <a:pt x="134" y="474"/>
                    </a:cubicBezTo>
                    <a:cubicBezTo>
                      <a:pt x="154" y="459"/>
                      <a:pt x="154" y="459"/>
                      <a:pt x="154" y="459"/>
                    </a:cubicBezTo>
                    <a:cubicBezTo>
                      <a:pt x="156" y="457"/>
                      <a:pt x="159" y="457"/>
                      <a:pt x="161" y="458"/>
                    </a:cubicBezTo>
                    <a:cubicBezTo>
                      <a:pt x="168" y="461"/>
                      <a:pt x="175" y="464"/>
                      <a:pt x="182" y="467"/>
                    </a:cubicBezTo>
                    <a:cubicBezTo>
                      <a:pt x="184" y="468"/>
                      <a:pt x="186" y="469"/>
                      <a:pt x="186" y="472"/>
                    </a:cubicBezTo>
                    <a:cubicBezTo>
                      <a:pt x="190" y="493"/>
                      <a:pt x="190" y="493"/>
                      <a:pt x="190" y="493"/>
                    </a:cubicBezTo>
                    <a:cubicBezTo>
                      <a:pt x="191" y="501"/>
                      <a:pt x="198" y="508"/>
                      <a:pt x="207" y="510"/>
                    </a:cubicBezTo>
                    <a:cubicBezTo>
                      <a:pt x="223" y="513"/>
                      <a:pt x="239" y="515"/>
                      <a:pt x="256" y="515"/>
                    </a:cubicBezTo>
                    <a:cubicBezTo>
                      <a:pt x="272" y="515"/>
                      <a:pt x="289" y="513"/>
                      <a:pt x="305" y="510"/>
                    </a:cubicBezTo>
                    <a:cubicBezTo>
                      <a:pt x="314" y="508"/>
                      <a:pt x="321" y="501"/>
                      <a:pt x="322" y="492"/>
                    </a:cubicBezTo>
                    <a:cubicBezTo>
                      <a:pt x="326" y="472"/>
                      <a:pt x="326" y="472"/>
                      <a:pt x="326" y="472"/>
                    </a:cubicBezTo>
                    <a:cubicBezTo>
                      <a:pt x="326" y="469"/>
                      <a:pt x="328" y="467"/>
                      <a:pt x="330" y="467"/>
                    </a:cubicBezTo>
                    <a:cubicBezTo>
                      <a:pt x="337" y="464"/>
                      <a:pt x="344" y="461"/>
                      <a:pt x="351" y="458"/>
                    </a:cubicBezTo>
                    <a:cubicBezTo>
                      <a:pt x="353" y="457"/>
                      <a:pt x="355" y="457"/>
                      <a:pt x="357" y="458"/>
                    </a:cubicBezTo>
                    <a:cubicBezTo>
                      <a:pt x="378" y="473"/>
                      <a:pt x="378" y="473"/>
                      <a:pt x="378" y="473"/>
                    </a:cubicBezTo>
                    <a:cubicBezTo>
                      <a:pt x="383" y="477"/>
                      <a:pt x="390" y="477"/>
                      <a:pt x="395" y="474"/>
                    </a:cubicBezTo>
                    <a:cubicBezTo>
                      <a:pt x="410" y="464"/>
                      <a:pt x="424" y="452"/>
                      <a:pt x="437" y="440"/>
                    </a:cubicBezTo>
                    <a:cubicBezTo>
                      <a:pt x="449" y="428"/>
                      <a:pt x="459" y="415"/>
                      <a:pt x="469" y="401"/>
                    </a:cubicBezTo>
                    <a:cubicBezTo>
                      <a:pt x="474" y="394"/>
                      <a:pt x="474" y="384"/>
                      <a:pt x="468" y="377"/>
                    </a:cubicBezTo>
                    <a:cubicBezTo>
                      <a:pt x="456" y="360"/>
                      <a:pt x="456" y="360"/>
                      <a:pt x="456" y="360"/>
                    </a:cubicBezTo>
                    <a:cubicBezTo>
                      <a:pt x="455" y="358"/>
                      <a:pt x="454" y="355"/>
                      <a:pt x="455" y="353"/>
                    </a:cubicBezTo>
                    <a:cubicBezTo>
                      <a:pt x="459" y="346"/>
                      <a:pt x="462" y="339"/>
                      <a:pt x="464" y="332"/>
                    </a:cubicBezTo>
                    <a:cubicBezTo>
                      <a:pt x="465" y="330"/>
                      <a:pt x="467" y="328"/>
                      <a:pt x="469" y="328"/>
                    </a:cubicBezTo>
                    <a:cubicBezTo>
                      <a:pt x="494" y="324"/>
                      <a:pt x="494" y="324"/>
                      <a:pt x="494" y="324"/>
                    </a:cubicBezTo>
                    <a:cubicBezTo>
                      <a:pt x="500" y="323"/>
                      <a:pt x="505" y="318"/>
                      <a:pt x="506" y="312"/>
                    </a:cubicBezTo>
                    <a:cubicBezTo>
                      <a:pt x="513" y="278"/>
                      <a:pt x="514" y="243"/>
                      <a:pt x="507" y="209"/>
                    </a:cubicBezTo>
                    <a:close/>
                    <a:moveTo>
                      <a:pt x="384" y="387"/>
                    </a:moveTo>
                    <a:cubicBezTo>
                      <a:pt x="339" y="431"/>
                      <a:pt x="279" y="448"/>
                      <a:pt x="220" y="436"/>
                    </a:cubicBezTo>
                    <a:cubicBezTo>
                      <a:pt x="219" y="436"/>
                      <a:pt x="218" y="436"/>
                      <a:pt x="217" y="436"/>
                    </a:cubicBezTo>
                    <a:cubicBezTo>
                      <a:pt x="217" y="436"/>
                      <a:pt x="217" y="436"/>
                      <a:pt x="217" y="436"/>
                    </a:cubicBezTo>
                    <a:cubicBezTo>
                      <a:pt x="151" y="423"/>
                      <a:pt x="91" y="363"/>
                      <a:pt x="79" y="297"/>
                    </a:cubicBezTo>
                    <a:cubicBezTo>
                      <a:pt x="79" y="297"/>
                      <a:pt x="79" y="297"/>
                      <a:pt x="79" y="297"/>
                    </a:cubicBezTo>
                    <a:cubicBezTo>
                      <a:pt x="78" y="296"/>
                      <a:pt x="78" y="295"/>
                      <a:pt x="78" y="294"/>
                    </a:cubicBezTo>
                    <a:cubicBezTo>
                      <a:pt x="73" y="271"/>
                      <a:pt x="73" y="246"/>
                      <a:pt x="78" y="222"/>
                    </a:cubicBezTo>
                    <a:cubicBezTo>
                      <a:pt x="78" y="221"/>
                      <a:pt x="78" y="220"/>
                      <a:pt x="79" y="219"/>
                    </a:cubicBezTo>
                    <a:cubicBezTo>
                      <a:pt x="79" y="219"/>
                      <a:pt x="79" y="219"/>
                      <a:pt x="79" y="219"/>
                    </a:cubicBezTo>
                    <a:cubicBezTo>
                      <a:pt x="108" y="81"/>
                      <a:pt x="283" y="29"/>
                      <a:pt x="384" y="130"/>
                    </a:cubicBezTo>
                    <a:cubicBezTo>
                      <a:pt x="409" y="155"/>
                      <a:pt x="425" y="186"/>
                      <a:pt x="433" y="219"/>
                    </a:cubicBezTo>
                    <a:cubicBezTo>
                      <a:pt x="433" y="219"/>
                      <a:pt x="433" y="219"/>
                      <a:pt x="433" y="219"/>
                    </a:cubicBezTo>
                    <a:cubicBezTo>
                      <a:pt x="433" y="221"/>
                      <a:pt x="433" y="222"/>
                      <a:pt x="433" y="223"/>
                    </a:cubicBezTo>
                    <a:cubicBezTo>
                      <a:pt x="445" y="280"/>
                      <a:pt x="428" y="342"/>
                      <a:pt x="384" y="3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576" name="Google Shape;86;p4"/>
            <p:cNvGrpSpPr/>
            <p:nvPr/>
          </p:nvGrpSpPr>
          <p:grpSpPr>
            <a:xfrm>
              <a:off x="8134560" y="650880"/>
              <a:ext cx="354600" cy="366480"/>
              <a:chOff x="8134560" y="650880"/>
              <a:chExt cx="354600" cy="366480"/>
            </a:xfrm>
          </p:grpSpPr>
          <p:sp>
            <p:nvSpPr>
              <p:cNvPr id="577" name="Google Shape;87;p4"/>
              <p:cNvSpPr/>
              <p:nvPr/>
            </p:nvSpPr>
            <p:spPr>
              <a:xfrm>
                <a:off x="8134560" y="650880"/>
                <a:ext cx="354600" cy="231480"/>
              </a:xfrm>
              <a:custGeom>
                <a:avLst/>
                <a:gdLst>
                  <a:gd name="textAreaLeft" fmla="*/ 0 w 354600"/>
                  <a:gd name="textAreaRight" fmla="*/ 354960 w 354600"/>
                  <a:gd name="textAreaTop" fmla="*/ 0 h 231480"/>
                  <a:gd name="textAreaBottom" fmla="*/ 231840 h 231480"/>
                </a:gdLst>
                <a:ahLst/>
                <a:cxnLst/>
                <a:rect l="textAreaLeft" t="textAreaTop" r="textAreaRight" b="textAreaBottom"/>
                <a:pathLst>
                  <a:path w="511" h="334">
                    <a:moveTo>
                      <a:pt x="470" y="187"/>
                    </a:moveTo>
                    <a:cubicBezTo>
                      <a:pt x="462" y="183"/>
                      <a:pt x="459" y="175"/>
                      <a:pt x="462" y="167"/>
                    </a:cubicBezTo>
                    <a:cubicBezTo>
                      <a:pt x="481" y="118"/>
                      <a:pt x="444" y="63"/>
                      <a:pt x="391" y="63"/>
                    </a:cubicBezTo>
                    <a:cubicBezTo>
                      <a:pt x="381" y="62"/>
                      <a:pt x="371" y="64"/>
                      <a:pt x="361" y="68"/>
                    </a:cubicBezTo>
                    <a:cubicBezTo>
                      <a:pt x="353" y="71"/>
                      <a:pt x="344" y="68"/>
                      <a:pt x="341" y="60"/>
                    </a:cubicBezTo>
                    <a:cubicBezTo>
                      <a:pt x="314" y="1"/>
                      <a:pt x="229" y="0"/>
                      <a:pt x="201" y="59"/>
                    </a:cubicBezTo>
                    <a:cubicBezTo>
                      <a:pt x="198" y="67"/>
                      <a:pt x="189" y="70"/>
                      <a:pt x="181" y="67"/>
                    </a:cubicBezTo>
                    <a:cubicBezTo>
                      <a:pt x="173" y="64"/>
                      <a:pt x="163" y="63"/>
                      <a:pt x="154" y="63"/>
                    </a:cubicBezTo>
                    <a:cubicBezTo>
                      <a:pt x="112" y="63"/>
                      <a:pt x="78" y="98"/>
                      <a:pt x="78" y="140"/>
                    </a:cubicBezTo>
                    <a:cubicBezTo>
                      <a:pt x="78" y="149"/>
                      <a:pt x="80" y="158"/>
                      <a:pt x="83" y="167"/>
                    </a:cubicBezTo>
                    <a:cubicBezTo>
                      <a:pt x="86" y="175"/>
                      <a:pt x="82" y="184"/>
                      <a:pt x="75" y="187"/>
                    </a:cubicBezTo>
                    <a:cubicBezTo>
                      <a:pt x="0" y="225"/>
                      <a:pt x="26" y="332"/>
                      <a:pt x="109" y="334"/>
                    </a:cubicBezTo>
                    <a:cubicBezTo>
                      <a:pt x="177" y="334"/>
                      <a:pt x="177" y="334"/>
                      <a:pt x="177" y="334"/>
                    </a:cubicBezTo>
                    <a:cubicBezTo>
                      <a:pt x="271" y="330"/>
                      <a:pt x="271" y="196"/>
                      <a:pt x="177" y="192"/>
                    </a:cubicBezTo>
                    <a:cubicBezTo>
                      <a:pt x="168" y="192"/>
                      <a:pt x="161" y="185"/>
                      <a:pt x="161" y="176"/>
                    </a:cubicBezTo>
                    <a:cubicBezTo>
                      <a:pt x="161" y="167"/>
                      <a:pt x="168" y="160"/>
                      <a:pt x="177" y="160"/>
                    </a:cubicBezTo>
                    <a:cubicBezTo>
                      <a:pt x="228" y="160"/>
                      <a:pt x="271" y="198"/>
                      <a:pt x="278" y="247"/>
                    </a:cubicBezTo>
                    <a:cubicBezTo>
                      <a:pt x="353" y="247"/>
                      <a:pt x="353" y="247"/>
                      <a:pt x="353" y="247"/>
                    </a:cubicBezTo>
                    <a:cubicBezTo>
                      <a:pt x="367" y="247"/>
                      <a:pt x="379" y="235"/>
                      <a:pt x="379" y="221"/>
                    </a:cubicBezTo>
                    <a:cubicBezTo>
                      <a:pt x="379" y="207"/>
                      <a:pt x="367" y="195"/>
                      <a:pt x="353" y="195"/>
                    </a:cubicBezTo>
                    <a:cubicBezTo>
                      <a:pt x="332" y="194"/>
                      <a:pt x="332" y="164"/>
                      <a:pt x="353" y="163"/>
                    </a:cubicBezTo>
                    <a:cubicBezTo>
                      <a:pt x="430" y="166"/>
                      <a:pt x="430" y="276"/>
                      <a:pt x="353" y="279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5" y="300"/>
                      <a:pt x="265" y="319"/>
                      <a:pt x="251" y="334"/>
                    </a:cubicBezTo>
                    <a:cubicBezTo>
                      <a:pt x="257" y="334"/>
                      <a:pt x="257" y="334"/>
                      <a:pt x="257" y="334"/>
                    </a:cubicBezTo>
                    <a:cubicBezTo>
                      <a:pt x="258" y="334"/>
                      <a:pt x="258" y="334"/>
                      <a:pt x="259" y="334"/>
                    </a:cubicBezTo>
                    <a:cubicBezTo>
                      <a:pt x="432" y="334"/>
                      <a:pt x="432" y="334"/>
                      <a:pt x="432" y="334"/>
                    </a:cubicBezTo>
                    <a:cubicBezTo>
                      <a:pt x="453" y="334"/>
                      <a:pt x="473" y="326"/>
                      <a:pt x="488" y="311"/>
                    </a:cubicBezTo>
                    <a:cubicBezTo>
                      <a:pt x="503" y="296"/>
                      <a:pt x="511" y="276"/>
                      <a:pt x="511" y="255"/>
                    </a:cubicBezTo>
                    <a:cubicBezTo>
                      <a:pt x="511" y="226"/>
                      <a:pt x="495" y="200"/>
                      <a:pt x="470" y="1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8" name="Google Shape;88;p4"/>
              <p:cNvSpPr/>
              <p:nvPr/>
            </p:nvSpPr>
            <p:spPr>
              <a:xfrm>
                <a:off x="8382960" y="971280"/>
                <a:ext cx="44280" cy="46080"/>
              </a:xfrm>
              <a:custGeom>
                <a:avLst/>
                <a:gdLst>
                  <a:gd name="textAreaLeft" fmla="*/ 0 w 44280"/>
                  <a:gd name="textAreaRight" fmla="*/ 44640 w 44280"/>
                  <a:gd name="textAreaTop" fmla="*/ 0 h 46080"/>
                  <a:gd name="textAreaBottom" fmla="*/ 46440 h 46080"/>
                </a:gdLst>
                <a:ahLst/>
                <a:cxnLst/>
                <a:rect l="textAreaLeft" t="textAreaTop" r="textAreaRight" b="textAreaBottom"/>
                <a:pathLst>
                  <a:path w="64" h="67">
                    <a:moveTo>
                      <a:pt x="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52"/>
                      <a:pt x="14" y="67"/>
                      <a:pt x="3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1" y="67"/>
                      <a:pt x="64" y="63"/>
                      <a:pt x="64" y="5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3040" bIns="230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9" name="Google Shape;89;p4"/>
              <p:cNvSpPr/>
              <p:nvPr/>
            </p:nvSpPr>
            <p:spPr>
              <a:xfrm>
                <a:off x="8326440" y="900000"/>
                <a:ext cx="135000" cy="48600"/>
              </a:xfrm>
              <a:custGeom>
                <a:avLst/>
                <a:gdLst>
                  <a:gd name="textAreaLeft" fmla="*/ 0 w 135000"/>
                  <a:gd name="textAreaRight" fmla="*/ 135360 w 135000"/>
                  <a:gd name="textAreaTop" fmla="*/ 0 h 48600"/>
                  <a:gd name="textAreaBottom" fmla="*/ 48960 h 48600"/>
                </a:gdLst>
                <a:ahLst/>
                <a:cxnLst/>
                <a:rect l="textAreaLeft" t="textAreaTop" r="textAreaRight" b="textAreaBottom"/>
                <a:pathLst>
                  <a:path w="195" h="70">
                    <a:moveTo>
                      <a:pt x="195" y="19"/>
                    </a:moveTo>
                    <a:cubicBezTo>
                      <a:pt x="195" y="0"/>
                      <a:pt x="195" y="0"/>
                      <a:pt x="195" y="0"/>
                    </a:cubicBezTo>
                    <a:cubicBezTo>
                      <a:pt x="183" y="5"/>
                      <a:pt x="170" y="7"/>
                      <a:pt x="156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43"/>
                      <a:pt x="39" y="70"/>
                      <a:pt x="77" y="70"/>
                    </a:cubicBezTo>
                    <a:cubicBezTo>
                      <a:pt x="144" y="70"/>
                      <a:pt x="144" y="70"/>
                      <a:pt x="144" y="70"/>
                    </a:cubicBezTo>
                    <a:cubicBezTo>
                      <a:pt x="172" y="70"/>
                      <a:pt x="195" y="47"/>
                      <a:pt x="195" y="1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4480" bIns="244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  <p:sp>
        <p:nvSpPr>
          <p:cNvPr id="580" name="PlaceHolder 1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81" name="PlaceHolder 2"/>
          <p:cNvSpPr>
            <a:spLocks noGrp="1"/>
          </p:cNvSpPr>
          <p:nvPr>
            <p:ph type="body"/>
          </p:nvPr>
        </p:nvSpPr>
        <p:spPr>
          <a:xfrm>
            <a:off x="720000" y="1215720"/>
            <a:ext cx="7703640" cy="3416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_AND_TWO_COLUMNS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2" name="Google Shape;93;p5"/>
          <p:cNvPicPr/>
          <p:nvPr/>
        </p:nvPicPr>
        <p:blipFill>
          <a:blip r:embed="rId2"/>
          <a:srcRect t="1844" r="1844"/>
          <a:stretch/>
        </p:blipFill>
        <p:spPr>
          <a:xfrm rot="10800000">
            <a:off x="36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83" name="Google Shape;94;p5"/>
          <p:cNvPicPr/>
          <p:nvPr/>
        </p:nvPicPr>
        <p:blipFill>
          <a:blip r:embed="rId3"/>
          <a:srcRect l="7208" r="48305" b="45432"/>
          <a:stretch/>
        </p:blipFill>
        <p:spPr>
          <a:xfrm flipH="1">
            <a:off x="7925040" y="2289240"/>
            <a:ext cx="1218960" cy="285408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584" name="Google Shape;95;p5"/>
          <p:cNvGrpSpPr/>
          <p:nvPr/>
        </p:nvGrpSpPr>
        <p:grpSpPr>
          <a:xfrm>
            <a:off x="7748280" y="-749880"/>
            <a:ext cx="1963080" cy="2057760"/>
            <a:chOff x="7748280" y="-749880"/>
            <a:chExt cx="1963080" cy="2057760"/>
          </a:xfrm>
        </p:grpSpPr>
        <p:pic>
          <p:nvPicPr>
            <p:cNvPr id="585" name="Google Shape;96;p5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16200000">
              <a:off x="7726320" y="-727920"/>
              <a:ext cx="2007000" cy="1963080"/>
            </a:xfrm>
            <a:prstGeom prst="rect">
              <a:avLst/>
            </a:prstGeom>
            <a:noFill/>
            <a:ln w="0">
              <a:noFill/>
            </a:ln>
          </p:spPr>
        </p:pic>
        <p:grpSp>
          <p:nvGrpSpPr>
            <p:cNvPr id="586" name="Google Shape;97;p5"/>
            <p:cNvGrpSpPr/>
            <p:nvPr/>
          </p:nvGrpSpPr>
          <p:grpSpPr>
            <a:xfrm>
              <a:off x="8696880" y="990720"/>
              <a:ext cx="344520" cy="317160"/>
              <a:chOff x="8696880" y="990720"/>
              <a:chExt cx="344520" cy="317160"/>
            </a:xfrm>
          </p:grpSpPr>
          <p:sp>
            <p:nvSpPr>
              <p:cNvPr id="587" name="Google Shape;98;p5"/>
              <p:cNvSpPr/>
              <p:nvPr/>
            </p:nvSpPr>
            <p:spPr>
              <a:xfrm>
                <a:off x="8811720" y="1044720"/>
                <a:ext cx="148320" cy="149040"/>
              </a:xfrm>
              <a:custGeom>
                <a:avLst/>
                <a:gdLst>
                  <a:gd name="textAreaLeft" fmla="*/ 0 w 148320"/>
                  <a:gd name="textAreaRight" fmla="*/ 148680 w 148320"/>
                  <a:gd name="textAreaTop" fmla="*/ 0 h 149040"/>
                  <a:gd name="textAreaBottom" fmla="*/ 149400 h 149040"/>
                </a:gdLst>
                <a:ahLst/>
                <a:cxnLst/>
                <a:rect l="textAreaLeft" t="textAreaTop" r="textAreaRight" b="textAreaBottom"/>
                <a:pathLst>
                  <a:path w="251" h="252">
                    <a:moveTo>
                      <a:pt x="197" y="142"/>
                    </a:moveTo>
                    <a:cubicBezTo>
                      <a:pt x="176" y="141"/>
                      <a:pt x="176" y="110"/>
                      <a:pt x="197" y="110"/>
                    </a:cubicBezTo>
                    <a:cubicBezTo>
                      <a:pt x="251" y="109"/>
                      <a:pt x="251" y="109"/>
                      <a:pt x="251" y="109"/>
                    </a:cubicBezTo>
                    <a:cubicBezTo>
                      <a:pt x="245" y="55"/>
                      <a:pt x="197" y="6"/>
                      <a:pt x="142" y="0"/>
                    </a:cubicBezTo>
                    <a:cubicBezTo>
                      <a:pt x="141" y="54"/>
                      <a:pt x="141" y="54"/>
                      <a:pt x="141" y="54"/>
                    </a:cubicBezTo>
                    <a:cubicBezTo>
                      <a:pt x="141" y="63"/>
                      <a:pt x="134" y="70"/>
                      <a:pt x="125" y="70"/>
                    </a:cubicBezTo>
                    <a:cubicBezTo>
                      <a:pt x="125" y="70"/>
                      <a:pt x="125" y="70"/>
                      <a:pt x="125" y="70"/>
                    </a:cubicBezTo>
                    <a:cubicBezTo>
                      <a:pt x="116" y="70"/>
                      <a:pt x="109" y="63"/>
                      <a:pt x="109" y="54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53" y="6"/>
                      <a:pt x="5" y="55"/>
                      <a:pt x="0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74" y="111"/>
                      <a:pt x="74" y="141"/>
                      <a:pt x="53" y="142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5" y="197"/>
                      <a:pt x="53" y="246"/>
                      <a:pt x="109" y="252"/>
                    </a:cubicBezTo>
                    <a:cubicBezTo>
                      <a:pt x="109" y="198"/>
                      <a:pt x="109" y="198"/>
                      <a:pt x="109" y="198"/>
                    </a:cubicBezTo>
                    <a:cubicBezTo>
                      <a:pt x="109" y="189"/>
                      <a:pt x="116" y="182"/>
                      <a:pt x="125" y="182"/>
                    </a:cubicBezTo>
                    <a:cubicBezTo>
                      <a:pt x="125" y="182"/>
                      <a:pt x="125" y="182"/>
                      <a:pt x="125" y="182"/>
                    </a:cubicBezTo>
                    <a:cubicBezTo>
                      <a:pt x="134" y="182"/>
                      <a:pt x="141" y="189"/>
                      <a:pt x="141" y="198"/>
                    </a:cubicBezTo>
                    <a:cubicBezTo>
                      <a:pt x="141" y="252"/>
                      <a:pt x="141" y="252"/>
                      <a:pt x="141" y="252"/>
                    </a:cubicBezTo>
                    <a:cubicBezTo>
                      <a:pt x="197" y="246"/>
                      <a:pt x="245" y="197"/>
                      <a:pt x="251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lose/>
                    <a:moveTo>
                      <a:pt x="125" y="142"/>
                    </a:moveTo>
                    <a:cubicBezTo>
                      <a:pt x="104" y="141"/>
                      <a:pt x="104" y="111"/>
                      <a:pt x="125" y="110"/>
                    </a:cubicBezTo>
                    <a:cubicBezTo>
                      <a:pt x="147" y="110"/>
                      <a:pt x="147" y="141"/>
                      <a:pt x="125" y="14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88" name="Google Shape;99;p5"/>
              <p:cNvSpPr/>
              <p:nvPr/>
            </p:nvSpPr>
            <p:spPr>
              <a:xfrm>
                <a:off x="8696880" y="1229400"/>
                <a:ext cx="77760" cy="78480"/>
              </a:xfrm>
              <a:custGeom>
                <a:avLst/>
                <a:gdLst>
                  <a:gd name="textAreaLeft" fmla="*/ 0 w 77760"/>
                  <a:gd name="textAreaRight" fmla="*/ 78120 w 77760"/>
                  <a:gd name="textAreaTop" fmla="*/ 0 h 78480"/>
                  <a:gd name="textAreaBottom" fmla="*/ 78840 h 78480"/>
                </a:gdLst>
                <a:ahLst/>
                <a:cxnLst/>
                <a:rect l="textAreaLeft" t="textAreaTop" r="textAreaRight" b="textAreaBottom"/>
                <a:pathLst>
                  <a:path w="132" h="133">
                    <a:moveTo>
                      <a:pt x="75" y="0"/>
                    </a:moveTo>
                    <a:cubicBezTo>
                      <a:pt x="15" y="60"/>
                      <a:pt x="15" y="60"/>
                      <a:pt x="15" y="60"/>
                    </a:cubicBezTo>
                    <a:cubicBezTo>
                      <a:pt x="0" y="76"/>
                      <a:pt x="0" y="101"/>
                      <a:pt x="15" y="117"/>
                    </a:cubicBezTo>
                    <a:cubicBezTo>
                      <a:pt x="31" y="133"/>
                      <a:pt x="56" y="133"/>
                      <a:pt x="72" y="117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7"/>
                      <a:pt x="132" y="57"/>
                      <a:pt x="132" y="57"/>
                    </a:cubicBez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9240" bIns="392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89" name="Google Shape;100;p5"/>
              <p:cNvSpPr/>
              <p:nvPr/>
            </p:nvSpPr>
            <p:spPr>
              <a:xfrm>
                <a:off x="8730360" y="990720"/>
                <a:ext cx="311040" cy="245520"/>
              </a:xfrm>
              <a:custGeom>
                <a:avLst/>
                <a:gdLst>
                  <a:gd name="textAreaLeft" fmla="*/ 0 w 311040"/>
                  <a:gd name="textAreaRight" fmla="*/ 311400 w 311040"/>
                  <a:gd name="textAreaTop" fmla="*/ 0 h 245520"/>
                  <a:gd name="textAreaBottom" fmla="*/ 245880 h 245520"/>
                </a:gdLst>
                <a:ahLst/>
                <a:cxnLst/>
                <a:rect l="textAreaLeft" t="textAreaTop" r="textAreaRight" b="textAreaBottom"/>
                <a:pathLst>
                  <a:path w="526" h="415">
                    <a:moveTo>
                      <a:pt x="402" y="77"/>
                    </a:moveTo>
                    <a:cubicBezTo>
                      <a:pt x="329" y="1"/>
                      <a:pt x="197" y="0"/>
                      <a:pt x="124" y="77"/>
                    </a:cubicBezTo>
                    <a:cubicBezTo>
                      <a:pt x="0" y="200"/>
                      <a:pt x="89" y="415"/>
                      <a:pt x="263" y="414"/>
                    </a:cubicBezTo>
                    <a:cubicBezTo>
                      <a:pt x="437" y="415"/>
                      <a:pt x="526" y="200"/>
                      <a:pt x="402" y="77"/>
                    </a:cubicBezTo>
                    <a:close/>
                    <a:moveTo>
                      <a:pt x="376" y="329"/>
                    </a:moveTo>
                    <a:cubicBezTo>
                      <a:pt x="312" y="393"/>
                      <a:pt x="211" y="390"/>
                      <a:pt x="151" y="329"/>
                    </a:cubicBezTo>
                    <a:cubicBezTo>
                      <a:pt x="120" y="299"/>
                      <a:pt x="105" y="259"/>
                      <a:pt x="104" y="219"/>
                    </a:cubicBezTo>
                    <a:cubicBezTo>
                      <a:pt x="104" y="218"/>
                      <a:pt x="104" y="218"/>
                      <a:pt x="104" y="217"/>
                    </a:cubicBezTo>
                    <a:cubicBezTo>
                      <a:pt x="104" y="216"/>
                      <a:pt x="104" y="216"/>
                      <a:pt x="104" y="215"/>
                    </a:cubicBezTo>
                    <a:cubicBezTo>
                      <a:pt x="103" y="131"/>
                      <a:pt x="177" y="56"/>
                      <a:pt x="263" y="57"/>
                    </a:cubicBezTo>
                    <a:cubicBezTo>
                      <a:pt x="409" y="60"/>
                      <a:pt x="473" y="231"/>
                      <a:pt x="376" y="32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90" name="Google Shape;101;p5"/>
              <p:cNvSpPr/>
              <p:nvPr/>
            </p:nvSpPr>
            <p:spPr>
              <a:xfrm>
                <a:off x="8754840" y="1196640"/>
                <a:ext cx="52560" cy="52560"/>
              </a:xfrm>
              <a:custGeom>
                <a:avLst/>
                <a:gdLst>
                  <a:gd name="textAreaLeft" fmla="*/ 0 w 52560"/>
                  <a:gd name="textAreaRight" fmla="*/ 52920 w 52560"/>
                  <a:gd name="textAreaTop" fmla="*/ 0 h 52560"/>
                  <a:gd name="textAreaBottom" fmla="*/ 52920 h 52560"/>
                </a:gdLst>
                <a:ahLst/>
                <a:cxnLst/>
                <a:rect l="textAreaLeft" t="textAreaTop" r="textAreaRight" b="textAreaBottom"/>
                <a:pathLst>
                  <a:path w="89" h="89">
                    <a:moveTo>
                      <a:pt x="33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67" y="41"/>
                      <a:pt x="48" y="22"/>
                      <a:pt x="3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6280" bIns="262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591" name="Google Shape;102;p5"/>
            <p:cNvGrpSpPr/>
            <p:nvPr/>
          </p:nvGrpSpPr>
          <p:grpSpPr>
            <a:xfrm>
              <a:off x="8712000" y="-283320"/>
              <a:ext cx="314280" cy="314640"/>
              <a:chOff x="8712000" y="-283320"/>
              <a:chExt cx="314280" cy="314640"/>
            </a:xfrm>
          </p:grpSpPr>
          <p:sp>
            <p:nvSpPr>
              <p:cNvPr id="592" name="Google Shape;103;p5"/>
              <p:cNvSpPr/>
              <p:nvPr/>
            </p:nvSpPr>
            <p:spPr>
              <a:xfrm>
                <a:off x="8751600" y="-253440"/>
                <a:ext cx="185760" cy="186480"/>
              </a:xfrm>
              <a:custGeom>
                <a:avLst/>
                <a:gdLst>
                  <a:gd name="textAreaLeft" fmla="*/ 0 w 185760"/>
                  <a:gd name="textAreaRight" fmla="*/ 186120 w 185760"/>
                  <a:gd name="textAreaTop" fmla="*/ 0 h 186480"/>
                  <a:gd name="textAreaBottom" fmla="*/ 186840 h 186480"/>
                </a:gdLst>
                <a:ahLst/>
                <a:cxnLst/>
                <a:rect l="textAreaLeft" t="textAreaTop" r="textAreaRight" b="textAreaBottom"/>
                <a:pathLst>
                  <a:path w="306" h="307">
                    <a:moveTo>
                      <a:pt x="23" y="169"/>
                    </a:moveTo>
                    <a:cubicBezTo>
                      <a:pt x="0" y="169"/>
                      <a:pt x="0" y="169"/>
                      <a:pt x="0" y="169"/>
                    </a:cubicBezTo>
                    <a:cubicBezTo>
                      <a:pt x="7" y="242"/>
                      <a:pt x="65" y="299"/>
                      <a:pt x="137" y="307"/>
                    </a:cubicBezTo>
                    <a:cubicBezTo>
                      <a:pt x="137" y="284"/>
                      <a:pt x="137" y="284"/>
                      <a:pt x="137" y="284"/>
                    </a:cubicBezTo>
                    <a:cubicBezTo>
                      <a:pt x="138" y="263"/>
                      <a:pt x="168" y="263"/>
                      <a:pt x="168" y="284"/>
                    </a:cubicBezTo>
                    <a:cubicBezTo>
                      <a:pt x="168" y="307"/>
                      <a:pt x="168" y="307"/>
                      <a:pt x="168" y="307"/>
                    </a:cubicBezTo>
                    <a:cubicBezTo>
                      <a:pt x="241" y="299"/>
                      <a:pt x="299" y="242"/>
                      <a:pt x="306" y="169"/>
                    </a:cubicBezTo>
                    <a:cubicBezTo>
                      <a:pt x="283" y="169"/>
                      <a:pt x="283" y="169"/>
                      <a:pt x="283" y="169"/>
                    </a:cubicBezTo>
                    <a:cubicBezTo>
                      <a:pt x="262" y="168"/>
                      <a:pt x="262" y="139"/>
                      <a:pt x="283" y="138"/>
                    </a:cubicBezTo>
                    <a:cubicBezTo>
                      <a:pt x="306" y="138"/>
                      <a:pt x="306" y="138"/>
                      <a:pt x="306" y="138"/>
                    </a:cubicBezTo>
                    <a:cubicBezTo>
                      <a:pt x="299" y="65"/>
                      <a:pt x="241" y="8"/>
                      <a:pt x="168" y="0"/>
                    </a:cubicBezTo>
                    <a:cubicBezTo>
                      <a:pt x="168" y="24"/>
                      <a:pt x="168" y="24"/>
                      <a:pt x="168" y="24"/>
                    </a:cubicBezTo>
                    <a:cubicBezTo>
                      <a:pt x="167" y="44"/>
                      <a:pt x="138" y="44"/>
                      <a:pt x="137" y="24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65" y="8"/>
                      <a:pt x="7" y="65"/>
                      <a:pt x="0" y="138"/>
                    </a:cubicBezTo>
                    <a:cubicBezTo>
                      <a:pt x="23" y="138"/>
                      <a:pt x="23" y="138"/>
                      <a:pt x="23" y="138"/>
                    </a:cubicBezTo>
                    <a:cubicBezTo>
                      <a:pt x="43" y="139"/>
                      <a:pt x="43" y="168"/>
                      <a:pt x="23" y="169"/>
                    </a:cubicBezTo>
                    <a:close/>
                    <a:moveTo>
                      <a:pt x="103" y="138"/>
                    </a:moveTo>
                    <a:cubicBezTo>
                      <a:pt x="109" y="138"/>
                      <a:pt x="109" y="138"/>
                      <a:pt x="109" y="138"/>
                    </a:cubicBezTo>
                    <a:cubicBezTo>
                      <a:pt x="116" y="107"/>
                      <a:pt x="144" y="84"/>
                      <a:pt x="177" y="84"/>
                    </a:cubicBezTo>
                    <a:cubicBezTo>
                      <a:pt x="186" y="84"/>
                      <a:pt x="193" y="91"/>
                      <a:pt x="193" y="99"/>
                    </a:cubicBezTo>
                    <a:cubicBezTo>
                      <a:pt x="193" y="108"/>
                      <a:pt x="186" y="115"/>
                      <a:pt x="177" y="115"/>
                    </a:cubicBezTo>
                    <a:cubicBezTo>
                      <a:pt x="161" y="115"/>
                      <a:pt x="147" y="124"/>
                      <a:pt x="141" y="138"/>
                    </a:cubicBezTo>
                    <a:cubicBezTo>
                      <a:pt x="177" y="138"/>
                      <a:pt x="177" y="138"/>
                      <a:pt x="177" y="138"/>
                    </a:cubicBezTo>
                    <a:cubicBezTo>
                      <a:pt x="198" y="139"/>
                      <a:pt x="198" y="169"/>
                      <a:pt x="177" y="170"/>
                    </a:cubicBezTo>
                    <a:cubicBezTo>
                      <a:pt x="141" y="170"/>
                      <a:pt x="141" y="170"/>
                      <a:pt x="141" y="170"/>
                    </a:cubicBezTo>
                    <a:cubicBezTo>
                      <a:pt x="147" y="183"/>
                      <a:pt x="161" y="193"/>
                      <a:pt x="177" y="193"/>
                    </a:cubicBezTo>
                    <a:cubicBezTo>
                      <a:pt x="186" y="193"/>
                      <a:pt x="193" y="200"/>
                      <a:pt x="193" y="209"/>
                    </a:cubicBezTo>
                    <a:cubicBezTo>
                      <a:pt x="193" y="217"/>
                      <a:pt x="186" y="224"/>
                      <a:pt x="177" y="224"/>
                    </a:cubicBezTo>
                    <a:cubicBezTo>
                      <a:pt x="144" y="224"/>
                      <a:pt x="116" y="201"/>
                      <a:pt x="109" y="170"/>
                    </a:cubicBezTo>
                    <a:cubicBezTo>
                      <a:pt x="103" y="170"/>
                      <a:pt x="103" y="170"/>
                      <a:pt x="103" y="170"/>
                    </a:cubicBezTo>
                    <a:cubicBezTo>
                      <a:pt x="82" y="169"/>
                      <a:pt x="82" y="139"/>
                      <a:pt x="103" y="13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93" name="Google Shape;104;p5"/>
              <p:cNvSpPr/>
              <p:nvPr/>
            </p:nvSpPr>
            <p:spPr>
              <a:xfrm>
                <a:off x="8712000" y="-283320"/>
                <a:ext cx="314280" cy="314640"/>
              </a:xfrm>
              <a:custGeom>
                <a:avLst/>
                <a:gdLst>
                  <a:gd name="textAreaLeft" fmla="*/ 0 w 314280"/>
                  <a:gd name="textAreaRight" fmla="*/ 314640 w 314280"/>
                  <a:gd name="textAreaTop" fmla="*/ 0 h 314640"/>
                  <a:gd name="textAreaBottom" fmla="*/ 315000 h 314640"/>
                </a:gdLst>
                <a:ahLst/>
                <a:cxnLst/>
                <a:rect l="textAreaLeft" t="textAreaTop" r="textAreaRight" b="textAreaBottom"/>
                <a:pathLst>
                  <a:path w="517" h="517">
                    <a:moveTo>
                      <a:pt x="497" y="487"/>
                    </a:moveTo>
                    <a:cubicBezTo>
                      <a:pt x="30" y="487"/>
                      <a:pt x="30" y="487"/>
                      <a:pt x="30" y="487"/>
                    </a:cubicBezTo>
                    <a:cubicBezTo>
                      <a:pt x="30" y="453"/>
                      <a:pt x="30" y="453"/>
                      <a:pt x="30" y="453"/>
                    </a:cubicBezTo>
                    <a:cubicBezTo>
                      <a:pt x="208" y="453"/>
                      <a:pt x="208" y="453"/>
                      <a:pt x="208" y="453"/>
                    </a:cubicBezTo>
                    <a:cubicBezTo>
                      <a:pt x="350" y="453"/>
                      <a:pt x="468" y="342"/>
                      <a:pt x="475" y="200"/>
                    </a:cubicBezTo>
                    <a:cubicBezTo>
                      <a:pt x="479" y="129"/>
                      <a:pt x="479" y="129"/>
                      <a:pt x="479" y="129"/>
                    </a:cubicBezTo>
                    <a:cubicBezTo>
                      <a:pt x="485" y="136"/>
                      <a:pt x="485" y="136"/>
                      <a:pt x="485" y="136"/>
                    </a:cubicBezTo>
                    <a:cubicBezTo>
                      <a:pt x="488" y="140"/>
                      <a:pt x="492" y="141"/>
                      <a:pt x="497" y="141"/>
                    </a:cubicBezTo>
                    <a:cubicBezTo>
                      <a:pt x="500" y="141"/>
                      <a:pt x="504" y="140"/>
                      <a:pt x="506" y="137"/>
                    </a:cubicBezTo>
                    <a:cubicBezTo>
                      <a:pt x="513" y="132"/>
                      <a:pt x="513" y="122"/>
                      <a:pt x="508" y="116"/>
                    </a:cubicBezTo>
                    <a:cubicBezTo>
                      <a:pt x="477" y="82"/>
                      <a:pt x="477" y="82"/>
                      <a:pt x="477" y="82"/>
                    </a:cubicBezTo>
                    <a:cubicBezTo>
                      <a:pt x="472" y="77"/>
                      <a:pt x="462" y="75"/>
                      <a:pt x="456" y="81"/>
                    </a:cubicBezTo>
                    <a:cubicBezTo>
                      <a:pt x="424" y="110"/>
                      <a:pt x="424" y="110"/>
                      <a:pt x="424" y="110"/>
                    </a:cubicBezTo>
                    <a:cubicBezTo>
                      <a:pt x="410" y="124"/>
                      <a:pt x="429" y="145"/>
                      <a:pt x="444" y="132"/>
                    </a:cubicBezTo>
                    <a:cubicBezTo>
                      <a:pt x="449" y="128"/>
                      <a:pt x="449" y="128"/>
                      <a:pt x="449" y="128"/>
                    </a:cubicBezTo>
                    <a:cubicBezTo>
                      <a:pt x="445" y="198"/>
                      <a:pt x="445" y="198"/>
                      <a:pt x="445" y="198"/>
                    </a:cubicBezTo>
                    <a:cubicBezTo>
                      <a:pt x="439" y="324"/>
                      <a:pt x="334" y="423"/>
                      <a:pt x="208" y="423"/>
                    </a:cubicBezTo>
                    <a:cubicBezTo>
                      <a:pt x="30" y="423"/>
                      <a:pt x="30" y="423"/>
                      <a:pt x="30" y="42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0"/>
                      <a:pt x="0" y="0"/>
                      <a:pt x="0" y="20"/>
                    </a:cubicBezTo>
                    <a:cubicBezTo>
                      <a:pt x="0" y="502"/>
                      <a:pt x="0" y="502"/>
                      <a:pt x="0" y="502"/>
                    </a:cubicBezTo>
                    <a:cubicBezTo>
                      <a:pt x="0" y="510"/>
                      <a:pt x="6" y="517"/>
                      <a:pt x="15" y="517"/>
                    </a:cubicBezTo>
                    <a:cubicBezTo>
                      <a:pt x="497" y="517"/>
                      <a:pt x="497" y="517"/>
                      <a:pt x="497" y="517"/>
                    </a:cubicBezTo>
                    <a:cubicBezTo>
                      <a:pt x="517" y="516"/>
                      <a:pt x="517" y="487"/>
                      <a:pt x="497" y="4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594" name="Google Shape;105;p5"/>
            <p:cNvGrpSpPr/>
            <p:nvPr/>
          </p:nvGrpSpPr>
          <p:grpSpPr>
            <a:xfrm>
              <a:off x="8691120" y="332640"/>
              <a:ext cx="356040" cy="357120"/>
              <a:chOff x="8691120" y="332640"/>
              <a:chExt cx="356040" cy="357120"/>
            </a:xfrm>
          </p:grpSpPr>
          <p:sp>
            <p:nvSpPr>
              <p:cNvPr id="595" name="Google Shape;106;p5"/>
              <p:cNvSpPr/>
              <p:nvPr/>
            </p:nvSpPr>
            <p:spPr>
              <a:xfrm>
                <a:off x="8768880" y="542520"/>
                <a:ext cx="68400" cy="68400"/>
              </a:xfrm>
              <a:custGeom>
                <a:avLst/>
                <a:gdLst>
                  <a:gd name="textAreaLeft" fmla="*/ 0 w 68400"/>
                  <a:gd name="textAreaRight" fmla="*/ 68760 w 6840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99" h="99">
                    <a:moveTo>
                      <a:pt x="0" y="2"/>
                    </a:moveTo>
                    <a:cubicBezTo>
                      <a:pt x="7" y="24"/>
                      <a:pt x="19" y="45"/>
                      <a:pt x="37" y="62"/>
                    </a:cubicBezTo>
                    <a:cubicBezTo>
                      <a:pt x="54" y="80"/>
                      <a:pt x="75" y="92"/>
                      <a:pt x="97" y="99"/>
                    </a:cubicBezTo>
                    <a:cubicBezTo>
                      <a:pt x="99" y="53"/>
                      <a:pt x="46" y="0"/>
                      <a:pt x="0" y="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96" name="Google Shape;107;p5"/>
              <p:cNvSpPr/>
              <p:nvPr/>
            </p:nvSpPr>
            <p:spPr>
              <a:xfrm>
                <a:off x="8900640" y="543600"/>
                <a:ext cx="67680" cy="67320"/>
              </a:xfrm>
              <a:custGeom>
                <a:avLst/>
                <a:gdLst>
                  <a:gd name="textAreaLeft" fmla="*/ 0 w 67680"/>
                  <a:gd name="textAreaRight" fmla="*/ 68040 w 6768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98" h="98">
                    <a:moveTo>
                      <a:pt x="31" y="32"/>
                    </a:moveTo>
                    <a:cubicBezTo>
                      <a:pt x="11" y="52"/>
                      <a:pt x="0" y="77"/>
                      <a:pt x="0" y="98"/>
                    </a:cubicBezTo>
                    <a:cubicBezTo>
                      <a:pt x="22" y="91"/>
                      <a:pt x="43" y="79"/>
                      <a:pt x="61" y="61"/>
                    </a:cubicBezTo>
                    <a:cubicBezTo>
                      <a:pt x="78" y="44"/>
                      <a:pt x="91" y="23"/>
                      <a:pt x="98" y="1"/>
                    </a:cubicBezTo>
                    <a:cubicBezTo>
                      <a:pt x="76" y="0"/>
                      <a:pt x="51" y="11"/>
                      <a:pt x="31" y="3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97" name="Google Shape;108;p5"/>
              <p:cNvSpPr/>
              <p:nvPr/>
            </p:nvSpPr>
            <p:spPr>
              <a:xfrm>
                <a:off x="8768880" y="411480"/>
                <a:ext cx="66960" cy="67680"/>
              </a:xfrm>
              <a:custGeom>
                <a:avLst/>
                <a:gdLst>
                  <a:gd name="textAreaLeft" fmla="*/ 0 w 66960"/>
                  <a:gd name="textAreaRight" fmla="*/ 67320 w 6696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97" h="98">
                    <a:moveTo>
                      <a:pt x="66" y="67"/>
                    </a:moveTo>
                    <a:cubicBezTo>
                      <a:pt x="86" y="47"/>
                      <a:pt x="97" y="22"/>
                      <a:pt x="97" y="0"/>
                    </a:cubicBezTo>
                    <a:cubicBezTo>
                      <a:pt x="52" y="14"/>
                      <a:pt x="13" y="53"/>
                      <a:pt x="0" y="98"/>
                    </a:cubicBezTo>
                    <a:cubicBezTo>
                      <a:pt x="21" y="98"/>
                      <a:pt x="46" y="87"/>
                      <a:pt x="66" y="6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98" name="Google Shape;109;p5"/>
              <p:cNvSpPr/>
              <p:nvPr/>
            </p:nvSpPr>
            <p:spPr>
              <a:xfrm>
                <a:off x="8899200" y="411480"/>
                <a:ext cx="69120" cy="69120"/>
              </a:xfrm>
              <a:custGeom>
                <a:avLst/>
                <a:gdLst>
                  <a:gd name="textAreaLeft" fmla="*/ 0 w 69120"/>
                  <a:gd name="textAreaRight" fmla="*/ 69480 w 69120"/>
                  <a:gd name="textAreaTop" fmla="*/ 0 h 69120"/>
                  <a:gd name="textAreaBottom" fmla="*/ 69480 h 69120"/>
                </a:gdLst>
                <a:ahLst/>
                <a:cxnLst/>
                <a:rect l="textAreaLeft" t="textAreaTop" r="textAreaRight" b="textAreaBottom"/>
                <a:pathLst>
                  <a:path w="100" h="100">
                    <a:moveTo>
                      <a:pt x="100" y="98"/>
                    </a:moveTo>
                    <a:cubicBezTo>
                      <a:pt x="86" y="53"/>
                      <a:pt x="47" y="14"/>
                      <a:pt x="2" y="0"/>
                    </a:cubicBezTo>
                    <a:cubicBezTo>
                      <a:pt x="0" y="46"/>
                      <a:pt x="54" y="100"/>
                      <a:pt x="100" y="9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560" bIns="3456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99" name="Google Shape;110;p5"/>
              <p:cNvSpPr/>
              <p:nvPr/>
            </p:nvSpPr>
            <p:spPr>
              <a:xfrm>
                <a:off x="8850240" y="494640"/>
                <a:ext cx="36000" cy="35280"/>
              </a:xfrm>
              <a:custGeom>
                <a:avLst/>
                <a:gdLst>
                  <a:gd name="textAreaLeft" fmla="*/ 0 w 36000"/>
                  <a:gd name="textAreaRight" fmla="*/ 36360 w 36000"/>
                  <a:gd name="textAreaTop" fmla="*/ 0 h 35280"/>
                  <a:gd name="textAreaBottom" fmla="*/ 35640 h 35280"/>
                </a:gdLst>
                <a:ahLst/>
                <a:cxnLst/>
                <a:rect l="textAreaLeft" t="textAreaTop" r="textAreaRight" b="textAreaBottom"/>
                <a:pathLst>
                  <a:path w="53" h="51">
                    <a:moveTo>
                      <a:pt x="27" y="0"/>
                    </a:moveTo>
                    <a:cubicBezTo>
                      <a:pt x="21" y="0"/>
                      <a:pt x="14" y="3"/>
                      <a:pt x="10" y="7"/>
                    </a:cubicBezTo>
                    <a:cubicBezTo>
                      <a:pt x="0" y="17"/>
                      <a:pt x="0" y="32"/>
                      <a:pt x="10" y="41"/>
                    </a:cubicBezTo>
                    <a:cubicBezTo>
                      <a:pt x="19" y="51"/>
                      <a:pt x="34" y="51"/>
                      <a:pt x="44" y="41"/>
                    </a:cubicBezTo>
                    <a:cubicBezTo>
                      <a:pt x="53" y="32"/>
                      <a:pt x="53" y="17"/>
                      <a:pt x="44" y="7"/>
                    </a:cubicBezTo>
                    <a:cubicBezTo>
                      <a:pt x="39" y="3"/>
                      <a:pt x="33" y="0"/>
                      <a:pt x="27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7640" bIns="176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00" name="Google Shape;111;p5"/>
              <p:cNvSpPr/>
              <p:nvPr/>
            </p:nvSpPr>
            <p:spPr>
              <a:xfrm>
                <a:off x="8763120" y="406800"/>
                <a:ext cx="209880" cy="209880"/>
              </a:xfrm>
              <a:custGeom>
                <a:avLst/>
                <a:gdLst>
                  <a:gd name="textAreaLeft" fmla="*/ 0 w 209880"/>
                  <a:gd name="textAreaRight" fmla="*/ 210240 w 209880"/>
                  <a:gd name="textAreaTop" fmla="*/ 0 h 209880"/>
                  <a:gd name="textAreaBottom" fmla="*/ 210240 h 209880"/>
                </a:gdLst>
                <a:ahLst/>
                <a:cxnLst/>
                <a:rect l="textAreaLeft" t="textAreaTop" r="textAreaRight" b="textAreaBottom"/>
                <a:pathLst>
                  <a:path w="303" h="303">
                    <a:moveTo>
                      <a:pt x="295" y="135"/>
                    </a:moveTo>
                    <a:cubicBezTo>
                      <a:pt x="265" y="135"/>
                      <a:pt x="233" y="120"/>
                      <a:pt x="208" y="95"/>
                    </a:cubicBezTo>
                    <a:cubicBezTo>
                      <a:pt x="192" y="79"/>
                      <a:pt x="180" y="61"/>
                      <a:pt x="174" y="41"/>
                    </a:cubicBezTo>
                    <a:cubicBezTo>
                      <a:pt x="169" y="27"/>
                      <a:pt x="168" y="14"/>
                      <a:pt x="169" y="1"/>
                    </a:cubicBezTo>
                    <a:cubicBezTo>
                      <a:pt x="158" y="0"/>
                      <a:pt x="146" y="0"/>
                      <a:pt x="135" y="1"/>
                    </a:cubicBezTo>
                    <a:cubicBezTo>
                      <a:pt x="140" y="52"/>
                      <a:pt x="93" y="114"/>
                      <a:pt x="41" y="129"/>
                    </a:cubicBezTo>
                    <a:cubicBezTo>
                      <a:pt x="28" y="134"/>
                      <a:pt x="15" y="135"/>
                      <a:pt x="1" y="134"/>
                    </a:cubicBezTo>
                    <a:cubicBezTo>
                      <a:pt x="0" y="146"/>
                      <a:pt x="0" y="157"/>
                      <a:pt x="1" y="168"/>
                    </a:cubicBezTo>
                    <a:cubicBezTo>
                      <a:pt x="68" y="161"/>
                      <a:pt x="142" y="235"/>
                      <a:pt x="135" y="302"/>
                    </a:cubicBezTo>
                    <a:cubicBezTo>
                      <a:pt x="146" y="303"/>
                      <a:pt x="157" y="303"/>
                      <a:pt x="169" y="302"/>
                    </a:cubicBezTo>
                    <a:cubicBezTo>
                      <a:pt x="166" y="270"/>
                      <a:pt x="180" y="235"/>
                      <a:pt x="208" y="207"/>
                    </a:cubicBezTo>
                    <a:cubicBezTo>
                      <a:pt x="224" y="191"/>
                      <a:pt x="242" y="180"/>
                      <a:pt x="262" y="173"/>
                    </a:cubicBezTo>
                    <a:cubicBezTo>
                      <a:pt x="275" y="169"/>
                      <a:pt x="289" y="167"/>
                      <a:pt x="302" y="168"/>
                    </a:cubicBezTo>
                    <a:cubicBezTo>
                      <a:pt x="303" y="157"/>
                      <a:pt x="303" y="146"/>
                      <a:pt x="302" y="134"/>
                    </a:cubicBezTo>
                    <a:cubicBezTo>
                      <a:pt x="300" y="134"/>
                      <a:pt x="297" y="135"/>
                      <a:pt x="295" y="135"/>
                    </a:cubicBezTo>
                    <a:close/>
                    <a:moveTo>
                      <a:pt x="190" y="190"/>
                    </a:moveTo>
                    <a:cubicBezTo>
                      <a:pt x="190" y="190"/>
                      <a:pt x="190" y="190"/>
                      <a:pt x="190" y="190"/>
                    </a:cubicBezTo>
                    <a:cubicBezTo>
                      <a:pt x="169" y="211"/>
                      <a:pt x="135" y="211"/>
                      <a:pt x="114" y="190"/>
                    </a:cubicBezTo>
                    <a:cubicBezTo>
                      <a:pt x="92" y="169"/>
                      <a:pt x="92" y="134"/>
                      <a:pt x="114" y="113"/>
                    </a:cubicBezTo>
                    <a:cubicBezTo>
                      <a:pt x="135" y="92"/>
                      <a:pt x="169" y="92"/>
                      <a:pt x="190" y="113"/>
                    </a:cubicBezTo>
                    <a:cubicBezTo>
                      <a:pt x="211" y="134"/>
                      <a:pt x="211" y="169"/>
                      <a:pt x="190" y="19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01" name="Google Shape;112;p5"/>
              <p:cNvSpPr/>
              <p:nvPr/>
            </p:nvSpPr>
            <p:spPr>
              <a:xfrm>
                <a:off x="8691120" y="332640"/>
                <a:ext cx="356040" cy="357120"/>
              </a:xfrm>
              <a:custGeom>
                <a:avLst/>
                <a:gdLst>
                  <a:gd name="textAreaLeft" fmla="*/ 0 w 356040"/>
                  <a:gd name="textAreaRight" fmla="*/ 356400 w 356040"/>
                  <a:gd name="textAreaTop" fmla="*/ 0 h 357120"/>
                  <a:gd name="textAreaBottom" fmla="*/ 357480 h 357120"/>
                </a:gdLst>
                <a:ahLst/>
                <a:cxnLst/>
                <a:rect l="textAreaLeft" t="textAreaTop" r="textAreaRight" b="textAreaBottom"/>
                <a:pathLst>
                  <a:path w="514" h="515">
                    <a:moveTo>
                      <a:pt x="507" y="209"/>
                    </a:moveTo>
                    <a:cubicBezTo>
                      <a:pt x="506" y="200"/>
                      <a:pt x="499" y="193"/>
                      <a:pt x="490" y="192"/>
                    </a:cubicBezTo>
                    <a:cubicBezTo>
                      <a:pt x="469" y="188"/>
                      <a:pt x="469" y="188"/>
                      <a:pt x="469" y="188"/>
                    </a:cubicBezTo>
                    <a:cubicBezTo>
                      <a:pt x="467" y="188"/>
                      <a:pt x="465" y="186"/>
                      <a:pt x="464" y="184"/>
                    </a:cubicBezTo>
                    <a:cubicBezTo>
                      <a:pt x="461" y="177"/>
                      <a:pt x="458" y="170"/>
                      <a:pt x="455" y="163"/>
                    </a:cubicBezTo>
                    <a:cubicBezTo>
                      <a:pt x="454" y="161"/>
                      <a:pt x="454" y="158"/>
                      <a:pt x="456" y="157"/>
                    </a:cubicBezTo>
                    <a:cubicBezTo>
                      <a:pt x="468" y="139"/>
                      <a:pt x="468" y="139"/>
                      <a:pt x="468" y="139"/>
                    </a:cubicBezTo>
                    <a:cubicBezTo>
                      <a:pt x="473" y="132"/>
                      <a:pt x="473" y="122"/>
                      <a:pt x="468" y="115"/>
                    </a:cubicBezTo>
                    <a:cubicBezTo>
                      <a:pt x="459" y="101"/>
                      <a:pt x="448" y="89"/>
                      <a:pt x="437" y="77"/>
                    </a:cubicBezTo>
                    <a:cubicBezTo>
                      <a:pt x="424" y="64"/>
                      <a:pt x="409" y="53"/>
                      <a:pt x="394" y="43"/>
                    </a:cubicBezTo>
                    <a:cubicBezTo>
                      <a:pt x="389" y="39"/>
                      <a:pt x="382" y="39"/>
                      <a:pt x="377" y="43"/>
                    </a:cubicBezTo>
                    <a:cubicBezTo>
                      <a:pt x="357" y="58"/>
                      <a:pt x="357" y="58"/>
                      <a:pt x="357" y="58"/>
                    </a:cubicBezTo>
                    <a:cubicBezTo>
                      <a:pt x="355" y="59"/>
                      <a:pt x="352" y="60"/>
                      <a:pt x="350" y="59"/>
                    </a:cubicBezTo>
                    <a:cubicBezTo>
                      <a:pt x="343" y="55"/>
                      <a:pt x="336" y="53"/>
                      <a:pt x="329" y="50"/>
                    </a:cubicBezTo>
                    <a:cubicBezTo>
                      <a:pt x="327" y="49"/>
                      <a:pt x="326" y="47"/>
                      <a:pt x="325" y="45"/>
                    </a:cubicBezTo>
                    <a:cubicBezTo>
                      <a:pt x="321" y="20"/>
                      <a:pt x="321" y="20"/>
                      <a:pt x="321" y="20"/>
                    </a:cubicBezTo>
                    <a:cubicBezTo>
                      <a:pt x="320" y="14"/>
                      <a:pt x="315" y="9"/>
                      <a:pt x="309" y="8"/>
                    </a:cubicBezTo>
                    <a:cubicBezTo>
                      <a:pt x="274" y="0"/>
                      <a:pt x="237" y="1"/>
                      <a:pt x="201" y="8"/>
                    </a:cubicBezTo>
                    <a:cubicBezTo>
                      <a:pt x="195" y="9"/>
                      <a:pt x="191" y="14"/>
                      <a:pt x="190" y="20"/>
                    </a:cubicBezTo>
                    <a:cubicBezTo>
                      <a:pt x="186" y="45"/>
                      <a:pt x="186" y="45"/>
                      <a:pt x="186" y="45"/>
                    </a:cubicBezTo>
                    <a:cubicBezTo>
                      <a:pt x="185" y="48"/>
                      <a:pt x="184" y="49"/>
                      <a:pt x="181" y="50"/>
                    </a:cubicBezTo>
                    <a:cubicBezTo>
                      <a:pt x="174" y="53"/>
                      <a:pt x="167" y="56"/>
                      <a:pt x="160" y="59"/>
                    </a:cubicBezTo>
                    <a:cubicBezTo>
                      <a:pt x="158" y="60"/>
                      <a:pt x="156" y="60"/>
                      <a:pt x="154" y="58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28" y="40"/>
                      <a:pt x="121" y="40"/>
                      <a:pt x="116" y="43"/>
                    </a:cubicBezTo>
                    <a:cubicBezTo>
                      <a:pt x="101" y="53"/>
                      <a:pt x="87" y="65"/>
                      <a:pt x="75" y="77"/>
                    </a:cubicBezTo>
                    <a:cubicBezTo>
                      <a:pt x="63" y="89"/>
                      <a:pt x="52" y="102"/>
                      <a:pt x="43" y="116"/>
                    </a:cubicBezTo>
                    <a:cubicBezTo>
                      <a:pt x="38" y="123"/>
                      <a:pt x="38" y="133"/>
                      <a:pt x="43" y="140"/>
                    </a:cubicBezTo>
                    <a:cubicBezTo>
                      <a:pt x="55" y="157"/>
                      <a:pt x="55" y="157"/>
                      <a:pt x="55" y="157"/>
                    </a:cubicBezTo>
                    <a:cubicBezTo>
                      <a:pt x="57" y="159"/>
                      <a:pt x="57" y="162"/>
                      <a:pt x="56" y="164"/>
                    </a:cubicBezTo>
                    <a:cubicBezTo>
                      <a:pt x="53" y="171"/>
                      <a:pt x="50" y="178"/>
                      <a:pt x="47" y="185"/>
                    </a:cubicBezTo>
                    <a:cubicBezTo>
                      <a:pt x="47" y="187"/>
                      <a:pt x="45" y="188"/>
                      <a:pt x="42" y="189"/>
                    </a:cubicBezTo>
                    <a:cubicBezTo>
                      <a:pt x="17" y="193"/>
                      <a:pt x="17" y="193"/>
                      <a:pt x="17" y="193"/>
                    </a:cubicBezTo>
                    <a:cubicBezTo>
                      <a:pt x="11" y="194"/>
                      <a:pt x="6" y="199"/>
                      <a:pt x="5" y="205"/>
                    </a:cubicBezTo>
                    <a:cubicBezTo>
                      <a:pt x="1" y="222"/>
                      <a:pt x="0" y="240"/>
                      <a:pt x="0" y="258"/>
                    </a:cubicBezTo>
                    <a:cubicBezTo>
                      <a:pt x="0" y="275"/>
                      <a:pt x="1" y="292"/>
                      <a:pt x="4" y="308"/>
                    </a:cubicBezTo>
                    <a:cubicBezTo>
                      <a:pt x="6" y="317"/>
                      <a:pt x="13" y="324"/>
                      <a:pt x="22" y="325"/>
                    </a:cubicBezTo>
                    <a:cubicBezTo>
                      <a:pt x="43" y="329"/>
                      <a:pt x="43" y="329"/>
                      <a:pt x="43" y="329"/>
                    </a:cubicBezTo>
                    <a:cubicBezTo>
                      <a:pt x="45" y="329"/>
                      <a:pt x="47" y="331"/>
                      <a:pt x="47" y="333"/>
                    </a:cubicBezTo>
                    <a:cubicBezTo>
                      <a:pt x="50" y="340"/>
                      <a:pt x="53" y="347"/>
                      <a:pt x="56" y="353"/>
                    </a:cubicBezTo>
                    <a:cubicBezTo>
                      <a:pt x="57" y="356"/>
                      <a:pt x="57" y="358"/>
                      <a:pt x="56" y="360"/>
                    </a:cubicBezTo>
                    <a:cubicBezTo>
                      <a:pt x="43" y="377"/>
                      <a:pt x="43" y="377"/>
                      <a:pt x="43" y="377"/>
                    </a:cubicBezTo>
                    <a:cubicBezTo>
                      <a:pt x="38" y="384"/>
                      <a:pt x="38" y="394"/>
                      <a:pt x="43" y="402"/>
                    </a:cubicBezTo>
                    <a:cubicBezTo>
                      <a:pt x="62" y="430"/>
                      <a:pt x="88" y="455"/>
                      <a:pt x="117" y="474"/>
                    </a:cubicBezTo>
                    <a:cubicBezTo>
                      <a:pt x="122" y="477"/>
                      <a:pt x="129" y="477"/>
                      <a:pt x="134" y="474"/>
                    </a:cubicBezTo>
                    <a:cubicBezTo>
                      <a:pt x="154" y="459"/>
                      <a:pt x="154" y="459"/>
                      <a:pt x="154" y="459"/>
                    </a:cubicBezTo>
                    <a:cubicBezTo>
                      <a:pt x="156" y="457"/>
                      <a:pt x="159" y="457"/>
                      <a:pt x="161" y="458"/>
                    </a:cubicBezTo>
                    <a:cubicBezTo>
                      <a:pt x="168" y="461"/>
                      <a:pt x="175" y="464"/>
                      <a:pt x="182" y="467"/>
                    </a:cubicBezTo>
                    <a:cubicBezTo>
                      <a:pt x="184" y="468"/>
                      <a:pt x="186" y="469"/>
                      <a:pt x="186" y="472"/>
                    </a:cubicBezTo>
                    <a:cubicBezTo>
                      <a:pt x="190" y="493"/>
                      <a:pt x="190" y="493"/>
                      <a:pt x="190" y="493"/>
                    </a:cubicBezTo>
                    <a:cubicBezTo>
                      <a:pt x="191" y="501"/>
                      <a:pt x="198" y="508"/>
                      <a:pt x="207" y="510"/>
                    </a:cubicBezTo>
                    <a:cubicBezTo>
                      <a:pt x="223" y="513"/>
                      <a:pt x="239" y="515"/>
                      <a:pt x="256" y="515"/>
                    </a:cubicBezTo>
                    <a:cubicBezTo>
                      <a:pt x="272" y="515"/>
                      <a:pt x="289" y="513"/>
                      <a:pt x="305" y="510"/>
                    </a:cubicBezTo>
                    <a:cubicBezTo>
                      <a:pt x="314" y="508"/>
                      <a:pt x="321" y="501"/>
                      <a:pt x="322" y="492"/>
                    </a:cubicBezTo>
                    <a:cubicBezTo>
                      <a:pt x="326" y="472"/>
                      <a:pt x="326" y="472"/>
                      <a:pt x="326" y="472"/>
                    </a:cubicBezTo>
                    <a:cubicBezTo>
                      <a:pt x="326" y="469"/>
                      <a:pt x="328" y="467"/>
                      <a:pt x="330" y="467"/>
                    </a:cubicBezTo>
                    <a:cubicBezTo>
                      <a:pt x="337" y="464"/>
                      <a:pt x="344" y="461"/>
                      <a:pt x="351" y="458"/>
                    </a:cubicBezTo>
                    <a:cubicBezTo>
                      <a:pt x="353" y="457"/>
                      <a:pt x="355" y="457"/>
                      <a:pt x="357" y="458"/>
                    </a:cubicBezTo>
                    <a:cubicBezTo>
                      <a:pt x="378" y="473"/>
                      <a:pt x="378" y="473"/>
                      <a:pt x="378" y="473"/>
                    </a:cubicBezTo>
                    <a:cubicBezTo>
                      <a:pt x="383" y="477"/>
                      <a:pt x="390" y="477"/>
                      <a:pt x="395" y="474"/>
                    </a:cubicBezTo>
                    <a:cubicBezTo>
                      <a:pt x="410" y="464"/>
                      <a:pt x="424" y="452"/>
                      <a:pt x="437" y="440"/>
                    </a:cubicBezTo>
                    <a:cubicBezTo>
                      <a:pt x="449" y="428"/>
                      <a:pt x="459" y="415"/>
                      <a:pt x="469" y="401"/>
                    </a:cubicBezTo>
                    <a:cubicBezTo>
                      <a:pt x="474" y="394"/>
                      <a:pt x="474" y="384"/>
                      <a:pt x="468" y="377"/>
                    </a:cubicBezTo>
                    <a:cubicBezTo>
                      <a:pt x="456" y="360"/>
                      <a:pt x="456" y="360"/>
                      <a:pt x="456" y="360"/>
                    </a:cubicBezTo>
                    <a:cubicBezTo>
                      <a:pt x="455" y="358"/>
                      <a:pt x="454" y="355"/>
                      <a:pt x="455" y="353"/>
                    </a:cubicBezTo>
                    <a:cubicBezTo>
                      <a:pt x="459" y="346"/>
                      <a:pt x="462" y="339"/>
                      <a:pt x="464" y="332"/>
                    </a:cubicBezTo>
                    <a:cubicBezTo>
                      <a:pt x="465" y="330"/>
                      <a:pt x="467" y="328"/>
                      <a:pt x="469" y="328"/>
                    </a:cubicBezTo>
                    <a:cubicBezTo>
                      <a:pt x="494" y="324"/>
                      <a:pt x="494" y="324"/>
                      <a:pt x="494" y="324"/>
                    </a:cubicBezTo>
                    <a:cubicBezTo>
                      <a:pt x="500" y="323"/>
                      <a:pt x="505" y="318"/>
                      <a:pt x="506" y="312"/>
                    </a:cubicBezTo>
                    <a:cubicBezTo>
                      <a:pt x="513" y="278"/>
                      <a:pt x="514" y="243"/>
                      <a:pt x="507" y="209"/>
                    </a:cubicBezTo>
                    <a:close/>
                    <a:moveTo>
                      <a:pt x="384" y="387"/>
                    </a:moveTo>
                    <a:cubicBezTo>
                      <a:pt x="339" y="431"/>
                      <a:pt x="279" y="448"/>
                      <a:pt x="220" y="436"/>
                    </a:cubicBezTo>
                    <a:cubicBezTo>
                      <a:pt x="219" y="436"/>
                      <a:pt x="218" y="436"/>
                      <a:pt x="217" y="436"/>
                    </a:cubicBezTo>
                    <a:cubicBezTo>
                      <a:pt x="217" y="436"/>
                      <a:pt x="217" y="436"/>
                      <a:pt x="217" y="436"/>
                    </a:cubicBezTo>
                    <a:cubicBezTo>
                      <a:pt x="151" y="423"/>
                      <a:pt x="91" y="363"/>
                      <a:pt x="79" y="297"/>
                    </a:cubicBezTo>
                    <a:cubicBezTo>
                      <a:pt x="79" y="297"/>
                      <a:pt x="79" y="297"/>
                      <a:pt x="79" y="297"/>
                    </a:cubicBezTo>
                    <a:cubicBezTo>
                      <a:pt x="78" y="296"/>
                      <a:pt x="78" y="295"/>
                      <a:pt x="78" y="294"/>
                    </a:cubicBezTo>
                    <a:cubicBezTo>
                      <a:pt x="73" y="271"/>
                      <a:pt x="73" y="246"/>
                      <a:pt x="78" y="222"/>
                    </a:cubicBezTo>
                    <a:cubicBezTo>
                      <a:pt x="78" y="221"/>
                      <a:pt x="78" y="220"/>
                      <a:pt x="79" y="219"/>
                    </a:cubicBezTo>
                    <a:cubicBezTo>
                      <a:pt x="79" y="219"/>
                      <a:pt x="79" y="219"/>
                      <a:pt x="79" y="219"/>
                    </a:cubicBezTo>
                    <a:cubicBezTo>
                      <a:pt x="108" y="81"/>
                      <a:pt x="283" y="29"/>
                      <a:pt x="384" y="130"/>
                    </a:cubicBezTo>
                    <a:cubicBezTo>
                      <a:pt x="409" y="155"/>
                      <a:pt x="425" y="186"/>
                      <a:pt x="433" y="219"/>
                    </a:cubicBezTo>
                    <a:cubicBezTo>
                      <a:pt x="433" y="219"/>
                      <a:pt x="433" y="219"/>
                      <a:pt x="433" y="219"/>
                    </a:cubicBezTo>
                    <a:cubicBezTo>
                      <a:pt x="433" y="221"/>
                      <a:pt x="433" y="222"/>
                      <a:pt x="433" y="223"/>
                    </a:cubicBezTo>
                    <a:cubicBezTo>
                      <a:pt x="445" y="280"/>
                      <a:pt x="428" y="342"/>
                      <a:pt x="384" y="3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602" name="Google Shape;113;p5"/>
            <p:cNvGrpSpPr/>
            <p:nvPr/>
          </p:nvGrpSpPr>
          <p:grpSpPr>
            <a:xfrm>
              <a:off x="8134560" y="650880"/>
              <a:ext cx="354600" cy="366480"/>
              <a:chOff x="8134560" y="650880"/>
              <a:chExt cx="354600" cy="366480"/>
            </a:xfrm>
          </p:grpSpPr>
          <p:sp>
            <p:nvSpPr>
              <p:cNvPr id="603" name="Google Shape;114;p5"/>
              <p:cNvSpPr/>
              <p:nvPr/>
            </p:nvSpPr>
            <p:spPr>
              <a:xfrm>
                <a:off x="8134560" y="650880"/>
                <a:ext cx="354600" cy="231480"/>
              </a:xfrm>
              <a:custGeom>
                <a:avLst/>
                <a:gdLst>
                  <a:gd name="textAreaLeft" fmla="*/ 0 w 354600"/>
                  <a:gd name="textAreaRight" fmla="*/ 354960 w 354600"/>
                  <a:gd name="textAreaTop" fmla="*/ 0 h 231480"/>
                  <a:gd name="textAreaBottom" fmla="*/ 231840 h 231480"/>
                </a:gdLst>
                <a:ahLst/>
                <a:cxnLst/>
                <a:rect l="textAreaLeft" t="textAreaTop" r="textAreaRight" b="textAreaBottom"/>
                <a:pathLst>
                  <a:path w="511" h="334">
                    <a:moveTo>
                      <a:pt x="470" y="187"/>
                    </a:moveTo>
                    <a:cubicBezTo>
                      <a:pt x="462" y="183"/>
                      <a:pt x="459" y="175"/>
                      <a:pt x="462" y="167"/>
                    </a:cubicBezTo>
                    <a:cubicBezTo>
                      <a:pt x="481" y="118"/>
                      <a:pt x="444" y="63"/>
                      <a:pt x="391" y="63"/>
                    </a:cubicBezTo>
                    <a:cubicBezTo>
                      <a:pt x="381" y="62"/>
                      <a:pt x="371" y="64"/>
                      <a:pt x="361" y="68"/>
                    </a:cubicBezTo>
                    <a:cubicBezTo>
                      <a:pt x="353" y="71"/>
                      <a:pt x="344" y="68"/>
                      <a:pt x="341" y="60"/>
                    </a:cubicBezTo>
                    <a:cubicBezTo>
                      <a:pt x="314" y="1"/>
                      <a:pt x="229" y="0"/>
                      <a:pt x="201" y="59"/>
                    </a:cubicBezTo>
                    <a:cubicBezTo>
                      <a:pt x="198" y="67"/>
                      <a:pt x="189" y="70"/>
                      <a:pt x="181" y="67"/>
                    </a:cubicBezTo>
                    <a:cubicBezTo>
                      <a:pt x="173" y="64"/>
                      <a:pt x="163" y="63"/>
                      <a:pt x="154" y="63"/>
                    </a:cubicBezTo>
                    <a:cubicBezTo>
                      <a:pt x="112" y="63"/>
                      <a:pt x="78" y="98"/>
                      <a:pt x="78" y="140"/>
                    </a:cubicBezTo>
                    <a:cubicBezTo>
                      <a:pt x="78" y="149"/>
                      <a:pt x="80" y="158"/>
                      <a:pt x="83" y="167"/>
                    </a:cubicBezTo>
                    <a:cubicBezTo>
                      <a:pt x="86" y="175"/>
                      <a:pt x="82" y="184"/>
                      <a:pt x="75" y="187"/>
                    </a:cubicBezTo>
                    <a:cubicBezTo>
                      <a:pt x="0" y="225"/>
                      <a:pt x="26" y="332"/>
                      <a:pt x="109" y="334"/>
                    </a:cubicBezTo>
                    <a:cubicBezTo>
                      <a:pt x="177" y="334"/>
                      <a:pt x="177" y="334"/>
                      <a:pt x="177" y="334"/>
                    </a:cubicBezTo>
                    <a:cubicBezTo>
                      <a:pt x="271" y="330"/>
                      <a:pt x="271" y="196"/>
                      <a:pt x="177" y="192"/>
                    </a:cubicBezTo>
                    <a:cubicBezTo>
                      <a:pt x="168" y="192"/>
                      <a:pt x="161" y="185"/>
                      <a:pt x="161" y="176"/>
                    </a:cubicBezTo>
                    <a:cubicBezTo>
                      <a:pt x="161" y="167"/>
                      <a:pt x="168" y="160"/>
                      <a:pt x="177" y="160"/>
                    </a:cubicBezTo>
                    <a:cubicBezTo>
                      <a:pt x="228" y="160"/>
                      <a:pt x="271" y="198"/>
                      <a:pt x="278" y="247"/>
                    </a:cubicBezTo>
                    <a:cubicBezTo>
                      <a:pt x="353" y="247"/>
                      <a:pt x="353" y="247"/>
                      <a:pt x="353" y="247"/>
                    </a:cubicBezTo>
                    <a:cubicBezTo>
                      <a:pt x="367" y="247"/>
                      <a:pt x="379" y="235"/>
                      <a:pt x="379" y="221"/>
                    </a:cubicBezTo>
                    <a:cubicBezTo>
                      <a:pt x="379" y="207"/>
                      <a:pt x="367" y="195"/>
                      <a:pt x="353" y="195"/>
                    </a:cubicBezTo>
                    <a:cubicBezTo>
                      <a:pt x="332" y="194"/>
                      <a:pt x="332" y="164"/>
                      <a:pt x="353" y="163"/>
                    </a:cubicBezTo>
                    <a:cubicBezTo>
                      <a:pt x="430" y="166"/>
                      <a:pt x="430" y="276"/>
                      <a:pt x="353" y="279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5" y="300"/>
                      <a:pt x="265" y="319"/>
                      <a:pt x="251" y="334"/>
                    </a:cubicBezTo>
                    <a:cubicBezTo>
                      <a:pt x="257" y="334"/>
                      <a:pt x="257" y="334"/>
                      <a:pt x="257" y="334"/>
                    </a:cubicBezTo>
                    <a:cubicBezTo>
                      <a:pt x="258" y="334"/>
                      <a:pt x="258" y="334"/>
                      <a:pt x="259" y="334"/>
                    </a:cubicBezTo>
                    <a:cubicBezTo>
                      <a:pt x="432" y="334"/>
                      <a:pt x="432" y="334"/>
                      <a:pt x="432" y="334"/>
                    </a:cubicBezTo>
                    <a:cubicBezTo>
                      <a:pt x="453" y="334"/>
                      <a:pt x="473" y="326"/>
                      <a:pt x="488" y="311"/>
                    </a:cubicBezTo>
                    <a:cubicBezTo>
                      <a:pt x="503" y="296"/>
                      <a:pt x="511" y="276"/>
                      <a:pt x="511" y="255"/>
                    </a:cubicBezTo>
                    <a:cubicBezTo>
                      <a:pt x="511" y="226"/>
                      <a:pt x="495" y="200"/>
                      <a:pt x="470" y="1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04" name="Google Shape;115;p5"/>
              <p:cNvSpPr/>
              <p:nvPr/>
            </p:nvSpPr>
            <p:spPr>
              <a:xfrm>
                <a:off x="8382960" y="971280"/>
                <a:ext cx="44280" cy="46080"/>
              </a:xfrm>
              <a:custGeom>
                <a:avLst/>
                <a:gdLst>
                  <a:gd name="textAreaLeft" fmla="*/ 0 w 44280"/>
                  <a:gd name="textAreaRight" fmla="*/ 44640 w 44280"/>
                  <a:gd name="textAreaTop" fmla="*/ 0 h 46080"/>
                  <a:gd name="textAreaBottom" fmla="*/ 46440 h 46080"/>
                </a:gdLst>
                <a:ahLst/>
                <a:cxnLst/>
                <a:rect l="textAreaLeft" t="textAreaTop" r="textAreaRight" b="textAreaBottom"/>
                <a:pathLst>
                  <a:path w="64" h="67">
                    <a:moveTo>
                      <a:pt x="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52"/>
                      <a:pt x="14" y="67"/>
                      <a:pt x="3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1" y="67"/>
                      <a:pt x="64" y="63"/>
                      <a:pt x="64" y="5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3040" bIns="230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05" name="Google Shape;116;p5"/>
              <p:cNvSpPr/>
              <p:nvPr/>
            </p:nvSpPr>
            <p:spPr>
              <a:xfrm>
                <a:off x="8326440" y="900000"/>
                <a:ext cx="135000" cy="48600"/>
              </a:xfrm>
              <a:custGeom>
                <a:avLst/>
                <a:gdLst>
                  <a:gd name="textAreaLeft" fmla="*/ 0 w 135000"/>
                  <a:gd name="textAreaRight" fmla="*/ 135360 w 135000"/>
                  <a:gd name="textAreaTop" fmla="*/ 0 h 48600"/>
                  <a:gd name="textAreaBottom" fmla="*/ 48960 h 48600"/>
                </a:gdLst>
                <a:ahLst/>
                <a:cxnLst/>
                <a:rect l="textAreaLeft" t="textAreaTop" r="textAreaRight" b="textAreaBottom"/>
                <a:pathLst>
                  <a:path w="195" h="70">
                    <a:moveTo>
                      <a:pt x="195" y="19"/>
                    </a:moveTo>
                    <a:cubicBezTo>
                      <a:pt x="195" y="0"/>
                      <a:pt x="195" y="0"/>
                      <a:pt x="195" y="0"/>
                    </a:cubicBezTo>
                    <a:cubicBezTo>
                      <a:pt x="183" y="5"/>
                      <a:pt x="170" y="7"/>
                      <a:pt x="156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43"/>
                      <a:pt x="39" y="70"/>
                      <a:pt x="77" y="70"/>
                    </a:cubicBezTo>
                    <a:cubicBezTo>
                      <a:pt x="144" y="70"/>
                      <a:pt x="144" y="70"/>
                      <a:pt x="144" y="70"/>
                    </a:cubicBezTo>
                    <a:cubicBezTo>
                      <a:pt x="172" y="70"/>
                      <a:pt x="195" y="47"/>
                      <a:pt x="195" y="1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4480" bIns="244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606" name="Google Shape;117;p5"/>
            <p:cNvGrpSpPr/>
            <p:nvPr/>
          </p:nvGrpSpPr>
          <p:grpSpPr>
            <a:xfrm>
              <a:off x="8148600" y="33480"/>
              <a:ext cx="326880" cy="318240"/>
              <a:chOff x="8148600" y="33480"/>
              <a:chExt cx="326880" cy="318240"/>
            </a:xfrm>
          </p:grpSpPr>
          <p:sp>
            <p:nvSpPr>
              <p:cNvPr id="607" name="Google Shape;118;p5"/>
              <p:cNvSpPr/>
              <p:nvPr/>
            </p:nvSpPr>
            <p:spPr>
              <a:xfrm>
                <a:off x="8274960" y="330120"/>
                <a:ext cx="115920" cy="21600"/>
              </a:xfrm>
              <a:custGeom>
                <a:avLst/>
                <a:gdLst>
                  <a:gd name="textAreaLeft" fmla="*/ 0 w 115920"/>
                  <a:gd name="textAreaRight" fmla="*/ 116280 w 115920"/>
                  <a:gd name="textAreaTop" fmla="*/ 0 h 21600"/>
                  <a:gd name="textAreaBottom" fmla="*/ 21960 h 21600"/>
                </a:gdLst>
                <a:ahLst/>
                <a:cxnLst/>
                <a:rect l="textAreaLeft" t="textAreaTop" r="textAreaRight" b="textAreaBottom"/>
                <a:pathLst>
                  <a:path w="190" h="36">
                    <a:moveTo>
                      <a:pt x="1" y="14"/>
                    </a:moveTo>
                    <a:cubicBezTo>
                      <a:pt x="0" y="16"/>
                      <a:pt x="2" y="19"/>
                      <a:pt x="4" y="19"/>
                    </a:cubicBezTo>
                    <a:cubicBezTo>
                      <a:pt x="65" y="36"/>
                      <a:pt x="135" y="29"/>
                      <a:pt x="190" y="0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0800" bIns="10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08" name="Google Shape;119;p5"/>
              <p:cNvSpPr/>
              <p:nvPr/>
            </p:nvSpPr>
            <p:spPr>
              <a:xfrm>
                <a:off x="8148600" y="151920"/>
                <a:ext cx="155880" cy="181080"/>
              </a:xfrm>
              <a:custGeom>
                <a:avLst/>
                <a:gdLst>
                  <a:gd name="textAreaLeft" fmla="*/ 0 w 155880"/>
                  <a:gd name="textAreaRight" fmla="*/ 156240 w 155880"/>
                  <a:gd name="textAreaTop" fmla="*/ 0 h 181080"/>
                  <a:gd name="textAreaBottom" fmla="*/ 181440 h 181080"/>
                </a:gdLst>
                <a:ahLst/>
                <a:cxnLst/>
                <a:rect l="textAreaLeft" t="textAreaTop" r="textAreaRight" b="textAreaBottom"/>
                <a:pathLst>
                  <a:path w="255" h="296">
                    <a:moveTo>
                      <a:pt x="251" y="72"/>
                    </a:moveTo>
                    <a:cubicBezTo>
                      <a:pt x="34" y="1"/>
                      <a:pt x="34" y="1"/>
                      <a:pt x="34" y="1"/>
                    </a:cubicBezTo>
                    <a:cubicBezTo>
                      <a:pt x="32" y="0"/>
                      <a:pt x="29" y="2"/>
                      <a:pt x="28" y="5"/>
                    </a:cubicBezTo>
                    <a:cubicBezTo>
                      <a:pt x="0" y="121"/>
                      <a:pt x="60" y="245"/>
                      <a:pt x="169" y="295"/>
                    </a:cubicBezTo>
                    <a:cubicBezTo>
                      <a:pt x="171" y="296"/>
                      <a:pt x="174" y="295"/>
                      <a:pt x="175" y="292"/>
                    </a:cubicBezTo>
                    <a:cubicBezTo>
                      <a:pt x="254" y="78"/>
                      <a:pt x="254" y="78"/>
                      <a:pt x="254" y="78"/>
                    </a:cubicBezTo>
                    <a:cubicBezTo>
                      <a:pt x="255" y="76"/>
                      <a:pt x="254" y="73"/>
                      <a:pt x="251" y="7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09" name="Google Shape;120;p5"/>
              <p:cNvSpPr/>
              <p:nvPr/>
            </p:nvSpPr>
            <p:spPr>
              <a:xfrm>
                <a:off x="8286480" y="286200"/>
                <a:ext cx="156960" cy="23040"/>
              </a:xfrm>
              <a:custGeom>
                <a:avLst/>
                <a:gdLst>
                  <a:gd name="textAreaLeft" fmla="*/ 0 w 156960"/>
                  <a:gd name="textAreaRight" fmla="*/ 157320 w 156960"/>
                  <a:gd name="textAreaTop" fmla="*/ 0 h 23040"/>
                  <a:gd name="textAreaBottom" fmla="*/ 23400 h 23040"/>
                </a:gdLst>
                <a:ahLst/>
                <a:cxnLst/>
                <a:rect l="textAreaLeft" t="textAreaTop" r="textAreaRight" b="textAreaBottom"/>
                <a:pathLst>
                  <a:path w="257" h="38">
                    <a:moveTo>
                      <a:pt x="0" y="38"/>
                    </a:moveTo>
                    <a:cubicBezTo>
                      <a:pt x="221" y="38"/>
                      <a:pt x="221" y="38"/>
                      <a:pt x="221" y="38"/>
                    </a:cubicBezTo>
                    <a:cubicBezTo>
                      <a:pt x="234" y="26"/>
                      <a:pt x="246" y="13"/>
                      <a:pt x="257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1520" bIns="1152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10" name="Google Shape;121;p5"/>
              <p:cNvSpPr/>
              <p:nvPr/>
            </p:nvSpPr>
            <p:spPr>
              <a:xfrm>
                <a:off x="8173800" y="33480"/>
                <a:ext cx="134280" cy="141480"/>
              </a:xfrm>
              <a:custGeom>
                <a:avLst/>
                <a:gdLst>
                  <a:gd name="textAreaLeft" fmla="*/ 0 w 134280"/>
                  <a:gd name="textAreaRight" fmla="*/ 134640 w 134280"/>
                  <a:gd name="textAreaTop" fmla="*/ 0 h 141480"/>
                  <a:gd name="textAreaBottom" fmla="*/ 141840 h 141480"/>
                </a:gdLst>
                <a:ahLst/>
                <a:cxnLst/>
                <a:rect l="textAreaLeft" t="textAreaTop" r="textAreaRight" b="textAreaBottom"/>
                <a:pathLst>
                  <a:path w="220" h="231">
                    <a:moveTo>
                      <a:pt x="4" y="162"/>
                    </a:moveTo>
                    <a:cubicBezTo>
                      <a:pt x="214" y="230"/>
                      <a:pt x="214" y="230"/>
                      <a:pt x="214" y="230"/>
                    </a:cubicBezTo>
                    <a:cubicBezTo>
                      <a:pt x="217" y="231"/>
                      <a:pt x="220" y="229"/>
                      <a:pt x="220" y="226"/>
                    </a:cubicBezTo>
                    <a:cubicBezTo>
                      <a:pt x="220" y="5"/>
                      <a:pt x="220" y="5"/>
                      <a:pt x="220" y="5"/>
                    </a:cubicBezTo>
                    <a:cubicBezTo>
                      <a:pt x="220" y="2"/>
                      <a:pt x="217" y="0"/>
                      <a:pt x="215" y="0"/>
                    </a:cubicBezTo>
                    <a:cubicBezTo>
                      <a:pt x="155" y="6"/>
                      <a:pt x="99" y="31"/>
                      <a:pt x="56" y="75"/>
                    </a:cubicBezTo>
                    <a:cubicBezTo>
                      <a:pt x="32" y="98"/>
                      <a:pt x="14" y="125"/>
                      <a:pt x="1" y="155"/>
                    </a:cubicBezTo>
                    <a:cubicBezTo>
                      <a:pt x="0" y="158"/>
                      <a:pt x="1" y="161"/>
                      <a:pt x="4" y="16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11" name="Google Shape;122;p5"/>
              <p:cNvSpPr/>
              <p:nvPr/>
            </p:nvSpPr>
            <p:spPr>
              <a:xfrm>
                <a:off x="8302320" y="243720"/>
                <a:ext cx="164160" cy="21240"/>
              </a:xfrm>
              <a:custGeom>
                <a:avLst/>
                <a:gdLst>
                  <a:gd name="textAreaLeft" fmla="*/ 0 w 164160"/>
                  <a:gd name="textAreaRight" fmla="*/ 164520 w 164160"/>
                  <a:gd name="textAreaTop" fmla="*/ 0 h 21240"/>
                  <a:gd name="textAreaBottom" fmla="*/ 21600 h 21240"/>
                </a:gdLst>
                <a:ahLst/>
                <a:cxnLst/>
                <a:rect l="textAreaLeft" t="textAreaTop" r="textAreaRight" b="textAreaBottom"/>
                <a:pathLst>
                  <a:path w="268" h="35">
                    <a:moveTo>
                      <a:pt x="0" y="35"/>
                    </a:moveTo>
                    <a:cubicBezTo>
                      <a:pt x="253" y="35"/>
                      <a:pt x="253" y="35"/>
                      <a:pt x="253" y="35"/>
                    </a:cubicBezTo>
                    <a:cubicBezTo>
                      <a:pt x="259" y="24"/>
                      <a:pt x="264" y="12"/>
                      <a:pt x="268" y="0"/>
                    </a:cubicBezTo>
                    <a:cubicBezTo>
                      <a:pt x="13" y="0"/>
                      <a:pt x="13" y="0"/>
                      <a:pt x="13" y="0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0800" bIns="10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12" name="Google Shape;123;p5"/>
              <p:cNvSpPr/>
              <p:nvPr/>
            </p:nvSpPr>
            <p:spPr>
              <a:xfrm>
                <a:off x="8317800" y="200880"/>
                <a:ext cx="157680" cy="21600"/>
              </a:xfrm>
              <a:custGeom>
                <a:avLst/>
                <a:gdLst>
                  <a:gd name="textAreaLeft" fmla="*/ 0 w 157680"/>
                  <a:gd name="textAreaRight" fmla="*/ 158040 w 157680"/>
                  <a:gd name="textAreaTop" fmla="*/ 0 h 21600"/>
                  <a:gd name="textAreaBottom" fmla="*/ 21960 h 21600"/>
                </a:gdLst>
                <a:ahLst/>
                <a:cxnLst/>
                <a:rect l="textAreaLeft" t="textAreaTop" r="textAreaRight" b="textAreaBottom"/>
                <a:pathLst>
                  <a:path w="258" h="36">
                    <a:moveTo>
                      <a:pt x="253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4" y="1"/>
                      <a:pt x="13" y="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53" y="36"/>
                      <a:pt x="253" y="36"/>
                      <a:pt x="253" y="36"/>
                    </a:cubicBezTo>
                    <a:cubicBezTo>
                      <a:pt x="255" y="26"/>
                      <a:pt x="257" y="16"/>
                      <a:pt x="257" y="5"/>
                    </a:cubicBezTo>
                    <a:cubicBezTo>
                      <a:pt x="258" y="2"/>
                      <a:pt x="255" y="0"/>
                      <a:pt x="25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0800" bIns="10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13" name="Google Shape;124;p5"/>
              <p:cNvSpPr/>
              <p:nvPr/>
            </p:nvSpPr>
            <p:spPr>
              <a:xfrm>
                <a:off x="8346960" y="109080"/>
                <a:ext cx="18360" cy="54720"/>
              </a:xfrm>
              <a:custGeom>
                <a:avLst/>
                <a:gdLst>
                  <a:gd name="textAreaLeft" fmla="*/ 0 w 18360"/>
                  <a:gd name="textAreaRight" fmla="*/ 18720 w 18360"/>
                  <a:gd name="textAreaTop" fmla="*/ 0 h 54720"/>
                  <a:gd name="textAreaBottom" fmla="*/ 55080 h 54720"/>
                </a:gdLst>
                <a:ahLst/>
                <a:cxnLst/>
                <a:rect l="textAreaLeft" t="textAreaTop" r="textAreaRight" b="textAreaBottom"/>
                <a:pathLst>
                  <a:path w="31" h="90">
                    <a:moveTo>
                      <a:pt x="16" y="90"/>
                    </a:moveTo>
                    <a:cubicBezTo>
                      <a:pt x="24" y="90"/>
                      <a:pt x="31" y="84"/>
                      <a:pt x="31" y="7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0"/>
                      <a:pt x="1" y="0"/>
                      <a:pt x="0" y="2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4"/>
                      <a:pt x="7" y="90"/>
                      <a:pt x="16" y="9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7360" bIns="2736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14" name="Google Shape;125;p5"/>
              <p:cNvSpPr/>
              <p:nvPr/>
            </p:nvSpPr>
            <p:spPr>
              <a:xfrm>
                <a:off x="8384400" y="88200"/>
                <a:ext cx="18000" cy="75600"/>
              </a:xfrm>
              <a:custGeom>
                <a:avLst/>
                <a:gdLst>
                  <a:gd name="textAreaLeft" fmla="*/ 0 w 18000"/>
                  <a:gd name="textAreaRight" fmla="*/ 18360 w 18000"/>
                  <a:gd name="textAreaTop" fmla="*/ 0 h 75600"/>
                  <a:gd name="textAreaBottom" fmla="*/ 75960 h 75600"/>
                </a:gdLst>
                <a:ahLst/>
                <a:cxnLst/>
                <a:rect l="textAreaLeft" t="textAreaTop" r="textAreaRight" b="textAreaBottom"/>
                <a:pathLst>
                  <a:path w="30" h="124">
                    <a:moveTo>
                      <a:pt x="15" y="124"/>
                    </a:moveTo>
                    <a:cubicBezTo>
                      <a:pt x="24" y="124"/>
                      <a:pt x="30" y="118"/>
                      <a:pt x="30" y="109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0"/>
                      <a:pt x="1" y="0"/>
                      <a:pt x="0" y="20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18"/>
                      <a:pt x="7" y="124"/>
                      <a:pt x="15" y="124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7800" bIns="37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15" name="Google Shape;126;p5"/>
              <p:cNvSpPr/>
              <p:nvPr/>
            </p:nvSpPr>
            <p:spPr>
              <a:xfrm>
                <a:off x="8421840" y="59040"/>
                <a:ext cx="18360" cy="104400"/>
              </a:xfrm>
              <a:custGeom>
                <a:avLst/>
                <a:gdLst>
                  <a:gd name="textAreaLeft" fmla="*/ 0 w 18360"/>
                  <a:gd name="textAreaRight" fmla="*/ 18720 w 18360"/>
                  <a:gd name="textAreaTop" fmla="*/ 0 h 104400"/>
                  <a:gd name="textAreaBottom" fmla="*/ 104760 h 104400"/>
                </a:gdLst>
                <a:ahLst/>
                <a:cxnLst/>
                <a:rect l="textAreaLeft" t="textAreaTop" r="textAreaRight" b="textAreaBottom"/>
                <a:pathLst>
                  <a:path w="30" h="171">
                    <a:moveTo>
                      <a:pt x="15" y="171"/>
                    </a:moveTo>
                    <a:cubicBezTo>
                      <a:pt x="23" y="171"/>
                      <a:pt x="30" y="165"/>
                      <a:pt x="30" y="156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0"/>
                      <a:pt x="1" y="0"/>
                      <a:pt x="0" y="20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65"/>
                      <a:pt x="7" y="171"/>
                      <a:pt x="15" y="171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  <p:grpSp>
        <p:nvGrpSpPr>
          <p:cNvPr id="616" name="Google Shape;127;p5"/>
          <p:cNvGrpSpPr/>
          <p:nvPr/>
        </p:nvGrpSpPr>
        <p:grpSpPr>
          <a:xfrm>
            <a:off x="-2390040" y="2612520"/>
            <a:ext cx="13982400" cy="5049000"/>
            <a:chOff x="-2390040" y="2612520"/>
            <a:chExt cx="13982400" cy="5049000"/>
          </a:xfrm>
        </p:grpSpPr>
        <p:pic>
          <p:nvPicPr>
            <p:cNvPr id="617" name="Google Shape;128;p5"/>
            <p:cNvPicPr/>
            <p:nvPr/>
          </p:nvPicPr>
          <p:blipFill>
            <a:blip r:embed="rId5">
              <a:alphaModFix amt="50000"/>
            </a:blip>
            <a:stretch/>
          </p:blipFill>
          <p:spPr>
            <a:xfrm rot="2277600" flipH="1">
              <a:off x="7359480" y="347400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618" name="Google Shape;129;p5"/>
            <p:cNvPicPr/>
            <p:nvPr/>
          </p:nvPicPr>
          <p:blipFill>
            <a:blip r:embed="rId5">
              <a:alphaModFix amt="50000"/>
            </a:blip>
            <a:stretch/>
          </p:blipFill>
          <p:spPr>
            <a:xfrm rot="7843800" flipH="1">
              <a:off x="-1692720" y="335232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619" name="PlaceHolder 1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IN_POINT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1" name="Google Shape;170;p8"/>
          <p:cNvPicPr/>
          <p:nvPr/>
        </p:nvPicPr>
        <p:blipFill>
          <a:blip r:embed="rId2"/>
          <a:srcRect t="1844" r="1844"/>
          <a:stretch/>
        </p:blipFill>
        <p:spPr>
          <a:xfrm flipH="1">
            <a:off x="36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52" name="Google Shape;171;p8"/>
          <p:cNvPicPr/>
          <p:nvPr/>
        </p:nvPicPr>
        <p:blipFill>
          <a:blip r:embed="rId3">
            <a:alphaModFix amt="60000"/>
          </a:blip>
          <a:srcRect b="1681"/>
          <a:stretch/>
        </p:blipFill>
        <p:spPr>
          <a:xfrm flipH="1">
            <a:off x="6489000" y="0"/>
            <a:ext cx="2740680" cy="514332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653" name="Google Shape;172;p8"/>
          <p:cNvGrpSpPr/>
          <p:nvPr/>
        </p:nvGrpSpPr>
        <p:grpSpPr>
          <a:xfrm>
            <a:off x="-1880280" y="-2238480"/>
            <a:ext cx="12745800" cy="9193680"/>
            <a:chOff x="-1880280" y="-2238480"/>
            <a:chExt cx="12745800" cy="9193680"/>
          </a:xfrm>
        </p:grpSpPr>
        <p:pic>
          <p:nvPicPr>
            <p:cNvPr id="654" name="Google Shape;173;p8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14977800" flipH="1">
              <a:off x="6854040" y="295956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655" name="Google Shape;174;p8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16919400" flipH="1">
              <a:off x="-1588680" y="-187884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656" name="Google Shape;175;p8"/>
          <p:cNvGrpSpPr/>
          <p:nvPr/>
        </p:nvGrpSpPr>
        <p:grpSpPr>
          <a:xfrm>
            <a:off x="7748280" y="-749880"/>
            <a:ext cx="1963080" cy="2057760"/>
            <a:chOff x="7748280" y="-749880"/>
            <a:chExt cx="1963080" cy="2057760"/>
          </a:xfrm>
        </p:grpSpPr>
        <p:pic>
          <p:nvPicPr>
            <p:cNvPr id="657" name="Google Shape;176;p8"/>
            <p:cNvPicPr/>
            <p:nvPr/>
          </p:nvPicPr>
          <p:blipFill>
            <a:blip r:embed="rId5">
              <a:alphaModFix amt="50000"/>
            </a:blip>
            <a:stretch/>
          </p:blipFill>
          <p:spPr>
            <a:xfrm rot="16200000">
              <a:off x="7726320" y="-727920"/>
              <a:ext cx="2007000" cy="1963080"/>
            </a:xfrm>
            <a:prstGeom prst="rect">
              <a:avLst/>
            </a:prstGeom>
            <a:noFill/>
            <a:ln w="0">
              <a:noFill/>
            </a:ln>
          </p:spPr>
        </p:pic>
        <p:grpSp>
          <p:nvGrpSpPr>
            <p:cNvPr id="658" name="Google Shape;177;p8"/>
            <p:cNvGrpSpPr/>
            <p:nvPr/>
          </p:nvGrpSpPr>
          <p:grpSpPr>
            <a:xfrm>
              <a:off x="8696880" y="990720"/>
              <a:ext cx="344520" cy="317160"/>
              <a:chOff x="8696880" y="990720"/>
              <a:chExt cx="344520" cy="317160"/>
            </a:xfrm>
          </p:grpSpPr>
          <p:sp>
            <p:nvSpPr>
              <p:cNvPr id="659" name="Google Shape;178;p8"/>
              <p:cNvSpPr/>
              <p:nvPr/>
            </p:nvSpPr>
            <p:spPr>
              <a:xfrm>
                <a:off x="8811720" y="1044720"/>
                <a:ext cx="148320" cy="149040"/>
              </a:xfrm>
              <a:custGeom>
                <a:avLst/>
                <a:gdLst>
                  <a:gd name="textAreaLeft" fmla="*/ 0 w 148320"/>
                  <a:gd name="textAreaRight" fmla="*/ 148680 w 148320"/>
                  <a:gd name="textAreaTop" fmla="*/ 0 h 149040"/>
                  <a:gd name="textAreaBottom" fmla="*/ 149400 h 149040"/>
                </a:gdLst>
                <a:ahLst/>
                <a:cxnLst/>
                <a:rect l="textAreaLeft" t="textAreaTop" r="textAreaRight" b="textAreaBottom"/>
                <a:pathLst>
                  <a:path w="251" h="252">
                    <a:moveTo>
                      <a:pt x="197" y="142"/>
                    </a:moveTo>
                    <a:cubicBezTo>
                      <a:pt x="176" y="141"/>
                      <a:pt x="176" y="110"/>
                      <a:pt x="197" y="110"/>
                    </a:cubicBezTo>
                    <a:cubicBezTo>
                      <a:pt x="251" y="109"/>
                      <a:pt x="251" y="109"/>
                      <a:pt x="251" y="109"/>
                    </a:cubicBezTo>
                    <a:cubicBezTo>
                      <a:pt x="245" y="55"/>
                      <a:pt x="197" y="6"/>
                      <a:pt x="142" y="0"/>
                    </a:cubicBezTo>
                    <a:cubicBezTo>
                      <a:pt x="141" y="54"/>
                      <a:pt x="141" y="54"/>
                      <a:pt x="141" y="54"/>
                    </a:cubicBezTo>
                    <a:cubicBezTo>
                      <a:pt x="141" y="63"/>
                      <a:pt x="134" y="70"/>
                      <a:pt x="125" y="70"/>
                    </a:cubicBezTo>
                    <a:cubicBezTo>
                      <a:pt x="125" y="70"/>
                      <a:pt x="125" y="70"/>
                      <a:pt x="125" y="70"/>
                    </a:cubicBezTo>
                    <a:cubicBezTo>
                      <a:pt x="116" y="70"/>
                      <a:pt x="109" y="63"/>
                      <a:pt x="109" y="54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53" y="6"/>
                      <a:pt x="5" y="55"/>
                      <a:pt x="0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74" y="111"/>
                      <a:pt x="74" y="141"/>
                      <a:pt x="53" y="142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5" y="197"/>
                      <a:pt x="53" y="246"/>
                      <a:pt x="109" y="252"/>
                    </a:cubicBezTo>
                    <a:cubicBezTo>
                      <a:pt x="109" y="198"/>
                      <a:pt x="109" y="198"/>
                      <a:pt x="109" y="198"/>
                    </a:cubicBezTo>
                    <a:cubicBezTo>
                      <a:pt x="109" y="189"/>
                      <a:pt x="116" y="182"/>
                      <a:pt x="125" y="182"/>
                    </a:cubicBezTo>
                    <a:cubicBezTo>
                      <a:pt x="125" y="182"/>
                      <a:pt x="125" y="182"/>
                      <a:pt x="125" y="182"/>
                    </a:cubicBezTo>
                    <a:cubicBezTo>
                      <a:pt x="134" y="182"/>
                      <a:pt x="141" y="189"/>
                      <a:pt x="141" y="198"/>
                    </a:cubicBezTo>
                    <a:cubicBezTo>
                      <a:pt x="141" y="252"/>
                      <a:pt x="141" y="252"/>
                      <a:pt x="141" y="252"/>
                    </a:cubicBezTo>
                    <a:cubicBezTo>
                      <a:pt x="197" y="246"/>
                      <a:pt x="245" y="197"/>
                      <a:pt x="251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lose/>
                    <a:moveTo>
                      <a:pt x="125" y="142"/>
                    </a:moveTo>
                    <a:cubicBezTo>
                      <a:pt x="104" y="141"/>
                      <a:pt x="104" y="111"/>
                      <a:pt x="125" y="110"/>
                    </a:cubicBezTo>
                    <a:cubicBezTo>
                      <a:pt x="147" y="110"/>
                      <a:pt x="147" y="141"/>
                      <a:pt x="125" y="14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0" name="Google Shape;179;p8"/>
              <p:cNvSpPr/>
              <p:nvPr/>
            </p:nvSpPr>
            <p:spPr>
              <a:xfrm>
                <a:off x="8696880" y="1229400"/>
                <a:ext cx="77760" cy="78480"/>
              </a:xfrm>
              <a:custGeom>
                <a:avLst/>
                <a:gdLst>
                  <a:gd name="textAreaLeft" fmla="*/ 0 w 77760"/>
                  <a:gd name="textAreaRight" fmla="*/ 78120 w 77760"/>
                  <a:gd name="textAreaTop" fmla="*/ 0 h 78480"/>
                  <a:gd name="textAreaBottom" fmla="*/ 78840 h 78480"/>
                </a:gdLst>
                <a:ahLst/>
                <a:cxnLst/>
                <a:rect l="textAreaLeft" t="textAreaTop" r="textAreaRight" b="textAreaBottom"/>
                <a:pathLst>
                  <a:path w="132" h="133">
                    <a:moveTo>
                      <a:pt x="75" y="0"/>
                    </a:moveTo>
                    <a:cubicBezTo>
                      <a:pt x="15" y="60"/>
                      <a:pt x="15" y="60"/>
                      <a:pt x="15" y="60"/>
                    </a:cubicBezTo>
                    <a:cubicBezTo>
                      <a:pt x="0" y="76"/>
                      <a:pt x="0" y="101"/>
                      <a:pt x="15" y="117"/>
                    </a:cubicBezTo>
                    <a:cubicBezTo>
                      <a:pt x="31" y="133"/>
                      <a:pt x="56" y="133"/>
                      <a:pt x="72" y="117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7"/>
                      <a:pt x="132" y="57"/>
                      <a:pt x="132" y="57"/>
                    </a:cubicBez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9240" bIns="392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1" name="Google Shape;180;p8"/>
              <p:cNvSpPr/>
              <p:nvPr/>
            </p:nvSpPr>
            <p:spPr>
              <a:xfrm>
                <a:off x="8730360" y="990720"/>
                <a:ext cx="311040" cy="245520"/>
              </a:xfrm>
              <a:custGeom>
                <a:avLst/>
                <a:gdLst>
                  <a:gd name="textAreaLeft" fmla="*/ 0 w 311040"/>
                  <a:gd name="textAreaRight" fmla="*/ 311400 w 311040"/>
                  <a:gd name="textAreaTop" fmla="*/ 0 h 245520"/>
                  <a:gd name="textAreaBottom" fmla="*/ 245880 h 245520"/>
                </a:gdLst>
                <a:ahLst/>
                <a:cxnLst/>
                <a:rect l="textAreaLeft" t="textAreaTop" r="textAreaRight" b="textAreaBottom"/>
                <a:pathLst>
                  <a:path w="526" h="415">
                    <a:moveTo>
                      <a:pt x="402" y="77"/>
                    </a:moveTo>
                    <a:cubicBezTo>
                      <a:pt x="329" y="1"/>
                      <a:pt x="197" y="0"/>
                      <a:pt x="124" y="77"/>
                    </a:cubicBezTo>
                    <a:cubicBezTo>
                      <a:pt x="0" y="200"/>
                      <a:pt x="89" y="415"/>
                      <a:pt x="263" y="414"/>
                    </a:cubicBezTo>
                    <a:cubicBezTo>
                      <a:pt x="437" y="415"/>
                      <a:pt x="526" y="200"/>
                      <a:pt x="402" y="77"/>
                    </a:cubicBezTo>
                    <a:close/>
                    <a:moveTo>
                      <a:pt x="376" y="329"/>
                    </a:moveTo>
                    <a:cubicBezTo>
                      <a:pt x="312" y="393"/>
                      <a:pt x="211" y="390"/>
                      <a:pt x="151" y="329"/>
                    </a:cubicBezTo>
                    <a:cubicBezTo>
                      <a:pt x="120" y="299"/>
                      <a:pt x="105" y="259"/>
                      <a:pt x="104" y="219"/>
                    </a:cubicBezTo>
                    <a:cubicBezTo>
                      <a:pt x="104" y="218"/>
                      <a:pt x="104" y="218"/>
                      <a:pt x="104" y="217"/>
                    </a:cubicBezTo>
                    <a:cubicBezTo>
                      <a:pt x="104" y="216"/>
                      <a:pt x="104" y="216"/>
                      <a:pt x="104" y="215"/>
                    </a:cubicBezTo>
                    <a:cubicBezTo>
                      <a:pt x="103" y="131"/>
                      <a:pt x="177" y="56"/>
                      <a:pt x="263" y="57"/>
                    </a:cubicBezTo>
                    <a:cubicBezTo>
                      <a:pt x="409" y="60"/>
                      <a:pt x="473" y="231"/>
                      <a:pt x="376" y="32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2" name="Google Shape;181;p8"/>
              <p:cNvSpPr/>
              <p:nvPr/>
            </p:nvSpPr>
            <p:spPr>
              <a:xfrm>
                <a:off x="8754840" y="1196640"/>
                <a:ext cx="52560" cy="52560"/>
              </a:xfrm>
              <a:custGeom>
                <a:avLst/>
                <a:gdLst>
                  <a:gd name="textAreaLeft" fmla="*/ 0 w 52560"/>
                  <a:gd name="textAreaRight" fmla="*/ 52920 w 52560"/>
                  <a:gd name="textAreaTop" fmla="*/ 0 h 52560"/>
                  <a:gd name="textAreaBottom" fmla="*/ 52920 h 52560"/>
                </a:gdLst>
                <a:ahLst/>
                <a:cxnLst/>
                <a:rect l="textAreaLeft" t="textAreaTop" r="textAreaRight" b="textAreaBottom"/>
                <a:pathLst>
                  <a:path w="89" h="89">
                    <a:moveTo>
                      <a:pt x="33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67" y="41"/>
                      <a:pt x="48" y="22"/>
                      <a:pt x="3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6280" bIns="262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663" name="Google Shape;182;p8"/>
            <p:cNvGrpSpPr/>
            <p:nvPr/>
          </p:nvGrpSpPr>
          <p:grpSpPr>
            <a:xfrm>
              <a:off x="8691120" y="332640"/>
              <a:ext cx="356040" cy="357120"/>
              <a:chOff x="8691120" y="332640"/>
              <a:chExt cx="356040" cy="357120"/>
            </a:xfrm>
          </p:grpSpPr>
          <p:sp>
            <p:nvSpPr>
              <p:cNvPr id="664" name="Google Shape;183;p8"/>
              <p:cNvSpPr/>
              <p:nvPr/>
            </p:nvSpPr>
            <p:spPr>
              <a:xfrm>
                <a:off x="8768880" y="542520"/>
                <a:ext cx="68400" cy="68400"/>
              </a:xfrm>
              <a:custGeom>
                <a:avLst/>
                <a:gdLst>
                  <a:gd name="textAreaLeft" fmla="*/ 0 w 68400"/>
                  <a:gd name="textAreaRight" fmla="*/ 68760 w 6840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99" h="99">
                    <a:moveTo>
                      <a:pt x="0" y="2"/>
                    </a:moveTo>
                    <a:cubicBezTo>
                      <a:pt x="7" y="24"/>
                      <a:pt x="19" y="45"/>
                      <a:pt x="37" y="62"/>
                    </a:cubicBezTo>
                    <a:cubicBezTo>
                      <a:pt x="54" y="80"/>
                      <a:pt x="75" y="92"/>
                      <a:pt x="97" y="99"/>
                    </a:cubicBezTo>
                    <a:cubicBezTo>
                      <a:pt x="99" y="53"/>
                      <a:pt x="46" y="0"/>
                      <a:pt x="0" y="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5" name="Google Shape;184;p8"/>
              <p:cNvSpPr/>
              <p:nvPr/>
            </p:nvSpPr>
            <p:spPr>
              <a:xfrm>
                <a:off x="8900640" y="543600"/>
                <a:ext cx="67680" cy="67320"/>
              </a:xfrm>
              <a:custGeom>
                <a:avLst/>
                <a:gdLst>
                  <a:gd name="textAreaLeft" fmla="*/ 0 w 67680"/>
                  <a:gd name="textAreaRight" fmla="*/ 68040 w 6768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98" h="98">
                    <a:moveTo>
                      <a:pt x="31" y="32"/>
                    </a:moveTo>
                    <a:cubicBezTo>
                      <a:pt x="11" y="52"/>
                      <a:pt x="0" y="77"/>
                      <a:pt x="0" y="98"/>
                    </a:cubicBezTo>
                    <a:cubicBezTo>
                      <a:pt x="22" y="91"/>
                      <a:pt x="43" y="79"/>
                      <a:pt x="61" y="61"/>
                    </a:cubicBezTo>
                    <a:cubicBezTo>
                      <a:pt x="78" y="44"/>
                      <a:pt x="91" y="23"/>
                      <a:pt x="98" y="1"/>
                    </a:cubicBezTo>
                    <a:cubicBezTo>
                      <a:pt x="76" y="0"/>
                      <a:pt x="51" y="11"/>
                      <a:pt x="31" y="3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6" name="Google Shape;185;p8"/>
              <p:cNvSpPr/>
              <p:nvPr/>
            </p:nvSpPr>
            <p:spPr>
              <a:xfrm>
                <a:off x="8768880" y="411480"/>
                <a:ext cx="66960" cy="67680"/>
              </a:xfrm>
              <a:custGeom>
                <a:avLst/>
                <a:gdLst>
                  <a:gd name="textAreaLeft" fmla="*/ 0 w 66960"/>
                  <a:gd name="textAreaRight" fmla="*/ 67320 w 6696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97" h="98">
                    <a:moveTo>
                      <a:pt x="66" y="67"/>
                    </a:moveTo>
                    <a:cubicBezTo>
                      <a:pt x="86" y="47"/>
                      <a:pt x="97" y="22"/>
                      <a:pt x="97" y="0"/>
                    </a:cubicBezTo>
                    <a:cubicBezTo>
                      <a:pt x="52" y="14"/>
                      <a:pt x="13" y="53"/>
                      <a:pt x="0" y="98"/>
                    </a:cubicBezTo>
                    <a:cubicBezTo>
                      <a:pt x="21" y="98"/>
                      <a:pt x="46" y="87"/>
                      <a:pt x="66" y="6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7" name="Google Shape;186;p8"/>
              <p:cNvSpPr/>
              <p:nvPr/>
            </p:nvSpPr>
            <p:spPr>
              <a:xfrm>
                <a:off x="8899200" y="411480"/>
                <a:ext cx="69120" cy="69120"/>
              </a:xfrm>
              <a:custGeom>
                <a:avLst/>
                <a:gdLst>
                  <a:gd name="textAreaLeft" fmla="*/ 0 w 69120"/>
                  <a:gd name="textAreaRight" fmla="*/ 69480 w 69120"/>
                  <a:gd name="textAreaTop" fmla="*/ 0 h 69120"/>
                  <a:gd name="textAreaBottom" fmla="*/ 69480 h 69120"/>
                </a:gdLst>
                <a:ahLst/>
                <a:cxnLst/>
                <a:rect l="textAreaLeft" t="textAreaTop" r="textAreaRight" b="textAreaBottom"/>
                <a:pathLst>
                  <a:path w="100" h="100">
                    <a:moveTo>
                      <a:pt x="100" y="98"/>
                    </a:moveTo>
                    <a:cubicBezTo>
                      <a:pt x="86" y="53"/>
                      <a:pt x="47" y="14"/>
                      <a:pt x="2" y="0"/>
                    </a:cubicBezTo>
                    <a:cubicBezTo>
                      <a:pt x="0" y="46"/>
                      <a:pt x="54" y="100"/>
                      <a:pt x="100" y="9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560" bIns="3456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8" name="Google Shape;187;p8"/>
              <p:cNvSpPr/>
              <p:nvPr/>
            </p:nvSpPr>
            <p:spPr>
              <a:xfrm>
                <a:off x="8850240" y="494640"/>
                <a:ext cx="36000" cy="35280"/>
              </a:xfrm>
              <a:custGeom>
                <a:avLst/>
                <a:gdLst>
                  <a:gd name="textAreaLeft" fmla="*/ 0 w 36000"/>
                  <a:gd name="textAreaRight" fmla="*/ 36360 w 36000"/>
                  <a:gd name="textAreaTop" fmla="*/ 0 h 35280"/>
                  <a:gd name="textAreaBottom" fmla="*/ 35640 h 35280"/>
                </a:gdLst>
                <a:ahLst/>
                <a:cxnLst/>
                <a:rect l="textAreaLeft" t="textAreaTop" r="textAreaRight" b="textAreaBottom"/>
                <a:pathLst>
                  <a:path w="53" h="51">
                    <a:moveTo>
                      <a:pt x="27" y="0"/>
                    </a:moveTo>
                    <a:cubicBezTo>
                      <a:pt x="21" y="0"/>
                      <a:pt x="14" y="3"/>
                      <a:pt x="10" y="7"/>
                    </a:cubicBezTo>
                    <a:cubicBezTo>
                      <a:pt x="0" y="17"/>
                      <a:pt x="0" y="32"/>
                      <a:pt x="10" y="41"/>
                    </a:cubicBezTo>
                    <a:cubicBezTo>
                      <a:pt x="19" y="51"/>
                      <a:pt x="34" y="51"/>
                      <a:pt x="44" y="41"/>
                    </a:cubicBezTo>
                    <a:cubicBezTo>
                      <a:pt x="53" y="32"/>
                      <a:pt x="53" y="17"/>
                      <a:pt x="44" y="7"/>
                    </a:cubicBezTo>
                    <a:cubicBezTo>
                      <a:pt x="39" y="3"/>
                      <a:pt x="33" y="0"/>
                      <a:pt x="27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7640" bIns="176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9" name="Google Shape;188;p8"/>
              <p:cNvSpPr/>
              <p:nvPr/>
            </p:nvSpPr>
            <p:spPr>
              <a:xfrm>
                <a:off x="8763120" y="406800"/>
                <a:ext cx="209880" cy="209880"/>
              </a:xfrm>
              <a:custGeom>
                <a:avLst/>
                <a:gdLst>
                  <a:gd name="textAreaLeft" fmla="*/ 0 w 209880"/>
                  <a:gd name="textAreaRight" fmla="*/ 210240 w 209880"/>
                  <a:gd name="textAreaTop" fmla="*/ 0 h 209880"/>
                  <a:gd name="textAreaBottom" fmla="*/ 210240 h 209880"/>
                </a:gdLst>
                <a:ahLst/>
                <a:cxnLst/>
                <a:rect l="textAreaLeft" t="textAreaTop" r="textAreaRight" b="textAreaBottom"/>
                <a:pathLst>
                  <a:path w="303" h="303">
                    <a:moveTo>
                      <a:pt x="295" y="135"/>
                    </a:moveTo>
                    <a:cubicBezTo>
                      <a:pt x="265" y="135"/>
                      <a:pt x="233" y="120"/>
                      <a:pt x="208" y="95"/>
                    </a:cubicBezTo>
                    <a:cubicBezTo>
                      <a:pt x="192" y="79"/>
                      <a:pt x="180" y="61"/>
                      <a:pt x="174" y="41"/>
                    </a:cubicBezTo>
                    <a:cubicBezTo>
                      <a:pt x="169" y="27"/>
                      <a:pt x="168" y="14"/>
                      <a:pt x="169" y="1"/>
                    </a:cubicBezTo>
                    <a:cubicBezTo>
                      <a:pt x="158" y="0"/>
                      <a:pt x="146" y="0"/>
                      <a:pt x="135" y="1"/>
                    </a:cubicBezTo>
                    <a:cubicBezTo>
                      <a:pt x="140" y="52"/>
                      <a:pt x="93" y="114"/>
                      <a:pt x="41" y="129"/>
                    </a:cubicBezTo>
                    <a:cubicBezTo>
                      <a:pt x="28" y="134"/>
                      <a:pt x="15" y="135"/>
                      <a:pt x="1" y="134"/>
                    </a:cubicBezTo>
                    <a:cubicBezTo>
                      <a:pt x="0" y="146"/>
                      <a:pt x="0" y="157"/>
                      <a:pt x="1" y="168"/>
                    </a:cubicBezTo>
                    <a:cubicBezTo>
                      <a:pt x="68" y="161"/>
                      <a:pt x="142" y="235"/>
                      <a:pt x="135" y="302"/>
                    </a:cubicBezTo>
                    <a:cubicBezTo>
                      <a:pt x="146" y="303"/>
                      <a:pt x="157" y="303"/>
                      <a:pt x="169" y="302"/>
                    </a:cubicBezTo>
                    <a:cubicBezTo>
                      <a:pt x="166" y="270"/>
                      <a:pt x="180" y="235"/>
                      <a:pt x="208" y="207"/>
                    </a:cubicBezTo>
                    <a:cubicBezTo>
                      <a:pt x="224" y="191"/>
                      <a:pt x="242" y="180"/>
                      <a:pt x="262" y="173"/>
                    </a:cubicBezTo>
                    <a:cubicBezTo>
                      <a:pt x="275" y="169"/>
                      <a:pt x="289" y="167"/>
                      <a:pt x="302" y="168"/>
                    </a:cubicBezTo>
                    <a:cubicBezTo>
                      <a:pt x="303" y="157"/>
                      <a:pt x="303" y="146"/>
                      <a:pt x="302" y="134"/>
                    </a:cubicBezTo>
                    <a:cubicBezTo>
                      <a:pt x="300" y="134"/>
                      <a:pt x="297" y="135"/>
                      <a:pt x="295" y="135"/>
                    </a:cubicBezTo>
                    <a:close/>
                    <a:moveTo>
                      <a:pt x="190" y="190"/>
                    </a:moveTo>
                    <a:cubicBezTo>
                      <a:pt x="190" y="190"/>
                      <a:pt x="190" y="190"/>
                      <a:pt x="190" y="190"/>
                    </a:cubicBezTo>
                    <a:cubicBezTo>
                      <a:pt x="169" y="211"/>
                      <a:pt x="135" y="211"/>
                      <a:pt x="114" y="190"/>
                    </a:cubicBezTo>
                    <a:cubicBezTo>
                      <a:pt x="92" y="169"/>
                      <a:pt x="92" y="134"/>
                      <a:pt x="114" y="113"/>
                    </a:cubicBezTo>
                    <a:cubicBezTo>
                      <a:pt x="135" y="92"/>
                      <a:pt x="169" y="92"/>
                      <a:pt x="190" y="113"/>
                    </a:cubicBezTo>
                    <a:cubicBezTo>
                      <a:pt x="211" y="134"/>
                      <a:pt x="211" y="169"/>
                      <a:pt x="190" y="19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70" name="Google Shape;189;p8"/>
              <p:cNvSpPr/>
              <p:nvPr/>
            </p:nvSpPr>
            <p:spPr>
              <a:xfrm>
                <a:off x="8691120" y="332640"/>
                <a:ext cx="356040" cy="357120"/>
              </a:xfrm>
              <a:custGeom>
                <a:avLst/>
                <a:gdLst>
                  <a:gd name="textAreaLeft" fmla="*/ 0 w 356040"/>
                  <a:gd name="textAreaRight" fmla="*/ 356400 w 356040"/>
                  <a:gd name="textAreaTop" fmla="*/ 0 h 357120"/>
                  <a:gd name="textAreaBottom" fmla="*/ 357480 h 357120"/>
                </a:gdLst>
                <a:ahLst/>
                <a:cxnLst/>
                <a:rect l="textAreaLeft" t="textAreaTop" r="textAreaRight" b="textAreaBottom"/>
                <a:pathLst>
                  <a:path w="514" h="515">
                    <a:moveTo>
                      <a:pt x="507" y="209"/>
                    </a:moveTo>
                    <a:cubicBezTo>
                      <a:pt x="506" y="200"/>
                      <a:pt x="499" y="193"/>
                      <a:pt x="490" y="192"/>
                    </a:cubicBezTo>
                    <a:cubicBezTo>
                      <a:pt x="469" y="188"/>
                      <a:pt x="469" y="188"/>
                      <a:pt x="469" y="188"/>
                    </a:cubicBezTo>
                    <a:cubicBezTo>
                      <a:pt x="467" y="188"/>
                      <a:pt x="465" y="186"/>
                      <a:pt x="464" y="184"/>
                    </a:cubicBezTo>
                    <a:cubicBezTo>
                      <a:pt x="461" y="177"/>
                      <a:pt x="458" y="170"/>
                      <a:pt x="455" y="163"/>
                    </a:cubicBezTo>
                    <a:cubicBezTo>
                      <a:pt x="454" y="161"/>
                      <a:pt x="454" y="158"/>
                      <a:pt x="456" y="157"/>
                    </a:cubicBezTo>
                    <a:cubicBezTo>
                      <a:pt x="468" y="139"/>
                      <a:pt x="468" y="139"/>
                      <a:pt x="468" y="139"/>
                    </a:cubicBezTo>
                    <a:cubicBezTo>
                      <a:pt x="473" y="132"/>
                      <a:pt x="473" y="122"/>
                      <a:pt x="468" y="115"/>
                    </a:cubicBezTo>
                    <a:cubicBezTo>
                      <a:pt x="459" y="101"/>
                      <a:pt x="448" y="89"/>
                      <a:pt x="437" y="77"/>
                    </a:cubicBezTo>
                    <a:cubicBezTo>
                      <a:pt x="424" y="64"/>
                      <a:pt x="409" y="53"/>
                      <a:pt x="394" y="43"/>
                    </a:cubicBezTo>
                    <a:cubicBezTo>
                      <a:pt x="389" y="39"/>
                      <a:pt x="382" y="39"/>
                      <a:pt x="377" y="43"/>
                    </a:cubicBezTo>
                    <a:cubicBezTo>
                      <a:pt x="357" y="58"/>
                      <a:pt x="357" y="58"/>
                      <a:pt x="357" y="58"/>
                    </a:cubicBezTo>
                    <a:cubicBezTo>
                      <a:pt x="355" y="59"/>
                      <a:pt x="352" y="60"/>
                      <a:pt x="350" y="59"/>
                    </a:cubicBezTo>
                    <a:cubicBezTo>
                      <a:pt x="343" y="55"/>
                      <a:pt x="336" y="53"/>
                      <a:pt x="329" y="50"/>
                    </a:cubicBezTo>
                    <a:cubicBezTo>
                      <a:pt x="327" y="49"/>
                      <a:pt x="326" y="47"/>
                      <a:pt x="325" y="45"/>
                    </a:cubicBezTo>
                    <a:cubicBezTo>
                      <a:pt x="321" y="20"/>
                      <a:pt x="321" y="20"/>
                      <a:pt x="321" y="20"/>
                    </a:cubicBezTo>
                    <a:cubicBezTo>
                      <a:pt x="320" y="14"/>
                      <a:pt x="315" y="9"/>
                      <a:pt x="309" y="8"/>
                    </a:cubicBezTo>
                    <a:cubicBezTo>
                      <a:pt x="274" y="0"/>
                      <a:pt x="237" y="1"/>
                      <a:pt x="201" y="8"/>
                    </a:cubicBezTo>
                    <a:cubicBezTo>
                      <a:pt x="195" y="9"/>
                      <a:pt x="191" y="14"/>
                      <a:pt x="190" y="20"/>
                    </a:cubicBezTo>
                    <a:cubicBezTo>
                      <a:pt x="186" y="45"/>
                      <a:pt x="186" y="45"/>
                      <a:pt x="186" y="45"/>
                    </a:cubicBezTo>
                    <a:cubicBezTo>
                      <a:pt x="185" y="48"/>
                      <a:pt x="184" y="49"/>
                      <a:pt x="181" y="50"/>
                    </a:cubicBezTo>
                    <a:cubicBezTo>
                      <a:pt x="174" y="53"/>
                      <a:pt x="167" y="56"/>
                      <a:pt x="160" y="59"/>
                    </a:cubicBezTo>
                    <a:cubicBezTo>
                      <a:pt x="158" y="60"/>
                      <a:pt x="156" y="60"/>
                      <a:pt x="154" y="58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28" y="40"/>
                      <a:pt x="121" y="40"/>
                      <a:pt x="116" y="43"/>
                    </a:cubicBezTo>
                    <a:cubicBezTo>
                      <a:pt x="101" y="53"/>
                      <a:pt x="87" y="65"/>
                      <a:pt x="75" y="77"/>
                    </a:cubicBezTo>
                    <a:cubicBezTo>
                      <a:pt x="63" y="89"/>
                      <a:pt x="52" y="102"/>
                      <a:pt x="43" y="116"/>
                    </a:cubicBezTo>
                    <a:cubicBezTo>
                      <a:pt x="38" y="123"/>
                      <a:pt x="38" y="133"/>
                      <a:pt x="43" y="140"/>
                    </a:cubicBezTo>
                    <a:cubicBezTo>
                      <a:pt x="55" y="157"/>
                      <a:pt x="55" y="157"/>
                      <a:pt x="55" y="157"/>
                    </a:cubicBezTo>
                    <a:cubicBezTo>
                      <a:pt x="57" y="159"/>
                      <a:pt x="57" y="162"/>
                      <a:pt x="56" y="164"/>
                    </a:cubicBezTo>
                    <a:cubicBezTo>
                      <a:pt x="53" y="171"/>
                      <a:pt x="50" y="178"/>
                      <a:pt x="47" y="185"/>
                    </a:cubicBezTo>
                    <a:cubicBezTo>
                      <a:pt x="47" y="187"/>
                      <a:pt x="45" y="188"/>
                      <a:pt x="42" y="189"/>
                    </a:cubicBezTo>
                    <a:cubicBezTo>
                      <a:pt x="17" y="193"/>
                      <a:pt x="17" y="193"/>
                      <a:pt x="17" y="193"/>
                    </a:cubicBezTo>
                    <a:cubicBezTo>
                      <a:pt x="11" y="194"/>
                      <a:pt x="6" y="199"/>
                      <a:pt x="5" y="205"/>
                    </a:cubicBezTo>
                    <a:cubicBezTo>
                      <a:pt x="1" y="222"/>
                      <a:pt x="0" y="240"/>
                      <a:pt x="0" y="258"/>
                    </a:cubicBezTo>
                    <a:cubicBezTo>
                      <a:pt x="0" y="275"/>
                      <a:pt x="1" y="292"/>
                      <a:pt x="4" y="308"/>
                    </a:cubicBezTo>
                    <a:cubicBezTo>
                      <a:pt x="6" y="317"/>
                      <a:pt x="13" y="324"/>
                      <a:pt x="22" y="325"/>
                    </a:cubicBezTo>
                    <a:cubicBezTo>
                      <a:pt x="43" y="329"/>
                      <a:pt x="43" y="329"/>
                      <a:pt x="43" y="329"/>
                    </a:cubicBezTo>
                    <a:cubicBezTo>
                      <a:pt x="45" y="329"/>
                      <a:pt x="47" y="331"/>
                      <a:pt x="47" y="333"/>
                    </a:cubicBezTo>
                    <a:cubicBezTo>
                      <a:pt x="50" y="340"/>
                      <a:pt x="53" y="347"/>
                      <a:pt x="56" y="353"/>
                    </a:cubicBezTo>
                    <a:cubicBezTo>
                      <a:pt x="57" y="356"/>
                      <a:pt x="57" y="358"/>
                      <a:pt x="56" y="360"/>
                    </a:cubicBezTo>
                    <a:cubicBezTo>
                      <a:pt x="43" y="377"/>
                      <a:pt x="43" y="377"/>
                      <a:pt x="43" y="377"/>
                    </a:cubicBezTo>
                    <a:cubicBezTo>
                      <a:pt x="38" y="384"/>
                      <a:pt x="38" y="394"/>
                      <a:pt x="43" y="402"/>
                    </a:cubicBezTo>
                    <a:cubicBezTo>
                      <a:pt x="62" y="430"/>
                      <a:pt x="88" y="455"/>
                      <a:pt x="117" y="474"/>
                    </a:cubicBezTo>
                    <a:cubicBezTo>
                      <a:pt x="122" y="477"/>
                      <a:pt x="129" y="477"/>
                      <a:pt x="134" y="474"/>
                    </a:cubicBezTo>
                    <a:cubicBezTo>
                      <a:pt x="154" y="459"/>
                      <a:pt x="154" y="459"/>
                      <a:pt x="154" y="459"/>
                    </a:cubicBezTo>
                    <a:cubicBezTo>
                      <a:pt x="156" y="457"/>
                      <a:pt x="159" y="457"/>
                      <a:pt x="161" y="458"/>
                    </a:cubicBezTo>
                    <a:cubicBezTo>
                      <a:pt x="168" y="461"/>
                      <a:pt x="175" y="464"/>
                      <a:pt x="182" y="467"/>
                    </a:cubicBezTo>
                    <a:cubicBezTo>
                      <a:pt x="184" y="468"/>
                      <a:pt x="186" y="469"/>
                      <a:pt x="186" y="472"/>
                    </a:cubicBezTo>
                    <a:cubicBezTo>
                      <a:pt x="190" y="493"/>
                      <a:pt x="190" y="493"/>
                      <a:pt x="190" y="493"/>
                    </a:cubicBezTo>
                    <a:cubicBezTo>
                      <a:pt x="191" y="501"/>
                      <a:pt x="198" y="508"/>
                      <a:pt x="207" y="510"/>
                    </a:cubicBezTo>
                    <a:cubicBezTo>
                      <a:pt x="223" y="513"/>
                      <a:pt x="239" y="515"/>
                      <a:pt x="256" y="515"/>
                    </a:cubicBezTo>
                    <a:cubicBezTo>
                      <a:pt x="272" y="515"/>
                      <a:pt x="289" y="513"/>
                      <a:pt x="305" y="510"/>
                    </a:cubicBezTo>
                    <a:cubicBezTo>
                      <a:pt x="314" y="508"/>
                      <a:pt x="321" y="501"/>
                      <a:pt x="322" y="492"/>
                    </a:cubicBezTo>
                    <a:cubicBezTo>
                      <a:pt x="326" y="472"/>
                      <a:pt x="326" y="472"/>
                      <a:pt x="326" y="472"/>
                    </a:cubicBezTo>
                    <a:cubicBezTo>
                      <a:pt x="326" y="469"/>
                      <a:pt x="328" y="467"/>
                      <a:pt x="330" y="467"/>
                    </a:cubicBezTo>
                    <a:cubicBezTo>
                      <a:pt x="337" y="464"/>
                      <a:pt x="344" y="461"/>
                      <a:pt x="351" y="458"/>
                    </a:cubicBezTo>
                    <a:cubicBezTo>
                      <a:pt x="353" y="457"/>
                      <a:pt x="355" y="457"/>
                      <a:pt x="357" y="458"/>
                    </a:cubicBezTo>
                    <a:cubicBezTo>
                      <a:pt x="378" y="473"/>
                      <a:pt x="378" y="473"/>
                      <a:pt x="378" y="473"/>
                    </a:cubicBezTo>
                    <a:cubicBezTo>
                      <a:pt x="383" y="477"/>
                      <a:pt x="390" y="477"/>
                      <a:pt x="395" y="474"/>
                    </a:cubicBezTo>
                    <a:cubicBezTo>
                      <a:pt x="410" y="464"/>
                      <a:pt x="424" y="452"/>
                      <a:pt x="437" y="440"/>
                    </a:cubicBezTo>
                    <a:cubicBezTo>
                      <a:pt x="449" y="428"/>
                      <a:pt x="459" y="415"/>
                      <a:pt x="469" y="401"/>
                    </a:cubicBezTo>
                    <a:cubicBezTo>
                      <a:pt x="474" y="394"/>
                      <a:pt x="474" y="384"/>
                      <a:pt x="468" y="377"/>
                    </a:cubicBezTo>
                    <a:cubicBezTo>
                      <a:pt x="456" y="360"/>
                      <a:pt x="456" y="360"/>
                      <a:pt x="456" y="360"/>
                    </a:cubicBezTo>
                    <a:cubicBezTo>
                      <a:pt x="455" y="358"/>
                      <a:pt x="454" y="355"/>
                      <a:pt x="455" y="353"/>
                    </a:cubicBezTo>
                    <a:cubicBezTo>
                      <a:pt x="459" y="346"/>
                      <a:pt x="462" y="339"/>
                      <a:pt x="464" y="332"/>
                    </a:cubicBezTo>
                    <a:cubicBezTo>
                      <a:pt x="465" y="330"/>
                      <a:pt x="467" y="328"/>
                      <a:pt x="469" y="328"/>
                    </a:cubicBezTo>
                    <a:cubicBezTo>
                      <a:pt x="494" y="324"/>
                      <a:pt x="494" y="324"/>
                      <a:pt x="494" y="324"/>
                    </a:cubicBezTo>
                    <a:cubicBezTo>
                      <a:pt x="500" y="323"/>
                      <a:pt x="505" y="318"/>
                      <a:pt x="506" y="312"/>
                    </a:cubicBezTo>
                    <a:cubicBezTo>
                      <a:pt x="513" y="278"/>
                      <a:pt x="514" y="243"/>
                      <a:pt x="507" y="209"/>
                    </a:cubicBezTo>
                    <a:close/>
                    <a:moveTo>
                      <a:pt x="384" y="387"/>
                    </a:moveTo>
                    <a:cubicBezTo>
                      <a:pt x="339" y="431"/>
                      <a:pt x="279" y="448"/>
                      <a:pt x="220" y="436"/>
                    </a:cubicBezTo>
                    <a:cubicBezTo>
                      <a:pt x="219" y="436"/>
                      <a:pt x="218" y="436"/>
                      <a:pt x="217" y="436"/>
                    </a:cubicBezTo>
                    <a:cubicBezTo>
                      <a:pt x="217" y="436"/>
                      <a:pt x="217" y="436"/>
                      <a:pt x="217" y="436"/>
                    </a:cubicBezTo>
                    <a:cubicBezTo>
                      <a:pt x="151" y="423"/>
                      <a:pt x="91" y="363"/>
                      <a:pt x="79" y="297"/>
                    </a:cubicBezTo>
                    <a:cubicBezTo>
                      <a:pt x="79" y="297"/>
                      <a:pt x="79" y="297"/>
                      <a:pt x="79" y="297"/>
                    </a:cubicBezTo>
                    <a:cubicBezTo>
                      <a:pt x="78" y="296"/>
                      <a:pt x="78" y="295"/>
                      <a:pt x="78" y="294"/>
                    </a:cubicBezTo>
                    <a:cubicBezTo>
                      <a:pt x="73" y="271"/>
                      <a:pt x="73" y="246"/>
                      <a:pt x="78" y="222"/>
                    </a:cubicBezTo>
                    <a:cubicBezTo>
                      <a:pt x="78" y="221"/>
                      <a:pt x="78" y="220"/>
                      <a:pt x="79" y="219"/>
                    </a:cubicBezTo>
                    <a:cubicBezTo>
                      <a:pt x="79" y="219"/>
                      <a:pt x="79" y="219"/>
                      <a:pt x="79" y="219"/>
                    </a:cubicBezTo>
                    <a:cubicBezTo>
                      <a:pt x="108" y="81"/>
                      <a:pt x="283" y="29"/>
                      <a:pt x="384" y="130"/>
                    </a:cubicBezTo>
                    <a:cubicBezTo>
                      <a:pt x="409" y="155"/>
                      <a:pt x="425" y="186"/>
                      <a:pt x="433" y="219"/>
                    </a:cubicBezTo>
                    <a:cubicBezTo>
                      <a:pt x="433" y="219"/>
                      <a:pt x="433" y="219"/>
                      <a:pt x="433" y="219"/>
                    </a:cubicBezTo>
                    <a:cubicBezTo>
                      <a:pt x="433" y="221"/>
                      <a:pt x="433" y="222"/>
                      <a:pt x="433" y="223"/>
                    </a:cubicBezTo>
                    <a:cubicBezTo>
                      <a:pt x="445" y="280"/>
                      <a:pt x="428" y="342"/>
                      <a:pt x="384" y="3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671" name="Google Shape;190;p8"/>
            <p:cNvGrpSpPr/>
            <p:nvPr/>
          </p:nvGrpSpPr>
          <p:grpSpPr>
            <a:xfrm>
              <a:off x="8134560" y="650880"/>
              <a:ext cx="354600" cy="366480"/>
              <a:chOff x="8134560" y="650880"/>
              <a:chExt cx="354600" cy="366480"/>
            </a:xfrm>
          </p:grpSpPr>
          <p:sp>
            <p:nvSpPr>
              <p:cNvPr id="672" name="Google Shape;191;p8"/>
              <p:cNvSpPr/>
              <p:nvPr/>
            </p:nvSpPr>
            <p:spPr>
              <a:xfrm>
                <a:off x="8134560" y="650880"/>
                <a:ext cx="354600" cy="231480"/>
              </a:xfrm>
              <a:custGeom>
                <a:avLst/>
                <a:gdLst>
                  <a:gd name="textAreaLeft" fmla="*/ 0 w 354600"/>
                  <a:gd name="textAreaRight" fmla="*/ 354960 w 354600"/>
                  <a:gd name="textAreaTop" fmla="*/ 0 h 231480"/>
                  <a:gd name="textAreaBottom" fmla="*/ 231840 h 231480"/>
                </a:gdLst>
                <a:ahLst/>
                <a:cxnLst/>
                <a:rect l="textAreaLeft" t="textAreaTop" r="textAreaRight" b="textAreaBottom"/>
                <a:pathLst>
                  <a:path w="511" h="334">
                    <a:moveTo>
                      <a:pt x="470" y="187"/>
                    </a:moveTo>
                    <a:cubicBezTo>
                      <a:pt x="462" y="183"/>
                      <a:pt x="459" y="175"/>
                      <a:pt x="462" y="167"/>
                    </a:cubicBezTo>
                    <a:cubicBezTo>
                      <a:pt x="481" y="118"/>
                      <a:pt x="444" y="63"/>
                      <a:pt x="391" y="63"/>
                    </a:cubicBezTo>
                    <a:cubicBezTo>
                      <a:pt x="381" y="62"/>
                      <a:pt x="371" y="64"/>
                      <a:pt x="361" y="68"/>
                    </a:cubicBezTo>
                    <a:cubicBezTo>
                      <a:pt x="353" y="71"/>
                      <a:pt x="344" y="68"/>
                      <a:pt x="341" y="60"/>
                    </a:cubicBezTo>
                    <a:cubicBezTo>
                      <a:pt x="314" y="1"/>
                      <a:pt x="229" y="0"/>
                      <a:pt x="201" y="59"/>
                    </a:cubicBezTo>
                    <a:cubicBezTo>
                      <a:pt x="198" y="67"/>
                      <a:pt x="189" y="70"/>
                      <a:pt x="181" y="67"/>
                    </a:cubicBezTo>
                    <a:cubicBezTo>
                      <a:pt x="173" y="64"/>
                      <a:pt x="163" y="63"/>
                      <a:pt x="154" y="63"/>
                    </a:cubicBezTo>
                    <a:cubicBezTo>
                      <a:pt x="112" y="63"/>
                      <a:pt x="78" y="98"/>
                      <a:pt x="78" y="140"/>
                    </a:cubicBezTo>
                    <a:cubicBezTo>
                      <a:pt x="78" y="149"/>
                      <a:pt x="80" y="158"/>
                      <a:pt x="83" y="167"/>
                    </a:cubicBezTo>
                    <a:cubicBezTo>
                      <a:pt x="86" y="175"/>
                      <a:pt x="82" y="184"/>
                      <a:pt x="75" y="187"/>
                    </a:cubicBezTo>
                    <a:cubicBezTo>
                      <a:pt x="0" y="225"/>
                      <a:pt x="26" y="332"/>
                      <a:pt x="109" y="334"/>
                    </a:cubicBezTo>
                    <a:cubicBezTo>
                      <a:pt x="177" y="334"/>
                      <a:pt x="177" y="334"/>
                      <a:pt x="177" y="334"/>
                    </a:cubicBezTo>
                    <a:cubicBezTo>
                      <a:pt x="271" y="330"/>
                      <a:pt x="271" y="196"/>
                      <a:pt x="177" y="192"/>
                    </a:cubicBezTo>
                    <a:cubicBezTo>
                      <a:pt x="168" y="192"/>
                      <a:pt x="161" y="185"/>
                      <a:pt x="161" y="176"/>
                    </a:cubicBezTo>
                    <a:cubicBezTo>
                      <a:pt x="161" y="167"/>
                      <a:pt x="168" y="160"/>
                      <a:pt x="177" y="160"/>
                    </a:cubicBezTo>
                    <a:cubicBezTo>
                      <a:pt x="228" y="160"/>
                      <a:pt x="271" y="198"/>
                      <a:pt x="278" y="247"/>
                    </a:cubicBezTo>
                    <a:cubicBezTo>
                      <a:pt x="353" y="247"/>
                      <a:pt x="353" y="247"/>
                      <a:pt x="353" y="247"/>
                    </a:cubicBezTo>
                    <a:cubicBezTo>
                      <a:pt x="367" y="247"/>
                      <a:pt x="379" y="235"/>
                      <a:pt x="379" y="221"/>
                    </a:cubicBezTo>
                    <a:cubicBezTo>
                      <a:pt x="379" y="207"/>
                      <a:pt x="367" y="195"/>
                      <a:pt x="353" y="195"/>
                    </a:cubicBezTo>
                    <a:cubicBezTo>
                      <a:pt x="332" y="194"/>
                      <a:pt x="332" y="164"/>
                      <a:pt x="353" y="163"/>
                    </a:cubicBezTo>
                    <a:cubicBezTo>
                      <a:pt x="430" y="166"/>
                      <a:pt x="430" y="276"/>
                      <a:pt x="353" y="279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5" y="300"/>
                      <a:pt x="265" y="319"/>
                      <a:pt x="251" y="334"/>
                    </a:cubicBezTo>
                    <a:cubicBezTo>
                      <a:pt x="257" y="334"/>
                      <a:pt x="257" y="334"/>
                      <a:pt x="257" y="334"/>
                    </a:cubicBezTo>
                    <a:cubicBezTo>
                      <a:pt x="258" y="334"/>
                      <a:pt x="258" y="334"/>
                      <a:pt x="259" y="334"/>
                    </a:cubicBezTo>
                    <a:cubicBezTo>
                      <a:pt x="432" y="334"/>
                      <a:pt x="432" y="334"/>
                      <a:pt x="432" y="334"/>
                    </a:cubicBezTo>
                    <a:cubicBezTo>
                      <a:pt x="453" y="334"/>
                      <a:pt x="473" y="326"/>
                      <a:pt x="488" y="311"/>
                    </a:cubicBezTo>
                    <a:cubicBezTo>
                      <a:pt x="503" y="296"/>
                      <a:pt x="511" y="276"/>
                      <a:pt x="511" y="255"/>
                    </a:cubicBezTo>
                    <a:cubicBezTo>
                      <a:pt x="511" y="226"/>
                      <a:pt x="495" y="200"/>
                      <a:pt x="470" y="1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73" name="Google Shape;192;p8"/>
              <p:cNvSpPr/>
              <p:nvPr/>
            </p:nvSpPr>
            <p:spPr>
              <a:xfrm>
                <a:off x="8382960" y="971280"/>
                <a:ext cx="44280" cy="46080"/>
              </a:xfrm>
              <a:custGeom>
                <a:avLst/>
                <a:gdLst>
                  <a:gd name="textAreaLeft" fmla="*/ 0 w 44280"/>
                  <a:gd name="textAreaRight" fmla="*/ 44640 w 44280"/>
                  <a:gd name="textAreaTop" fmla="*/ 0 h 46080"/>
                  <a:gd name="textAreaBottom" fmla="*/ 46440 h 46080"/>
                </a:gdLst>
                <a:ahLst/>
                <a:cxnLst/>
                <a:rect l="textAreaLeft" t="textAreaTop" r="textAreaRight" b="textAreaBottom"/>
                <a:pathLst>
                  <a:path w="64" h="67">
                    <a:moveTo>
                      <a:pt x="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52"/>
                      <a:pt x="14" y="67"/>
                      <a:pt x="3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1" y="67"/>
                      <a:pt x="64" y="63"/>
                      <a:pt x="64" y="5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3040" bIns="230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74" name="Google Shape;193;p8"/>
              <p:cNvSpPr/>
              <p:nvPr/>
            </p:nvSpPr>
            <p:spPr>
              <a:xfrm>
                <a:off x="8326440" y="900000"/>
                <a:ext cx="135000" cy="48600"/>
              </a:xfrm>
              <a:custGeom>
                <a:avLst/>
                <a:gdLst>
                  <a:gd name="textAreaLeft" fmla="*/ 0 w 135000"/>
                  <a:gd name="textAreaRight" fmla="*/ 135360 w 135000"/>
                  <a:gd name="textAreaTop" fmla="*/ 0 h 48600"/>
                  <a:gd name="textAreaBottom" fmla="*/ 48960 h 48600"/>
                </a:gdLst>
                <a:ahLst/>
                <a:cxnLst/>
                <a:rect l="textAreaLeft" t="textAreaTop" r="textAreaRight" b="textAreaBottom"/>
                <a:pathLst>
                  <a:path w="195" h="70">
                    <a:moveTo>
                      <a:pt x="195" y="19"/>
                    </a:moveTo>
                    <a:cubicBezTo>
                      <a:pt x="195" y="0"/>
                      <a:pt x="195" y="0"/>
                      <a:pt x="195" y="0"/>
                    </a:cubicBezTo>
                    <a:cubicBezTo>
                      <a:pt x="183" y="5"/>
                      <a:pt x="170" y="7"/>
                      <a:pt x="156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43"/>
                      <a:pt x="39" y="70"/>
                      <a:pt x="77" y="70"/>
                    </a:cubicBezTo>
                    <a:cubicBezTo>
                      <a:pt x="144" y="70"/>
                      <a:pt x="144" y="70"/>
                      <a:pt x="144" y="70"/>
                    </a:cubicBezTo>
                    <a:cubicBezTo>
                      <a:pt x="172" y="70"/>
                      <a:pt x="195" y="47"/>
                      <a:pt x="195" y="1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4480" bIns="244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  <p:sp>
        <p:nvSpPr>
          <p:cNvPr id="675" name="PlaceHolder 1"/>
          <p:cNvSpPr>
            <a:spLocks noGrp="1"/>
          </p:cNvSpPr>
          <p:nvPr>
            <p:ph type="title"/>
          </p:nvPr>
        </p:nvSpPr>
        <p:spPr>
          <a:xfrm>
            <a:off x="2318040" y="1307160"/>
            <a:ext cx="4507920" cy="25290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6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TITLE_AND_DESCRIPTION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6" name="Google Shape;196;p9"/>
          <p:cNvPicPr/>
          <p:nvPr/>
        </p:nvPicPr>
        <p:blipFill>
          <a:blip r:embed="rId2"/>
          <a:srcRect t="1844" r="1844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77" name="Google Shape;197;p9"/>
          <p:cNvPicPr/>
          <p:nvPr/>
        </p:nvPicPr>
        <p:blipFill>
          <a:blip r:embed="rId3">
            <a:alphaModFix amt="60000"/>
          </a:blip>
          <a:srcRect b="1681"/>
          <a:stretch/>
        </p:blipFill>
        <p:spPr>
          <a:xfrm>
            <a:off x="0" y="0"/>
            <a:ext cx="2740680" cy="514332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678" name="Google Shape;198;p9"/>
          <p:cNvGrpSpPr/>
          <p:nvPr/>
        </p:nvGrpSpPr>
        <p:grpSpPr>
          <a:xfrm>
            <a:off x="-440640" y="-271440"/>
            <a:ext cx="9706680" cy="5878800"/>
            <a:chOff x="-440640" y="-271440"/>
            <a:chExt cx="9706680" cy="5878800"/>
          </a:xfrm>
        </p:grpSpPr>
        <p:grpSp>
          <p:nvGrpSpPr>
            <p:cNvPr id="679" name="Google Shape;199;p9"/>
            <p:cNvGrpSpPr/>
            <p:nvPr/>
          </p:nvGrpSpPr>
          <p:grpSpPr>
            <a:xfrm>
              <a:off x="7302960" y="3600360"/>
              <a:ext cx="1963080" cy="2007000"/>
              <a:chOff x="7302960" y="3600360"/>
              <a:chExt cx="1963080" cy="2007000"/>
            </a:xfrm>
          </p:grpSpPr>
          <p:pic>
            <p:nvPicPr>
              <p:cNvPr id="680" name="Google Shape;200;p9"/>
              <p:cNvPicPr/>
              <p:nvPr/>
            </p:nvPicPr>
            <p:blipFill>
              <a:blip r:embed="rId4">
                <a:alphaModFix amt="50000"/>
              </a:blip>
              <a:stretch/>
            </p:blipFill>
            <p:spPr>
              <a:xfrm rot="5400000">
                <a:off x="7281000" y="3622320"/>
                <a:ext cx="2007000" cy="19630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681" name="Google Shape;201;p9"/>
              <p:cNvGrpSpPr/>
              <p:nvPr/>
            </p:nvGrpSpPr>
            <p:grpSpPr>
              <a:xfrm>
                <a:off x="8547840" y="4489920"/>
                <a:ext cx="326880" cy="318240"/>
                <a:chOff x="8547840" y="4489920"/>
                <a:chExt cx="326880" cy="318240"/>
              </a:xfrm>
            </p:grpSpPr>
            <p:sp>
              <p:nvSpPr>
                <p:cNvPr id="682" name="Google Shape;202;p9"/>
                <p:cNvSpPr/>
                <p:nvPr/>
              </p:nvSpPr>
              <p:spPr>
                <a:xfrm>
                  <a:off x="8674200" y="4786560"/>
                  <a:ext cx="115920" cy="21600"/>
                </a:xfrm>
                <a:custGeom>
                  <a:avLst/>
                  <a:gdLst>
                    <a:gd name="textAreaLeft" fmla="*/ 0 w 115920"/>
                    <a:gd name="textAreaRight" fmla="*/ 116280 w 115920"/>
                    <a:gd name="textAreaTop" fmla="*/ 0 h 21600"/>
                    <a:gd name="textAreaBottom" fmla="*/ 21960 h 21600"/>
                  </a:gdLst>
                  <a:ahLst/>
                  <a:cxnLst/>
                  <a:rect l="textAreaLeft" t="textAreaTop" r="textAreaRight" b="textAreaBottom"/>
                  <a:pathLst>
                    <a:path w="190" h="36">
                      <a:moveTo>
                        <a:pt x="1" y="14"/>
                      </a:moveTo>
                      <a:cubicBezTo>
                        <a:pt x="0" y="16"/>
                        <a:pt x="2" y="19"/>
                        <a:pt x="4" y="19"/>
                      </a:cubicBezTo>
                      <a:cubicBezTo>
                        <a:pt x="65" y="36"/>
                        <a:pt x="135" y="29"/>
                        <a:pt x="19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lnTo>
                        <a:pt x="1" y="14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83" name="Google Shape;203;p9"/>
                <p:cNvSpPr/>
                <p:nvPr/>
              </p:nvSpPr>
              <p:spPr>
                <a:xfrm>
                  <a:off x="8547840" y="4608360"/>
                  <a:ext cx="155880" cy="181080"/>
                </a:xfrm>
                <a:custGeom>
                  <a:avLst/>
                  <a:gdLst>
                    <a:gd name="textAreaLeft" fmla="*/ 0 w 155880"/>
                    <a:gd name="textAreaRight" fmla="*/ 156240 w 155880"/>
                    <a:gd name="textAreaTop" fmla="*/ 0 h 181080"/>
                    <a:gd name="textAreaBottom" fmla="*/ 181440 h 181080"/>
                  </a:gdLst>
                  <a:ahLst/>
                  <a:cxnLst/>
                  <a:rect l="textAreaLeft" t="textAreaTop" r="textAreaRight" b="textAreaBottom"/>
                  <a:pathLst>
                    <a:path w="255" h="296">
                      <a:moveTo>
                        <a:pt x="251" y="72"/>
                      </a:move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2" y="0"/>
                        <a:pt x="29" y="2"/>
                        <a:pt x="28" y="5"/>
                      </a:cubicBezTo>
                      <a:cubicBezTo>
                        <a:pt x="0" y="121"/>
                        <a:pt x="60" y="245"/>
                        <a:pt x="169" y="295"/>
                      </a:cubicBezTo>
                      <a:cubicBezTo>
                        <a:pt x="171" y="296"/>
                        <a:pt x="174" y="295"/>
                        <a:pt x="175" y="292"/>
                      </a:cubicBezTo>
                      <a:cubicBezTo>
                        <a:pt x="254" y="78"/>
                        <a:pt x="254" y="78"/>
                        <a:pt x="254" y="78"/>
                      </a:cubicBezTo>
                      <a:cubicBezTo>
                        <a:pt x="255" y="76"/>
                        <a:pt x="254" y="73"/>
                        <a:pt x="251" y="7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84" name="Google Shape;204;p9"/>
                <p:cNvSpPr/>
                <p:nvPr/>
              </p:nvSpPr>
              <p:spPr>
                <a:xfrm>
                  <a:off x="8685720" y="4742640"/>
                  <a:ext cx="156960" cy="23040"/>
                </a:xfrm>
                <a:custGeom>
                  <a:avLst/>
                  <a:gdLst>
                    <a:gd name="textAreaLeft" fmla="*/ 0 w 156960"/>
                    <a:gd name="textAreaRight" fmla="*/ 157320 w 156960"/>
                    <a:gd name="textAreaTop" fmla="*/ 0 h 23040"/>
                    <a:gd name="textAreaBottom" fmla="*/ 23400 h 23040"/>
                  </a:gdLst>
                  <a:ahLst/>
                  <a:cxnLst/>
                  <a:rect l="textAreaLeft" t="textAreaTop" r="textAreaRight" b="textAreaBottom"/>
                  <a:pathLst>
                    <a:path w="257" h="38">
                      <a:moveTo>
                        <a:pt x="0" y="38"/>
                      </a:moveTo>
                      <a:cubicBezTo>
                        <a:pt x="221" y="38"/>
                        <a:pt x="221" y="38"/>
                        <a:pt x="221" y="38"/>
                      </a:cubicBezTo>
                      <a:cubicBezTo>
                        <a:pt x="234" y="26"/>
                        <a:pt x="246" y="13"/>
                        <a:pt x="257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1520" bIns="115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85" name="Google Shape;205;p9"/>
                <p:cNvSpPr/>
                <p:nvPr/>
              </p:nvSpPr>
              <p:spPr>
                <a:xfrm>
                  <a:off x="8572680" y="4489920"/>
                  <a:ext cx="134280" cy="141480"/>
                </a:xfrm>
                <a:custGeom>
                  <a:avLst/>
                  <a:gdLst>
                    <a:gd name="textAreaLeft" fmla="*/ 0 w 134280"/>
                    <a:gd name="textAreaRight" fmla="*/ 134640 w 134280"/>
                    <a:gd name="textAreaTop" fmla="*/ 0 h 141480"/>
                    <a:gd name="textAreaBottom" fmla="*/ 141840 h 141480"/>
                  </a:gdLst>
                  <a:ahLst/>
                  <a:cxnLst/>
                  <a:rect l="textAreaLeft" t="textAreaTop" r="textAreaRight" b="textAreaBottom"/>
                  <a:pathLst>
                    <a:path w="220" h="231">
                      <a:moveTo>
                        <a:pt x="4" y="162"/>
                      </a:moveTo>
                      <a:cubicBezTo>
                        <a:pt x="214" y="230"/>
                        <a:pt x="214" y="230"/>
                        <a:pt x="214" y="230"/>
                      </a:cubicBezTo>
                      <a:cubicBezTo>
                        <a:pt x="217" y="231"/>
                        <a:pt x="220" y="229"/>
                        <a:pt x="220" y="226"/>
                      </a:cubicBezTo>
                      <a:cubicBezTo>
                        <a:pt x="220" y="5"/>
                        <a:pt x="220" y="5"/>
                        <a:pt x="220" y="5"/>
                      </a:cubicBezTo>
                      <a:cubicBezTo>
                        <a:pt x="220" y="2"/>
                        <a:pt x="217" y="0"/>
                        <a:pt x="215" y="0"/>
                      </a:cubicBezTo>
                      <a:cubicBezTo>
                        <a:pt x="155" y="6"/>
                        <a:pt x="99" y="31"/>
                        <a:pt x="56" y="75"/>
                      </a:cubicBezTo>
                      <a:cubicBezTo>
                        <a:pt x="32" y="98"/>
                        <a:pt x="14" y="125"/>
                        <a:pt x="1" y="155"/>
                      </a:cubicBezTo>
                      <a:cubicBezTo>
                        <a:pt x="0" y="158"/>
                        <a:pt x="1" y="161"/>
                        <a:pt x="4" y="16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86" name="Google Shape;206;p9"/>
                <p:cNvSpPr/>
                <p:nvPr/>
              </p:nvSpPr>
              <p:spPr>
                <a:xfrm>
                  <a:off x="8701560" y="4700160"/>
                  <a:ext cx="164160" cy="21240"/>
                </a:xfrm>
                <a:custGeom>
                  <a:avLst/>
                  <a:gdLst>
                    <a:gd name="textAreaLeft" fmla="*/ 0 w 164160"/>
                    <a:gd name="textAreaRight" fmla="*/ 164520 w 164160"/>
                    <a:gd name="textAreaTop" fmla="*/ 0 h 21240"/>
                    <a:gd name="textAreaBottom" fmla="*/ 21600 h 21240"/>
                  </a:gdLst>
                  <a:ahLst/>
                  <a:cxnLst/>
                  <a:rect l="textAreaLeft" t="textAreaTop" r="textAreaRight" b="textAreaBottom"/>
                  <a:pathLst>
                    <a:path w="268" h="35">
                      <a:moveTo>
                        <a:pt x="0" y="35"/>
                      </a:moveTo>
                      <a:cubicBezTo>
                        <a:pt x="253" y="35"/>
                        <a:pt x="253" y="35"/>
                        <a:pt x="253" y="35"/>
                      </a:cubicBezTo>
                      <a:cubicBezTo>
                        <a:pt x="259" y="24"/>
                        <a:pt x="264" y="12"/>
                        <a:pt x="268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87" name="Google Shape;207;p9"/>
                <p:cNvSpPr/>
                <p:nvPr/>
              </p:nvSpPr>
              <p:spPr>
                <a:xfrm>
                  <a:off x="8717040" y="4657320"/>
                  <a:ext cx="157680" cy="21600"/>
                </a:xfrm>
                <a:custGeom>
                  <a:avLst/>
                  <a:gdLst>
                    <a:gd name="textAreaLeft" fmla="*/ 0 w 157680"/>
                    <a:gd name="textAreaRight" fmla="*/ 158040 w 157680"/>
                    <a:gd name="textAreaTop" fmla="*/ 0 h 21600"/>
                    <a:gd name="textAreaBottom" fmla="*/ 21960 h 21600"/>
                  </a:gdLst>
                  <a:ahLst/>
                  <a:cxnLst/>
                  <a:rect l="textAreaLeft" t="textAreaTop" r="textAreaRight" b="textAreaBottom"/>
                  <a:pathLst>
                    <a:path w="258" h="36">
                      <a:moveTo>
                        <a:pt x="253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4" y="1"/>
                        <a:pt x="13" y="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53" y="36"/>
                        <a:pt x="253" y="36"/>
                        <a:pt x="253" y="36"/>
                      </a:cubicBezTo>
                      <a:cubicBezTo>
                        <a:pt x="255" y="26"/>
                        <a:pt x="257" y="16"/>
                        <a:pt x="257" y="5"/>
                      </a:cubicBezTo>
                      <a:cubicBezTo>
                        <a:pt x="258" y="2"/>
                        <a:pt x="255" y="0"/>
                        <a:pt x="25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88" name="Google Shape;208;p9"/>
                <p:cNvSpPr/>
                <p:nvPr/>
              </p:nvSpPr>
              <p:spPr>
                <a:xfrm>
                  <a:off x="8746200" y="4565520"/>
                  <a:ext cx="18360" cy="54720"/>
                </a:xfrm>
                <a:custGeom>
                  <a:avLst/>
                  <a:gdLst>
                    <a:gd name="textAreaLeft" fmla="*/ 0 w 18360"/>
                    <a:gd name="textAreaRight" fmla="*/ 18720 w 18360"/>
                    <a:gd name="textAreaTop" fmla="*/ 0 h 54720"/>
                    <a:gd name="textAreaBottom" fmla="*/ 55080 h 54720"/>
                  </a:gdLst>
                  <a:ahLst/>
                  <a:cxnLst/>
                  <a:rect l="textAreaLeft" t="textAreaTop" r="textAreaRight" b="textAreaBottom"/>
                  <a:pathLst>
                    <a:path w="31" h="90">
                      <a:moveTo>
                        <a:pt x="16" y="90"/>
                      </a:moveTo>
                      <a:cubicBezTo>
                        <a:pt x="24" y="90"/>
                        <a:pt x="31" y="84"/>
                        <a:pt x="31" y="75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30" y="0"/>
                        <a:pt x="1" y="0"/>
                        <a:pt x="0" y="2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84"/>
                        <a:pt x="7" y="90"/>
                        <a:pt x="16" y="9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7360" bIns="273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89" name="Google Shape;209;p9"/>
                <p:cNvSpPr/>
                <p:nvPr/>
              </p:nvSpPr>
              <p:spPr>
                <a:xfrm>
                  <a:off x="8783640" y="4544640"/>
                  <a:ext cx="18000" cy="75600"/>
                </a:xfrm>
                <a:custGeom>
                  <a:avLst/>
                  <a:gdLst>
                    <a:gd name="textAreaLeft" fmla="*/ 0 w 18000"/>
                    <a:gd name="textAreaRight" fmla="*/ 18360 w 18000"/>
                    <a:gd name="textAreaTop" fmla="*/ 0 h 75600"/>
                    <a:gd name="textAreaBottom" fmla="*/ 75960 h 75600"/>
                  </a:gdLst>
                  <a:ahLst/>
                  <a:cxnLst/>
                  <a:rect l="textAreaLeft" t="textAreaTop" r="textAreaRight" b="textAreaBottom"/>
                  <a:pathLst>
                    <a:path w="30" h="124">
                      <a:moveTo>
                        <a:pt x="15" y="124"/>
                      </a:moveTo>
                      <a:cubicBezTo>
                        <a:pt x="24" y="124"/>
                        <a:pt x="30" y="118"/>
                        <a:pt x="30" y="109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0"/>
                        <a:pt x="1" y="0"/>
                        <a:pt x="0" y="20"/>
                      </a:cubicBez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0" y="118"/>
                        <a:pt x="7" y="124"/>
                        <a:pt x="15" y="124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7800" bIns="37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90" name="Google Shape;210;p9"/>
                <p:cNvSpPr/>
                <p:nvPr/>
              </p:nvSpPr>
              <p:spPr>
                <a:xfrm>
                  <a:off x="8821080" y="4515840"/>
                  <a:ext cx="18360" cy="104400"/>
                </a:xfrm>
                <a:custGeom>
                  <a:avLst/>
                  <a:gdLst>
                    <a:gd name="textAreaLeft" fmla="*/ 0 w 18360"/>
                    <a:gd name="textAreaRight" fmla="*/ 18720 w 18360"/>
                    <a:gd name="textAreaTop" fmla="*/ 0 h 104400"/>
                    <a:gd name="textAreaBottom" fmla="*/ 104760 h 104400"/>
                  </a:gdLst>
                  <a:ahLst/>
                  <a:cxnLst/>
                  <a:rect l="textAreaLeft" t="textAreaTop" r="textAreaRight" b="textAreaBottom"/>
                  <a:pathLst>
                    <a:path w="30" h="171">
                      <a:moveTo>
                        <a:pt x="15" y="171"/>
                      </a:moveTo>
                      <a:cubicBezTo>
                        <a:pt x="23" y="171"/>
                        <a:pt x="30" y="165"/>
                        <a:pt x="30" y="156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0"/>
                        <a:pt x="1" y="0"/>
                        <a:pt x="0" y="20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0" y="165"/>
                        <a:pt x="7" y="171"/>
                        <a:pt x="15" y="171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691" name="Google Shape;211;p9"/>
              <p:cNvGrpSpPr/>
              <p:nvPr/>
            </p:nvGrpSpPr>
            <p:grpSpPr>
              <a:xfrm>
                <a:off x="8591040" y="5153400"/>
                <a:ext cx="268200" cy="268560"/>
                <a:chOff x="8591040" y="5153400"/>
                <a:chExt cx="268200" cy="268560"/>
              </a:xfrm>
            </p:grpSpPr>
            <p:sp>
              <p:nvSpPr>
                <p:cNvPr id="692" name="Google Shape;212;p9"/>
                <p:cNvSpPr/>
                <p:nvPr/>
              </p:nvSpPr>
              <p:spPr>
                <a:xfrm>
                  <a:off x="8649720" y="5311440"/>
                  <a:ext cx="51480" cy="51480"/>
                </a:xfrm>
                <a:custGeom>
                  <a:avLst/>
                  <a:gdLst>
                    <a:gd name="textAreaLeft" fmla="*/ 0 w 51480"/>
                    <a:gd name="textAreaRight" fmla="*/ 51840 w 51480"/>
                    <a:gd name="textAreaTop" fmla="*/ 0 h 51480"/>
                    <a:gd name="textAreaBottom" fmla="*/ 51840 h 51480"/>
                  </a:gdLst>
                  <a:ahLst/>
                  <a:cxnLst/>
                  <a:rect l="textAreaLeft" t="textAreaTop" r="textAreaRight" b="textAreaBottom"/>
                  <a:pathLst>
                    <a:path w="99" h="99">
                      <a:moveTo>
                        <a:pt x="0" y="2"/>
                      </a:moveTo>
                      <a:cubicBezTo>
                        <a:pt x="7" y="24"/>
                        <a:pt x="19" y="45"/>
                        <a:pt x="37" y="62"/>
                      </a:cubicBezTo>
                      <a:cubicBezTo>
                        <a:pt x="54" y="80"/>
                        <a:pt x="75" y="92"/>
                        <a:pt x="97" y="99"/>
                      </a:cubicBezTo>
                      <a:cubicBezTo>
                        <a:pt x="99" y="53"/>
                        <a:pt x="46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920" bIns="259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93" name="Google Shape;213;p9"/>
                <p:cNvSpPr/>
                <p:nvPr/>
              </p:nvSpPr>
              <p:spPr>
                <a:xfrm>
                  <a:off x="8748720" y="5312160"/>
                  <a:ext cx="50760" cy="50760"/>
                </a:xfrm>
                <a:custGeom>
                  <a:avLst/>
                  <a:gdLst>
                    <a:gd name="textAreaLeft" fmla="*/ 0 w 50760"/>
                    <a:gd name="textAreaRight" fmla="*/ 51120 w 50760"/>
                    <a:gd name="textAreaTop" fmla="*/ 0 h 50760"/>
                    <a:gd name="textAreaBottom" fmla="*/ 51120 h 50760"/>
                  </a:gdLst>
                  <a:ahLst/>
                  <a:cxnLst/>
                  <a:rect l="textAreaLeft" t="textAreaTop" r="textAreaRight" b="textAreaBottom"/>
                  <a:pathLst>
                    <a:path w="98" h="98">
                      <a:moveTo>
                        <a:pt x="31" y="32"/>
                      </a:moveTo>
                      <a:cubicBezTo>
                        <a:pt x="11" y="52"/>
                        <a:pt x="0" y="77"/>
                        <a:pt x="0" y="98"/>
                      </a:cubicBezTo>
                      <a:cubicBezTo>
                        <a:pt x="22" y="91"/>
                        <a:pt x="43" y="79"/>
                        <a:pt x="61" y="61"/>
                      </a:cubicBezTo>
                      <a:cubicBezTo>
                        <a:pt x="78" y="44"/>
                        <a:pt x="91" y="23"/>
                        <a:pt x="98" y="1"/>
                      </a:cubicBezTo>
                      <a:cubicBezTo>
                        <a:pt x="76" y="0"/>
                        <a:pt x="51" y="11"/>
                        <a:pt x="31" y="3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560" bIns="255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94" name="Google Shape;214;p9"/>
                <p:cNvSpPr/>
                <p:nvPr/>
              </p:nvSpPr>
              <p:spPr>
                <a:xfrm>
                  <a:off x="8649720" y="5212800"/>
                  <a:ext cx="50400" cy="50760"/>
                </a:xfrm>
                <a:custGeom>
                  <a:avLst/>
                  <a:gdLst>
                    <a:gd name="textAreaLeft" fmla="*/ 0 w 50400"/>
                    <a:gd name="textAreaRight" fmla="*/ 50760 w 50400"/>
                    <a:gd name="textAreaTop" fmla="*/ 0 h 50760"/>
                    <a:gd name="textAreaBottom" fmla="*/ 51120 h 50760"/>
                  </a:gdLst>
                  <a:ahLst/>
                  <a:cxnLst/>
                  <a:rect l="textAreaLeft" t="textAreaTop" r="textAreaRight" b="textAreaBottom"/>
                  <a:pathLst>
                    <a:path w="97" h="98">
                      <a:moveTo>
                        <a:pt x="66" y="67"/>
                      </a:moveTo>
                      <a:cubicBezTo>
                        <a:pt x="86" y="47"/>
                        <a:pt x="97" y="22"/>
                        <a:pt x="97" y="0"/>
                      </a:cubicBezTo>
                      <a:cubicBezTo>
                        <a:pt x="52" y="14"/>
                        <a:pt x="13" y="53"/>
                        <a:pt x="0" y="98"/>
                      </a:cubicBezTo>
                      <a:cubicBezTo>
                        <a:pt x="21" y="98"/>
                        <a:pt x="46" y="87"/>
                        <a:pt x="66" y="6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560" bIns="255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95" name="Google Shape;215;p9"/>
                <p:cNvSpPr/>
                <p:nvPr/>
              </p:nvSpPr>
              <p:spPr>
                <a:xfrm>
                  <a:off x="8747640" y="5212800"/>
                  <a:ext cx="51840" cy="51840"/>
                </a:xfrm>
                <a:custGeom>
                  <a:avLst/>
                  <a:gdLst>
                    <a:gd name="textAreaLeft" fmla="*/ 0 w 51840"/>
                    <a:gd name="textAreaRight" fmla="*/ 52200 w 51840"/>
                    <a:gd name="textAreaTop" fmla="*/ 0 h 51840"/>
                    <a:gd name="textAreaBottom" fmla="*/ 52200 h 51840"/>
                  </a:gdLst>
                  <a:ahLst/>
                  <a:cxnLst/>
                  <a:rect l="textAreaLeft" t="textAreaTop" r="textAreaRight" b="textAreaBottom"/>
                  <a:pathLst>
                    <a:path w="100" h="100">
                      <a:moveTo>
                        <a:pt x="100" y="98"/>
                      </a:moveTo>
                      <a:cubicBezTo>
                        <a:pt x="86" y="53"/>
                        <a:pt x="47" y="14"/>
                        <a:pt x="2" y="0"/>
                      </a:cubicBezTo>
                      <a:cubicBezTo>
                        <a:pt x="0" y="46"/>
                        <a:pt x="54" y="100"/>
                        <a:pt x="100" y="9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920" bIns="259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96" name="Google Shape;216;p9"/>
                <p:cNvSpPr/>
                <p:nvPr/>
              </p:nvSpPr>
              <p:spPr>
                <a:xfrm>
                  <a:off x="8710920" y="5275440"/>
                  <a:ext cx="27000" cy="26640"/>
                </a:xfrm>
                <a:custGeom>
                  <a:avLst/>
                  <a:gdLst>
                    <a:gd name="textAreaLeft" fmla="*/ 0 w 27000"/>
                    <a:gd name="textAreaRight" fmla="*/ 27360 w 27000"/>
                    <a:gd name="textAreaTop" fmla="*/ 0 h 26640"/>
                    <a:gd name="textAreaBottom" fmla="*/ 27000 h 26640"/>
                  </a:gdLst>
                  <a:ahLst/>
                  <a:cxnLst/>
                  <a:rect l="textAreaLeft" t="textAreaTop" r="textAreaRight" b="textAreaBottom"/>
                  <a:pathLst>
                    <a:path w="53" h="51">
                      <a:moveTo>
                        <a:pt x="27" y="0"/>
                      </a:moveTo>
                      <a:cubicBezTo>
                        <a:pt x="21" y="0"/>
                        <a:pt x="14" y="3"/>
                        <a:pt x="10" y="7"/>
                      </a:cubicBezTo>
                      <a:cubicBezTo>
                        <a:pt x="0" y="17"/>
                        <a:pt x="0" y="32"/>
                        <a:pt x="10" y="41"/>
                      </a:cubicBezTo>
                      <a:cubicBezTo>
                        <a:pt x="19" y="51"/>
                        <a:pt x="34" y="51"/>
                        <a:pt x="44" y="41"/>
                      </a:cubicBezTo>
                      <a:cubicBezTo>
                        <a:pt x="53" y="32"/>
                        <a:pt x="53" y="17"/>
                        <a:pt x="44" y="7"/>
                      </a:cubicBezTo>
                      <a:cubicBezTo>
                        <a:pt x="39" y="3"/>
                        <a:pt x="33" y="0"/>
                        <a:pt x="2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3320" bIns="133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97" name="Google Shape;217;p9"/>
                <p:cNvSpPr/>
                <p:nvPr/>
              </p:nvSpPr>
              <p:spPr>
                <a:xfrm>
                  <a:off x="8645400" y="5209200"/>
                  <a:ext cx="157680" cy="157680"/>
                </a:xfrm>
                <a:custGeom>
                  <a:avLst/>
                  <a:gdLst>
                    <a:gd name="textAreaLeft" fmla="*/ 0 w 157680"/>
                    <a:gd name="textAreaRight" fmla="*/ 158040 w 157680"/>
                    <a:gd name="textAreaTop" fmla="*/ 0 h 157680"/>
                    <a:gd name="textAreaBottom" fmla="*/ 158040 h 157680"/>
                  </a:gdLst>
                  <a:ahLst/>
                  <a:cxnLst/>
                  <a:rect l="textAreaLeft" t="textAreaTop" r="textAreaRight" b="textAreaBottom"/>
                  <a:pathLst>
                    <a:path w="303" h="303">
                      <a:moveTo>
                        <a:pt x="295" y="135"/>
                      </a:moveTo>
                      <a:cubicBezTo>
                        <a:pt x="265" y="135"/>
                        <a:pt x="233" y="120"/>
                        <a:pt x="208" y="95"/>
                      </a:cubicBezTo>
                      <a:cubicBezTo>
                        <a:pt x="192" y="79"/>
                        <a:pt x="180" y="61"/>
                        <a:pt x="174" y="41"/>
                      </a:cubicBezTo>
                      <a:cubicBezTo>
                        <a:pt x="169" y="27"/>
                        <a:pt x="168" y="14"/>
                        <a:pt x="169" y="1"/>
                      </a:cubicBezTo>
                      <a:cubicBezTo>
                        <a:pt x="158" y="0"/>
                        <a:pt x="146" y="0"/>
                        <a:pt x="135" y="1"/>
                      </a:cubicBezTo>
                      <a:cubicBezTo>
                        <a:pt x="140" y="52"/>
                        <a:pt x="93" y="114"/>
                        <a:pt x="41" y="129"/>
                      </a:cubicBezTo>
                      <a:cubicBezTo>
                        <a:pt x="28" y="134"/>
                        <a:pt x="15" y="135"/>
                        <a:pt x="1" y="134"/>
                      </a:cubicBezTo>
                      <a:cubicBezTo>
                        <a:pt x="0" y="146"/>
                        <a:pt x="0" y="157"/>
                        <a:pt x="1" y="168"/>
                      </a:cubicBezTo>
                      <a:cubicBezTo>
                        <a:pt x="68" y="161"/>
                        <a:pt x="142" y="235"/>
                        <a:pt x="135" y="302"/>
                      </a:cubicBezTo>
                      <a:cubicBezTo>
                        <a:pt x="146" y="303"/>
                        <a:pt x="157" y="303"/>
                        <a:pt x="169" y="302"/>
                      </a:cubicBezTo>
                      <a:cubicBezTo>
                        <a:pt x="166" y="270"/>
                        <a:pt x="180" y="235"/>
                        <a:pt x="208" y="207"/>
                      </a:cubicBezTo>
                      <a:cubicBezTo>
                        <a:pt x="224" y="191"/>
                        <a:pt x="242" y="180"/>
                        <a:pt x="262" y="173"/>
                      </a:cubicBezTo>
                      <a:cubicBezTo>
                        <a:pt x="275" y="169"/>
                        <a:pt x="289" y="167"/>
                        <a:pt x="302" y="168"/>
                      </a:cubicBezTo>
                      <a:cubicBezTo>
                        <a:pt x="303" y="157"/>
                        <a:pt x="303" y="146"/>
                        <a:pt x="302" y="134"/>
                      </a:cubicBezTo>
                      <a:cubicBezTo>
                        <a:pt x="300" y="134"/>
                        <a:pt x="297" y="135"/>
                        <a:pt x="295" y="135"/>
                      </a:cubicBezTo>
                      <a:close/>
                      <a:moveTo>
                        <a:pt x="190" y="190"/>
                      </a:moveTo>
                      <a:cubicBezTo>
                        <a:pt x="190" y="190"/>
                        <a:pt x="190" y="190"/>
                        <a:pt x="190" y="190"/>
                      </a:cubicBezTo>
                      <a:cubicBezTo>
                        <a:pt x="169" y="211"/>
                        <a:pt x="135" y="211"/>
                        <a:pt x="114" y="190"/>
                      </a:cubicBezTo>
                      <a:cubicBezTo>
                        <a:pt x="92" y="169"/>
                        <a:pt x="92" y="134"/>
                        <a:pt x="114" y="113"/>
                      </a:cubicBezTo>
                      <a:cubicBezTo>
                        <a:pt x="135" y="92"/>
                        <a:pt x="169" y="92"/>
                        <a:pt x="190" y="113"/>
                      </a:cubicBezTo>
                      <a:cubicBezTo>
                        <a:pt x="211" y="134"/>
                        <a:pt x="211" y="169"/>
                        <a:pt x="190" y="19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98" name="Google Shape;218;p9"/>
                <p:cNvSpPr/>
                <p:nvPr/>
              </p:nvSpPr>
              <p:spPr>
                <a:xfrm>
                  <a:off x="8591040" y="5153400"/>
                  <a:ext cx="268200" cy="268560"/>
                </a:xfrm>
                <a:custGeom>
                  <a:avLst/>
                  <a:gdLst>
                    <a:gd name="textAreaLeft" fmla="*/ 0 w 268200"/>
                    <a:gd name="textAreaRight" fmla="*/ 268560 w 268200"/>
                    <a:gd name="textAreaTop" fmla="*/ 0 h 268560"/>
                    <a:gd name="textAreaBottom" fmla="*/ 268920 h 268560"/>
                  </a:gdLst>
                  <a:ahLst/>
                  <a:cxnLst/>
                  <a:rect l="textAreaLeft" t="textAreaTop" r="textAreaRight" b="textAreaBottom"/>
                  <a:pathLst>
                    <a:path w="514" h="515">
                      <a:moveTo>
                        <a:pt x="507" y="209"/>
                      </a:moveTo>
                      <a:cubicBezTo>
                        <a:pt x="506" y="200"/>
                        <a:pt x="499" y="193"/>
                        <a:pt x="490" y="192"/>
                      </a:cubicBezTo>
                      <a:cubicBezTo>
                        <a:pt x="469" y="188"/>
                        <a:pt x="469" y="188"/>
                        <a:pt x="469" y="188"/>
                      </a:cubicBezTo>
                      <a:cubicBezTo>
                        <a:pt x="467" y="188"/>
                        <a:pt x="465" y="186"/>
                        <a:pt x="464" y="184"/>
                      </a:cubicBezTo>
                      <a:cubicBezTo>
                        <a:pt x="461" y="177"/>
                        <a:pt x="458" y="170"/>
                        <a:pt x="455" y="163"/>
                      </a:cubicBezTo>
                      <a:cubicBezTo>
                        <a:pt x="454" y="161"/>
                        <a:pt x="454" y="158"/>
                        <a:pt x="456" y="157"/>
                      </a:cubicBezTo>
                      <a:cubicBezTo>
                        <a:pt x="468" y="139"/>
                        <a:pt x="468" y="139"/>
                        <a:pt x="468" y="139"/>
                      </a:cubicBezTo>
                      <a:cubicBezTo>
                        <a:pt x="473" y="132"/>
                        <a:pt x="473" y="122"/>
                        <a:pt x="468" y="115"/>
                      </a:cubicBezTo>
                      <a:cubicBezTo>
                        <a:pt x="459" y="101"/>
                        <a:pt x="448" y="89"/>
                        <a:pt x="437" y="77"/>
                      </a:cubicBezTo>
                      <a:cubicBezTo>
                        <a:pt x="424" y="64"/>
                        <a:pt x="409" y="53"/>
                        <a:pt x="394" y="43"/>
                      </a:cubicBezTo>
                      <a:cubicBezTo>
                        <a:pt x="389" y="39"/>
                        <a:pt x="382" y="39"/>
                        <a:pt x="377" y="43"/>
                      </a:cubicBezTo>
                      <a:cubicBezTo>
                        <a:pt x="357" y="58"/>
                        <a:pt x="357" y="58"/>
                        <a:pt x="357" y="58"/>
                      </a:cubicBezTo>
                      <a:cubicBezTo>
                        <a:pt x="355" y="59"/>
                        <a:pt x="352" y="60"/>
                        <a:pt x="350" y="59"/>
                      </a:cubicBezTo>
                      <a:cubicBezTo>
                        <a:pt x="343" y="55"/>
                        <a:pt x="336" y="53"/>
                        <a:pt x="329" y="50"/>
                      </a:cubicBezTo>
                      <a:cubicBezTo>
                        <a:pt x="327" y="49"/>
                        <a:pt x="326" y="47"/>
                        <a:pt x="325" y="45"/>
                      </a:cubicBezTo>
                      <a:cubicBezTo>
                        <a:pt x="321" y="20"/>
                        <a:pt x="321" y="20"/>
                        <a:pt x="321" y="20"/>
                      </a:cubicBezTo>
                      <a:cubicBezTo>
                        <a:pt x="320" y="14"/>
                        <a:pt x="315" y="9"/>
                        <a:pt x="309" y="8"/>
                      </a:cubicBezTo>
                      <a:cubicBezTo>
                        <a:pt x="274" y="0"/>
                        <a:pt x="237" y="1"/>
                        <a:pt x="201" y="8"/>
                      </a:cubicBezTo>
                      <a:cubicBezTo>
                        <a:pt x="195" y="9"/>
                        <a:pt x="191" y="14"/>
                        <a:pt x="190" y="20"/>
                      </a:cubicBezTo>
                      <a:cubicBezTo>
                        <a:pt x="186" y="45"/>
                        <a:pt x="186" y="45"/>
                        <a:pt x="186" y="45"/>
                      </a:cubicBezTo>
                      <a:cubicBezTo>
                        <a:pt x="185" y="48"/>
                        <a:pt x="184" y="49"/>
                        <a:pt x="181" y="50"/>
                      </a:cubicBezTo>
                      <a:cubicBezTo>
                        <a:pt x="174" y="53"/>
                        <a:pt x="167" y="56"/>
                        <a:pt x="160" y="59"/>
                      </a:cubicBezTo>
                      <a:cubicBezTo>
                        <a:pt x="158" y="60"/>
                        <a:pt x="156" y="60"/>
                        <a:pt x="154" y="58"/>
                      </a:cubicBezTo>
                      <a:cubicBezTo>
                        <a:pt x="133" y="44"/>
                        <a:pt x="133" y="44"/>
                        <a:pt x="133" y="44"/>
                      </a:cubicBezTo>
                      <a:cubicBezTo>
                        <a:pt x="128" y="40"/>
                        <a:pt x="121" y="40"/>
                        <a:pt x="116" y="43"/>
                      </a:cubicBezTo>
                      <a:cubicBezTo>
                        <a:pt x="101" y="53"/>
                        <a:pt x="87" y="65"/>
                        <a:pt x="75" y="77"/>
                      </a:cubicBezTo>
                      <a:cubicBezTo>
                        <a:pt x="63" y="89"/>
                        <a:pt x="52" y="102"/>
                        <a:pt x="43" y="116"/>
                      </a:cubicBezTo>
                      <a:cubicBezTo>
                        <a:pt x="38" y="123"/>
                        <a:pt x="38" y="133"/>
                        <a:pt x="43" y="140"/>
                      </a:cubicBezTo>
                      <a:cubicBezTo>
                        <a:pt x="55" y="157"/>
                        <a:pt x="55" y="157"/>
                        <a:pt x="55" y="157"/>
                      </a:cubicBezTo>
                      <a:cubicBezTo>
                        <a:pt x="57" y="159"/>
                        <a:pt x="57" y="162"/>
                        <a:pt x="56" y="164"/>
                      </a:cubicBezTo>
                      <a:cubicBezTo>
                        <a:pt x="53" y="171"/>
                        <a:pt x="50" y="178"/>
                        <a:pt x="47" y="185"/>
                      </a:cubicBezTo>
                      <a:cubicBezTo>
                        <a:pt x="47" y="187"/>
                        <a:pt x="45" y="188"/>
                        <a:pt x="42" y="189"/>
                      </a:cubicBezTo>
                      <a:cubicBezTo>
                        <a:pt x="17" y="193"/>
                        <a:pt x="17" y="193"/>
                        <a:pt x="17" y="193"/>
                      </a:cubicBezTo>
                      <a:cubicBezTo>
                        <a:pt x="11" y="194"/>
                        <a:pt x="6" y="199"/>
                        <a:pt x="5" y="205"/>
                      </a:cubicBezTo>
                      <a:cubicBezTo>
                        <a:pt x="1" y="222"/>
                        <a:pt x="0" y="240"/>
                        <a:pt x="0" y="258"/>
                      </a:cubicBezTo>
                      <a:cubicBezTo>
                        <a:pt x="0" y="275"/>
                        <a:pt x="1" y="292"/>
                        <a:pt x="4" y="308"/>
                      </a:cubicBezTo>
                      <a:cubicBezTo>
                        <a:pt x="6" y="317"/>
                        <a:pt x="13" y="324"/>
                        <a:pt x="22" y="325"/>
                      </a:cubicBezTo>
                      <a:cubicBezTo>
                        <a:pt x="43" y="329"/>
                        <a:pt x="43" y="329"/>
                        <a:pt x="43" y="329"/>
                      </a:cubicBezTo>
                      <a:cubicBezTo>
                        <a:pt x="45" y="329"/>
                        <a:pt x="47" y="331"/>
                        <a:pt x="47" y="333"/>
                      </a:cubicBezTo>
                      <a:cubicBezTo>
                        <a:pt x="50" y="340"/>
                        <a:pt x="53" y="347"/>
                        <a:pt x="56" y="353"/>
                      </a:cubicBezTo>
                      <a:cubicBezTo>
                        <a:pt x="57" y="356"/>
                        <a:pt x="57" y="358"/>
                        <a:pt x="56" y="360"/>
                      </a:cubicBezTo>
                      <a:cubicBezTo>
                        <a:pt x="43" y="377"/>
                        <a:pt x="43" y="377"/>
                        <a:pt x="43" y="377"/>
                      </a:cubicBezTo>
                      <a:cubicBezTo>
                        <a:pt x="38" y="384"/>
                        <a:pt x="38" y="394"/>
                        <a:pt x="43" y="402"/>
                      </a:cubicBezTo>
                      <a:cubicBezTo>
                        <a:pt x="62" y="430"/>
                        <a:pt x="88" y="455"/>
                        <a:pt x="117" y="474"/>
                      </a:cubicBezTo>
                      <a:cubicBezTo>
                        <a:pt x="122" y="477"/>
                        <a:pt x="129" y="477"/>
                        <a:pt x="134" y="474"/>
                      </a:cubicBezTo>
                      <a:cubicBezTo>
                        <a:pt x="154" y="459"/>
                        <a:pt x="154" y="459"/>
                        <a:pt x="154" y="459"/>
                      </a:cubicBezTo>
                      <a:cubicBezTo>
                        <a:pt x="156" y="457"/>
                        <a:pt x="159" y="457"/>
                        <a:pt x="161" y="458"/>
                      </a:cubicBezTo>
                      <a:cubicBezTo>
                        <a:pt x="168" y="461"/>
                        <a:pt x="175" y="464"/>
                        <a:pt x="182" y="467"/>
                      </a:cubicBezTo>
                      <a:cubicBezTo>
                        <a:pt x="184" y="468"/>
                        <a:pt x="186" y="469"/>
                        <a:pt x="186" y="472"/>
                      </a:cubicBezTo>
                      <a:cubicBezTo>
                        <a:pt x="190" y="493"/>
                        <a:pt x="190" y="493"/>
                        <a:pt x="190" y="493"/>
                      </a:cubicBezTo>
                      <a:cubicBezTo>
                        <a:pt x="191" y="501"/>
                        <a:pt x="198" y="508"/>
                        <a:pt x="207" y="510"/>
                      </a:cubicBezTo>
                      <a:cubicBezTo>
                        <a:pt x="223" y="513"/>
                        <a:pt x="239" y="515"/>
                        <a:pt x="256" y="515"/>
                      </a:cubicBezTo>
                      <a:cubicBezTo>
                        <a:pt x="272" y="515"/>
                        <a:pt x="289" y="513"/>
                        <a:pt x="305" y="510"/>
                      </a:cubicBezTo>
                      <a:cubicBezTo>
                        <a:pt x="314" y="508"/>
                        <a:pt x="321" y="501"/>
                        <a:pt x="322" y="492"/>
                      </a:cubicBezTo>
                      <a:cubicBezTo>
                        <a:pt x="326" y="472"/>
                        <a:pt x="326" y="472"/>
                        <a:pt x="326" y="472"/>
                      </a:cubicBezTo>
                      <a:cubicBezTo>
                        <a:pt x="326" y="469"/>
                        <a:pt x="328" y="467"/>
                        <a:pt x="330" y="467"/>
                      </a:cubicBezTo>
                      <a:cubicBezTo>
                        <a:pt x="337" y="464"/>
                        <a:pt x="344" y="461"/>
                        <a:pt x="351" y="458"/>
                      </a:cubicBezTo>
                      <a:cubicBezTo>
                        <a:pt x="353" y="457"/>
                        <a:pt x="355" y="457"/>
                        <a:pt x="357" y="458"/>
                      </a:cubicBezTo>
                      <a:cubicBezTo>
                        <a:pt x="378" y="473"/>
                        <a:pt x="378" y="473"/>
                        <a:pt x="378" y="473"/>
                      </a:cubicBezTo>
                      <a:cubicBezTo>
                        <a:pt x="383" y="477"/>
                        <a:pt x="390" y="477"/>
                        <a:pt x="395" y="474"/>
                      </a:cubicBezTo>
                      <a:cubicBezTo>
                        <a:pt x="410" y="464"/>
                        <a:pt x="424" y="452"/>
                        <a:pt x="437" y="440"/>
                      </a:cubicBezTo>
                      <a:cubicBezTo>
                        <a:pt x="449" y="428"/>
                        <a:pt x="459" y="415"/>
                        <a:pt x="469" y="401"/>
                      </a:cubicBezTo>
                      <a:cubicBezTo>
                        <a:pt x="474" y="394"/>
                        <a:pt x="474" y="384"/>
                        <a:pt x="468" y="377"/>
                      </a:cubicBezTo>
                      <a:cubicBezTo>
                        <a:pt x="456" y="360"/>
                        <a:pt x="456" y="360"/>
                        <a:pt x="456" y="360"/>
                      </a:cubicBezTo>
                      <a:cubicBezTo>
                        <a:pt x="455" y="358"/>
                        <a:pt x="454" y="355"/>
                        <a:pt x="455" y="353"/>
                      </a:cubicBezTo>
                      <a:cubicBezTo>
                        <a:pt x="459" y="346"/>
                        <a:pt x="462" y="339"/>
                        <a:pt x="464" y="332"/>
                      </a:cubicBezTo>
                      <a:cubicBezTo>
                        <a:pt x="465" y="330"/>
                        <a:pt x="467" y="328"/>
                        <a:pt x="469" y="328"/>
                      </a:cubicBezTo>
                      <a:cubicBezTo>
                        <a:pt x="494" y="324"/>
                        <a:pt x="494" y="324"/>
                        <a:pt x="494" y="324"/>
                      </a:cubicBezTo>
                      <a:cubicBezTo>
                        <a:pt x="500" y="323"/>
                        <a:pt x="505" y="318"/>
                        <a:pt x="506" y="312"/>
                      </a:cubicBezTo>
                      <a:cubicBezTo>
                        <a:pt x="513" y="278"/>
                        <a:pt x="514" y="243"/>
                        <a:pt x="507" y="209"/>
                      </a:cubicBezTo>
                      <a:close/>
                      <a:moveTo>
                        <a:pt x="384" y="387"/>
                      </a:moveTo>
                      <a:cubicBezTo>
                        <a:pt x="339" y="431"/>
                        <a:pt x="279" y="448"/>
                        <a:pt x="220" y="436"/>
                      </a:cubicBezTo>
                      <a:cubicBezTo>
                        <a:pt x="219" y="436"/>
                        <a:pt x="218" y="436"/>
                        <a:pt x="217" y="436"/>
                      </a:cubicBezTo>
                      <a:cubicBezTo>
                        <a:pt x="217" y="436"/>
                        <a:pt x="217" y="436"/>
                        <a:pt x="217" y="436"/>
                      </a:cubicBezTo>
                      <a:cubicBezTo>
                        <a:pt x="151" y="423"/>
                        <a:pt x="91" y="363"/>
                        <a:pt x="79" y="297"/>
                      </a:cubicBezTo>
                      <a:cubicBezTo>
                        <a:pt x="79" y="297"/>
                        <a:pt x="79" y="297"/>
                        <a:pt x="79" y="297"/>
                      </a:cubicBezTo>
                      <a:cubicBezTo>
                        <a:pt x="78" y="296"/>
                        <a:pt x="78" y="295"/>
                        <a:pt x="78" y="294"/>
                      </a:cubicBezTo>
                      <a:cubicBezTo>
                        <a:pt x="73" y="271"/>
                        <a:pt x="73" y="246"/>
                        <a:pt x="78" y="222"/>
                      </a:cubicBezTo>
                      <a:cubicBezTo>
                        <a:pt x="78" y="221"/>
                        <a:pt x="78" y="220"/>
                        <a:pt x="79" y="219"/>
                      </a:cubicBezTo>
                      <a:cubicBezTo>
                        <a:pt x="79" y="219"/>
                        <a:pt x="79" y="219"/>
                        <a:pt x="79" y="219"/>
                      </a:cubicBezTo>
                      <a:cubicBezTo>
                        <a:pt x="108" y="81"/>
                        <a:pt x="283" y="29"/>
                        <a:pt x="384" y="130"/>
                      </a:cubicBezTo>
                      <a:cubicBezTo>
                        <a:pt x="409" y="155"/>
                        <a:pt x="425" y="186"/>
                        <a:pt x="433" y="219"/>
                      </a:cubicBezTo>
                      <a:cubicBezTo>
                        <a:pt x="433" y="219"/>
                        <a:pt x="433" y="219"/>
                        <a:pt x="433" y="219"/>
                      </a:cubicBezTo>
                      <a:cubicBezTo>
                        <a:pt x="433" y="221"/>
                        <a:pt x="433" y="222"/>
                        <a:pt x="433" y="223"/>
                      </a:cubicBezTo>
                      <a:cubicBezTo>
                        <a:pt x="445" y="280"/>
                        <a:pt x="428" y="342"/>
                        <a:pt x="384" y="3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699" name="Google Shape;219;p9"/>
              <p:cNvGrpSpPr/>
              <p:nvPr/>
            </p:nvGrpSpPr>
            <p:grpSpPr>
              <a:xfrm>
                <a:off x="7951680" y="4758120"/>
                <a:ext cx="399240" cy="412560"/>
                <a:chOff x="7951680" y="4758120"/>
                <a:chExt cx="399240" cy="412560"/>
              </a:xfrm>
            </p:grpSpPr>
            <p:sp>
              <p:nvSpPr>
                <p:cNvPr id="700" name="Google Shape;220;p9"/>
                <p:cNvSpPr/>
                <p:nvPr/>
              </p:nvSpPr>
              <p:spPr>
                <a:xfrm>
                  <a:off x="7951680" y="4758120"/>
                  <a:ext cx="399240" cy="261000"/>
                </a:xfrm>
                <a:custGeom>
                  <a:avLst/>
                  <a:gdLst>
                    <a:gd name="textAreaLeft" fmla="*/ 0 w 399240"/>
                    <a:gd name="textAreaRight" fmla="*/ 399600 w 399240"/>
                    <a:gd name="textAreaTop" fmla="*/ 0 h 261000"/>
                    <a:gd name="textAreaBottom" fmla="*/ 261360 h 261000"/>
                  </a:gdLst>
                  <a:ahLst/>
                  <a:cxnLst/>
                  <a:rect l="textAreaLeft" t="textAreaTop" r="textAreaRight" b="textAreaBottom"/>
                  <a:pathLst>
                    <a:path w="511" h="334">
                      <a:moveTo>
                        <a:pt x="470" y="187"/>
                      </a:moveTo>
                      <a:cubicBezTo>
                        <a:pt x="462" y="183"/>
                        <a:pt x="459" y="175"/>
                        <a:pt x="462" y="167"/>
                      </a:cubicBezTo>
                      <a:cubicBezTo>
                        <a:pt x="481" y="118"/>
                        <a:pt x="444" y="63"/>
                        <a:pt x="391" y="63"/>
                      </a:cubicBezTo>
                      <a:cubicBezTo>
                        <a:pt x="381" y="62"/>
                        <a:pt x="371" y="64"/>
                        <a:pt x="361" y="68"/>
                      </a:cubicBezTo>
                      <a:cubicBezTo>
                        <a:pt x="353" y="71"/>
                        <a:pt x="344" y="68"/>
                        <a:pt x="341" y="60"/>
                      </a:cubicBezTo>
                      <a:cubicBezTo>
                        <a:pt x="314" y="1"/>
                        <a:pt x="229" y="0"/>
                        <a:pt x="201" y="59"/>
                      </a:cubicBezTo>
                      <a:cubicBezTo>
                        <a:pt x="198" y="67"/>
                        <a:pt x="189" y="70"/>
                        <a:pt x="181" y="67"/>
                      </a:cubicBezTo>
                      <a:cubicBezTo>
                        <a:pt x="173" y="64"/>
                        <a:pt x="163" y="63"/>
                        <a:pt x="154" y="63"/>
                      </a:cubicBezTo>
                      <a:cubicBezTo>
                        <a:pt x="112" y="63"/>
                        <a:pt x="78" y="98"/>
                        <a:pt x="78" y="140"/>
                      </a:cubicBezTo>
                      <a:cubicBezTo>
                        <a:pt x="78" y="149"/>
                        <a:pt x="80" y="158"/>
                        <a:pt x="83" y="167"/>
                      </a:cubicBezTo>
                      <a:cubicBezTo>
                        <a:pt x="86" y="175"/>
                        <a:pt x="82" y="184"/>
                        <a:pt x="75" y="187"/>
                      </a:cubicBezTo>
                      <a:cubicBezTo>
                        <a:pt x="0" y="225"/>
                        <a:pt x="26" y="332"/>
                        <a:pt x="109" y="334"/>
                      </a:cubicBezTo>
                      <a:cubicBezTo>
                        <a:pt x="177" y="334"/>
                        <a:pt x="177" y="334"/>
                        <a:pt x="177" y="334"/>
                      </a:cubicBezTo>
                      <a:cubicBezTo>
                        <a:pt x="271" y="330"/>
                        <a:pt x="271" y="196"/>
                        <a:pt x="177" y="192"/>
                      </a:cubicBezTo>
                      <a:cubicBezTo>
                        <a:pt x="168" y="192"/>
                        <a:pt x="161" y="185"/>
                        <a:pt x="161" y="176"/>
                      </a:cubicBezTo>
                      <a:cubicBezTo>
                        <a:pt x="161" y="167"/>
                        <a:pt x="168" y="160"/>
                        <a:pt x="177" y="160"/>
                      </a:cubicBezTo>
                      <a:cubicBezTo>
                        <a:pt x="228" y="160"/>
                        <a:pt x="271" y="198"/>
                        <a:pt x="278" y="247"/>
                      </a:cubicBezTo>
                      <a:cubicBezTo>
                        <a:pt x="353" y="247"/>
                        <a:pt x="353" y="247"/>
                        <a:pt x="353" y="247"/>
                      </a:cubicBezTo>
                      <a:cubicBezTo>
                        <a:pt x="367" y="247"/>
                        <a:pt x="379" y="235"/>
                        <a:pt x="379" y="221"/>
                      </a:cubicBezTo>
                      <a:cubicBezTo>
                        <a:pt x="379" y="207"/>
                        <a:pt x="367" y="195"/>
                        <a:pt x="353" y="195"/>
                      </a:cubicBezTo>
                      <a:cubicBezTo>
                        <a:pt x="332" y="194"/>
                        <a:pt x="332" y="164"/>
                        <a:pt x="353" y="163"/>
                      </a:cubicBezTo>
                      <a:cubicBezTo>
                        <a:pt x="430" y="166"/>
                        <a:pt x="430" y="276"/>
                        <a:pt x="353" y="279"/>
                      </a:cubicBezTo>
                      <a:cubicBezTo>
                        <a:pt x="278" y="279"/>
                        <a:pt x="278" y="279"/>
                        <a:pt x="278" y="279"/>
                      </a:cubicBezTo>
                      <a:cubicBezTo>
                        <a:pt x="275" y="300"/>
                        <a:pt x="265" y="319"/>
                        <a:pt x="251" y="334"/>
                      </a:cubicBezTo>
                      <a:cubicBezTo>
                        <a:pt x="257" y="334"/>
                        <a:pt x="257" y="334"/>
                        <a:pt x="257" y="334"/>
                      </a:cubicBezTo>
                      <a:cubicBezTo>
                        <a:pt x="258" y="334"/>
                        <a:pt x="258" y="334"/>
                        <a:pt x="259" y="334"/>
                      </a:cubicBezTo>
                      <a:cubicBezTo>
                        <a:pt x="432" y="334"/>
                        <a:pt x="432" y="334"/>
                        <a:pt x="432" y="334"/>
                      </a:cubicBezTo>
                      <a:cubicBezTo>
                        <a:pt x="453" y="334"/>
                        <a:pt x="473" y="326"/>
                        <a:pt x="488" y="311"/>
                      </a:cubicBezTo>
                      <a:cubicBezTo>
                        <a:pt x="503" y="296"/>
                        <a:pt x="511" y="276"/>
                        <a:pt x="511" y="255"/>
                      </a:cubicBezTo>
                      <a:cubicBezTo>
                        <a:pt x="511" y="226"/>
                        <a:pt x="495" y="200"/>
                        <a:pt x="470" y="1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01" name="Google Shape;221;p9"/>
                <p:cNvSpPr/>
                <p:nvPr/>
              </p:nvSpPr>
              <p:spPr>
                <a:xfrm>
                  <a:off x="8230680" y="5118840"/>
                  <a:ext cx="49680" cy="51840"/>
                </a:xfrm>
                <a:custGeom>
                  <a:avLst/>
                  <a:gdLst>
                    <a:gd name="textAreaLeft" fmla="*/ 0 w 49680"/>
                    <a:gd name="textAreaRight" fmla="*/ 50040 w 49680"/>
                    <a:gd name="textAreaTop" fmla="*/ 0 h 51840"/>
                    <a:gd name="textAreaBottom" fmla="*/ 52200 h 51840"/>
                  </a:gdLst>
                  <a:ahLst/>
                  <a:cxnLst/>
                  <a:rect l="textAreaLeft" t="textAreaTop" r="textAreaRight" b="textAreaBottom"/>
                  <a:pathLst>
                    <a:path w="64" h="67">
                      <a:moveTo>
                        <a:pt x="6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52"/>
                        <a:pt x="14" y="67"/>
                        <a:pt x="32" y="67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61" y="67"/>
                        <a:pt x="64" y="63"/>
                        <a:pt x="64" y="59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0"/>
                        <a:pt x="64" y="0"/>
                        <a:pt x="6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920" bIns="259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02" name="Google Shape;222;p9"/>
                <p:cNvSpPr/>
                <p:nvPr/>
              </p:nvSpPr>
              <p:spPr>
                <a:xfrm>
                  <a:off x="8167320" y="5038920"/>
                  <a:ext cx="152280" cy="54720"/>
                </a:xfrm>
                <a:custGeom>
                  <a:avLst/>
                  <a:gdLst>
                    <a:gd name="textAreaLeft" fmla="*/ 0 w 152280"/>
                    <a:gd name="textAreaRight" fmla="*/ 152640 w 152280"/>
                    <a:gd name="textAreaTop" fmla="*/ 0 h 54720"/>
                    <a:gd name="textAreaBottom" fmla="*/ 55080 h 54720"/>
                  </a:gdLst>
                  <a:ahLst/>
                  <a:cxnLst/>
                  <a:rect l="textAreaLeft" t="textAreaTop" r="textAreaRight" b="textAreaBottom"/>
                  <a:pathLst>
                    <a:path w="195" h="70">
                      <a:moveTo>
                        <a:pt x="195" y="19"/>
                      </a:moveTo>
                      <a:cubicBezTo>
                        <a:pt x="195" y="0"/>
                        <a:pt x="195" y="0"/>
                        <a:pt x="195" y="0"/>
                      </a:cubicBezTo>
                      <a:cubicBezTo>
                        <a:pt x="183" y="5"/>
                        <a:pt x="170" y="7"/>
                        <a:pt x="156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7" y="43"/>
                        <a:pt x="39" y="70"/>
                        <a:pt x="77" y="70"/>
                      </a:cubicBezTo>
                      <a:cubicBezTo>
                        <a:pt x="144" y="70"/>
                        <a:pt x="144" y="70"/>
                        <a:pt x="144" y="70"/>
                      </a:cubicBezTo>
                      <a:cubicBezTo>
                        <a:pt x="172" y="70"/>
                        <a:pt x="195" y="47"/>
                        <a:pt x="195" y="1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7360" bIns="273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</p:grpSp>
        <p:grpSp>
          <p:nvGrpSpPr>
            <p:cNvPr id="703" name="Google Shape;223;p9"/>
            <p:cNvGrpSpPr/>
            <p:nvPr/>
          </p:nvGrpSpPr>
          <p:grpSpPr>
            <a:xfrm>
              <a:off x="-440640" y="-271440"/>
              <a:ext cx="2007000" cy="1963080"/>
              <a:chOff x="-440640" y="-271440"/>
              <a:chExt cx="2007000" cy="1963080"/>
            </a:xfrm>
          </p:grpSpPr>
          <p:pic>
            <p:nvPicPr>
              <p:cNvPr id="704" name="Google Shape;224;p9"/>
              <p:cNvPicPr/>
              <p:nvPr/>
            </p:nvPicPr>
            <p:blipFill>
              <a:blip r:embed="rId4">
                <a:alphaModFix amt="50000"/>
              </a:blip>
              <a:stretch/>
            </p:blipFill>
            <p:spPr>
              <a:xfrm>
                <a:off x="-440640" y="-271440"/>
                <a:ext cx="2007000" cy="19630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705" name="Google Shape;225;p9"/>
              <p:cNvGrpSpPr/>
              <p:nvPr/>
            </p:nvGrpSpPr>
            <p:grpSpPr>
              <a:xfrm>
                <a:off x="-183240" y="109440"/>
                <a:ext cx="344520" cy="317160"/>
                <a:chOff x="-183240" y="109440"/>
                <a:chExt cx="344520" cy="317160"/>
              </a:xfrm>
            </p:grpSpPr>
            <p:sp>
              <p:nvSpPr>
                <p:cNvPr id="706" name="Google Shape;226;p9"/>
                <p:cNvSpPr/>
                <p:nvPr/>
              </p:nvSpPr>
              <p:spPr>
                <a:xfrm>
                  <a:off x="-68400" y="163440"/>
                  <a:ext cx="148320" cy="149040"/>
                </a:xfrm>
                <a:custGeom>
                  <a:avLst/>
                  <a:gdLst>
                    <a:gd name="textAreaLeft" fmla="*/ 0 w 148320"/>
                    <a:gd name="textAreaRight" fmla="*/ 148680 w 148320"/>
                    <a:gd name="textAreaTop" fmla="*/ 0 h 149040"/>
                    <a:gd name="textAreaBottom" fmla="*/ 149400 h 149040"/>
                  </a:gdLst>
                  <a:ahLst/>
                  <a:cxnLst/>
                  <a:rect l="textAreaLeft" t="textAreaTop" r="textAreaRight" b="textAreaBottom"/>
                  <a:pathLst>
                    <a:path w="251" h="252">
                      <a:moveTo>
                        <a:pt x="197" y="142"/>
                      </a:moveTo>
                      <a:cubicBezTo>
                        <a:pt x="176" y="141"/>
                        <a:pt x="176" y="110"/>
                        <a:pt x="197" y="110"/>
                      </a:cubicBezTo>
                      <a:cubicBezTo>
                        <a:pt x="251" y="109"/>
                        <a:pt x="251" y="109"/>
                        <a:pt x="251" y="109"/>
                      </a:cubicBezTo>
                      <a:cubicBezTo>
                        <a:pt x="245" y="55"/>
                        <a:pt x="197" y="6"/>
                        <a:pt x="142" y="0"/>
                      </a:cubicBezTo>
                      <a:cubicBezTo>
                        <a:pt x="141" y="54"/>
                        <a:pt x="141" y="54"/>
                        <a:pt x="141" y="54"/>
                      </a:cubicBezTo>
                      <a:cubicBezTo>
                        <a:pt x="141" y="63"/>
                        <a:pt x="134" y="70"/>
                        <a:pt x="125" y="70"/>
                      </a:cubicBezTo>
                      <a:cubicBezTo>
                        <a:pt x="125" y="70"/>
                        <a:pt x="125" y="70"/>
                        <a:pt x="125" y="70"/>
                      </a:cubicBezTo>
                      <a:cubicBezTo>
                        <a:pt x="116" y="70"/>
                        <a:pt x="109" y="63"/>
                        <a:pt x="109" y="54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53" y="6"/>
                        <a:pt x="5" y="55"/>
                        <a:pt x="0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74" y="111"/>
                        <a:pt x="74" y="141"/>
                        <a:pt x="53" y="142"/>
                      </a:cubicBezTo>
                      <a:cubicBezTo>
                        <a:pt x="0" y="142"/>
                        <a:pt x="0" y="142"/>
                        <a:pt x="0" y="142"/>
                      </a:cubicBezTo>
                      <a:cubicBezTo>
                        <a:pt x="5" y="197"/>
                        <a:pt x="53" y="246"/>
                        <a:pt x="109" y="252"/>
                      </a:cubicBezTo>
                      <a:cubicBezTo>
                        <a:pt x="109" y="198"/>
                        <a:pt x="109" y="198"/>
                        <a:pt x="109" y="198"/>
                      </a:cubicBezTo>
                      <a:cubicBezTo>
                        <a:pt x="109" y="189"/>
                        <a:pt x="116" y="182"/>
                        <a:pt x="125" y="182"/>
                      </a:cubicBezTo>
                      <a:cubicBezTo>
                        <a:pt x="125" y="182"/>
                        <a:pt x="125" y="182"/>
                        <a:pt x="125" y="182"/>
                      </a:cubicBezTo>
                      <a:cubicBezTo>
                        <a:pt x="134" y="182"/>
                        <a:pt x="141" y="189"/>
                        <a:pt x="141" y="198"/>
                      </a:cubicBezTo>
                      <a:cubicBezTo>
                        <a:pt x="141" y="252"/>
                        <a:pt x="141" y="252"/>
                        <a:pt x="141" y="252"/>
                      </a:cubicBezTo>
                      <a:cubicBezTo>
                        <a:pt x="197" y="246"/>
                        <a:pt x="245" y="197"/>
                        <a:pt x="251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lose/>
                      <a:moveTo>
                        <a:pt x="125" y="142"/>
                      </a:moveTo>
                      <a:cubicBezTo>
                        <a:pt x="104" y="141"/>
                        <a:pt x="104" y="111"/>
                        <a:pt x="125" y="110"/>
                      </a:cubicBezTo>
                      <a:cubicBezTo>
                        <a:pt x="147" y="110"/>
                        <a:pt x="147" y="141"/>
                        <a:pt x="125" y="14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07" name="Google Shape;227;p9"/>
                <p:cNvSpPr/>
                <p:nvPr/>
              </p:nvSpPr>
              <p:spPr>
                <a:xfrm>
                  <a:off x="-183240" y="348120"/>
                  <a:ext cx="77760" cy="78480"/>
                </a:xfrm>
                <a:custGeom>
                  <a:avLst/>
                  <a:gdLst>
                    <a:gd name="textAreaLeft" fmla="*/ 0 w 77760"/>
                    <a:gd name="textAreaRight" fmla="*/ 78120 w 77760"/>
                    <a:gd name="textAreaTop" fmla="*/ 0 h 78480"/>
                    <a:gd name="textAreaBottom" fmla="*/ 78840 h 78480"/>
                  </a:gdLst>
                  <a:ahLst/>
                  <a:cxnLst/>
                  <a:rect l="textAreaLeft" t="textAreaTop" r="textAreaRight" b="textAreaBottom"/>
                  <a:pathLst>
                    <a:path w="132" h="133">
                      <a:moveTo>
                        <a:pt x="75" y="0"/>
                      </a:moveTo>
                      <a:cubicBezTo>
                        <a:pt x="15" y="60"/>
                        <a:pt x="15" y="60"/>
                        <a:pt x="15" y="60"/>
                      </a:cubicBezTo>
                      <a:cubicBezTo>
                        <a:pt x="0" y="76"/>
                        <a:pt x="0" y="101"/>
                        <a:pt x="15" y="117"/>
                      </a:cubicBezTo>
                      <a:cubicBezTo>
                        <a:pt x="31" y="133"/>
                        <a:pt x="56" y="133"/>
                        <a:pt x="72" y="11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9240" bIns="392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08" name="Google Shape;228;p9"/>
                <p:cNvSpPr/>
                <p:nvPr/>
              </p:nvSpPr>
              <p:spPr>
                <a:xfrm>
                  <a:off x="-149760" y="109440"/>
                  <a:ext cx="311040" cy="245520"/>
                </a:xfrm>
                <a:custGeom>
                  <a:avLst/>
                  <a:gdLst>
                    <a:gd name="textAreaLeft" fmla="*/ 0 w 311040"/>
                    <a:gd name="textAreaRight" fmla="*/ 311400 w 311040"/>
                    <a:gd name="textAreaTop" fmla="*/ 0 h 245520"/>
                    <a:gd name="textAreaBottom" fmla="*/ 245880 h 245520"/>
                  </a:gdLst>
                  <a:ahLst/>
                  <a:cxnLst/>
                  <a:rect l="textAreaLeft" t="textAreaTop" r="textAreaRight" b="textAreaBottom"/>
                  <a:pathLst>
                    <a:path w="526" h="415">
                      <a:moveTo>
                        <a:pt x="402" y="77"/>
                      </a:moveTo>
                      <a:cubicBezTo>
                        <a:pt x="329" y="1"/>
                        <a:pt x="197" y="0"/>
                        <a:pt x="124" y="77"/>
                      </a:cubicBezTo>
                      <a:cubicBezTo>
                        <a:pt x="0" y="200"/>
                        <a:pt x="89" y="415"/>
                        <a:pt x="263" y="414"/>
                      </a:cubicBezTo>
                      <a:cubicBezTo>
                        <a:pt x="437" y="415"/>
                        <a:pt x="526" y="200"/>
                        <a:pt x="402" y="77"/>
                      </a:cubicBezTo>
                      <a:close/>
                      <a:moveTo>
                        <a:pt x="376" y="329"/>
                      </a:moveTo>
                      <a:cubicBezTo>
                        <a:pt x="312" y="393"/>
                        <a:pt x="211" y="390"/>
                        <a:pt x="151" y="329"/>
                      </a:cubicBezTo>
                      <a:cubicBezTo>
                        <a:pt x="120" y="299"/>
                        <a:pt x="105" y="259"/>
                        <a:pt x="104" y="219"/>
                      </a:cubicBezTo>
                      <a:cubicBezTo>
                        <a:pt x="104" y="218"/>
                        <a:pt x="104" y="218"/>
                        <a:pt x="104" y="217"/>
                      </a:cubicBezTo>
                      <a:cubicBezTo>
                        <a:pt x="104" y="216"/>
                        <a:pt x="104" y="216"/>
                        <a:pt x="104" y="215"/>
                      </a:cubicBezTo>
                      <a:cubicBezTo>
                        <a:pt x="103" y="131"/>
                        <a:pt x="177" y="56"/>
                        <a:pt x="263" y="57"/>
                      </a:cubicBezTo>
                      <a:cubicBezTo>
                        <a:pt x="409" y="60"/>
                        <a:pt x="473" y="231"/>
                        <a:pt x="376" y="32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09" name="Google Shape;229;p9"/>
                <p:cNvSpPr/>
                <p:nvPr/>
              </p:nvSpPr>
              <p:spPr>
                <a:xfrm>
                  <a:off x="-125280" y="315360"/>
                  <a:ext cx="52560" cy="52560"/>
                </a:xfrm>
                <a:custGeom>
                  <a:avLst/>
                  <a:gdLst>
                    <a:gd name="textAreaLeft" fmla="*/ 0 w 52560"/>
                    <a:gd name="textAreaRight" fmla="*/ 52920 w 52560"/>
                    <a:gd name="textAreaTop" fmla="*/ 0 h 52560"/>
                    <a:gd name="textAreaBottom" fmla="*/ 52920 h 52560"/>
                  </a:gdLst>
                  <a:ahLst/>
                  <a:cxnLst/>
                  <a:rect l="textAreaLeft" t="textAreaTop" r="textAreaRight" b="textAreaBottom"/>
                  <a:pathLst>
                    <a:path w="89" h="89">
                      <a:moveTo>
                        <a:pt x="33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57" y="89"/>
                        <a:pt x="57" y="89"/>
                        <a:pt x="57" y="89"/>
                      </a:cubicBezTo>
                      <a:cubicBezTo>
                        <a:pt x="89" y="57"/>
                        <a:pt x="89" y="57"/>
                        <a:pt x="89" y="57"/>
                      </a:cubicBezTo>
                      <a:cubicBezTo>
                        <a:pt x="67" y="41"/>
                        <a:pt x="48" y="22"/>
                        <a:pt x="3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6280" bIns="2628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710" name="Google Shape;230;p9"/>
              <p:cNvGrpSpPr/>
              <p:nvPr/>
            </p:nvGrpSpPr>
            <p:grpSpPr>
              <a:xfrm>
                <a:off x="454680" y="110880"/>
                <a:ext cx="314280" cy="314640"/>
                <a:chOff x="454680" y="110880"/>
                <a:chExt cx="314280" cy="314640"/>
              </a:xfrm>
            </p:grpSpPr>
            <p:sp>
              <p:nvSpPr>
                <p:cNvPr id="711" name="Google Shape;231;p9"/>
                <p:cNvSpPr/>
                <p:nvPr/>
              </p:nvSpPr>
              <p:spPr>
                <a:xfrm>
                  <a:off x="493920" y="140760"/>
                  <a:ext cx="185760" cy="186480"/>
                </a:xfrm>
                <a:custGeom>
                  <a:avLst/>
                  <a:gdLst>
                    <a:gd name="textAreaLeft" fmla="*/ 0 w 185760"/>
                    <a:gd name="textAreaRight" fmla="*/ 186120 w 185760"/>
                    <a:gd name="textAreaTop" fmla="*/ 0 h 186480"/>
                    <a:gd name="textAreaBottom" fmla="*/ 186840 h 186480"/>
                  </a:gdLst>
                  <a:ahLst/>
                  <a:cxnLst/>
                  <a:rect l="textAreaLeft" t="textAreaTop" r="textAreaRight" b="textAreaBottom"/>
                  <a:pathLst>
                    <a:path w="306" h="307">
                      <a:moveTo>
                        <a:pt x="23" y="169"/>
                      </a:move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7" y="242"/>
                        <a:pt x="65" y="299"/>
                        <a:pt x="137" y="307"/>
                      </a:cubicBezTo>
                      <a:cubicBezTo>
                        <a:pt x="137" y="284"/>
                        <a:pt x="137" y="284"/>
                        <a:pt x="137" y="284"/>
                      </a:cubicBezTo>
                      <a:cubicBezTo>
                        <a:pt x="138" y="263"/>
                        <a:pt x="168" y="263"/>
                        <a:pt x="168" y="284"/>
                      </a:cubicBezTo>
                      <a:cubicBezTo>
                        <a:pt x="168" y="307"/>
                        <a:pt x="168" y="307"/>
                        <a:pt x="168" y="307"/>
                      </a:cubicBezTo>
                      <a:cubicBezTo>
                        <a:pt x="241" y="299"/>
                        <a:pt x="299" y="242"/>
                        <a:pt x="306" y="169"/>
                      </a:cubicBezTo>
                      <a:cubicBezTo>
                        <a:pt x="283" y="169"/>
                        <a:pt x="283" y="169"/>
                        <a:pt x="283" y="169"/>
                      </a:cubicBezTo>
                      <a:cubicBezTo>
                        <a:pt x="262" y="168"/>
                        <a:pt x="262" y="139"/>
                        <a:pt x="283" y="138"/>
                      </a:cubicBezTo>
                      <a:cubicBezTo>
                        <a:pt x="306" y="138"/>
                        <a:pt x="306" y="138"/>
                        <a:pt x="306" y="138"/>
                      </a:cubicBezTo>
                      <a:cubicBezTo>
                        <a:pt x="299" y="65"/>
                        <a:pt x="241" y="8"/>
                        <a:pt x="168" y="0"/>
                      </a:cubicBezTo>
                      <a:cubicBezTo>
                        <a:pt x="168" y="24"/>
                        <a:pt x="168" y="24"/>
                        <a:pt x="168" y="24"/>
                      </a:cubicBezTo>
                      <a:cubicBezTo>
                        <a:pt x="167" y="44"/>
                        <a:pt x="138" y="44"/>
                        <a:pt x="137" y="24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65" y="8"/>
                        <a:pt x="7" y="65"/>
                        <a:pt x="0" y="138"/>
                      </a:cubicBezTo>
                      <a:cubicBezTo>
                        <a:pt x="23" y="138"/>
                        <a:pt x="23" y="138"/>
                        <a:pt x="23" y="138"/>
                      </a:cubicBezTo>
                      <a:cubicBezTo>
                        <a:pt x="43" y="139"/>
                        <a:pt x="43" y="168"/>
                        <a:pt x="23" y="169"/>
                      </a:cubicBezTo>
                      <a:close/>
                      <a:moveTo>
                        <a:pt x="103" y="138"/>
                      </a:moveTo>
                      <a:cubicBezTo>
                        <a:pt x="109" y="138"/>
                        <a:pt x="109" y="138"/>
                        <a:pt x="109" y="138"/>
                      </a:cubicBezTo>
                      <a:cubicBezTo>
                        <a:pt x="116" y="107"/>
                        <a:pt x="144" y="84"/>
                        <a:pt x="177" y="84"/>
                      </a:cubicBezTo>
                      <a:cubicBezTo>
                        <a:pt x="186" y="84"/>
                        <a:pt x="193" y="91"/>
                        <a:pt x="193" y="99"/>
                      </a:cubicBezTo>
                      <a:cubicBezTo>
                        <a:pt x="193" y="108"/>
                        <a:pt x="186" y="115"/>
                        <a:pt x="177" y="115"/>
                      </a:cubicBezTo>
                      <a:cubicBezTo>
                        <a:pt x="161" y="115"/>
                        <a:pt x="147" y="124"/>
                        <a:pt x="141" y="138"/>
                      </a:cubicBezTo>
                      <a:cubicBezTo>
                        <a:pt x="177" y="138"/>
                        <a:pt x="177" y="138"/>
                        <a:pt x="177" y="138"/>
                      </a:cubicBezTo>
                      <a:cubicBezTo>
                        <a:pt x="198" y="139"/>
                        <a:pt x="198" y="169"/>
                        <a:pt x="177" y="170"/>
                      </a:cubicBezTo>
                      <a:cubicBezTo>
                        <a:pt x="141" y="170"/>
                        <a:pt x="141" y="170"/>
                        <a:pt x="141" y="170"/>
                      </a:cubicBezTo>
                      <a:cubicBezTo>
                        <a:pt x="147" y="183"/>
                        <a:pt x="161" y="193"/>
                        <a:pt x="177" y="193"/>
                      </a:cubicBezTo>
                      <a:cubicBezTo>
                        <a:pt x="186" y="193"/>
                        <a:pt x="193" y="200"/>
                        <a:pt x="193" y="209"/>
                      </a:cubicBezTo>
                      <a:cubicBezTo>
                        <a:pt x="193" y="217"/>
                        <a:pt x="186" y="224"/>
                        <a:pt x="177" y="224"/>
                      </a:cubicBezTo>
                      <a:cubicBezTo>
                        <a:pt x="144" y="224"/>
                        <a:pt x="116" y="201"/>
                        <a:pt x="109" y="170"/>
                      </a:cubicBezTo>
                      <a:cubicBezTo>
                        <a:pt x="103" y="170"/>
                        <a:pt x="103" y="170"/>
                        <a:pt x="103" y="170"/>
                      </a:cubicBezTo>
                      <a:cubicBezTo>
                        <a:pt x="82" y="169"/>
                        <a:pt x="82" y="139"/>
                        <a:pt x="103" y="13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12" name="Google Shape;232;p9"/>
                <p:cNvSpPr/>
                <p:nvPr/>
              </p:nvSpPr>
              <p:spPr>
                <a:xfrm>
                  <a:off x="454680" y="110880"/>
                  <a:ext cx="314280" cy="314640"/>
                </a:xfrm>
                <a:custGeom>
                  <a:avLst/>
                  <a:gdLst>
                    <a:gd name="textAreaLeft" fmla="*/ 0 w 314280"/>
                    <a:gd name="textAreaRight" fmla="*/ 314640 w 314280"/>
                    <a:gd name="textAreaTop" fmla="*/ 0 h 314640"/>
                    <a:gd name="textAreaBottom" fmla="*/ 315000 h 314640"/>
                  </a:gdLst>
                  <a:ahLst/>
                  <a:cxnLst/>
                  <a:rect l="textAreaLeft" t="textAreaTop" r="textAreaRight" b="textAreaBottom"/>
                  <a:pathLst>
                    <a:path w="517" h="517">
                      <a:moveTo>
                        <a:pt x="497" y="487"/>
                      </a:moveTo>
                      <a:cubicBezTo>
                        <a:pt x="30" y="487"/>
                        <a:pt x="30" y="487"/>
                        <a:pt x="30" y="487"/>
                      </a:cubicBezTo>
                      <a:cubicBezTo>
                        <a:pt x="30" y="453"/>
                        <a:pt x="30" y="453"/>
                        <a:pt x="30" y="453"/>
                      </a:cubicBezTo>
                      <a:cubicBezTo>
                        <a:pt x="208" y="453"/>
                        <a:pt x="208" y="453"/>
                        <a:pt x="208" y="453"/>
                      </a:cubicBezTo>
                      <a:cubicBezTo>
                        <a:pt x="350" y="453"/>
                        <a:pt x="468" y="342"/>
                        <a:pt x="475" y="200"/>
                      </a:cubicBezTo>
                      <a:cubicBezTo>
                        <a:pt x="479" y="129"/>
                        <a:pt x="479" y="129"/>
                        <a:pt x="479" y="129"/>
                      </a:cubicBezTo>
                      <a:cubicBezTo>
                        <a:pt x="485" y="136"/>
                        <a:pt x="485" y="136"/>
                        <a:pt x="485" y="136"/>
                      </a:cubicBezTo>
                      <a:cubicBezTo>
                        <a:pt x="488" y="140"/>
                        <a:pt x="492" y="141"/>
                        <a:pt x="497" y="141"/>
                      </a:cubicBezTo>
                      <a:cubicBezTo>
                        <a:pt x="500" y="141"/>
                        <a:pt x="504" y="140"/>
                        <a:pt x="506" y="137"/>
                      </a:cubicBezTo>
                      <a:cubicBezTo>
                        <a:pt x="513" y="132"/>
                        <a:pt x="513" y="122"/>
                        <a:pt x="508" y="116"/>
                      </a:cubicBezTo>
                      <a:cubicBezTo>
                        <a:pt x="477" y="82"/>
                        <a:pt x="477" y="82"/>
                        <a:pt x="477" y="82"/>
                      </a:cubicBezTo>
                      <a:cubicBezTo>
                        <a:pt x="472" y="77"/>
                        <a:pt x="462" y="75"/>
                        <a:pt x="456" y="81"/>
                      </a:cubicBezTo>
                      <a:cubicBezTo>
                        <a:pt x="424" y="110"/>
                        <a:pt x="424" y="110"/>
                        <a:pt x="424" y="110"/>
                      </a:cubicBezTo>
                      <a:cubicBezTo>
                        <a:pt x="410" y="124"/>
                        <a:pt x="429" y="145"/>
                        <a:pt x="444" y="132"/>
                      </a:cubicBezTo>
                      <a:cubicBezTo>
                        <a:pt x="449" y="128"/>
                        <a:pt x="449" y="128"/>
                        <a:pt x="449" y="128"/>
                      </a:cubicBezTo>
                      <a:cubicBezTo>
                        <a:pt x="445" y="198"/>
                        <a:pt x="445" y="198"/>
                        <a:pt x="445" y="198"/>
                      </a:cubicBezTo>
                      <a:cubicBezTo>
                        <a:pt x="439" y="324"/>
                        <a:pt x="334" y="423"/>
                        <a:pt x="208" y="423"/>
                      </a:cubicBezTo>
                      <a:cubicBezTo>
                        <a:pt x="30" y="423"/>
                        <a:pt x="30" y="423"/>
                        <a:pt x="30" y="423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0"/>
                        <a:pt x="0" y="0"/>
                        <a:pt x="0" y="20"/>
                      </a:cubicBezTo>
                      <a:cubicBezTo>
                        <a:pt x="0" y="502"/>
                        <a:pt x="0" y="502"/>
                        <a:pt x="0" y="502"/>
                      </a:cubicBezTo>
                      <a:cubicBezTo>
                        <a:pt x="0" y="510"/>
                        <a:pt x="6" y="517"/>
                        <a:pt x="15" y="517"/>
                      </a:cubicBezTo>
                      <a:cubicBezTo>
                        <a:pt x="497" y="517"/>
                        <a:pt x="497" y="517"/>
                        <a:pt x="497" y="517"/>
                      </a:cubicBezTo>
                      <a:cubicBezTo>
                        <a:pt x="517" y="516"/>
                        <a:pt x="517" y="487"/>
                        <a:pt x="497" y="4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713" name="Google Shape;233;p9"/>
              <p:cNvGrpSpPr/>
              <p:nvPr/>
            </p:nvGrpSpPr>
            <p:grpSpPr>
              <a:xfrm>
                <a:off x="90360" y="632880"/>
                <a:ext cx="405360" cy="405000"/>
                <a:chOff x="90360" y="632880"/>
                <a:chExt cx="405360" cy="405000"/>
              </a:xfrm>
            </p:grpSpPr>
            <p:sp>
              <p:nvSpPr>
                <p:cNvPr id="714" name="Google Shape;234;p9"/>
                <p:cNvSpPr/>
                <p:nvPr/>
              </p:nvSpPr>
              <p:spPr>
                <a:xfrm>
                  <a:off x="192960" y="632880"/>
                  <a:ext cx="201240" cy="204480"/>
                </a:xfrm>
                <a:custGeom>
                  <a:avLst/>
                  <a:gdLst>
                    <a:gd name="textAreaLeft" fmla="*/ 0 w 201240"/>
                    <a:gd name="textAreaRight" fmla="*/ 201600 w 201240"/>
                    <a:gd name="textAreaTop" fmla="*/ 0 h 204480"/>
                    <a:gd name="textAreaBottom" fmla="*/ 204840 h 204480"/>
                  </a:gdLst>
                  <a:ahLst/>
                  <a:cxnLst/>
                  <a:rect l="textAreaLeft" t="textAreaTop" r="textAreaRight" b="textAreaBottom"/>
                  <a:pathLst>
                    <a:path w="255" h="259">
                      <a:moveTo>
                        <a:pt x="227" y="210"/>
                      </a:moveTo>
                      <a:cubicBezTo>
                        <a:pt x="230" y="210"/>
                        <a:pt x="232" y="208"/>
                        <a:pt x="233" y="206"/>
                      </a:cubicBezTo>
                      <a:cubicBezTo>
                        <a:pt x="253" y="167"/>
                        <a:pt x="253" y="167"/>
                        <a:pt x="253" y="167"/>
                      </a:cubicBezTo>
                      <a:cubicBezTo>
                        <a:pt x="255" y="163"/>
                        <a:pt x="253" y="160"/>
                        <a:pt x="250" y="158"/>
                      </a:cubicBezTo>
                      <a:cubicBezTo>
                        <a:pt x="229" y="148"/>
                        <a:pt x="229" y="148"/>
                        <a:pt x="229" y="148"/>
                      </a:cubicBezTo>
                      <a:cubicBezTo>
                        <a:pt x="227" y="146"/>
                        <a:pt x="226" y="144"/>
                        <a:pt x="226" y="141"/>
                      </a:cubicBezTo>
                      <a:cubicBezTo>
                        <a:pt x="227" y="131"/>
                        <a:pt x="227" y="120"/>
                        <a:pt x="225" y="109"/>
                      </a:cubicBezTo>
                      <a:cubicBezTo>
                        <a:pt x="224" y="107"/>
                        <a:pt x="226" y="104"/>
                        <a:pt x="228" y="103"/>
                      </a:cubicBezTo>
                      <a:cubicBezTo>
                        <a:pt x="248" y="91"/>
                        <a:pt x="248" y="91"/>
                        <a:pt x="248" y="91"/>
                      </a:cubicBezTo>
                      <a:cubicBezTo>
                        <a:pt x="251" y="89"/>
                        <a:pt x="252" y="85"/>
                        <a:pt x="250" y="82"/>
                      </a:cubicBezTo>
                      <a:cubicBezTo>
                        <a:pt x="228" y="44"/>
                        <a:pt x="228" y="44"/>
                        <a:pt x="228" y="44"/>
                      </a:cubicBezTo>
                      <a:cubicBezTo>
                        <a:pt x="227" y="42"/>
                        <a:pt x="224" y="41"/>
                        <a:pt x="222" y="41"/>
                      </a:cubicBezTo>
                      <a:cubicBezTo>
                        <a:pt x="221" y="41"/>
                        <a:pt x="220" y="41"/>
                        <a:pt x="219" y="42"/>
                      </a:cubicBezTo>
                      <a:cubicBezTo>
                        <a:pt x="199" y="53"/>
                        <a:pt x="199" y="53"/>
                        <a:pt x="199" y="53"/>
                      </a:cubicBezTo>
                      <a:cubicBezTo>
                        <a:pt x="197" y="55"/>
                        <a:pt x="194" y="54"/>
                        <a:pt x="191" y="53"/>
                      </a:cubicBezTo>
                      <a:cubicBezTo>
                        <a:pt x="182" y="45"/>
                        <a:pt x="172" y="39"/>
                        <a:pt x="160" y="35"/>
                      </a:cubicBezTo>
                      <a:cubicBezTo>
                        <a:pt x="158" y="34"/>
                        <a:pt x="156" y="31"/>
                        <a:pt x="156" y="29"/>
                      </a:cubicBezTo>
                      <a:cubicBezTo>
                        <a:pt x="156" y="7"/>
                        <a:pt x="156" y="7"/>
                        <a:pt x="156" y="7"/>
                      </a:cubicBezTo>
                      <a:cubicBezTo>
                        <a:pt x="156" y="3"/>
                        <a:pt x="153" y="0"/>
                        <a:pt x="149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01" y="0"/>
                        <a:pt x="98" y="3"/>
                        <a:pt x="98" y="7"/>
                      </a:cubicBezTo>
                      <a:cubicBezTo>
                        <a:pt x="98" y="29"/>
                        <a:pt x="98" y="29"/>
                        <a:pt x="98" y="29"/>
                      </a:cubicBezTo>
                      <a:cubicBezTo>
                        <a:pt x="98" y="31"/>
                        <a:pt x="97" y="34"/>
                        <a:pt x="94" y="35"/>
                      </a:cubicBezTo>
                      <a:cubicBezTo>
                        <a:pt x="81" y="40"/>
                        <a:pt x="68" y="47"/>
                        <a:pt x="58" y="57"/>
                      </a:cubicBezTo>
                      <a:cubicBezTo>
                        <a:pt x="56" y="59"/>
                        <a:pt x="53" y="59"/>
                        <a:pt x="51" y="58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27" y="46"/>
                        <a:pt x="23" y="47"/>
                        <a:pt x="21" y="50"/>
                      </a:cubicBezTo>
                      <a:cubicBezTo>
                        <a:pt x="1" y="90"/>
                        <a:pt x="1" y="90"/>
                        <a:pt x="1" y="90"/>
                      </a:cubicBezTo>
                      <a:cubicBezTo>
                        <a:pt x="0" y="93"/>
                        <a:pt x="1" y="97"/>
                        <a:pt x="4" y="99"/>
                      </a:cubicBezTo>
                      <a:cubicBezTo>
                        <a:pt x="25" y="109"/>
                        <a:pt x="25" y="109"/>
                        <a:pt x="25" y="109"/>
                      </a:cubicBezTo>
                      <a:cubicBezTo>
                        <a:pt x="27" y="110"/>
                        <a:pt x="29" y="113"/>
                        <a:pt x="28" y="116"/>
                      </a:cubicBezTo>
                      <a:cubicBezTo>
                        <a:pt x="27" y="126"/>
                        <a:pt x="27" y="137"/>
                        <a:pt x="29" y="147"/>
                      </a:cubicBezTo>
                      <a:cubicBezTo>
                        <a:pt x="30" y="150"/>
                        <a:pt x="29" y="153"/>
                        <a:pt x="26" y="154"/>
                      </a:cubicBezTo>
                      <a:cubicBezTo>
                        <a:pt x="6" y="166"/>
                        <a:pt x="6" y="166"/>
                        <a:pt x="6" y="166"/>
                      </a:cubicBezTo>
                      <a:cubicBezTo>
                        <a:pt x="3" y="167"/>
                        <a:pt x="2" y="171"/>
                        <a:pt x="4" y="175"/>
                      </a:cubicBezTo>
                      <a:cubicBezTo>
                        <a:pt x="26" y="213"/>
                        <a:pt x="26" y="213"/>
                        <a:pt x="26" y="213"/>
                      </a:cubicBezTo>
                      <a:cubicBezTo>
                        <a:pt x="28" y="216"/>
                        <a:pt x="32" y="217"/>
                        <a:pt x="35" y="215"/>
                      </a:cubicBezTo>
                      <a:cubicBezTo>
                        <a:pt x="55" y="203"/>
                        <a:pt x="55" y="203"/>
                        <a:pt x="55" y="203"/>
                      </a:cubicBezTo>
                      <a:cubicBezTo>
                        <a:pt x="58" y="202"/>
                        <a:pt x="61" y="202"/>
                        <a:pt x="63" y="204"/>
                      </a:cubicBezTo>
                      <a:cubicBezTo>
                        <a:pt x="72" y="212"/>
                        <a:pt x="82" y="218"/>
                        <a:pt x="94" y="222"/>
                      </a:cubicBezTo>
                      <a:cubicBezTo>
                        <a:pt x="97" y="223"/>
                        <a:pt x="98" y="225"/>
                        <a:pt x="98" y="228"/>
                      </a:cubicBezTo>
                      <a:cubicBezTo>
                        <a:pt x="98" y="252"/>
                        <a:pt x="98" y="252"/>
                        <a:pt x="98" y="252"/>
                      </a:cubicBezTo>
                      <a:cubicBezTo>
                        <a:pt x="98" y="256"/>
                        <a:pt x="101" y="259"/>
                        <a:pt x="105" y="259"/>
                      </a:cubicBezTo>
                      <a:cubicBezTo>
                        <a:pt x="149" y="259"/>
                        <a:pt x="149" y="259"/>
                        <a:pt x="149" y="259"/>
                      </a:cubicBezTo>
                      <a:cubicBezTo>
                        <a:pt x="153" y="259"/>
                        <a:pt x="156" y="256"/>
                        <a:pt x="156" y="252"/>
                      </a:cubicBezTo>
                      <a:cubicBezTo>
                        <a:pt x="156" y="228"/>
                        <a:pt x="156" y="228"/>
                        <a:pt x="156" y="228"/>
                      </a:cubicBezTo>
                      <a:cubicBezTo>
                        <a:pt x="156" y="225"/>
                        <a:pt x="158" y="223"/>
                        <a:pt x="160" y="222"/>
                      </a:cubicBezTo>
                      <a:cubicBezTo>
                        <a:pt x="174" y="217"/>
                        <a:pt x="186" y="209"/>
                        <a:pt x="196" y="200"/>
                      </a:cubicBezTo>
                      <a:cubicBezTo>
                        <a:pt x="198" y="198"/>
                        <a:pt x="201" y="197"/>
                        <a:pt x="204" y="199"/>
                      </a:cubicBezTo>
                      <a:cubicBezTo>
                        <a:pt x="224" y="209"/>
                        <a:pt x="224" y="209"/>
                        <a:pt x="224" y="209"/>
                      </a:cubicBezTo>
                      <a:cubicBezTo>
                        <a:pt x="225" y="209"/>
                        <a:pt x="226" y="210"/>
                        <a:pt x="227" y="210"/>
                      </a:cubicBezTo>
                      <a:close/>
                      <a:moveTo>
                        <a:pt x="127" y="172"/>
                      </a:moveTo>
                      <a:cubicBezTo>
                        <a:pt x="104" y="172"/>
                        <a:pt x="84" y="153"/>
                        <a:pt x="84" y="130"/>
                      </a:cubicBezTo>
                      <a:cubicBezTo>
                        <a:pt x="87" y="73"/>
                        <a:pt x="168" y="73"/>
                        <a:pt x="170" y="130"/>
                      </a:cubicBezTo>
                      <a:cubicBezTo>
                        <a:pt x="170" y="153"/>
                        <a:pt x="151" y="172"/>
                        <a:pt x="127" y="17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15" name="Google Shape;235;p9"/>
                <p:cNvSpPr/>
                <p:nvPr/>
              </p:nvSpPr>
              <p:spPr>
                <a:xfrm>
                  <a:off x="282960" y="725400"/>
                  <a:ext cx="20160" cy="22680"/>
                </a:xfrm>
                <a:custGeom>
                  <a:avLst/>
                  <a:gdLst>
                    <a:gd name="textAreaLeft" fmla="*/ 0 w 20160"/>
                    <a:gd name="textAreaRight" fmla="*/ 20520 w 20160"/>
                    <a:gd name="textAreaTop" fmla="*/ 0 h 22680"/>
                    <a:gd name="textAreaBottom" fmla="*/ 23040 h 22680"/>
                  </a:gdLst>
                  <a:ahLst/>
                  <a:cxnLst/>
                  <a:rect l="textAreaLeft" t="textAreaTop" r="textAreaRight" b="textAreaBottom"/>
                  <a:pathLst>
                    <a:path w="26" h="29">
                      <a:moveTo>
                        <a:pt x="13" y="0"/>
                      </a:move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1" y="29"/>
                        <a:pt x="25" y="29"/>
                        <a:pt x="26" y="13"/>
                      </a:cubicBezTo>
                      <a:cubicBezTo>
                        <a:pt x="26" y="6"/>
                        <a:pt x="20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1520" bIns="115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16" name="Google Shape;236;p9"/>
                <p:cNvSpPr/>
                <p:nvPr/>
              </p:nvSpPr>
              <p:spPr>
                <a:xfrm>
                  <a:off x="251280" y="860400"/>
                  <a:ext cx="82440" cy="177480"/>
                </a:xfrm>
                <a:custGeom>
                  <a:avLst/>
                  <a:gdLst>
                    <a:gd name="textAreaLeft" fmla="*/ 0 w 82440"/>
                    <a:gd name="textAreaRight" fmla="*/ 82800 w 82440"/>
                    <a:gd name="textAreaTop" fmla="*/ 0 h 177480"/>
                    <a:gd name="textAreaBottom" fmla="*/ 177840 h 177480"/>
                  </a:gdLst>
                  <a:ahLst/>
                  <a:cxnLst/>
                  <a:rect l="textAreaLeft" t="textAreaTop" r="textAreaRight" b="textAreaBottom"/>
                  <a:pathLst>
                    <a:path w="105" h="225">
                      <a:moveTo>
                        <a:pt x="99" y="145"/>
                      </a:moveTo>
                      <a:cubicBezTo>
                        <a:pt x="85" y="145"/>
                        <a:pt x="85" y="145"/>
                        <a:pt x="85" y="145"/>
                      </a:cubicBezTo>
                      <a:cubicBezTo>
                        <a:pt x="82" y="145"/>
                        <a:pt x="80" y="143"/>
                        <a:pt x="80" y="141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9" y="0"/>
                        <a:pt x="77" y="1"/>
                        <a:pt x="75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9" y="1"/>
                        <a:pt x="28" y="0"/>
                        <a:pt x="26" y="0"/>
                      </a:cubicBezTo>
                      <a:cubicBezTo>
                        <a:pt x="26" y="141"/>
                        <a:pt x="26" y="141"/>
                        <a:pt x="26" y="141"/>
                      </a:cubicBezTo>
                      <a:cubicBezTo>
                        <a:pt x="26" y="143"/>
                        <a:pt x="24" y="145"/>
                        <a:pt x="21" y="145"/>
                      </a:cubicBezTo>
                      <a:cubicBezTo>
                        <a:pt x="7" y="145"/>
                        <a:pt x="7" y="145"/>
                        <a:pt x="7" y="145"/>
                      </a:cubicBezTo>
                      <a:cubicBezTo>
                        <a:pt x="3" y="145"/>
                        <a:pt x="0" y="148"/>
                        <a:pt x="0" y="152"/>
                      </a:cubicBezTo>
                      <a:cubicBezTo>
                        <a:pt x="0" y="177"/>
                        <a:pt x="0" y="177"/>
                        <a:pt x="0" y="177"/>
                      </a:cubicBezTo>
                      <a:cubicBezTo>
                        <a:pt x="0" y="179"/>
                        <a:pt x="1" y="180"/>
                        <a:pt x="3" y="182"/>
                      </a:cubicBezTo>
                      <a:cubicBezTo>
                        <a:pt x="49" y="223"/>
                        <a:pt x="49" y="223"/>
                        <a:pt x="49" y="223"/>
                      </a:cubicBezTo>
                      <a:cubicBezTo>
                        <a:pt x="51" y="225"/>
                        <a:pt x="55" y="225"/>
                        <a:pt x="57" y="223"/>
                      </a:cubicBezTo>
                      <a:cubicBezTo>
                        <a:pt x="103" y="182"/>
                        <a:pt x="103" y="182"/>
                        <a:pt x="103" y="182"/>
                      </a:cubicBezTo>
                      <a:cubicBezTo>
                        <a:pt x="104" y="180"/>
                        <a:pt x="105" y="179"/>
                        <a:pt x="105" y="177"/>
                      </a:cubicBezTo>
                      <a:cubicBezTo>
                        <a:pt x="105" y="152"/>
                        <a:pt x="105" y="152"/>
                        <a:pt x="105" y="152"/>
                      </a:cubicBezTo>
                      <a:cubicBezTo>
                        <a:pt x="105" y="148"/>
                        <a:pt x="102" y="145"/>
                        <a:pt x="99" y="145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17" name="Google Shape;237;p9"/>
                <p:cNvSpPr/>
                <p:nvPr/>
              </p:nvSpPr>
              <p:spPr>
                <a:xfrm>
                  <a:off x="90360" y="820080"/>
                  <a:ext cx="163440" cy="102240"/>
                </a:xfrm>
                <a:custGeom>
                  <a:avLst/>
                  <a:gdLst>
                    <a:gd name="textAreaLeft" fmla="*/ 0 w 163440"/>
                    <a:gd name="textAreaRight" fmla="*/ 163800 w 163440"/>
                    <a:gd name="textAreaTop" fmla="*/ 0 h 102240"/>
                    <a:gd name="textAreaBottom" fmla="*/ 102600 h 102240"/>
                  </a:gdLst>
                  <a:ahLst/>
                  <a:cxnLst/>
                  <a:rect l="textAreaLeft" t="textAreaTop" r="textAreaRight" b="textAreaBottom"/>
                  <a:pathLst>
                    <a:path w="208" h="130">
                      <a:moveTo>
                        <a:pt x="198" y="15"/>
                      </a:moveTo>
                      <a:cubicBezTo>
                        <a:pt x="198" y="6"/>
                        <a:pt x="198" y="6"/>
                        <a:pt x="198" y="6"/>
                      </a:cubicBezTo>
                      <a:cubicBezTo>
                        <a:pt x="194" y="4"/>
                        <a:pt x="191" y="2"/>
                        <a:pt x="187" y="0"/>
                      </a:cubicBezTo>
                      <a:cubicBezTo>
                        <a:pt x="180" y="4"/>
                        <a:pt x="180" y="4"/>
                        <a:pt x="180" y="4"/>
                      </a:cubicBezTo>
                      <a:cubicBezTo>
                        <a:pt x="174" y="8"/>
                        <a:pt x="166" y="9"/>
                        <a:pt x="158" y="8"/>
                      </a:cubicBezTo>
                      <a:cubicBezTo>
                        <a:pt x="158" y="18"/>
                        <a:pt x="158" y="18"/>
                        <a:pt x="158" y="18"/>
                      </a:cubicBezTo>
                      <a:cubicBezTo>
                        <a:pt x="158" y="36"/>
                        <a:pt x="143" y="51"/>
                        <a:pt x="125" y="51"/>
                      </a:cubicBezTo>
                      <a:cubicBezTo>
                        <a:pt x="85" y="51"/>
                        <a:pt x="85" y="51"/>
                        <a:pt x="85" y="51"/>
                      </a:cubicBezTo>
                      <a:cubicBezTo>
                        <a:pt x="83" y="51"/>
                        <a:pt x="81" y="49"/>
                        <a:pt x="81" y="46"/>
                      </a:cubicBezTo>
                      <a:cubicBezTo>
                        <a:pt x="81" y="32"/>
                        <a:pt x="81" y="32"/>
                        <a:pt x="81" y="32"/>
                      </a:cubicBezTo>
                      <a:cubicBezTo>
                        <a:pt x="81" y="28"/>
                        <a:pt x="78" y="25"/>
                        <a:pt x="74" y="25"/>
                      </a:cubicBezTo>
                      <a:cubicBezTo>
                        <a:pt x="49" y="25"/>
                        <a:pt x="49" y="25"/>
                        <a:pt x="49" y="25"/>
                      </a:cubicBezTo>
                      <a:cubicBezTo>
                        <a:pt x="47" y="25"/>
                        <a:pt x="46" y="26"/>
                        <a:pt x="44" y="28"/>
                      </a:cubicBezTo>
                      <a:cubicBezTo>
                        <a:pt x="3" y="73"/>
                        <a:pt x="3" y="73"/>
                        <a:pt x="3" y="73"/>
                      </a:cubicBezTo>
                      <a:cubicBezTo>
                        <a:pt x="0" y="76"/>
                        <a:pt x="0" y="80"/>
                        <a:pt x="3" y="82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6" y="129"/>
                        <a:pt x="47" y="130"/>
                        <a:pt x="49" y="130"/>
                      </a:cubicBezTo>
                      <a:cubicBezTo>
                        <a:pt x="74" y="130"/>
                        <a:pt x="74" y="130"/>
                        <a:pt x="74" y="130"/>
                      </a:cubicBezTo>
                      <a:cubicBezTo>
                        <a:pt x="78" y="130"/>
                        <a:pt x="81" y="127"/>
                        <a:pt x="81" y="123"/>
                      </a:cubicBezTo>
                      <a:cubicBezTo>
                        <a:pt x="81" y="109"/>
                        <a:pt x="81" y="109"/>
                        <a:pt x="81" y="109"/>
                      </a:cubicBezTo>
                      <a:cubicBezTo>
                        <a:pt x="81" y="107"/>
                        <a:pt x="83" y="105"/>
                        <a:pt x="85" y="105"/>
                      </a:cubicBezTo>
                      <a:cubicBezTo>
                        <a:pt x="118" y="105"/>
                        <a:pt x="118" y="105"/>
                        <a:pt x="118" y="105"/>
                      </a:cubicBezTo>
                      <a:cubicBezTo>
                        <a:pt x="160" y="105"/>
                        <a:pt x="196" y="77"/>
                        <a:pt x="208" y="40"/>
                      </a:cubicBezTo>
                      <a:cubicBezTo>
                        <a:pt x="202" y="33"/>
                        <a:pt x="198" y="25"/>
                        <a:pt x="198" y="15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18" name="Google Shape;238;p9"/>
                <p:cNvSpPr/>
                <p:nvPr/>
              </p:nvSpPr>
              <p:spPr>
                <a:xfrm>
                  <a:off x="331920" y="816120"/>
                  <a:ext cx="163800" cy="106560"/>
                </a:xfrm>
                <a:custGeom>
                  <a:avLst/>
                  <a:gdLst>
                    <a:gd name="textAreaLeft" fmla="*/ 0 w 163800"/>
                    <a:gd name="textAreaRight" fmla="*/ 164160 w 163800"/>
                    <a:gd name="textAreaTop" fmla="*/ 0 h 106560"/>
                    <a:gd name="textAreaBottom" fmla="*/ 106920 h 106560"/>
                  </a:gdLst>
                  <a:ahLst/>
                  <a:cxnLst/>
                  <a:rect l="textAreaLeft" t="textAreaTop" r="textAreaRight" b="textAreaBottom"/>
                  <a:pathLst>
                    <a:path w="208" h="135">
                      <a:moveTo>
                        <a:pt x="206" y="78"/>
                      </a:moveTo>
                      <a:cubicBezTo>
                        <a:pt x="164" y="33"/>
                        <a:pt x="164" y="33"/>
                        <a:pt x="164" y="33"/>
                      </a:cubicBezTo>
                      <a:cubicBezTo>
                        <a:pt x="163" y="31"/>
                        <a:pt x="161" y="30"/>
                        <a:pt x="159" y="30"/>
                      </a:cubicBezTo>
                      <a:cubicBezTo>
                        <a:pt x="134" y="30"/>
                        <a:pt x="134" y="30"/>
                        <a:pt x="134" y="30"/>
                      </a:cubicBezTo>
                      <a:cubicBezTo>
                        <a:pt x="131" y="30"/>
                        <a:pt x="128" y="33"/>
                        <a:pt x="128" y="37"/>
                      </a:cubicBezTo>
                      <a:cubicBezTo>
                        <a:pt x="128" y="51"/>
                        <a:pt x="128" y="51"/>
                        <a:pt x="128" y="51"/>
                      </a:cubicBezTo>
                      <a:cubicBezTo>
                        <a:pt x="128" y="54"/>
                        <a:pt x="126" y="56"/>
                        <a:pt x="12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65" y="56"/>
                        <a:pt x="50" y="41"/>
                        <a:pt x="50" y="23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45" y="7"/>
                        <a:pt x="40" y="6"/>
                        <a:pt x="35" y="4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4"/>
                        <a:pt x="16" y="8"/>
                        <a:pt x="10" y="11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30"/>
                        <a:pt x="6" y="38"/>
                        <a:pt x="0" y="45"/>
                      </a:cubicBezTo>
                      <a:cubicBezTo>
                        <a:pt x="12" y="82"/>
                        <a:pt x="48" y="110"/>
                        <a:pt x="90" y="110"/>
                      </a:cubicBezTo>
                      <a:cubicBezTo>
                        <a:pt x="123" y="110"/>
                        <a:pt x="123" y="110"/>
                        <a:pt x="123" y="110"/>
                      </a:cubicBezTo>
                      <a:cubicBezTo>
                        <a:pt x="126" y="110"/>
                        <a:pt x="128" y="112"/>
                        <a:pt x="128" y="114"/>
                      </a:cubicBezTo>
                      <a:cubicBezTo>
                        <a:pt x="128" y="128"/>
                        <a:pt x="128" y="128"/>
                        <a:pt x="128" y="128"/>
                      </a:cubicBezTo>
                      <a:cubicBezTo>
                        <a:pt x="128" y="132"/>
                        <a:pt x="131" y="135"/>
                        <a:pt x="134" y="135"/>
                      </a:cubicBezTo>
                      <a:cubicBezTo>
                        <a:pt x="159" y="135"/>
                        <a:pt x="159" y="135"/>
                        <a:pt x="159" y="135"/>
                      </a:cubicBezTo>
                      <a:cubicBezTo>
                        <a:pt x="161" y="135"/>
                        <a:pt x="163" y="134"/>
                        <a:pt x="164" y="133"/>
                      </a:cubicBezTo>
                      <a:cubicBezTo>
                        <a:pt x="206" y="87"/>
                        <a:pt x="206" y="87"/>
                        <a:pt x="206" y="87"/>
                      </a:cubicBezTo>
                      <a:cubicBezTo>
                        <a:pt x="208" y="85"/>
                        <a:pt x="208" y="81"/>
                        <a:pt x="206" y="7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</p:grpSp>
      </p:grpSp>
      <p:grpSp>
        <p:nvGrpSpPr>
          <p:cNvPr id="719" name="Google Shape;239;p9"/>
          <p:cNvGrpSpPr/>
          <p:nvPr/>
        </p:nvGrpSpPr>
        <p:grpSpPr>
          <a:xfrm>
            <a:off x="-1880280" y="-2238480"/>
            <a:ext cx="12746160" cy="9194040"/>
            <a:chOff x="-1880280" y="-2238480"/>
            <a:chExt cx="12746160" cy="9194040"/>
          </a:xfrm>
        </p:grpSpPr>
        <p:pic>
          <p:nvPicPr>
            <p:cNvPr id="720" name="Google Shape;240;p9"/>
            <p:cNvPicPr/>
            <p:nvPr/>
          </p:nvPicPr>
          <p:blipFill>
            <a:blip r:embed="rId5">
              <a:alphaModFix amt="50000"/>
            </a:blip>
            <a:stretch/>
          </p:blipFill>
          <p:spPr>
            <a:xfrm rot="17422200">
              <a:off x="6854400" y="-170748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721" name="Google Shape;241;p9"/>
            <p:cNvPicPr/>
            <p:nvPr/>
          </p:nvPicPr>
          <p:blipFill>
            <a:blip r:embed="rId5">
              <a:alphaModFix amt="50000"/>
            </a:blip>
            <a:stretch/>
          </p:blipFill>
          <p:spPr>
            <a:xfrm rot="15480600">
              <a:off x="-1588320" y="313092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722" name="PlaceHolder 1"/>
          <p:cNvSpPr>
            <a:spLocks noGrp="1"/>
          </p:cNvSpPr>
          <p:nvPr>
            <p:ph type="title"/>
          </p:nvPr>
        </p:nvSpPr>
        <p:spPr>
          <a:xfrm>
            <a:off x="2135520" y="1189080"/>
            <a:ext cx="4872600" cy="1964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6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NE_COLUMN_TEXT_1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421;p16"/>
          <p:cNvPicPr/>
          <p:nvPr/>
        </p:nvPicPr>
        <p:blipFill>
          <a:blip r:embed="rId2"/>
          <a:srcRect t="1844" r="1844"/>
          <a:stretch/>
        </p:blipFill>
        <p:spPr>
          <a:xfrm rot="10800000" flipH="1">
            <a:off x="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8" name="Google Shape;422;p16"/>
          <p:cNvPicPr/>
          <p:nvPr/>
        </p:nvPicPr>
        <p:blipFill>
          <a:blip r:embed="rId3"/>
          <a:srcRect l="7208" r="48305" b="45432"/>
          <a:stretch/>
        </p:blipFill>
        <p:spPr>
          <a:xfrm rot="10800000">
            <a:off x="7925040" y="-75960"/>
            <a:ext cx="1218960" cy="2854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9" name="Google Shape;423;p16"/>
          <p:cNvPicPr/>
          <p:nvPr/>
        </p:nvPicPr>
        <p:blipFill>
          <a:blip r:embed="rId4">
            <a:alphaModFix amt="50000"/>
          </a:blip>
          <a:stretch/>
        </p:blipFill>
        <p:spPr>
          <a:xfrm rot="4362600">
            <a:off x="6965280" y="2439360"/>
            <a:ext cx="3541680" cy="346464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170" name="Google Shape;424;p16"/>
          <p:cNvGrpSpPr/>
          <p:nvPr/>
        </p:nvGrpSpPr>
        <p:grpSpPr>
          <a:xfrm>
            <a:off x="-1080360" y="-464040"/>
            <a:ext cx="1963080" cy="2007000"/>
            <a:chOff x="-1080360" y="-464040"/>
            <a:chExt cx="1963080" cy="2007000"/>
          </a:xfrm>
        </p:grpSpPr>
        <p:pic>
          <p:nvPicPr>
            <p:cNvPr id="171" name="Google Shape;425;p16"/>
            <p:cNvPicPr/>
            <p:nvPr/>
          </p:nvPicPr>
          <p:blipFill>
            <a:blip r:embed="rId5">
              <a:alphaModFix amt="50000"/>
            </a:blip>
            <a:stretch/>
          </p:blipFill>
          <p:spPr>
            <a:xfrm rot="5400000" flipH="1">
              <a:off x="-1102320" y="-442080"/>
              <a:ext cx="2007000" cy="1963080"/>
            </a:xfrm>
            <a:prstGeom prst="rect">
              <a:avLst/>
            </a:prstGeom>
            <a:noFill/>
            <a:ln w="0">
              <a:noFill/>
            </a:ln>
          </p:spPr>
        </p:pic>
        <p:grpSp>
          <p:nvGrpSpPr>
            <p:cNvPr id="172" name="Google Shape;426;p16"/>
            <p:cNvGrpSpPr/>
            <p:nvPr/>
          </p:nvGrpSpPr>
          <p:grpSpPr>
            <a:xfrm>
              <a:off x="180360" y="344160"/>
              <a:ext cx="314280" cy="314640"/>
              <a:chOff x="180360" y="344160"/>
              <a:chExt cx="314280" cy="314640"/>
            </a:xfrm>
          </p:grpSpPr>
          <p:sp>
            <p:nvSpPr>
              <p:cNvPr id="173" name="Google Shape;427;p16"/>
              <p:cNvSpPr/>
              <p:nvPr/>
            </p:nvSpPr>
            <p:spPr>
              <a:xfrm>
                <a:off x="219600" y="374040"/>
                <a:ext cx="185760" cy="186480"/>
              </a:xfrm>
              <a:custGeom>
                <a:avLst/>
                <a:gdLst>
                  <a:gd name="textAreaLeft" fmla="*/ 0 w 185760"/>
                  <a:gd name="textAreaRight" fmla="*/ 186120 w 185760"/>
                  <a:gd name="textAreaTop" fmla="*/ 0 h 186480"/>
                  <a:gd name="textAreaBottom" fmla="*/ 186840 h 186480"/>
                </a:gdLst>
                <a:ahLst/>
                <a:cxnLst/>
                <a:rect l="textAreaLeft" t="textAreaTop" r="textAreaRight" b="textAreaBottom"/>
                <a:pathLst>
                  <a:path w="306" h="307">
                    <a:moveTo>
                      <a:pt x="23" y="169"/>
                    </a:moveTo>
                    <a:cubicBezTo>
                      <a:pt x="0" y="169"/>
                      <a:pt x="0" y="169"/>
                      <a:pt x="0" y="169"/>
                    </a:cubicBezTo>
                    <a:cubicBezTo>
                      <a:pt x="7" y="242"/>
                      <a:pt x="65" y="299"/>
                      <a:pt x="137" y="307"/>
                    </a:cubicBezTo>
                    <a:cubicBezTo>
                      <a:pt x="137" y="284"/>
                      <a:pt x="137" y="284"/>
                      <a:pt x="137" y="284"/>
                    </a:cubicBezTo>
                    <a:cubicBezTo>
                      <a:pt x="138" y="263"/>
                      <a:pt x="168" y="263"/>
                      <a:pt x="168" y="284"/>
                    </a:cubicBezTo>
                    <a:cubicBezTo>
                      <a:pt x="168" y="307"/>
                      <a:pt x="168" y="307"/>
                      <a:pt x="168" y="307"/>
                    </a:cubicBezTo>
                    <a:cubicBezTo>
                      <a:pt x="241" y="299"/>
                      <a:pt x="299" y="242"/>
                      <a:pt x="306" y="169"/>
                    </a:cubicBezTo>
                    <a:cubicBezTo>
                      <a:pt x="283" y="169"/>
                      <a:pt x="283" y="169"/>
                      <a:pt x="283" y="169"/>
                    </a:cubicBezTo>
                    <a:cubicBezTo>
                      <a:pt x="262" y="168"/>
                      <a:pt x="262" y="139"/>
                      <a:pt x="283" y="138"/>
                    </a:cubicBezTo>
                    <a:cubicBezTo>
                      <a:pt x="306" y="138"/>
                      <a:pt x="306" y="138"/>
                      <a:pt x="306" y="138"/>
                    </a:cubicBezTo>
                    <a:cubicBezTo>
                      <a:pt x="299" y="65"/>
                      <a:pt x="241" y="8"/>
                      <a:pt x="168" y="0"/>
                    </a:cubicBezTo>
                    <a:cubicBezTo>
                      <a:pt x="168" y="24"/>
                      <a:pt x="168" y="24"/>
                      <a:pt x="168" y="24"/>
                    </a:cubicBezTo>
                    <a:cubicBezTo>
                      <a:pt x="167" y="44"/>
                      <a:pt x="138" y="44"/>
                      <a:pt x="137" y="24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65" y="8"/>
                      <a:pt x="7" y="65"/>
                      <a:pt x="0" y="138"/>
                    </a:cubicBezTo>
                    <a:cubicBezTo>
                      <a:pt x="23" y="138"/>
                      <a:pt x="23" y="138"/>
                      <a:pt x="23" y="138"/>
                    </a:cubicBezTo>
                    <a:cubicBezTo>
                      <a:pt x="43" y="139"/>
                      <a:pt x="43" y="168"/>
                      <a:pt x="23" y="169"/>
                    </a:cubicBezTo>
                    <a:close/>
                    <a:moveTo>
                      <a:pt x="103" y="138"/>
                    </a:moveTo>
                    <a:cubicBezTo>
                      <a:pt x="109" y="138"/>
                      <a:pt x="109" y="138"/>
                      <a:pt x="109" y="138"/>
                    </a:cubicBezTo>
                    <a:cubicBezTo>
                      <a:pt x="116" y="107"/>
                      <a:pt x="144" y="84"/>
                      <a:pt x="177" y="84"/>
                    </a:cubicBezTo>
                    <a:cubicBezTo>
                      <a:pt x="186" y="84"/>
                      <a:pt x="193" y="91"/>
                      <a:pt x="193" y="99"/>
                    </a:cubicBezTo>
                    <a:cubicBezTo>
                      <a:pt x="193" y="108"/>
                      <a:pt x="186" y="115"/>
                      <a:pt x="177" y="115"/>
                    </a:cubicBezTo>
                    <a:cubicBezTo>
                      <a:pt x="161" y="115"/>
                      <a:pt x="147" y="124"/>
                      <a:pt x="141" y="138"/>
                    </a:cubicBezTo>
                    <a:cubicBezTo>
                      <a:pt x="177" y="138"/>
                      <a:pt x="177" y="138"/>
                      <a:pt x="177" y="138"/>
                    </a:cubicBezTo>
                    <a:cubicBezTo>
                      <a:pt x="198" y="139"/>
                      <a:pt x="198" y="169"/>
                      <a:pt x="177" y="170"/>
                    </a:cubicBezTo>
                    <a:cubicBezTo>
                      <a:pt x="141" y="170"/>
                      <a:pt x="141" y="170"/>
                      <a:pt x="141" y="170"/>
                    </a:cubicBezTo>
                    <a:cubicBezTo>
                      <a:pt x="147" y="183"/>
                      <a:pt x="161" y="193"/>
                      <a:pt x="177" y="193"/>
                    </a:cubicBezTo>
                    <a:cubicBezTo>
                      <a:pt x="186" y="193"/>
                      <a:pt x="193" y="200"/>
                      <a:pt x="193" y="209"/>
                    </a:cubicBezTo>
                    <a:cubicBezTo>
                      <a:pt x="193" y="217"/>
                      <a:pt x="186" y="224"/>
                      <a:pt x="177" y="224"/>
                    </a:cubicBezTo>
                    <a:cubicBezTo>
                      <a:pt x="144" y="224"/>
                      <a:pt x="116" y="201"/>
                      <a:pt x="109" y="170"/>
                    </a:cubicBezTo>
                    <a:cubicBezTo>
                      <a:pt x="103" y="170"/>
                      <a:pt x="103" y="170"/>
                      <a:pt x="103" y="170"/>
                    </a:cubicBezTo>
                    <a:cubicBezTo>
                      <a:pt x="82" y="169"/>
                      <a:pt x="82" y="139"/>
                      <a:pt x="103" y="13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74" name="Google Shape;428;p16"/>
              <p:cNvSpPr/>
              <p:nvPr/>
            </p:nvSpPr>
            <p:spPr>
              <a:xfrm>
                <a:off x="180360" y="344160"/>
                <a:ext cx="314280" cy="314640"/>
              </a:xfrm>
              <a:custGeom>
                <a:avLst/>
                <a:gdLst>
                  <a:gd name="textAreaLeft" fmla="*/ 0 w 314280"/>
                  <a:gd name="textAreaRight" fmla="*/ 314640 w 314280"/>
                  <a:gd name="textAreaTop" fmla="*/ 0 h 314640"/>
                  <a:gd name="textAreaBottom" fmla="*/ 315000 h 314640"/>
                </a:gdLst>
                <a:ahLst/>
                <a:cxnLst/>
                <a:rect l="textAreaLeft" t="textAreaTop" r="textAreaRight" b="textAreaBottom"/>
                <a:pathLst>
                  <a:path w="517" h="517">
                    <a:moveTo>
                      <a:pt x="497" y="487"/>
                    </a:moveTo>
                    <a:cubicBezTo>
                      <a:pt x="30" y="487"/>
                      <a:pt x="30" y="487"/>
                      <a:pt x="30" y="487"/>
                    </a:cubicBezTo>
                    <a:cubicBezTo>
                      <a:pt x="30" y="453"/>
                      <a:pt x="30" y="453"/>
                      <a:pt x="30" y="453"/>
                    </a:cubicBezTo>
                    <a:cubicBezTo>
                      <a:pt x="208" y="453"/>
                      <a:pt x="208" y="453"/>
                      <a:pt x="208" y="453"/>
                    </a:cubicBezTo>
                    <a:cubicBezTo>
                      <a:pt x="350" y="453"/>
                      <a:pt x="468" y="342"/>
                      <a:pt x="475" y="200"/>
                    </a:cubicBezTo>
                    <a:cubicBezTo>
                      <a:pt x="479" y="129"/>
                      <a:pt x="479" y="129"/>
                      <a:pt x="479" y="129"/>
                    </a:cubicBezTo>
                    <a:cubicBezTo>
                      <a:pt x="485" y="136"/>
                      <a:pt x="485" y="136"/>
                      <a:pt x="485" y="136"/>
                    </a:cubicBezTo>
                    <a:cubicBezTo>
                      <a:pt x="488" y="140"/>
                      <a:pt x="492" y="141"/>
                      <a:pt x="497" y="141"/>
                    </a:cubicBezTo>
                    <a:cubicBezTo>
                      <a:pt x="500" y="141"/>
                      <a:pt x="504" y="140"/>
                      <a:pt x="506" y="137"/>
                    </a:cubicBezTo>
                    <a:cubicBezTo>
                      <a:pt x="513" y="132"/>
                      <a:pt x="513" y="122"/>
                      <a:pt x="508" y="116"/>
                    </a:cubicBezTo>
                    <a:cubicBezTo>
                      <a:pt x="477" y="82"/>
                      <a:pt x="477" y="82"/>
                      <a:pt x="477" y="82"/>
                    </a:cubicBezTo>
                    <a:cubicBezTo>
                      <a:pt x="472" y="77"/>
                      <a:pt x="462" y="75"/>
                      <a:pt x="456" y="81"/>
                    </a:cubicBezTo>
                    <a:cubicBezTo>
                      <a:pt x="424" y="110"/>
                      <a:pt x="424" y="110"/>
                      <a:pt x="424" y="110"/>
                    </a:cubicBezTo>
                    <a:cubicBezTo>
                      <a:pt x="410" y="124"/>
                      <a:pt x="429" y="145"/>
                      <a:pt x="444" y="132"/>
                    </a:cubicBezTo>
                    <a:cubicBezTo>
                      <a:pt x="449" y="128"/>
                      <a:pt x="449" y="128"/>
                      <a:pt x="449" y="128"/>
                    </a:cubicBezTo>
                    <a:cubicBezTo>
                      <a:pt x="445" y="198"/>
                      <a:pt x="445" y="198"/>
                      <a:pt x="445" y="198"/>
                    </a:cubicBezTo>
                    <a:cubicBezTo>
                      <a:pt x="439" y="324"/>
                      <a:pt x="334" y="423"/>
                      <a:pt x="208" y="423"/>
                    </a:cubicBezTo>
                    <a:cubicBezTo>
                      <a:pt x="30" y="423"/>
                      <a:pt x="30" y="423"/>
                      <a:pt x="30" y="42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0"/>
                      <a:pt x="0" y="0"/>
                      <a:pt x="0" y="20"/>
                    </a:cubicBezTo>
                    <a:cubicBezTo>
                      <a:pt x="0" y="502"/>
                      <a:pt x="0" y="502"/>
                      <a:pt x="0" y="502"/>
                    </a:cubicBezTo>
                    <a:cubicBezTo>
                      <a:pt x="0" y="510"/>
                      <a:pt x="6" y="517"/>
                      <a:pt x="15" y="517"/>
                    </a:cubicBezTo>
                    <a:cubicBezTo>
                      <a:pt x="497" y="517"/>
                      <a:pt x="497" y="517"/>
                      <a:pt x="497" y="517"/>
                    </a:cubicBezTo>
                    <a:cubicBezTo>
                      <a:pt x="517" y="516"/>
                      <a:pt x="517" y="487"/>
                      <a:pt x="497" y="4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175" name="Google Shape;429;p16"/>
            <p:cNvGrpSpPr/>
            <p:nvPr/>
          </p:nvGrpSpPr>
          <p:grpSpPr>
            <a:xfrm>
              <a:off x="149760" y="954360"/>
              <a:ext cx="375480" cy="388080"/>
              <a:chOff x="149760" y="954360"/>
              <a:chExt cx="375480" cy="388080"/>
            </a:xfrm>
          </p:grpSpPr>
          <p:sp>
            <p:nvSpPr>
              <p:cNvPr id="176" name="Google Shape;430;p16"/>
              <p:cNvSpPr/>
              <p:nvPr/>
            </p:nvSpPr>
            <p:spPr>
              <a:xfrm>
                <a:off x="149760" y="954360"/>
                <a:ext cx="375480" cy="245160"/>
              </a:xfrm>
              <a:custGeom>
                <a:avLst/>
                <a:gdLst>
                  <a:gd name="textAreaLeft" fmla="*/ 0 w 375480"/>
                  <a:gd name="textAreaRight" fmla="*/ 375840 w 375480"/>
                  <a:gd name="textAreaTop" fmla="*/ 0 h 245160"/>
                  <a:gd name="textAreaBottom" fmla="*/ 245520 h 245160"/>
                </a:gdLst>
                <a:ahLst/>
                <a:cxnLst/>
                <a:rect l="textAreaLeft" t="textAreaTop" r="textAreaRight" b="textAreaBottom"/>
                <a:pathLst>
                  <a:path w="511" h="334">
                    <a:moveTo>
                      <a:pt x="470" y="187"/>
                    </a:moveTo>
                    <a:cubicBezTo>
                      <a:pt x="462" y="183"/>
                      <a:pt x="459" y="175"/>
                      <a:pt x="462" y="167"/>
                    </a:cubicBezTo>
                    <a:cubicBezTo>
                      <a:pt x="481" y="118"/>
                      <a:pt x="444" y="63"/>
                      <a:pt x="391" y="63"/>
                    </a:cubicBezTo>
                    <a:cubicBezTo>
                      <a:pt x="381" y="62"/>
                      <a:pt x="371" y="64"/>
                      <a:pt x="361" y="68"/>
                    </a:cubicBezTo>
                    <a:cubicBezTo>
                      <a:pt x="353" y="71"/>
                      <a:pt x="344" y="68"/>
                      <a:pt x="341" y="60"/>
                    </a:cubicBezTo>
                    <a:cubicBezTo>
                      <a:pt x="314" y="1"/>
                      <a:pt x="229" y="0"/>
                      <a:pt x="201" y="59"/>
                    </a:cubicBezTo>
                    <a:cubicBezTo>
                      <a:pt x="198" y="67"/>
                      <a:pt x="189" y="70"/>
                      <a:pt x="181" y="67"/>
                    </a:cubicBezTo>
                    <a:cubicBezTo>
                      <a:pt x="173" y="64"/>
                      <a:pt x="163" y="63"/>
                      <a:pt x="154" y="63"/>
                    </a:cubicBezTo>
                    <a:cubicBezTo>
                      <a:pt x="112" y="63"/>
                      <a:pt x="78" y="98"/>
                      <a:pt x="78" y="140"/>
                    </a:cubicBezTo>
                    <a:cubicBezTo>
                      <a:pt x="78" y="149"/>
                      <a:pt x="80" y="158"/>
                      <a:pt x="83" y="167"/>
                    </a:cubicBezTo>
                    <a:cubicBezTo>
                      <a:pt x="86" y="175"/>
                      <a:pt x="82" y="184"/>
                      <a:pt x="75" y="187"/>
                    </a:cubicBezTo>
                    <a:cubicBezTo>
                      <a:pt x="0" y="225"/>
                      <a:pt x="26" y="332"/>
                      <a:pt x="109" y="334"/>
                    </a:cubicBezTo>
                    <a:cubicBezTo>
                      <a:pt x="177" y="334"/>
                      <a:pt x="177" y="334"/>
                      <a:pt x="177" y="334"/>
                    </a:cubicBezTo>
                    <a:cubicBezTo>
                      <a:pt x="271" y="330"/>
                      <a:pt x="271" y="196"/>
                      <a:pt x="177" y="192"/>
                    </a:cubicBezTo>
                    <a:cubicBezTo>
                      <a:pt x="168" y="192"/>
                      <a:pt x="161" y="185"/>
                      <a:pt x="161" y="176"/>
                    </a:cubicBezTo>
                    <a:cubicBezTo>
                      <a:pt x="161" y="167"/>
                      <a:pt x="168" y="160"/>
                      <a:pt x="177" y="160"/>
                    </a:cubicBezTo>
                    <a:cubicBezTo>
                      <a:pt x="228" y="160"/>
                      <a:pt x="271" y="198"/>
                      <a:pt x="278" y="247"/>
                    </a:cubicBezTo>
                    <a:cubicBezTo>
                      <a:pt x="353" y="247"/>
                      <a:pt x="353" y="247"/>
                      <a:pt x="353" y="247"/>
                    </a:cubicBezTo>
                    <a:cubicBezTo>
                      <a:pt x="367" y="247"/>
                      <a:pt x="379" y="235"/>
                      <a:pt x="379" y="221"/>
                    </a:cubicBezTo>
                    <a:cubicBezTo>
                      <a:pt x="379" y="207"/>
                      <a:pt x="367" y="195"/>
                      <a:pt x="353" y="195"/>
                    </a:cubicBezTo>
                    <a:cubicBezTo>
                      <a:pt x="332" y="194"/>
                      <a:pt x="332" y="164"/>
                      <a:pt x="353" y="163"/>
                    </a:cubicBezTo>
                    <a:cubicBezTo>
                      <a:pt x="430" y="166"/>
                      <a:pt x="430" y="276"/>
                      <a:pt x="353" y="279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5" y="300"/>
                      <a:pt x="265" y="319"/>
                      <a:pt x="251" y="334"/>
                    </a:cubicBezTo>
                    <a:cubicBezTo>
                      <a:pt x="257" y="334"/>
                      <a:pt x="257" y="334"/>
                      <a:pt x="257" y="334"/>
                    </a:cubicBezTo>
                    <a:cubicBezTo>
                      <a:pt x="258" y="334"/>
                      <a:pt x="258" y="334"/>
                      <a:pt x="259" y="334"/>
                    </a:cubicBezTo>
                    <a:cubicBezTo>
                      <a:pt x="432" y="334"/>
                      <a:pt x="432" y="334"/>
                      <a:pt x="432" y="334"/>
                    </a:cubicBezTo>
                    <a:cubicBezTo>
                      <a:pt x="453" y="334"/>
                      <a:pt x="473" y="326"/>
                      <a:pt x="488" y="311"/>
                    </a:cubicBezTo>
                    <a:cubicBezTo>
                      <a:pt x="503" y="296"/>
                      <a:pt x="511" y="276"/>
                      <a:pt x="511" y="255"/>
                    </a:cubicBezTo>
                    <a:cubicBezTo>
                      <a:pt x="511" y="226"/>
                      <a:pt x="495" y="200"/>
                      <a:pt x="470" y="1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77" name="Google Shape;431;p16"/>
              <p:cNvSpPr/>
              <p:nvPr/>
            </p:nvSpPr>
            <p:spPr>
              <a:xfrm>
                <a:off x="412560" y="1293480"/>
                <a:ext cx="46800" cy="48960"/>
              </a:xfrm>
              <a:custGeom>
                <a:avLst/>
                <a:gdLst>
                  <a:gd name="textAreaLeft" fmla="*/ 0 w 46800"/>
                  <a:gd name="textAreaRight" fmla="*/ 47160 w 46800"/>
                  <a:gd name="textAreaTop" fmla="*/ 0 h 48960"/>
                  <a:gd name="textAreaBottom" fmla="*/ 49320 h 48960"/>
                </a:gdLst>
                <a:ahLst/>
                <a:cxnLst/>
                <a:rect l="textAreaLeft" t="textAreaTop" r="textAreaRight" b="textAreaBottom"/>
                <a:pathLst>
                  <a:path w="64" h="67">
                    <a:moveTo>
                      <a:pt x="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52"/>
                      <a:pt x="14" y="67"/>
                      <a:pt x="3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1" y="67"/>
                      <a:pt x="64" y="63"/>
                      <a:pt x="64" y="5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4480" bIns="244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78" name="Google Shape;432;p16"/>
              <p:cNvSpPr/>
              <p:nvPr/>
            </p:nvSpPr>
            <p:spPr>
              <a:xfrm>
                <a:off x="352800" y="1218240"/>
                <a:ext cx="142920" cy="51480"/>
              </a:xfrm>
              <a:custGeom>
                <a:avLst/>
                <a:gdLst>
                  <a:gd name="textAreaLeft" fmla="*/ 0 w 142920"/>
                  <a:gd name="textAreaRight" fmla="*/ 143280 w 142920"/>
                  <a:gd name="textAreaTop" fmla="*/ 0 h 51480"/>
                  <a:gd name="textAreaBottom" fmla="*/ 51840 h 51480"/>
                </a:gdLst>
                <a:ahLst/>
                <a:cxnLst/>
                <a:rect l="textAreaLeft" t="textAreaTop" r="textAreaRight" b="textAreaBottom"/>
                <a:pathLst>
                  <a:path w="195" h="70">
                    <a:moveTo>
                      <a:pt x="195" y="19"/>
                    </a:moveTo>
                    <a:cubicBezTo>
                      <a:pt x="195" y="0"/>
                      <a:pt x="195" y="0"/>
                      <a:pt x="195" y="0"/>
                    </a:cubicBezTo>
                    <a:cubicBezTo>
                      <a:pt x="183" y="5"/>
                      <a:pt x="170" y="7"/>
                      <a:pt x="156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43"/>
                      <a:pt x="39" y="70"/>
                      <a:pt x="77" y="70"/>
                    </a:cubicBezTo>
                    <a:cubicBezTo>
                      <a:pt x="144" y="70"/>
                      <a:pt x="144" y="70"/>
                      <a:pt x="144" y="70"/>
                    </a:cubicBezTo>
                    <a:cubicBezTo>
                      <a:pt x="172" y="70"/>
                      <a:pt x="195" y="47"/>
                      <a:pt x="195" y="1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5920" bIns="2592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713160" y="878760"/>
            <a:ext cx="3983400" cy="1027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3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80" name="PlaceHolder 2"/>
          <p:cNvSpPr>
            <a:spLocks noGrp="1"/>
          </p:cNvSpPr>
          <p:nvPr>
            <p:ph type="body"/>
          </p:nvPr>
        </p:nvSpPr>
        <p:spPr>
          <a:xfrm>
            <a:off x="5009760" y="0"/>
            <a:ext cx="4133880" cy="514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7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529;p19"/>
          <p:cNvPicPr/>
          <p:nvPr/>
        </p:nvPicPr>
        <p:blipFill>
          <a:blip r:embed="rId2"/>
          <a:srcRect t="1844" r="1844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8" name="Google Shape;530;p19"/>
          <p:cNvPicPr/>
          <p:nvPr/>
        </p:nvPicPr>
        <p:blipFill>
          <a:blip r:embed="rId3"/>
          <a:srcRect l="7208" r="48305" b="45432"/>
          <a:stretch/>
        </p:blipFill>
        <p:spPr>
          <a:xfrm flipH="1">
            <a:off x="7925040" y="2289240"/>
            <a:ext cx="1218960" cy="2854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9" name="Google Shape;531;p19"/>
          <p:cNvPicPr/>
          <p:nvPr/>
        </p:nvPicPr>
        <p:blipFill>
          <a:blip r:embed="rId4">
            <a:alphaModFix amt="50000"/>
          </a:blip>
          <a:stretch/>
        </p:blipFill>
        <p:spPr>
          <a:xfrm rot="12280200" flipH="1">
            <a:off x="-2127240" y="-1840680"/>
            <a:ext cx="3541680" cy="346464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260" name="Google Shape;532;p19"/>
          <p:cNvGrpSpPr/>
          <p:nvPr/>
        </p:nvGrpSpPr>
        <p:grpSpPr>
          <a:xfrm>
            <a:off x="7748280" y="-749880"/>
            <a:ext cx="1963080" cy="2057760"/>
            <a:chOff x="7748280" y="-749880"/>
            <a:chExt cx="1963080" cy="2057760"/>
          </a:xfrm>
        </p:grpSpPr>
        <p:pic>
          <p:nvPicPr>
            <p:cNvPr id="261" name="Google Shape;533;p19"/>
            <p:cNvPicPr/>
            <p:nvPr/>
          </p:nvPicPr>
          <p:blipFill>
            <a:blip r:embed="rId5">
              <a:alphaModFix amt="50000"/>
            </a:blip>
            <a:stretch/>
          </p:blipFill>
          <p:spPr>
            <a:xfrm rot="16200000">
              <a:off x="7726320" y="-727920"/>
              <a:ext cx="2007000" cy="1963080"/>
            </a:xfrm>
            <a:prstGeom prst="rect">
              <a:avLst/>
            </a:prstGeom>
            <a:noFill/>
            <a:ln w="0">
              <a:noFill/>
            </a:ln>
          </p:spPr>
        </p:pic>
        <p:grpSp>
          <p:nvGrpSpPr>
            <p:cNvPr id="262" name="Google Shape;534;p19"/>
            <p:cNvGrpSpPr/>
            <p:nvPr/>
          </p:nvGrpSpPr>
          <p:grpSpPr>
            <a:xfrm>
              <a:off x="8696880" y="990720"/>
              <a:ext cx="344520" cy="317160"/>
              <a:chOff x="8696880" y="990720"/>
              <a:chExt cx="344520" cy="317160"/>
            </a:xfrm>
          </p:grpSpPr>
          <p:sp>
            <p:nvSpPr>
              <p:cNvPr id="263" name="Google Shape;535;p19"/>
              <p:cNvSpPr/>
              <p:nvPr/>
            </p:nvSpPr>
            <p:spPr>
              <a:xfrm>
                <a:off x="8811720" y="1044720"/>
                <a:ext cx="148320" cy="149040"/>
              </a:xfrm>
              <a:custGeom>
                <a:avLst/>
                <a:gdLst>
                  <a:gd name="textAreaLeft" fmla="*/ 0 w 148320"/>
                  <a:gd name="textAreaRight" fmla="*/ 148680 w 148320"/>
                  <a:gd name="textAreaTop" fmla="*/ 0 h 149040"/>
                  <a:gd name="textAreaBottom" fmla="*/ 149400 h 149040"/>
                </a:gdLst>
                <a:ahLst/>
                <a:cxnLst/>
                <a:rect l="textAreaLeft" t="textAreaTop" r="textAreaRight" b="textAreaBottom"/>
                <a:pathLst>
                  <a:path w="251" h="252">
                    <a:moveTo>
                      <a:pt x="197" y="142"/>
                    </a:moveTo>
                    <a:cubicBezTo>
                      <a:pt x="176" y="141"/>
                      <a:pt x="176" y="110"/>
                      <a:pt x="197" y="110"/>
                    </a:cubicBezTo>
                    <a:cubicBezTo>
                      <a:pt x="251" y="109"/>
                      <a:pt x="251" y="109"/>
                      <a:pt x="251" y="109"/>
                    </a:cubicBezTo>
                    <a:cubicBezTo>
                      <a:pt x="245" y="55"/>
                      <a:pt x="197" y="6"/>
                      <a:pt x="142" y="0"/>
                    </a:cubicBezTo>
                    <a:cubicBezTo>
                      <a:pt x="141" y="54"/>
                      <a:pt x="141" y="54"/>
                      <a:pt x="141" y="54"/>
                    </a:cubicBezTo>
                    <a:cubicBezTo>
                      <a:pt x="141" y="63"/>
                      <a:pt x="134" y="70"/>
                      <a:pt x="125" y="70"/>
                    </a:cubicBezTo>
                    <a:cubicBezTo>
                      <a:pt x="125" y="70"/>
                      <a:pt x="125" y="70"/>
                      <a:pt x="125" y="70"/>
                    </a:cubicBezTo>
                    <a:cubicBezTo>
                      <a:pt x="116" y="70"/>
                      <a:pt x="109" y="63"/>
                      <a:pt x="109" y="54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53" y="6"/>
                      <a:pt x="5" y="55"/>
                      <a:pt x="0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74" y="111"/>
                      <a:pt x="74" y="141"/>
                      <a:pt x="53" y="142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5" y="197"/>
                      <a:pt x="53" y="246"/>
                      <a:pt x="109" y="252"/>
                    </a:cubicBezTo>
                    <a:cubicBezTo>
                      <a:pt x="109" y="198"/>
                      <a:pt x="109" y="198"/>
                      <a:pt x="109" y="198"/>
                    </a:cubicBezTo>
                    <a:cubicBezTo>
                      <a:pt x="109" y="189"/>
                      <a:pt x="116" y="182"/>
                      <a:pt x="125" y="182"/>
                    </a:cubicBezTo>
                    <a:cubicBezTo>
                      <a:pt x="125" y="182"/>
                      <a:pt x="125" y="182"/>
                      <a:pt x="125" y="182"/>
                    </a:cubicBezTo>
                    <a:cubicBezTo>
                      <a:pt x="134" y="182"/>
                      <a:pt x="141" y="189"/>
                      <a:pt x="141" y="198"/>
                    </a:cubicBezTo>
                    <a:cubicBezTo>
                      <a:pt x="141" y="252"/>
                      <a:pt x="141" y="252"/>
                      <a:pt x="141" y="252"/>
                    </a:cubicBezTo>
                    <a:cubicBezTo>
                      <a:pt x="197" y="246"/>
                      <a:pt x="245" y="197"/>
                      <a:pt x="251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lose/>
                    <a:moveTo>
                      <a:pt x="125" y="142"/>
                    </a:moveTo>
                    <a:cubicBezTo>
                      <a:pt x="104" y="141"/>
                      <a:pt x="104" y="111"/>
                      <a:pt x="125" y="110"/>
                    </a:cubicBezTo>
                    <a:cubicBezTo>
                      <a:pt x="147" y="110"/>
                      <a:pt x="147" y="141"/>
                      <a:pt x="125" y="14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64" name="Google Shape;536;p19"/>
              <p:cNvSpPr/>
              <p:nvPr/>
            </p:nvSpPr>
            <p:spPr>
              <a:xfrm>
                <a:off x="8696880" y="1229400"/>
                <a:ext cx="77760" cy="78480"/>
              </a:xfrm>
              <a:custGeom>
                <a:avLst/>
                <a:gdLst>
                  <a:gd name="textAreaLeft" fmla="*/ 0 w 77760"/>
                  <a:gd name="textAreaRight" fmla="*/ 78120 w 77760"/>
                  <a:gd name="textAreaTop" fmla="*/ 0 h 78480"/>
                  <a:gd name="textAreaBottom" fmla="*/ 78840 h 78480"/>
                </a:gdLst>
                <a:ahLst/>
                <a:cxnLst/>
                <a:rect l="textAreaLeft" t="textAreaTop" r="textAreaRight" b="textAreaBottom"/>
                <a:pathLst>
                  <a:path w="132" h="133">
                    <a:moveTo>
                      <a:pt x="75" y="0"/>
                    </a:moveTo>
                    <a:cubicBezTo>
                      <a:pt x="15" y="60"/>
                      <a:pt x="15" y="60"/>
                      <a:pt x="15" y="60"/>
                    </a:cubicBezTo>
                    <a:cubicBezTo>
                      <a:pt x="0" y="76"/>
                      <a:pt x="0" y="101"/>
                      <a:pt x="15" y="117"/>
                    </a:cubicBezTo>
                    <a:cubicBezTo>
                      <a:pt x="31" y="133"/>
                      <a:pt x="56" y="133"/>
                      <a:pt x="72" y="117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7"/>
                      <a:pt x="132" y="57"/>
                      <a:pt x="132" y="57"/>
                    </a:cubicBez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9240" bIns="392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65" name="Google Shape;537;p19"/>
              <p:cNvSpPr/>
              <p:nvPr/>
            </p:nvSpPr>
            <p:spPr>
              <a:xfrm>
                <a:off x="8730360" y="990720"/>
                <a:ext cx="311040" cy="245520"/>
              </a:xfrm>
              <a:custGeom>
                <a:avLst/>
                <a:gdLst>
                  <a:gd name="textAreaLeft" fmla="*/ 0 w 311040"/>
                  <a:gd name="textAreaRight" fmla="*/ 311400 w 311040"/>
                  <a:gd name="textAreaTop" fmla="*/ 0 h 245520"/>
                  <a:gd name="textAreaBottom" fmla="*/ 245880 h 245520"/>
                </a:gdLst>
                <a:ahLst/>
                <a:cxnLst/>
                <a:rect l="textAreaLeft" t="textAreaTop" r="textAreaRight" b="textAreaBottom"/>
                <a:pathLst>
                  <a:path w="526" h="415">
                    <a:moveTo>
                      <a:pt x="402" y="77"/>
                    </a:moveTo>
                    <a:cubicBezTo>
                      <a:pt x="329" y="1"/>
                      <a:pt x="197" y="0"/>
                      <a:pt x="124" y="77"/>
                    </a:cubicBezTo>
                    <a:cubicBezTo>
                      <a:pt x="0" y="200"/>
                      <a:pt x="89" y="415"/>
                      <a:pt x="263" y="414"/>
                    </a:cubicBezTo>
                    <a:cubicBezTo>
                      <a:pt x="437" y="415"/>
                      <a:pt x="526" y="200"/>
                      <a:pt x="402" y="77"/>
                    </a:cubicBezTo>
                    <a:close/>
                    <a:moveTo>
                      <a:pt x="376" y="329"/>
                    </a:moveTo>
                    <a:cubicBezTo>
                      <a:pt x="312" y="393"/>
                      <a:pt x="211" y="390"/>
                      <a:pt x="151" y="329"/>
                    </a:cubicBezTo>
                    <a:cubicBezTo>
                      <a:pt x="120" y="299"/>
                      <a:pt x="105" y="259"/>
                      <a:pt x="104" y="219"/>
                    </a:cubicBezTo>
                    <a:cubicBezTo>
                      <a:pt x="104" y="218"/>
                      <a:pt x="104" y="218"/>
                      <a:pt x="104" y="217"/>
                    </a:cubicBezTo>
                    <a:cubicBezTo>
                      <a:pt x="104" y="216"/>
                      <a:pt x="104" y="216"/>
                      <a:pt x="104" y="215"/>
                    </a:cubicBezTo>
                    <a:cubicBezTo>
                      <a:pt x="103" y="131"/>
                      <a:pt x="177" y="56"/>
                      <a:pt x="263" y="57"/>
                    </a:cubicBezTo>
                    <a:cubicBezTo>
                      <a:pt x="409" y="60"/>
                      <a:pt x="473" y="231"/>
                      <a:pt x="376" y="32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66" name="Google Shape;538;p19"/>
              <p:cNvSpPr/>
              <p:nvPr/>
            </p:nvSpPr>
            <p:spPr>
              <a:xfrm>
                <a:off x="8754840" y="1196640"/>
                <a:ext cx="52560" cy="52560"/>
              </a:xfrm>
              <a:custGeom>
                <a:avLst/>
                <a:gdLst>
                  <a:gd name="textAreaLeft" fmla="*/ 0 w 52560"/>
                  <a:gd name="textAreaRight" fmla="*/ 52920 w 52560"/>
                  <a:gd name="textAreaTop" fmla="*/ 0 h 52560"/>
                  <a:gd name="textAreaBottom" fmla="*/ 52920 h 52560"/>
                </a:gdLst>
                <a:ahLst/>
                <a:cxnLst/>
                <a:rect l="textAreaLeft" t="textAreaTop" r="textAreaRight" b="textAreaBottom"/>
                <a:pathLst>
                  <a:path w="89" h="89">
                    <a:moveTo>
                      <a:pt x="33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67" y="41"/>
                      <a:pt x="48" y="22"/>
                      <a:pt x="3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6280" bIns="262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267" name="Google Shape;539;p19"/>
            <p:cNvGrpSpPr/>
            <p:nvPr/>
          </p:nvGrpSpPr>
          <p:grpSpPr>
            <a:xfrm>
              <a:off x="8712000" y="-283320"/>
              <a:ext cx="314280" cy="314640"/>
              <a:chOff x="8712000" y="-283320"/>
              <a:chExt cx="314280" cy="314640"/>
            </a:xfrm>
          </p:grpSpPr>
          <p:sp>
            <p:nvSpPr>
              <p:cNvPr id="268" name="Google Shape;540;p19"/>
              <p:cNvSpPr/>
              <p:nvPr/>
            </p:nvSpPr>
            <p:spPr>
              <a:xfrm>
                <a:off x="8751600" y="-253440"/>
                <a:ext cx="185760" cy="186480"/>
              </a:xfrm>
              <a:custGeom>
                <a:avLst/>
                <a:gdLst>
                  <a:gd name="textAreaLeft" fmla="*/ 0 w 185760"/>
                  <a:gd name="textAreaRight" fmla="*/ 186120 w 185760"/>
                  <a:gd name="textAreaTop" fmla="*/ 0 h 186480"/>
                  <a:gd name="textAreaBottom" fmla="*/ 186840 h 186480"/>
                </a:gdLst>
                <a:ahLst/>
                <a:cxnLst/>
                <a:rect l="textAreaLeft" t="textAreaTop" r="textAreaRight" b="textAreaBottom"/>
                <a:pathLst>
                  <a:path w="306" h="307">
                    <a:moveTo>
                      <a:pt x="23" y="169"/>
                    </a:moveTo>
                    <a:cubicBezTo>
                      <a:pt x="0" y="169"/>
                      <a:pt x="0" y="169"/>
                      <a:pt x="0" y="169"/>
                    </a:cubicBezTo>
                    <a:cubicBezTo>
                      <a:pt x="7" y="242"/>
                      <a:pt x="65" y="299"/>
                      <a:pt x="137" y="307"/>
                    </a:cubicBezTo>
                    <a:cubicBezTo>
                      <a:pt x="137" y="284"/>
                      <a:pt x="137" y="284"/>
                      <a:pt x="137" y="284"/>
                    </a:cubicBezTo>
                    <a:cubicBezTo>
                      <a:pt x="138" y="263"/>
                      <a:pt x="168" y="263"/>
                      <a:pt x="168" y="284"/>
                    </a:cubicBezTo>
                    <a:cubicBezTo>
                      <a:pt x="168" y="307"/>
                      <a:pt x="168" y="307"/>
                      <a:pt x="168" y="307"/>
                    </a:cubicBezTo>
                    <a:cubicBezTo>
                      <a:pt x="241" y="299"/>
                      <a:pt x="299" y="242"/>
                      <a:pt x="306" y="169"/>
                    </a:cubicBezTo>
                    <a:cubicBezTo>
                      <a:pt x="283" y="169"/>
                      <a:pt x="283" y="169"/>
                      <a:pt x="283" y="169"/>
                    </a:cubicBezTo>
                    <a:cubicBezTo>
                      <a:pt x="262" y="168"/>
                      <a:pt x="262" y="139"/>
                      <a:pt x="283" y="138"/>
                    </a:cubicBezTo>
                    <a:cubicBezTo>
                      <a:pt x="306" y="138"/>
                      <a:pt x="306" y="138"/>
                      <a:pt x="306" y="138"/>
                    </a:cubicBezTo>
                    <a:cubicBezTo>
                      <a:pt x="299" y="65"/>
                      <a:pt x="241" y="8"/>
                      <a:pt x="168" y="0"/>
                    </a:cubicBezTo>
                    <a:cubicBezTo>
                      <a:pt x="168" y="24"/>
                      <a:pt x="168" y="24"/>
                      <a:pt x="168" y="24"/>
                    </a:cubicBezTo>
                    <a:cubicBezTo>
                      <a:pt x="167" y="44"/>
                      <a:pt x="138" y="44"/>
                      <a:pt x="137" y="24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65" y="8"/>
                      <a:pt x="7" y="65"/>
                      <a:pt x="0" y="138"/>
                    </a:cubicBezTo>
                    <a:cubicBezTo>
                      <a:pt x="23" y="138"/>
                      <a:pt x="23" y="138"/>
                      <a:pt x="23" y="138"/>
                    </a:cubicBezTo>
                    <a:cubicBezTo>
                      <a:pt x="43" y="139"/>
                      <a:pt x="43" y="168"/>
                      <a:pt x="23" y="169"/>
                    </a:cubicBezTo>
                    <a:close/>
                    <a:moveTo>
                      <a:pt x="103" y="138"/>
                    </a:moveTo>
                    <a:cubicBezTo>
                      <a:pt x="109" y="138"/>
                      <a:pt x="109" y="138"/>
                      <a:pt x="109" y="138"/>
                    </a:cubicBezTo>
                    <a:cubicBezTo>
                      <a:pt x="116" y="107"/>
                      <a:pt x="144" y="84"/>
                      <a:pt x="177" y="84"/>
                    </a:cubicBezTo>
                    <a:cubicBezTo>
                      <a:pt x="186" y="84"/>
                      <a:pt x="193" y="91"/>
                      <a:pt x="193" y="99"/>
                    </a:cubicBezTo>
                    <a:cubicBezTo>
                      <a:pt x="193" y="108"/>
                      <a:pt x="186" y="115"/>
                      <a:pt x="177" y="115"/>
                    </a:cubicBezTo>
                    <a:cubicBezTo>
                      <a:pt x="161" y="115"/>
                      <a:pt x="147" y="124"/>
                      <a:pt x="141" y="138"/>
                    </a:cubicBezTo>
                    <a:cubicBezTo>
                      <a:pt x="177" y="138"/>
                      <a:pt x="177" y="138"/>
                      <a:pt x="177" y="138"/>
                    </a:cubicBezTo>
                    <a:cubicBezTo>
                      <a:pt x="198" y="139"/>
                      <a:pt x="198" y="169"/>
                      <a:pt x="177" y="170"/>
                    </a:cubicBezTo>
                    <a:cubicBezTo>
                      <a:pt x="141" y="170"/>
                      <a:pt x="141" y="170"/>
                      <a:pt x="141" y="170"/>
                    </a:cubicBezTo>
                    <a:cubicBezTo>
                      <a:pt x="147" y="183"/>
                      <a:pt x="161" y="193"/>
                      <a:pt x="177" y="193"/>
                    </a:cubicBezTo>
                    <a:cubicBezTo>
                      <a:pt x="186" y="193"/>
                      <a:pt x="193" y="200"/>
                      <a:pt x="193" y="209"/>
                    </a:cubicBezTo>
                    <a:cubicBezTo>
                      <a:pt x="193" y="217"/>
                      <a:pt x="186" y="224"/>
                      <a:pt x="177" y="224"/>
                    </a:cubicBezTo>
                    <a:cubicBezTo>
                      <a:pt x="144" y="224"/>
                      <a:pt x="116" y="201"/>
                      <a:pt x="109" y="170"/>
                    </a:cubicBezTo>
                    <a:cubicBezTo>
                      <a:pt x="103" y="170"/>
                      <a:pt x="103" y="170"/>
                      <a:pt x="103" y="170"/>
                    </a:cubicBezTo>
                    <a:cubicBezTo>
                      <a:pt x="82" y="169"/>
                      <a:pt x="82" y="139"/>
                      <a:pt x="103" y="13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69" name="Google Shape;541;p19"/>
              <p:cNvSpPr/>
              <p:nvPr/>
            </p:nvSpPr>
            <p:spPr>
              <a:xfrm>
                <a:off x="8712000" y="-283320"/>
                <a:ext cx="314280" cy="314640"/>
              </a:xfrm>
              <a:custGeom>
                <a:avLst/>
                <a:gdLst>
                  <a:gd name="textAreaLeft" fmla="*/ 0 w 314280"/>
                  <a:gd name="textAreaRight" fmla="*/ 314640 w 314280"/>
                  <a:gd name="textAreaTop" fmla="*/ 0 h 314640"/>
                  <a:gd name="textAreaBottom" fmla="*/ 315000 h 314640"/>
                </a:gdLst>
                <a:ahLst/>
                <a:cxnLst/>
                <a:rect l="textAreaLeft" t="textAreaTop" r="textAreaRight" b="textAreaBottom"/>
                <a:pathLst>
                  <a:path w="517" h="517">
                    <a:moveTo>
                      <a:pt x="497" y="487"/>
                    </a:moveTo>
                    <a:cubicBezTo>
                      <a:pt x="30" y="487"/>
                      <a:pt x="30" y="487"/>
                      <a:pt x="30" y="487"/>
                    </a:cubicBezTo>
                    <a:cubicBezTo>
                      <a:pt x="30" y="453"/>
                      <a:pt x="30" y="453"/>
                      <a:pt x="30" y="453"/>
                    </a:cubicBezTo>
                    <a:cubicBezTo>
                      <a:pt x="208" y="453"/>
                      <a:pt x="208" y="453"/>
                      <a:pt x="208" y="453"/>
                    </a:cubicBezTo>
                    <a:cubicBezTo>
                      <a:pt x="350" y="453"/>
                      <a:pt x="468" y="342"/>
                      <a:pt x="475" y="200"/>
                    </a:cubicBezTo>
                    <a:cubicBezTo>
                      <a:pt x="479" y="129"/>
                      <a:pt x="479" y="129"/>
                      <a:pt x="479" y="129"/>
                    </a:cubicBezTo>
                    <a:cubicBezTo>
                      <a:pt x="485" y="136"/>
                      <a:pt x="485" y="136"/>
                      <a:pt x="485" y="136"/>
                    </a:cubicBezTo>
                    <a:cubicBezTo>
                      <a:pt x="488" y="140"/>
                      <a:pt x="492" y="141"/>
                      <a:pt x="497" y="141"/>
                    </a:cubicBezTo>
                    <a:cubicBezTo>
                      <a:pt x="500" y="141"/>
                      <a:pt x="504" y="140"/>
                      <a:pt x="506" y="137"/>
                    </a:cubicBezTo>
                    <a:cubicBezTo>
                      <a:pt x="513" y="132"/>
                      <a:pt x="513" y="122"/>
                      <a:pt x="508" y="116"/>
                    </a:cubicBezTo>
                    <a:cubicBezTo>
                      <a:pt x="477" y="82"/>
                      <a:pt x="477" y="82"/>
                      <a:pt x="477" y="82"/>
                    </a:cubicBezTo>
                    <a:cubicBezTo>
                      <a:pt x="472" y="77"/>
                      <a:pt x="462" y="75"/>
                      <a:pt x="456" y="81"/>
                    </a:cubicBezTo>
                    <a:cubicBezTo>
                      <a:pt x="424" y="110"/>
                      <a:pt x="424" y="110"/>
                      <a:pt x="424" y="110"/>
                    </a:cubicBezTo>
                    <a:cubicBezTo>
                      <a:pt x="410" y="124"/>
                      <a:pt x="429" y="145"/>
                      <a:pt x="444" y="132"/>
                    </a:cubicBezTo>
                    <a:cubicBezTo>
                      <a:pt x="449" y="128"/>
                      <a:pt x="449" y="128"/>
                      <a:pt x="449" y="128"/>
                    </a:cubicBezTo>
                    <a:cubicBezTo>
                      <a:pt x="445" y="198"/>
                      <a:pt x="445" y="198"/>
                      <a:pt x="445" y="198"/>
                    </a:cubicBezTo>
                    <a:cubicBezTo>
                      <a:pt x="439" y="324"/>
                      <a:pt x="334" y="423"/>
                      <a:pt x="208" y="423"/>
                    </a:cubicBezTo>
                    <a:cubicBezTo>
                      <a:pt x="30" y="423"/>
                      <a:pt x="30" y="423"/>
                      <a:pt x="30" y="42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0"/>
                      <a:pt x="0" y="0"/>
                      <a:pt x="0" y="20"/>
                    </a:cubicBezTo>
                    <a:cubicBezTo>
                      <a:pt x="0" y="502"/>
                      <a:pt x="0" y="502"/>
                      <a:pt x="0" y="502"/>
                    </a:cubicBezTo>
                    <a:cubicBezTo>
                      <a:pt x="0" y="510"/>
                      <a:pt x="6" y="517"/>
                      <a:pt x="15" y="517"/>
                    </a:cubicBezTo>
                    <a:cubicBezTo>
                      <a:pt x="497" y="517"/>
                      <a:pt x="497" y="517"/>
                      <a:pt x="497" y="517"/>
                    </a:cubicBezTo>
                    <a:cubicBezTo>
                      <a:pt x="517" y="516"/>
                      <a:pt x="517" y="487"/>
                      <a:pt x="497" y="4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270" name="Google Shape;542;p19"/>
            <p:cNvGrpSpPr/>
            <p:nvPr/>
          </p:nvGrpSpPr>
          <p:grpSpPr>
            <a:xfrm>
              <a:off x="8691120" y="332640"/>
              <a:ext cx="356040" cy="357120"/>
              <a:chOff x="8691120" y="332640"/>
              <a:chExt cx="356040" cy="357120"/>
            </a:xfrm>
          </p:grpSpPr>
          <p:sp>
            <p:nvSpPr>
              <p:cNvPr id="271" name="Google Shape;543;p19"/>
              <p:cNvSpPr/>
              <p:nvPr/>
            </p:nvSpPr>
            <p:spPr>
              <a:xfrm>
                <a:off x="8768880" y="542520"/>
                <a:ext cx="68400" cy="68400"/>
              </a:xfrm>
              <a:custGeom>
                <a:avLst/>
                <a:gdLst>
                  <a:gd name="textAreaLeft" fmla="*/ 0 w 68400"/>
                  <a:gd name="textAreaRight" fmla="*/ 68760 w 6840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99" h="99">
                    <a:moveTo>
                      <a:pt x="0" y="2"/>
                    </a:moveTo>
                    <a:cubicBezTo>
                      <a:pt x="7" y="24"/>
                      <a:pt x="19" y="45"/>
                      <a:pt x="37" y="62"/>
                    </a:cubicBezTo>
                    <a:cubicBezTo>
                      <a:pt x="54" y="80"/>
                      <a:pt x="75" y="92"/>
                      <a:pt x="97" y="99"/>
                    </a:cubicBezTo>
                    <a:cubicBezTo>
                      <a:pt x="99" y="53"/>
                      <a:pt x="46" y="0"/>
                      <a:pt x="0" y="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72" name="Google Shape;544;p19"/>
              <p:cNvSpPr/>
              <p:nvPr/>
            </p:nvSpPr>
            <p:spPr>
              <a:xfrm>
                <a:off x="8900640" y="543600"/>
                <a:ext cx="67680" cy="67320"/>
              </a:xfrm>
              <a:custGeom>
                <a:avLst/>
                <a:gdLst>
                  <a:gd name="textAreaLeft" fmla="*/ 0 w 67680"/>
                  <a:gd name="textAreaRight" fmla="*/ 68040 w 6768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98" h="98">
                    <a:moveTo>
                      <a:pt x="31" y="32"/>
                    </a:moveTo>
                    <a:cubicBezTo>
                      <a:pt x="11" y="52"/>
                      <a:pt x="0" y="77"/>
                      <a:pt x="0" y="98"/>
                    </a:cubicBezTo>
                    <a:cubicBezTo>
                      <a:pt x="22" y="91"/>
                      <a:pt x="43" y="79"/>
                      <a:pt x="61" y="61"/>
                    </a:cubicBezTo>
                    <a:cubicBezTo>
                      <a:pt x="78" y="44"/>
                      <a:pt x="91" y="23"/>
                      <a:pt x="98" y="1"/>
                    </a:cubicBezTo>
                    <a:cubicBezTo>
                      <a:pt x="76" y="0"/>
                      <a:pt x="51" y="11"/>
                      <a:pt x="31" y="3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73" name="Google Shape;545;p19"/>
              <p:cNvSpPr/>
              <p:nvPr/>
            </p:nvSpPr>
            <p:spPr>
              <a:xfrm>
                <a:off x="8768880" y="411480"/>
                <a:ext cx="66960" cy="67680"/>
              </a:xfrm>
              <a:custGeom>
                <a:avLst/>
                <a:gdLst>
                  <a:gd name="textAreaLeft" fmla="*/ 0 w 66960"/>
                  <a:gd name="textAreaRight" fmla="*/ 67320 w 6696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97" h="98">
                    <a:moveTo>
                      <a:pt x="66" y="67"/>
                    </a:moveTo>
                    <a:cubicBezTo>
                      <a:pt x="86" y="47"/>
                      <a:pt x="97" y="22"/>
                      <a:pt x="97" y="0"/>
                    </a:cubicBezTo>
                    <a:cubicBezTo>
                      <a:pt x="52" y="14"/>
                      <a:pt x="13" y="53"/>
                      <a:pt x="0" y="98"/>
                    </a:cubicBezTo>
                    <a:cubicBezTo>
                      <a:pt x="21" y="98"/>
                      <a:pt x="46" y="87"/>
                      <a:pt x="66" y="6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74" name="Google Shape;546;p19"/>
              <p:cNvSpPr/>
              <p:nvPr/>
            </p:nvSpPr>
            <p:spPr>
              <a:xfrm>
                <a:off x="8899200" y="411480"/>
                <a:ext cx="69120" cy="69120"/>
              </a:xfrm>
              <a:custGeom>
                <a:avLst/>
                <a:gdLst>
                  <a:gd name="textAreaLeft" fmla="*/ 0 w 69120"/>
                  <a:gd name="textAreaRight" fmla="*/ 69480 w 69120"/>
                  <a:gd name="textAreaTop" fmla="*/ 0 h 69120"/>
                  <a:gd name="textAreaBottom" fmla="*/ 69480 h 69120"/>
                </a:gdLst>
                <a:ahLst/>
                <a:cxnLst/>
                <a:rect l="textAreaLeft" t="textAreaTop" r="textAreaRight" b="textAreaBottom"/>
                <a:pathLst>
                  <a:path w="100" h="100">
                    <a:moveTo>
                      <a:pt x="100" y="98"/>
                    </a:moveTo>
                    <a:cubicBezTo>
                      <a:pt x="86" y="53"/>
                      <a:pt x="47" y="14"/>
                      <a:pt x="2" y="0"/>
                    </a:cubicBezTo>
                    <a:cubicBezTo>
                      <a:pt x="0" y="46"/>
                      <a:pt x="54" y="100"/>
                      <a:pt x="100" y="9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560" bIns="3456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75" name="Google Shape;547;p19"/>
              <p:cNvSpPr/>
              <p:nvPr/>
            </p:nvSpPr>
            <p:spPr>
              <a:xfrm>
                <a:off x="8850240" y="494640"/>
                <a:ext cx="36000" cy="35280"/>
              </a:xfrm>
              <a:custGeom>
                <a:avLst/>
                <a:gdLst>
                  <a:gd name="textAreaLeft" fmla="*/ 0 w 36000"/>
                  <a:gd name="textAreaRight" fmla="*/ 36360 w 36000"/>
                  <a:gd name="textAreaTop" fmla="*/ 0 h 35280"/>
                  <a:gd name="textAreaBottom" fmla="*/ 35640 h 35280"/>
                </a:gdLst>
                <a:ahLst/>
                <a:cxnLst/>
                <a:rect l="textAreaLeft" t="textAreaTop" r="textAreaRight" b="textAreaBottom"/>
                <a:pathLst>
                  <a:path w="53" h="51">
                    <a:moveTo>
                      <a:pt x="27" y="0"/>
                    </a:moveTo>
                    <a:cubicBezTo>
                      <a:pt x="21" y="0"/>
                      <a:pt x="14" y="3"/>
                      <a:pt x="10" y="7"/>
                    </a:cubicBezTo>
                    <a:cubicBezTo>
                      <a:pt x="0" y="17"/>
                      <a:pt x="0" y="32"/>
                      <a:pt x="10" y="41"/>
                    </a:cubicBezTo>
                    <a:cubicBezTo>
                      <a:pt x="19" y="51"/>
                      <a:pt x="34" y="51"/>
                      <a:pt x="44" y="41"/>
                    </a:cubicBezTo>
                    <a:cubicBezTo>
                      <a:pt x="53" y="32"/>
                      <a:pt x="53" y="17"/>
                      <a:pt x="44" y="7"/>
                    </a:cubicBezTo>
                    <a:cubicBezTo>
                      <a:pt x="39" y="3"/>
                      <a:pt x="33" y="0"/>
                      <a:pt x="27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7640" bIns="176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76" name="Google Shape;548;p19"/>
              <p:cNvSpPr/>
              <p:nvPr/>
            </p:nvSpPr>
            <p:spPr>
              <a:xfrm>
                <a:off x="8763120" y="406800"/>
                <a:ext cx="209880" cy="209880"/>
              </a:xfrm>
              <a:custGeom>
                <a:avLst/>
                <a:gdLst>
                  <a:gd name="textAreaLeft" fmla="*/ 0 w 209880"/>
                  <a:gd name="textAreaRight" fmla="*/ 210240 w 209880"/>
                  <a:gd name="textAreaTop" fmla="*/ 0 h 209880"/>
                  <a:gd name="textAreaBottom" fmla="*/ 210240 h 209880"/>
                </a:gdLst>
                <a:ahLst/>
                <a:cxnLst/>
                <a:rect l="textAreaLeft" t="textAreaTop" r="textAreaRight" b="textAreaBottom"/>
                <a:pathLst>
                  <a:path w="303" h="303">
                    <a:moveTo>
                      <a:pt x="295" y="135"/>
                    </a:moveTo>
                    <a:cubicBezTo>
                      <a:pt x="265" y="135"/>
                      <a:pt x="233" y="120"/>
                      <a:pt x="208" y="95"/>
                    </a:cubicBezTo>
                    <a:cubicBezTo>
                      <a:pt x="192" y="79"/>
                      <a:pt x="180" y="61"/>
                      <a:pt x="174" y="41"/>
                    </a:cubicBezTo>
                    <a:cubicBezTo>
                      <a:pt x="169" y="27"/>
                      <a:pt x="168" y="14"/>
                      <a:pt x="169" y="1"/>
                    </a:cubicBezTo>
                    <a:cubicBezTo>
                      <a:pt x="158" y="0"/>
                      <a:pt x="146" y="0"/>
                      <a:pt x="135" y="1"/>
                    </a:cubicBezTo>
                    <a:cubicBezTo>
                      <a:pt x="140" y="52"/>
                      <a:pt x="93" y="114"/>
                      <a:pt x="41" y="129"/>
                    </a:cubicBezTo>
                    <a:cubicBezTo>
                      <a:pt x="28" y="134"/>
                      <a:pt x="15" y="135"/>
                      <a:pt x="1" y="134"/>
                    </a:cubicBezTo>
                    <a:cubicBezTo>
                      <a:pt x="0" y="146"/>
                      <a:pt x="0" y="157"/>
                      <a:pt x="1" y="168"/>
                    </a:cubicBezTo>
                    <a:cubicBezTo>
                      <a:pt x="68" y="161"/>
                      <a:pt x="142" y="235"/>
                      <a:pt x="135" y="302"/>
                    </a:cubicBezTo>
                    <a:cubicBezTo>
                      <a:pt x="146" y="303"/>
                      <a:pt x="157" y="303"/>
                      <a:pt x="169" y="302"/>
                    </a:cubicBezTo>
                    <a:cubicBezTo>
                      <a:pt x="166" y="270"/>
                      <a:pt x="180" y="235"/>
                      <a:pt x="208" y="207"/>
                    </a:cubicBezTo>
                    <a:cubicBezTo>
                      <a:pt x="224" y="191"/>
                      <a:pt x="242" y="180"/>
                      <a:pt x="262" y="173"/>
                    </a:cubicBezTo>
                    <a:cubicBezTo>
                      <a:pt x="275" y="169"/>
                      <a:pt x="289" y="167"/>
                      <a:pt x="302" y="168"/>
                    </a:cubicBezTo>
                    <a:cubicBezTo>
                      <a:pt x="303" y="157"/>
                      <a:pt x="303" y="146"/>
                      <a:pt x="302" y="134"/>
                    </a:cubicBezTo>
                    <a:cubicBezTo>
                      <a:pt x="300" y="134"/>
                      <a:pt x="297" y="135"/>
                      <a:pt x="295" y="135"/>
                    </a:cubicBezTo>
                    <a:close/>
                    <a:moveTo>
                      <a:pt x="190" y="190"/>
                    </a:moveTo>
                    <a:cubicBezTo>
                      <a:pt x="190" y="190"/>
                      <a:pt x="190" y="190"/>
                      <a:pt x="190" y="190"/>
                    </a:cubicBezTo>
                    <a:cubicBezTo>
                      <a:pt x="169" y="211"/>
                      <a:pt x="135" y="211"/>
                      <a:pt x="114" y="190"/>
                    </a:cubicBezTo>
                    <a:cubicBezTo>
                      <a:pt x="92" y="169"/>
                      <a:pt x="92" y="134"/>
                      <a:pt x="114" y="113"/>
                    </a:cubicBezTo>
                    <a:cubicBezTo>
                      <a:pt x="135" y="92"/>
                      <a:pt x="169" y="92"/>
                      <a:pt x="190" y="113"/>
                    </a:cubicBezTo>
                    <a:cubicBezTo>
                      <a:pt x="211" y="134"/>
                      <a:pt x="211" y="169"/>
                      <a:pt x="190" y="19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77" name="Google Shape;549;p19"/>
              <p:cNvSpPr/>
              <p:nvPr/>
            </p:nvSpPr>
            <p:spPr>
              <a:xfrm>
                <a:off x="8691120" y="332640"/>
                <a:ext cx="356040" cy="357120"/>
              </a:xfrm>
              <a:custGeom>
                <a:avLst/>
                <a:gdLst>
                  <a:gd name="textAreaLeft" fmla="*/ 0 w 356040"/>
                  <a:gd name="textAreaRight" fmla="*/ 356400 w 356040"/>
                  <a:gd name="textAreaTop" fmla="*/ 0 h 357120"/>
                  <a:gd name="textAreaBottom" fmla="*/ 357480 h 357120"/>
                </a:gdLst>
                <a:ahLst/>
                <a:cxnLst/>
                <a:rect l="textAreaLeft" t="textAreaTop" r="textAreaRight" b="textAreaBottom"/>
                <a:pathLst>
                  <a:path w="514" h="515">
                    <a:moveTo>
                      <a:pt x="507" y="209"/>
                    </a:moveTo>
                    <a:cubicBezTo>
                      <a:pt x="506" y="200"/>
                      <a:pt x="499" y="193"/>
                      <a:pt x="490" y="192"/>
                    </a:cubicBezTo>
                    <a:cubicBezTo>
                      <a:pt x="469" y="188"/>
                      <a:pt x="469" y="188"/>
                      <a:pt x="469" y="188"/>
                    </a:cubicBezTo>
                    <a:cubicBezTo>
                      <a:pt x="467" y="188"/>
                      <a:pt x="465" y="186"/>
                      <a:pt x="464" y="184"/>
                    </a:cubicBezTo>
                    <a:cubicBezTo>
                      <a:pt x="461" y="177"/>
                      <a:pt x="458" y="170"/>
                      <a:pt x="455" y="163"/>
                    </a:cubicBezTo>
                    <a:cubicBezTo>
                      <a:pt x="454" y="161"/>
                      <a:pt x="454" y="158"/>
                      <a:pt x="456" y="157"/>
                    </a:cubicBezTo>
                    <a:cubicBezTo>
                      <a:pt x="468" y="139"/>
                      <a:pt x="468" y="139"/>
                      <a:pt x="468" y="139"/>
                    </a:cubicBezTo>
                    <a:cubicBezTo>
                      <a:pt x="473" y="132"/>
                      <a:pt x="473" y="122"/>
                      <a:pt x="468" y="115"/>
                    </a:cubicBezTo>
                    <a:cubicBezTo>
                      <a:pt x="459" y="101"/>
                      <a:pt x="448" y="89"/>
                      <a:pt x="437" y="77"/>
                    </a:cubicBezTo>
                    <a:cubicBezTo>
                      <a:pt x="424" y="64"/>
                      <a:pt x="409" y="53"/>
                      <a:pt x="394" y="43"/>
                    </a:cubicBezTo>
                    <a:cubicBezTo>
                      <a:pt x="389" y="39"/>
                      <a:pt x="382" y="39"/>
                      <a:pt x="377" y="43"/>
                    </a:cubicBezTo>
                    <a:cubicBezTo>
                      <a:pt x="357" y="58"/>
                      <a:pt x="357" y="58"/>
                      <a:pt x="357" y="58"/>
                    </a:cubicBezTo>
                    <a:cubicBezTo>
                      <a:pt x="355" y="59"/>
                      <a:pt x="352" y="60"/>
                      <a:pt x="350" y="59"/>
                    </a:cubicBezTo>
                    <a:cubicBezTo>
                      <a:pt x="343" y="55"/>
                      <a:pt x="336" y="53"/>
                      <a:pt x="329" y="50"/>
                    </a:cubicBezTo>
                    <a:cubicBezTo>
                      <a:pt x="327" y="49"/>
                      <a:pt x="326" y="47"/>
                      <a:pt x="325" y="45"/>
                    </a:cubicBezTo>
                    <a:cubicBezTo>
                      <a:pt x="321" y="20"/>
                      <a:pt x="321" y="20"/>
                      <a:pt x="321" y="20"/>
                    </a:cubicBezTo>
                    <a:cubicBezTo>
                      <a:pt x="320" y="14"/>
                      <a:pt x="315" y="9"/>
                      <a:pt x="309" y="8"/>
                    </a:cubicBezTo>
                    <a:cubicBezTo>
                      <a:pt x="274" y="0"/>
                      <a:pt x="237" y="1"/>
                      <a:pt x="201" y="8"/>
                    </a:cubicBezTo>
                    <a:cubicBezTo>
                      <a:pt x="195" y="9"/>
                      <a:pt x="191" y="14"/>
                      <a:pt x="190" y="20"/>
                    </a:cubicBezTo>
                    <a:cubicBezTo>
                      <a:pt x="186" y="45"/>
                      <a:pt x="186" y="45"/>
                      <a:pt x="186" y="45"/>
                    </a:cubicBezTo>
                    <a:cubicBezTo>
                      <a:pt x="185" y="48"/>
                      <a:pt x="184" y="49"/>
                      <a:pt x="181" y="50"/>
                    </a:cubicBezTo>
                    <a:cubicBezTo>
                      <a:pt x="174" y="53"/>
                      <a:pt x="167" y="56"/>
                      <a:pt x="160" y="59"/>
                    </a:cubicBezTo>
                    <a:cubicBezTo>
                      <a:pt x="158" y="60"/>
                      <a:pt x="156" y="60"/>
                      <a:pt x="154" y="58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28" y="40"/>
                      <a:pt x="121" y="40"/>
                      <a:pt x="116" y="43"/>
                    </a:cubicBezTo>
                    <a:cubicBezTo>
                      <a:pt x="101" y="53"/>
                      <a:pt x="87" y="65"/>
                      <a:pt x="75" y="77"/>
                    </a:cubicBezTo>
                    <a:cubicBezTo>
                      <a:pt x="63" y="89"/>
                      <a:pt x="52" y="102"/>
                      <a:pt x="43" y="116"/>
                    </a:cubicBezTo>
                    <a:cubicBezTo>
                      <a:pt x="38" y="123"/>
                      <a:pt x="38" y="133"/>
                      <a:pt x="43" y="140"/>
                    </a:cubicBezTo>
                    <a:cubicBezTo>
                      <a:pt x="55" y="157"/>
                      <a:pt x="55" y="157"/>
                      <a:pt x="55" y="157"/>
                    </a:cubicBezTo>
                    <a:cubicBezTo>
                      <a:pt x="57" y="159"/>
                      <a:pt x="57" y="162"/>
                      <a:pt x="56" y="164"/>
                    </a:cubicBezTo>
                    <a:cubicBezTo>
                      <a:pt x="53" y="171"/>
                      <a:pt x="50" y="178"/>
                      <a:pt x="47" y="185"/>
                    </a:cubicBezTo>
                    <a:cubicBezTo>
                      <a:pt x="47" y="187"/>
                      <a:pt x="45" y="188"/>
                      <a:pt x="42" y="189"/>
                    </a:cubicBezTo>
                    <a:cubicBezTo>
                      <a:pt x="17" y="193"/>
                      <a:pt x="17" y="193"/>
                      <a:pt x="17" y="193"/>
                    </a:cubicBezTo>
                    <a:cubicBezTo>
                      <a:pt x="11" y="194"/>
                      <a:pt x="6" y="199"/>
                      <a:pt x="5" y="205"/>
                    </a:cubicBezTo>
                    <a:cubicBezTo>
                      <a:pt x="1" y="222"/>
                      <a:pt x="0" y="240"/>
                      <a:pt x="0" y="258"/>
                    </a:cubicBezTo>
                    <a:cubicBezTo>
                      <a:pt x="0" y="275"/>
                      <a:pt x="1" y="292"/>
                      <a:pt x="4" y="308"/>
                    </a:cubicBezTo>
                    <a:cubicBezTo>
                      <a:pt x="6" y="317"/>
                      <a:pt x="13" y="324"/>
                      <a:pt x="22" y="325"/>
                    </a:cubicBezTo>
                    <a:cubicBezTo>
                      <a:pt x="43" y="329"/>
                      <a:pt x="43" y="329"/>
                      <a:pt x="43" y="329"/>
                    </a:cubicBezTo>
                    <a:cubicBezTo>
                      <a:pt x="45" y="329"/>
                      <a:pt x="47" y="331"/>
                      <a:pt x="47" y="333"/>
                    </a:cubicBezTo>
                    <a:cubicBezTo>
                      <a:pt x="50" y="340"/>
                      <a:pt x="53" y="347"/>
                      <a:pt x="56" y="353"/>
                    </a:cubicBezTo>
                    <a:cubicBezTo>
                      <a:pt x="57" y="356"/>
                      <a:pt x="57" y="358"/>
                      <a:pt x="56" y="360"/>
                    </a:cubicBezTo>
                    <a:cubicBezTo>
                      <a:pt x="43" y="377"/>
                      <a:pt x="43" y="377"/>
                      <a:pt x="43" y="377"/>
                    </a:cubicBezTo>
                    <a:cubicBezTo>
                      <a:pt x="38" y="384"/>
                      <a:pt x="38" y="394"/>
                      <a:pt x="43" y="402"/>
                    </a:cubicBezTo>
                    <a:cubicBezTo>
                      <a:pt x="62" y="430"/>
                      <a:pt x="88" y="455"/>
                      <a:pt x="117" y="474"/>
                    </a:cubicBezTo>
                    <a:cubicBezTo>
                      <a:pt x="122" y="477"/>
                      <a:pt x="129" y="477"/>
                      <a:pt x="134" y="474"/>
                    </a:cubicBezTo>
                    <a:cubicBezTo>
                      <a:pt x="154" y="459"/>
                      <a:pt x="154" y="459"/>
                      <a:pt x="154" y="459"/>
                    </a:cubicBezTo>
                    <a:cubicBezTo>
                      <a:pt x="156" y="457"/>
                      <a:pt x="159" y="457"/>
                      <a:pt x="161" y="458"/>
                    </a:cubicBezTo>
                    <a:cubicBezTo>
                      <a:pt x="168" y="461"/>
                      <a:pt x="175" y="464"/>
                      <a:pt x="182" y="467"/>
                    </a:cubicBezTo>
                    <a:cubicBezTo>
                      <a:pt x="184" y="468"/>
                      <a:pt x="186" y="469"/>
                      <a:pt x="186" y="472"/>
                    </a:cubicBezTo>
                    <a:cubicBezTo>
                      <a:pt x="190" y="493"/>
                      <a:pt x="190" y="493"/>
                      <a:pt x="190" y="493"/>
                    </a:cubicBezTo>
                    <a:cubicBezTo>
                      <a:pt x="191" y="501"/>
                      <a:pt x="198" y="508"/>
                      <a:pt x="207" y="510"/>
                    </a:cubicBezTo>
                    <a:cubicBezTo>
                      <a:pt x="223" y="513"/>
                      <a:pt x="239" y="515"/>
                      <a:pt x="256" y="515"/>
                    </a:cubicBezTo>
                    <a:cubicBezTo>
                      <a:pt x="272" y="515"/>
                      <a:pt x="289" y="513"/>
                      <a:pt x="305" y="510"/>
                    </a:cubicBezTo>
                    <a:cubicBezTo>
                      <a:pt x="314" y="508"/>
                      <a:pt x="321" y="501"/>
                      <a:pt x="322" y="492"/>
                    </a:cubicBezTo>
                    <a:cubicBezTo>
                      <a:pt x="326" y="472"/>
                      <a:pt x="326" y="472"/>
                      <a:pt x="326" y="472"/>
                    </a:cubicBezTo>
                    <a:cubicBezTo>
                      <a:pt x="326" y="469"/>
                      <a:pt x="328" y="467"/>
                      <a:pt x="330" y="467"/>
                    </a:cubicBezTo>
                    <a:cubicBezTo>
                      <a:pt x="337" y="464"/>
                      <a:pt x="344" y="461"/>
                      <a:pt x="351" y="458"/>
                    </a:cubicBezTo>
                    <a:cubicBezTo>
                      <a:pt x="353" y="457"/>
                      <a:pt x="355" y="457"/>
                      <a:pt x="357" y="458"/>
                    </a:cubicBezTo>
                    <a:cubicBezTo>
                      <a:pt x="378" y="473"/>
                      <a:pt x="378" y="473"/>
                      <a:pt x="378" y="473"/>
                    </a:cubicBezTo>
                    <a:cubicBezTo>
                      <a:pt x="383" y="477"/>
                      <a:pt x="390" y="477"/>
                      <a:pt x="395" y="474"/>
                    </a:cubicBezTo>
                    <a:cubicBezTo>
                      <a:pt x="410" y="464"/>
                      <a:pt x="424" y="452"/>
                      <a:pt x="437" y="440"/>
                    </a:cubicBezTo>
                    <a:cubicBezTo>
                      <a:pt x="449" y="428"/>
                      <a:pt x="459" y="415"/>
                      <a:pt x="469" y="401"/>
                    </a:cubicBezTo>
                    <a:cubicBezTo>
                      <a:pt x="474" y="394"/>
                      <a:pt x="474" y="384"/>
                      <a:pt x="468" y="377"/>
                    </a:cubicBezTo>
                    <a:cubicBezTo>
                      <a:pt x="456" y="360"/>
                      <a:pt x="456" y="360"/>
                      <a:pt x="456" y="360"/>
                    </a:cubicBezTo>
                    <a:cubicBezTo>
                      <a:pt x="455" y="358"/>
                      <a:pt x="454" y="355"/>
                      <a:pt x="455" y="353"/>
                    </a:cubicBezTo>
                    <a:cubicBezTo>
                      <a:pt x="459" y="346"/>
                      <a:pt x="462" y="339"/>
                      <a:pt x="464" y="332"/>
                    </a:cubicBezTo>
                    <a:cubicBezTo>
                      <a:pt x="465" y="330"/>
                      <a:pt x="467" y="328"/>
                      <a:pt x="469" y="328"/>
                    </a:cubicBezTo>
                    <a:cubicBezTo>
                      <a:pt x="494" y="324"/>
                      <a:pt x="494" y="324"/>
                      <a:pt x="494" y="324"/>
                    </a:cubicBezTo>
                    <a:cubicBezTo>
                      <a:pt x="500" y="323"/>
                      <a:pt x="505" y="318"/>
                      <a:pt x="506" y="312"/>
                    </a:cubicBezTo>
                    <a:cubicBezTo>
                      <a:pt x="513" y="278"/>
                      <a:pt x="514" y="243"/>
                      <a:pt x="507" y="209"/>
                    </a:cubicBezTo>
                    <a:close/>
                    <a:moveTo>
                      <a:pt x="384" y="387"/>
                    </a:moveTo>
                    <a:cubicBezTo>
                      <a:pt x="339" y="431"/>
                      <a:pt x="279" y="448"/>
                      <a:pt x="220" y="436"/>
                    </a:cubicBezTo>
                    <a:cubicBezTo>
                      <a:pt x="219" y="436"/>
                      <a:pt x="218" y="436"/>
                      <a:pt x="217" y="436"/>
                    </a:cubicBezTo>
                    <a:cubicBezTo>
                      <a:pt x="217" y="436"/>
                      <a:pt x="217" y="436"/>
                      <a:pt x="217" y="436"/>
                    </a:cubicBezTo>
                    <a:cubicBezTo>
                      <a:pt x="151" y="423"/>
                      <a:pt x="91" y="363"/>
                      <a:pt x="79" y="297"/>
                    </a:cubicBezTo>
                    <a:cubicBezTo>
                      <a:pt x="79" y="297"/>
                      <a:pt x="79" y="297"/>
                      <a:pt x="79" y="297"/>
                    </a:cubicBezTo>
                    <a:cubicBezTo>
                      <a:pt x="78" y="296"/>
                      <a:pt x="78" y="295"/>
                      <a:pt x="78" y="294"/>
                    </a:cubicBezTo>
                    <a:cubicBezTo>
                      <a:pt x="73" y="271"/>
                      <a:pt x="73" y="246"/>
                      <a:pt x="78" y="222"/>
                    </a:cubicBezTo>
                    <a:cubicBezTo>
                      <a:pt x="78" y="221"/>
                      <a:pt x="78" y="220"/>
                      <a:pt x="79" y="219"/>
                    </a:cubicBezTo>
                    <a:cubicBezTo>
                      <a:pt x="79" y="219"/>
                      <a:pt x="79" y="219"/>
                      <a:pt x="79" y="219"/>
                    </a:cubicBezTo>
                    <a:cubicBezTo>
                      <a:pt x="108" y="81"/>
                      <a:pt x="283" y="29"/>
                      <a:pt x="384" y="130"/>
                    </a:cubicBezTo>
                    <a:cubicBezTo>
                      <a:pt x="409" y="155"/>
                      <a:pt x="425" y="186"/>
                      <a:pt x="433" y="219"/>
                    </a:cubicBezTo>
                    <a:cubicBezTo>
                      <a:pt x="433" y="219"/>
                      <a:pt x="433" y="219"/>
                      <a:pt x="433" y="219"/>
                    </a:cubicBezTo>
                    <a:cubicBezTo>
                      <a:pt x="433" y="221"/>
                      <a:pt x="433" y="222"/>
                      <a:pt x="433" y="223"/>
                    </a:cubicBezTo>
                    <a:cubicBezTo>
                      <a:pt x="445" y="280"/>
                      <a:pt x="428" y="342"/>
                      <a:pt x="384" y="3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278" name="Google Shape;550;p19"/>
            <p:cNvGrpSpPr/>
            <p:nvPr/>
          </p:nvGrpSpPr>
          <p:grpSpPr>
            <a:xfrm>
              <a:off x="8134560" y="650880"/>
              <a:ext cx="354600" cy="366480"/>
              <a:chOff x="8134560" y="650880"/>
              <a:chExt cx="354600" cy="366480"/>
            </a:xfrm>
          </p:grpSpPr>
          <p:sp>
            <p:nvSpPr>
              <p:cNvPr id="279" name="Google Shape;551;p19"/>
              <p:cNvSpPr/>
              <p:nvPr/>
            </p:nvSpPr>
            <p:spPr>
              <a:xfrm>
                <a:off x="8134560" y="650880"/>
                <a:ext cx="354600" cy="231480"/>
              </a:xfrm>
              <a:custGeom>
                <a:avLst/>
                <a:gdLst>
                  <a:gd name="textAreaLeft" fmla="*/ 0 w 354600"/>
                  <a:gd name="textAreaRight" fmla="*/ 354960 w 354600"/>
                  <a:gd name="textAreaTop" fmla="*/ 0 h 231480"/>
                  <a:gd name="textAreaBottom" fmla="*/ 231840 h 231480"/>
                </a:gdLst>
                <a:ahLst/>
                <a:cxnLst/>
                <a:rect l="textAreaLeft" t="textAreaTop" r="textAreaRight" b="textAreaBottom"/>
                <a:pathLst>
                  <a:path w="511" h="334">
                    <a:moveTo>
                      <a:pt x="470" y="187"/>
                    </a:moveTo>
                    <a:cubicBezTo>
                      <a:pt x="462" y="183"/>
                      <a:pt x="459" y="175"/>
                      <a:pt x="462" y="167"/>
                    </a:cubicBezTo>
                    <a:cubicBezTo>
                      <a:pt x="481" y="118"/>
                      <a:pt x="444" y="63"/>
                      <a:pt x="391" y="63"/>
                    </a:cubicBezTo>
                    <a:cubicBezTo>
                      <a:pt x="381" y="62"/>
                      <a:pt x="371" y="64"/>
                      <a:pt x="361" y="68"/>
                    </a:cubicBezTo>
                    <a:cubicBezTo>
                      <a:pt x="353" y="71"/>
                      <a:pt x="344" y="68"/>
                      <a:pt x="341" y="60"/>
                    </a:cubicBezTo>
                    <a:cubicBezTo>
                      <a:pt x="314" y="1"/>
                      <a:pt x="229" y="0"/>
                      <a:pt x="201" y="59"/>
                    </a:cubicBezTo>
                    <a:cubicBezTo>
                      <a:pt x="198" y="67"/>
                      <a:pt x="189" y="70"/>
                      <a:pt x="181" y="67"/>
                    </a:cubicBezTo>
                    <a:cubicBezTo>
                      <a:pt x="173" y="64"/>
                      <a:pt x="163" y="63"/>
                      <a:pt x="154" y="63"/>
                    </a:cubicBezTo>
                    <a:cubicBezTo>
                      <a:pt x="112" y="63"/>
                      <a:pt x="78" y="98"/>
                      <a:pt x="78" y="140"/>
                    </a:cubicBezTo>
                    <a:cubicBezTo>
                      <a:pt x="78" y="149"/>
                      <a:pt x="80" y="158"/>
                      <a:pt x="83" y="167"/>
                    </a:cubicBezTo>
                    <a:cubicBezTo>
                      <a:pt x="86" y="175"/>
                      <a:pt x="82" y="184"/>
                      <a:pt x="75" y="187"/>
                    </a:cubicBezTo>
                    <a:cubicBezTo>
                      <a:pt x="0" y="225"/>
                      <a:pt x="26" y="332"/>
                      <a:pt x="109" y="334"/>
                    </a:cubicBezTo>
                    <a:cubicBezTo>
                      <a:pt x="177" y="334"/>
                      <a:pt x="177" y="334"/>
                      <a:pt x="177" y="334"/>
                    </a:cubicBezTo>
                    <a:cubicBezTo>
                      <a:pt x="271" y="330"/>
                      <a:pt x="271" y="196"/>
                      <a:pt x="177" y="192"/>
                    </a:cubicBezTo>
                    <a:cubicBezTo>
                      <a:pt x="168" y="192"/>
                      <a:pt x="161" y="185"/>
                      <a:pt x="161" y="176"/>
                    </a:cubicBezTo>
                    <a:cubicBezTo>
                      <a:pt x="161" y="167"/>
                      <a:pt x="168" y="160"/>
                      <a:pt x="177" y="160"/>
                    </a:cubicBezTo>
                    <a:cubicBezTo>
                      <a:pt x="228" y="160"/>
                      <a:pt x="271" y="198"/>
                      <a:pt x="278" y="247"/>
                    </a:cubicBezTo>
                    <a:cubicBezTo>
                      <a:pt x="353" y="247"/>
                      <a:pt x="353" y="247"/>
                      <a:pt x="353" y="247"/>
                    </a:cubicBezTo>
                    <a:cubicBezTo>
                      <a:pt x="367" y="247"/>
                      <a:pt x="379" y="235"/>
                      <a:pt x="379" y="221"/>
                    </a:cubicBezTo>
                    <a:cubicBezTo>
                      <a:pt x="379" y="207"/>
                      <a:pt x="367" y="195"/>
                      <a:pt x="353" y="195"/>
                    </a:cubicBezTo>
                    <a:cubicBezTo>
                      <a:pt x="332" y="194"/>
                      <a:pt x="332" y="164"/>
                      <a:pt x="353" y="163"/>
                    </a:cubicBezTo>
                    <a:cubicBezTo>
                      <a:pt x="430" y="166"/>
                      <a:pt x="430" y="276"/>
                      <a:pt x="353" y="279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5" y="300"/>
                      <a:pt x="265" y="319"/>
                      <a:pt x="251" y="334"/>
                    </a:cubicBezTo>
                    <a:cubicBezTo>
                      <a:pt x="257" y="334"/>
                      <a:pt x="257" y="334"/>
                      <a:pt x="257" y="334"/>
                    </a:cubicBezTo>
                    <a:cubicBezTo>
                      <a:pt x="258" y="334"/>
                      <a:pt x="258" y="334"/>
                      <a:pt x="259" y="334"/>
                    </a:cubicBezTo>
                    <a:cubicBezTo>
                      <a:pt x="432" y="334"/>
                      <a:pt x="432" y="334"/>
                      <a:pt x="432" y="334"/>
                    </a:cubicBezTo>
                    <a:cubicBezTo>
                      <a:pt x="453" y="334"/>
                      <a:pt x="473" y="326"/>
                      <a:pt x="488" y="311"/>
                    </a:cubicBezTo>
                    <a:cubicBezTo>
                      <a:pt x="503" y="296"/>
                      <a:pt x="511" y="276"/>
                      <a:pt x="511" y="255"/>
                    </a:cubicBezTo>
                    <a:cubicBezTo>
                      <a:pt x="511" y="226"/>
                      <a:pt x="495" y="200"/>
                      <a:pt x="470" y="1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0" name="Google Shape;552;p19"/>
              <p:cNvSpPr/>
              <p:nvPr/>
            </p:nvSpPr>
            <p:spPr>
              <a:xfrm>
                <a:off x="8382960" y="971280"/>
                <a:ext cx="44280" cy="46080"/>
              </a:xfrm>
              <a:custGeom>
                <a:avLst/>
                <a:gdLst>
                  <a:gd name="textAreaLeft" fmla="*/ 0 w 44280"/>
                  <a:gd name="textAreaRight" fmla="*/ 44640 w 44280"/>
                  <a:gd name="textAreaTop" fmla="*/ 0 h 46080"/>
                  <a:gd name="textAreaBottom" fmla="*/ 46440 h 46080"/>
                </a:gdLst>
                <a:ahLst/>
                <a:cxnLst/>
                <a:rect l="textAreaLeft" t="textAreaTop" r="textAreaRight" b="textAreaBottom"/>
                <a:pathLst>
                  <a:path w="64" h="67">
                    <a:moveTo>
                      <a:pt x="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52"/>
                      <a:pt x="14" y="67"/>
                      <a:pt x="3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1" y="67"/>
                      <a:pt x="64" y="63"/>
                      <a:pt x="64" y="5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3040" bIns="230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1" name="Google Shape;553;p19"/>
              <p:cNvSpPr/>
              <p:nvPr/>
            </p:nvSpPr>
            <p:spPr>
              <a:xfrm>
                <a:off x="8326440" y="900000"/>
                <a:ext cx="135000" cy="48600"/>
              </a:xfrm>
              <a:custGeom>
                <a:avLst/>
                <a:gdLst>
                  <a:gd name="textAreaLeft" fmla="*/ 0 w 135000"/>
                  <a:gd name="textAreaRight" fmla="*/ 135360 w 135000"/>
                  <a:gd name="textAreaTop" fmla="*/ 0 h 48600"/>
                  <a:gd name="textAreaBottom" fmla="*/ 48960 h 48600"/>
                </a:gdLst>
                <a:ahLst/>
                <a:cxnLst/>
                <a:rect l="textAreaLeft" t="textAreaTop" r="textAreaRight" b="textAreaBottom"/>
                <a:pathLst>
                  <a:path w="195" h="70">
                    <a:moveTo>
                      <a:pt x="195" y="19"/>
                    </a:moveTo>
                    <a:cubicBezTo>
                      <a:pt x="195" y="0"/>
                      <a:pt x="195" y="0"/>
                      <a:pt x="195" y="0"/>
                    </a:cubicBezTo>
                    <a:cubicBezTo>
                      <a:pt x="183" y="5"/>
                      <a:pt x="170" y="7"/>
                      <a:pt x="156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43"/>
                      <a:pt x="39" y="70"/>
                      <a:pt x="77" y="70"/>
                    </a:cubicBezTo>
                    <a:cubicBezTo>
                      <a:pt x="144" y="70"/>
                      <a:pt x="144" y="70"/>
                      <a:pt x="144" y="70"/>
                    </a:cubicBezTo>
                    <a:cubicBezTo>
                      <a:pt x="172" y="70"/>
                      <a:pt x="195" y="47"/>
                      <a:pt x="195" y="1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4480" bIns="244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282" name="Google Shape;554;p19"/>
            <p:cNvGrpSpPr/>
            <p:nvPr/>
          </p:nvGrpSpPr>
          <p:grpSpPr>
            <a:xfrm>
              <a:off x="8148600" y="33480"/>
              <a:ext cx="326880" cy="318240"/>
              <a:chOff x="8148600" y="33480"/>
              <a:chExt cx="326880" cy="318240"/>
            </a:xfrm>
          </p:grpSpPr>
          <p:sp>
            <p:nvSpPr>
              <p:cNvPr id="283" name="Google Shape;555;p19"/>
              <p:cNvSpPr/>
              <p:nvPr/>
            </p:nvSpPr>
            <p:spPr>
              <a:xfrm>
                <a:off x="8274960" y="330120"/>
                <a:ext cx="115920" cy="21600"/>
              </a:xfrm>
              <a:custGeom>
                <a:avLst/>
                <a:gdLst>
                  <a:gd name="textAreaLeft" fmla="*/ 0 w 115920"/>
                  <a:gd name="textAreaRight" fmla="*/ 116280 w 115920"/>
                  <a:gd name="textAreaTop" fmla="*/ 0 h 21600"/>
                  <a:gd name="textAreaBottom" fmla="*/ 21960 h 21600"/>
                </a:gdLst>
                <a:ahLst/>
                <a:cxnLst/>
                <a:rect l="textAreaLeft" t="textAreaTop" r="textAreaRight" b="textAreaBottom"/>
                <a:pathLst>
                  <a:path w="190" h="36">
                    <a:moveTo>
                      <a:pt x="1" y="14"/>
                    </a:moveTo>
                    <a:cubicBezTo>
                      <a:pt x="0" y="16"/>
                      <a:pt x="2" y="19"/>
                      <a:pt x="4" y="19"/>
                    </a:cubicBezTo>
                    <a:cubicBezTo>
                      <a:pt x="65" y="36"/>
                      <a:pt x="135" y="29"/>
                      <a:pt x="190" y="0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0800" bIns="10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4" name="Google Shape;556;p19"/>
              <p:cNvSpPr/>
              <p:nvPr/>
            </p:nvSpPr>
            <p:spPr>
              <a:xfrm>
                <a:off x="8148600" y="151920"/>
                <a:ext cx="155880" cy="181080"/>
              </a:xfrm>
              <a:custGeom>
                <a:avLst/>
                <a:gdLst>
                  <a:gd name="textAreaLeft" fmla="*/ 0 w 155880"/>
                  <a:gd name="textAreaRight" fmla="*/ 156240 w 155880"/>
                  <a:gd name="textAreaTop" fmla="*/ 0 h 181080"/>
                  <a:gd name="textAreaBottom" fmla="*/ 181440 h 181080"/>
                </a:gdLst>
                <a:ahLst/>
                <a:cxnLst/>
                <a:rect l="textAreaLeft" t="textAreaTop" r="textAreaRight" b="textAreaBottom"/>
                <a:pathLst>
                  <a:path w="255" h="296">
                    <a:moveTo>
                      <a:pt x="251" y="72"/>
                    </a:moveTo>
                    <a:cubicBezTo>
                      <a:pt x="34" y="1"/>
                      <a:pt x="34" y="1"/>
                      <a:pt x="34" y="1"/>
                    </a:cubicBezTo>
                    <a:cubicBezTo>
                      <a:pt x="32" y="0"/>
                      <a:pt x="29" y="2"/>
                      <a:pt x="28" y="5"/>
                    </a:cubicBezTo>
                    <a:cubicBezTo>
                      <a:pt x="0" y="121"/>
                      <a:pt x="60" y="245"/>
                      <a:pt x="169" y="295"/>
                    </a:cubicBezTo>
                    <a:cubicBezTo>
                      <a:pt x="171" y="296"/>
                      <a:pt x="174" y="295"/>
                      <a:pt x="175" y="292"/>
                    </a:cubicBezTo>
                    <a:cubicBezTo>
                      <a:pt x="254" y="78"/>
                      <a:pt x="254" y="78"/>
                      <a:pt x="254" y="78"/>
                    </a:cubicBezTo>
                    <a:cubicBezTo>
                      <a:pt x="255" y="76"/>
                      <a:pt x="254" y="73"/>
                      <a:pt x="251" y="7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5" name="Google Shape;557;p19"/>
              <p:cNvSpPr/>
              <p:nvPr/>
            </p:nvSpPr>
            <p:spPr>
              <a:xfrm>
                <a:off x="8286480" y="286200"/>
                <a:ext cx="156960" cy="23040"/>
              </a:xfrm>
              <a:custGeom>
                <a:avLst/>
                <a:gdLst>
                  <a:gd name="textAreaLeft" fmla="*/ 0 w 156960"/>
                  <a:gd name="textAreaRight" fmla="*/ 157320 w 156960"/>
                  <a:gd name="textAreaTop" fmla="*/ 0 h 23040"/>
                  <a:gd name="textAreaBottom" fmla="*/ 23400 h 23040"/>
                </a:gdLst>
                <a:ahLst/>
                <a:cxnLst/>
                <a:rect l="textAreaLeft" t="textAreaTop" r="textAreaRight" b="textAreaBottom"/>
                <a:pathLst>
                  <a:path w="257" h="38">
                    <a:moveTo>
                      <a:pt x="0" y="38"/>
                    </a:moveTo>
                    <a:cubicBezTo>
                      <a:pt x="221" y="38"/>
                      <a:pt x="221" y="38"/>
                      <a:pt x="221" y="38"/>
                    </a:cubicBezTo>
                    <a:cubicBezTo>
                      <a:pt x="234" y="26"/>
                      <a:pt x="246" y="13"/>
                      <a:pt x="257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1520" bIns="1152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6" name="Google Shape;558;p19"/>
              <p:cNvSpPr/>
              <p:nvPr/>
            </p:nvSpPr>
            <p:spPr>
              <a:xfrm>
                <a:off x="8173800" y="33480"/>
                <a:ext cx="134280" cy="141480"/>
              </a:xfrm>
              <a:custGeom>
                <a:avLst/>
                <a:gdLst>
                  <a:gd name="textAreaLeft" fmla="*/ 0 w 134280"/>
                  <a:gd name="textAreaRight" fmla="*/ 134640 w 134280"/>
                  <a:gd name="textAreaTop" fmla="*/ 0 h 141480"/>
                  <a:gd name="textAreaBottom" fmla="*/ 141840 h 141480"/>
                </a:gdLst>
                <a:ahLst/>
                <a:cxnLst/>
                <a:rect l="textAreaLeft" t="textAreaTop" r="textAreaRight" b="textAreaBottom"/>
                <a:pathLst>
                  <a:path w="220" h="231">
                    <a:moveTo>
                      <a:pt x="4" y="162"/>
                    </a:moveTo>
                    <a:cubicBezTo>
                      <a:pt x="214" y="230"/>
                      <a:pt x="214" y="230"/>
                      <a:pt x="214" y="230"/>
                    </a:cubicBezTo>
                    <a:cubicBezTo>
                      <a:pt x="217" y="231"/>
                      <a:pt x="220" y="229"/>
                      <a:pt x="220" y="226"/>
                    </a:cubicBezTo>
                    <a:cubicBezTo>
                      <a:pt x="220" y="5"/>
                      <a:pt x="220" y="5"/>
                      <a:pt x="220" y="5"/>
                    </a:cubicBezTo>
                    <a:cubicBezTo>
                      <a:pt x="220" y="2"/>
                      <a:pt x="217" y="0"/>
                      <a:pt x="215" y="0"/>
                    </a:cubicBezTo>
                    <a:cubicBezTo>
                      <a:pt x="155" y="6"/>
                      <a:pt x="99" y="31"/>
                      <a:pt x="56" y="75"/>
                    </a:cubicBezTo>
                    <a:cubicBezTo>
                      <a:pt x="32" y="98"/>
                      <a:pt x="14" y="125"/>
                      <a:pt x="1" y="155"/>
                    </a:cubicBezTo>
                    <a:cubicBezTo>
                      <a:pt x="0" y="158"/>
                      <a:pt x="1" y="161"/>
                      <a:pt x="4" y="16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7" name="Google Shape;559;p19"/>
              <p:cNvSpPr/>
              <p:nvPr/>
            </p:nvSpPr>
            <p:spPr>
              <a:xfrm>
                <a:off x="8302320" y="243720"/>
                <a:ext cx="164160" cy="21240"/>
              </a:xfrm>
              <a:custGeom>
                <a:avLst/>
                <a:gdLst>
                  <a:gd name="textAreaLeft" fmla="*/ 0 w 164160"/>
                  <a:gd name="textAreaRight" fmla="*/ 164520 w 164160"/>
                  <a:gd name="textAreaTop" fmla="*/ 0 h 21240"/>
                  <a:gd name="textAreaBottom" fmla="*/ 21600 h 21240"/>
                </a:gdLst>
                <a:ahLst/>
                <a:cxnLst/>
                <a:rect l="textAreaLeft" t="textAreaTop" r="textAreaRight" b="textAreaBottom"/>
                <a:pathLst>
                  <a:path w="268" h="35">
                    <a:moveTo>
                      <a:pt x="0" y="35"/>
                    </a:moveTo>
                    <a:cubicBezTo>
                      <a:pt x="253" y="35"/>
                      <a:pt x="253" y="35"/>
                      <a:pt x="253" y="35"/>
                    </a:cubicBezTo>
                    <a:cubicBezTo>
                      <a:pt x="259" y="24"/>
                      <a:pt x="264" y="12"/>
                      <a:pt x="268" y="0"/>
                    </a:cubicBezTo>
                    <a:cubicBezTo>
                      <a:pt x="13" y="0"/>
                      <a:pt x="13" y="0"/>
                      <a:pt x="13" y="0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0800" bIns="10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8" name="Google Shape;560;p19"/>
              <p:cNvSpPr/>
              <p:nvPr/>
            </p:nvSpPr>
            <p:spPr>
              <a:xfrm>
                <a:off x="8317800" y="200880"/>
                <a:ext cx="157680" cy="21600"/>
              </a:xfrm>
              <a:custGeom>
                <a:avLst/>
                <a:gdLst>
                  <a:gd name="textAreaLeft" fmla="*/ 0 w 157680"/>
                  <a:gd name="textAreaRight" fmla="*/ 158040 w 157680"/>
                  <a:gd name="textAreaTop" fmla="*/ 0 h 21600"/>
                  <a:gd name="textAreaBottom" fmla="*/ 21960 h 21600"/>
                </a:gdLst>
                <a:ahLst/>
                <a:cxnLst/>
                <a:rect l="textAreaLeft" t="textAreaTop" r="textAreaRight" b="textAreaBottom"/>
                <a:pathLst>
                  <a:path w="258" h="36">
                    <a:moveTo>
                      <a:pt x="253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4" y="1"/>
                      <a:pt x="13" y="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53" y="36"/>
                      <a:pt x="253" y="36"/>
                      <a:pt x="253" y="36"/>
                    </a:cubicBezTo>
                    <a:cubicBezTo>
                      <a:pt x="255" y="26"/>
                      <a:pt x="257" y="16"/>
                      <a:pt x="257" y="5"/>
                    </a:cubicBezTo>
                    <a:cubicBezTo>
                      <a:pt x="258" y="2"/>
                      <a:pt x="255" y="0"/>
                      <a:pt x="25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0800" bIns="10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9" name="Google Shape;561;p19"/>
              <p:cNvSpPr/>
              <p:nvPr/>
            </p:nvSpPr>
            <p:spPr>
              <a:xfrm>
                <a:off x="8346960" y="109080"/>
                <a:ext cx="18360" cy="54720"/>
              </a:xfrm>
              <a:custGeom>
                <a:avLst/>
                <a:gdLst>
                  <a:gd name="textAreaLeft" fmla="*/ 0 w 18360"/>
                  <a:gd name="textAreaRight" fmla="*/ 18720 w 18360"/>
                  <a:gd name="textAreaTop" fmla="*/ 0 h 54720"/>
                  <a:gd name="textAreaBottom" fmla="*/ 55080 h 54720"/>
                </a:gdLst>
                <a:ahLst/>
                <a:cxnLst/>
                <a:rect l="textAreaLeft" t="textAreaTop" r="textAreaRight" b="textAreaBottom"/>
                <a:pathLst>
                  <a:path w="31" h="90">
                    <a:moveTo>
                      <a:pt x="16" y="90"/>
                    </a:moveTo>
                    <a:cubicBezTo>
                      <a:pt x="24" y="90"/>
                      <a:pt x="31" y="84"/>
                      <a:pt x="31" y="7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0"/>
                      <a:pt x="1" y="0"/>
                      <a:pt x="0" y="2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4"/>
                      <a:pt x="7" y="90"/>
                      <a:pt x="16" y="9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7360" bIns="2736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90" name="Google Shape;562;p19"/>
              <p:cNvSpPr/>
              <p:nvPr/>
            </p:nvSpPr>
            <p:spPr>
              <a:xfrm>
                <a:off x="8384400" y="88200"/>
                <a:ext cx="18000" cy="75600"/>
              </a:xfrm>
              <a:custGeom>
                <a:avLst/>
                <a:gdLst>
                  <a:gd name="textAreaLeft" fmla="*/ 0 w 18000"/>
                  <a:gd name="textAreaRight" fmla="*/ 18360 w 18000"/>
                  <a:gd name="textAreaTop" fmla="*/ 0 h 75600"/>
                  <a:gd name="textAreaBottom" fmla="*/ 75960 h 75600"/>
                </a:gdLst>
                <a:ahLst/>
                <a:cxnLst/>
                <a:rect l="textAreaLeft" t="textAreaTop" r="textAreaRight" b="textAreaBottom"/>
                <a:pathLst>
                  <a:path w="30" h="124">
                    <a:moveTo>
                      <a:pt x="15" y="124"/>
                    </a:moveTo>
                    <a:cubicBezTo>
                      <a:pt x="24" y="124"/>
                      <a:pt x="30" y="118"/>
                      <a:pt x="30" y="109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0"/>
                      <a:pt x="1" y="0"/>
                      <a:pt x="0" y="20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18"/>
                      <a:pt x="7" y="124"/>
                      <a:pt x="15" y="124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7800" bIns="37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91" name="Google Shape;563;p19"/>
              <p:cNvSpPr/>
              <p:nvPr/>
            </p:nvSpPr>
            <p:spPr>
              <a:xfrm>
                <a:off x="8421840" y="59040"/>
                <a:ext cx="18360" cy="104400"/>
              </a:xfrm>
              <a:custGeom>
                <a:avLst/>
                <a:gdLst>
                  <a:gd name="textAreaLeft" fmla="*/ 0 w 18360"/>
                  <a:gd name="textAreaRight" fmla="*/ 18720 w 18360"/>
                  <a:gd name="textAreaTop" fmla="*/ 0 h 104400"/>
                  <a:gd name="textAreaBottom" fmla="*/ 104760 h 104400"/>
                </a:gdLst>
                <a:ahLst/>
                <a:cxnLst/>
                <a:rect l="textAreaLeft" t="textAreaTop" r="textAreaRight" b="textAreaBottom"/>
                <a:pathLst>
                  <a:path w="30" h="171">
                    <a:moveTo>
                      <a:pt x="15" y="171"/>
                    </a:moveTo>
                    <a:cubicBezTo>
                      <a:pt x="23" y="171"/>
                      <a:pt x="30" y="165"/>
                      <a:pt x="30" y="156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0"/>
                      <a:pt x="1" y="0"/>
                      <a:pt x="0" y="20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65"/>
                      <a:pt x="7" y="171"/>
                      <a:pt x="15" y="171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  <p:sp>
        <p:nvSpPr>
          <p:cNvPr id="292" name="PlaceHolder 1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_ONLY_1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Google Shape;637;p21"/>
          <p:cNvPicPr/>
          <p:nvPr/>
        </p:nvPicPr>
        <p:blipFill>
          <a:blip r:embed="rId2"/>
          <a:srcRect t="1844" r="1844"/>
          <a:stretch/>
        </p:blipFill>
        <p:spPr>
          <a:xfrm rot="10800000" flipH="1">
            <a:off x="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8" name="Google Shape;638;p21"/>
          <p:cNvPicPr/>
          <p:nvPr/>
        </p:nvPicPr>
        <p:blipFill>
          <a:blip r:embed="rId3">
            <a:alphaModFix amt="50000"/>
          </a:blip>
          <a:stretch/>
        </p:blipFill>
        <p:spPr>
          <a:xfrm rot="19152600" flipH="1">
            <a:off x="7219800" y="-2005920"/>
            <a:ext cx="3541680" cy="3464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9" name="Google Shape;639;p21"/>
          <p:cNvPicPr/>
          <p:nvPr/>
        </p:nvPicPr>
        <p:blipFill>
          <a:blip r:embed="rId4"/>
          <a:srcRect l="7208" r="48305" b="45432"/>
          <a:stretch/>
        </p:blipFill>
        <p:spPr>
          <a:xfrm rot="10800000" flipH="1">
            <a:off x="0" y="360"/>
            <a:ext cx="1218960" cy="285408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400" name="Google Shape;640;p21"/>
          <p:cNvGrpSpPr/>
          <p:nvPr/>
        </p:nvGrpSpPr>
        <p:grpSpPr>
          <a:xfrm>
            <a:off x="7780680" y="3676680"/>
            <a:ext cx="1963080" cy="2007000"/>
            <a:chOff x="7780680" y="3676680"/>
            <a:chExt cx="1963080" cy="2007000"/>
          </a:xfrm>
        </p:grpSpPr>
        <p:pic>
          <p:nvPicPr>
            <p:cNvPr id="401" name="Google Shape;641;p21"/>
            <p:cNvPicPr/>
            <p:nvPr/>
          </p:nvPicPr>
          <p:blipFill>
            <a:blip r:embed="rId5">
              <a:alphaModFix amt="50000"/>
            </a:blip>
            <a:stretch/>
          </p:blipFill>
          <p:spPr>
            <a:xfrm rot="5400000">
              <a:off x="7758720" y="3698640"/>
              <a:ext cx="2007000" cy="1963080"/>
            </a:xfrm>
            <a:prstGeom prst="rect">
              <a:avLst/>
            </a:prstGeom>
            <a:noFill/>
            <a:ln w="0">
              <a:noFill/>
            </a:ln>
          </p:spPr>
        </p:pic>
        <p:grpSp>
          <p:nvGrpSpPr>
            <p:cNvPr id="402" name="Google Shape;642;p21"/>
            <p:cNvGrpSpPr/>
            <p:nvPr/>
          </p:nvGrpSpPr>
          <p:grpSpPr>
            <a:xfrm>
              <a:off x="9025560" y="4566240"/>
              <a:ext cx="326520" cy="318240"/>
              <a:chOff x="9025560" y="4566240"/>
              <a:chExt cx="326520" cy="318240"/>
            </a:xfrm>
          </p:grpSpPr>
          <p:sp>
            <p:nvSpPr>
              <p:cNvPr id="403" name="Google Shape;643;p21"/>
              <p:cNvSpPr/>
              <p:nvPr/>
            </p:nvSpPr>
            <p:spPr>
              <a:xfrm>
                <a:off x="9151560" y="4862880"/>
                <a:ext cx="115920" cy="21600"/>
              </a:xfrm>
              <a:custGeom>
                <a:avLst/>
                <a:gdLst>
                  <a:gd name="textAreaLeft" fmla="*/ 0 w 115920"/>
                  <a:gd name="textAreaRight" fmla="*/ 116280 w 115920"/>
                  <a:gd name="textAreaTop" fmla="*/ 0 h 21600"/>
                  <a:gd name="textAreaBottom" fmla="*/ 21960 h 21600"/>
                </a:gdLst>
                <a:ahLst/>
                <a:cxnLst/>
                <a:rect l="textAreaLeft" t="textAreaTop" r="textAreaRight" b="textAreaBottom"/>
                <a:pathLst>
                  <a:path w="190" h="36">
                    <a:moveTo>
                      <a:pt x="1" y="14"/>
                    </a:moveTo>
                    <a:cubicBezTo>
                      <a:pt x="0" y="16"/>
                      <a:pt x="2" y="19"/>
                      <a:pt x="4" y="19"/>
                    </a:cubicBezTo>
                    <a:cubicBezTo>
                      <a:pt x="65" y="36"/>
                      <a:pt x="135" y="29"/>
                      <a:pt x="190" y="0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0800" bIns="10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04" name="Google Shape;644;p21"/>
              <p:cNvSpPr/>
              <p:nvPr/>
            </p:nvSpPr>
            <p:spPr>
              <a:xfrm>
                <a:off x="9025560" y="4684680"/>
                <a:ext cx="155880" cy="181080"/>
              </a:xfrm>
              <a:custGeom>
                <a:avLst/>
                <a:gdLst>
                  <a:gd name="textAreaLeft" fmla="*/ 0 w 155880"/>
                  <a:gd name="textAreaRight" fmla="*/ 156240 w 155880"/>
                  <a:gd name="textAreaTop" fmla="*/ 0 h 181080"/>
                  <a:gd name="textAreaBottom" fmla="*/ 181440 h 181080"/>
                </a:gdLst>
                <a:ahLst/>
                <a:cxnLst/>
                <a:rect l="textAreaLeft" t="textAreaTop" r="textAreaRight" b="textAreaBottom"/>
                <a:pathLst>
                  <a:path w="255" h="296">
                    <a:moveTo>
                      <a:pt x="251" y="72"/>
                    </a:moveTo>
                    <a:cubicBezTo>
                      <a:pt x="34" y="1"/>
                      <a:pt x="34" y="1"/>
                      <a:pt x="34" y="1"/>
                    </a:cubicBezTo>
                    <a:cubicBezTo>
                      <a:pt x="32" y="0"/>
                      <a:pt x="29" y="2"/>
                      <a:pt x="28" y="5"/>
                    </a:cubicBezTo>
                    <a:cubicBezTo>
                      <a:pt x="0" y="121"/>
                      <a:pt x="60" y="245"/>
                      <a:pt x="169" y="295"/>
                    </a:cubicBezTo>
                    <a:cubicBezTo>
                      <a:pt x="171" y="296"/>
                      <a:pt x="174" y="295"/>
                      <a:pt x="175" y="292"/>
                    </a:cubicBezTo>
                    <a:cubicBezTo>
                      <a:pt x="254" y="78"/>
                      <a:pt x="254" y="78"/>
                      <a:pt x="254" y="78"/>
                    </a:cubicBezTo>
                    <a:cubicBezTo>
                      <a:pt x="255" y="76"/>
                      <a:pt x="254" y="73"/>
                      <a:pt x="251" y="7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05" name="Google Shape;645;p21"/>
              <p:cNvSpPr/>
              <p:nvPr/>
            </p:nvSpPr>
            <p:spPr>
              <a:xfrm>
                <a:off x="9163080" y="4818960"/>
                <a:ext cx="156960" cy="23040"/>
              </a:xfrm>
              <a:custGeom>
                <a:avLst/>
                <a:gdLst>
                  <a:gd name="textAreaLeft" fmla="*/ 0 w 156960"/>
                  <a:gd name="textAreaRight" fmla="*/ 157320 w 156960"/>
                  <a:gd name="textAreaTop" fmla="*/ 0 h 23040"/>
                  <a:gd name="textAreaBottom" fmla="*/ 23400 h 23040"/>
                </a:gdLst>
                <a:ahLst/>
                <a:cxnLst/>
                <a:rect l="textAreaLeft" t="textAreaTop" r="textAreaRight" b="textAreaBottom"/>
                <a:pathLst>
                  <a:path w="257" h="38">
                    <a:moveTo>
                      <a:pt x="0" y="38"/>
                    </a:moveTo>
                    <a:cubicBezTo>
                      <a:pt x="221" y="38"/>
                      <a:pt x="221" y="38"/>
                      <a:pt x="221" y="38"/>
                    </a:cubicBezTo>
                    <a:cubicBezTo>
                      <a:pt x="234" y="26"/>
                      <a:pt x="246" y="13"/>
                      <a:pt x="257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1520" bIns="1152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06" name="Google Shape;646;p21"/>
              <p:cNvSpPr/>
              <p:nvPr/>
            </p:nvSpPr>
            <p:spPr>
              <a:xfrm>
                <a:off x="9050400" y="4566240"/>
                <a:ext cx="134280" cy="141480"/>
              </a:xfrm>
              <a:custGeom>
                <a:avLst/>
                <a:gdLst>
                  <a:gd name="textAreaLeft" fmla="*/ 0 w 134280"/>
                  <a:gd name="textAreaRight" fmla="*/ 134640 w 134280"/>
                  <a:gd name="textAreaTop" fmla="*/ 0 h 141480"/>
                  <a:gd name="textAreaBottom" fmla="*/ 141840 h 141480"/>
                </a:gdLst>
                <a:ahLst/>
                <a:cxnLst/>
                <a:rect l="textAreaLeft" t="textAreaTop" r="textAreaRight" b="textAreaBottom"/>
                <a:pathLst>
                  <a:path w="220" h="231">
                    <a:moveTo>
                      <a:pt x="4" y="162"/>
                    </a:moveTo>
                    <a:cubicBezTo>
                      <a:pt x="214" y="230"/>
                      <a:pt x="214" y="230"/>
                      <a:pt x="214" y="230"/>
                    </a:cubicBezTo>
                    <a:cubicBezTo>
                      <a:pt x="217" y="231"/>
                      <a:pt x="220" y="229"/>
                      <a:pt x="220" y="226"/>
                    </a:cubicBezTo>
                    <a:cubicBezTo>
                      <a:pt x="220" y="5"/>
                      <a:pt x="220" y="5"/>
                      <a:pt x="220" y="5"/>
                    </a:cubicBezTo>
                    <a:cubicBezTo>
                      <a:pt x="220" y="2"/>
                      <a:pt x="217" y="0"/>
                      <a:pt x="215" y="0"/>
                    </a:cubicBezTo>
                    <a:cubicBezTo>
                      <a:pt x="155" y="6"/>
                      <a:pt x="99" y="31"/>
                      <a:pt x="56" y="75"/>
                    </a:cubicBezTo>
                    <a:cubicBezTo>
                      <a:pt x="32" y="98"/>
                      <a:pt x="14" y="125"/>
                      <a:pt x="1" y="155"/>
                    </a:cubicBezTo>
                    <a:cubicBezTo>
                      <a:pt x="0" y="158"/>
                      <a:pt x="1" y="161"/>
                      <a:pt x="4" y="16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07" name="Google Shape;647;p21"/>
              <p:cNvSpPr/>
              <p:nvPr/>
            </p:nvSpPr>
            <p:spPr>
              <a:xfrm>
                <a:off x="9178920" y="4776480"/>
                <a:ext cx="164160" cy="21240"/>
              </a:xfrm>
              <a:custGeom>
                <a:avLst/>
                <a:gdLst>
                  <a:gd name="textAreaLeft" fmla="*/ 0 w 164160"/>
                  <a:gd name="textAreaRight" fmla="*/ 164520 w 164160"/>
                  <a:gd name="textAreaTop" fmla="*/ 0 h 21240"/>
                  <a:gd name="textAreaBottom" fmla="*/ 21600 h 21240"/>
                </a:gdLst>
                <a:ahLst/>
                <a:cxnLst/>
                <a:rect l="textAreaLeft" t="textAreaTop" r="textAreaRight" b="textAreaBottom"/>
                <a:pathLst>
                  <a:path w="268" h="35">
                    <a:moveTo>
                      <a:pt x="0" y="35"/>
                    </a:moveTo>
                    <a:cubicBezTo>
                      <a:pt x="253" y="35"/>
                      <a:pt x="253" y="35"/>
                      <a:pt x="253" y="35"/>
                    </a:cubicBezTo>
                    <a:cubicBezTo>
                      <a:pt x="259" y="24"/>
                      <a:pt x="264" y="12"/>
                      <a:pt x="268" y="0"/>
                    </a:cubicBezTo>
                    <a:cubicBezTo>
                      <a:pt x="13" y="0"/>
                      <a:pt x="13" y="0"/>
                      <a:pt x="13" y="0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0800" bIns="10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08" name="Google Shape;648;p21"/>
              <p:cNvSpPr/>
              <p:nvPr/>
            </p:nvSpPr>
            <p:spPr>
              <a:xfrm>
                <a:off x="9194400" y="4733640"/>
                <a:ext cx="157680" cy="21600"/>
              </a:xfrm>
              <a:custGeom>
                <a:avLst/>
                <a:gdLst>
                  <a:gd name="textAreaLeft" fmla="*/ 0 w 157680"/>
                  <a:gd name="textAreaRight" fmla="*/ 158040 w 157680"/>
                  <a:gd name="textAreaTop" fmla="*/ 0 h 21600"/>
                  <a:gd name="textAreaBottom" fmla="*/ 21960 h 21600"/>
                </a:gdLst>
                <a:ahLst/>
                <a:cxnLst/>
                <a:rect l="textAreaLeft" t="textAreaTop" r="textAreaRight" b="textAreaBottom"/>
                <a:pathLst>
                  <a:path w="258" h="36">
                    <a:moveTo>
                      <a:pt x="253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4" y="1"/>
                      <a:pt x="13" y="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53" y="36"/>
                      <a:pt x="253" y="36"/>
                      <a:pt x="253" y="36"/>
                    </a:cubicBezTo>
                    <a:cubicBezTo>
                      <a:pt x="255" y="26"/>
                      <a:pt x="257" y="16"/>
                      <a:pt x="257" y="5"/>
                    </a:cubicBezTo>
                    <a:cubicBezTo>
                      <a:pt x="258" y="2"/>
                      <a:pt x="255" y="0"/>
                      <a:pt x="25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0800" bIns="10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09" name="Google Shape;649;p21"/>
              <p:cNvSpPr/>
              <p:nvPr/>
            </p:nvSpPr>
            <p:spPr>
              <a:xfrm>
                <a:off x="9223920" y="4641840"/>
                <a:ext cx="18360" cy="54720"/>
              </a:xfrm>
              <a:custGeom>
                <a:avLst/>
                <a:gdLst>
                  <a:gd name="textAreaLeft" fmla="*/ 0 w 18360"/>
                  <a:gd name="textAreaRight" fmla="*/ 18720 w 18360"/>
                  <a:gd name="textAreaTop" fmla="*/ 0 h 54720"/>
                  <a:gd name="textAreaBottom" fmla="*/ 55080 h 54720"/>
                </a:gdLst>
                <a:ahLst/>
                <a:cxnLst/>
                <a:rect l="textAreaLeft" t="textAreaTop" r="textAreaRight" b="textAreaBottom"/>
                <a:pathLst>
                  <a:path w="31" h="90">
                    <a:moveTo>
                      <a:pt x="16" y="90"/>
                    </a:moveTo>
                    <a:cubicBezTo>
                      <a:pt x="24" y="90"/>
                      <a:pt x="31" y="84"/>
                      <a:pt x="31" y="7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0"/>
                      <a:pt x="1" y="0"/>
                      <a:pt x="0" y="2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4"/>
                      <a:pt x="7" y="90"/>
                      <a:pt x="16" y="9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7360" bIns="2736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0" name="Google Shape;650;p21"/>
              <p:cNvSpPr/>
              <p:nvPr/>
            </p:nvSpPr>
            <p:spPr>
              <a:xfrm>
                <a:off x="9261360" y="4620960"/>
                <a:ext cx="18000" cy="75600"/>
              </a:xfrm>
              <a:custGeom>
                <a:avLst/>
                <a:gdLst>
                  <a:gd name="textAreaLeft" fmla="*/ 0 w 18000"/>
                  <a:gd name="textAreaRight" fmla="*/ 18360 w 18000"/>
                  <a:gd name="textAreaTop" fmla="*/ 0 h 75600"/>
                  <a:gd name="textAreaBottom" fmla="*/ 75960 h 75600"/>
                </a:gdLst>
                <a:ahLst/>
                <a:cxnLst/>
                <a:rect l="textAreaLeft" t="textAreaTop" r="textAreaRight" b="textAreaBottom"/>
                <a:pathLst>
                  <a:path w="30" h="124">
                    <a:moveTo>
                      <a:pt x="15" y="124"/>
                    </a:moveTo>
                    <a:cubicBezTo>
                      <a:pt x="24" y="124"/>
                      <a:pt x="30" y="118"/>
                      <a:pt x="30" y="109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0"/>
                      <a:pt x="1" y="0"/>
                      <a:pt x="0" y="20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18"/>
                      <a:pt x="7" y="124"/>
                      <a:pt x="15" y="124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7800" bIns="37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1" name="Google Shape;651;p21"/>
              <p:cNvSpPr/>
              <p:nvPr/>
            </p:nvSpPr>
            <p:spPr>
              <a:xfrm>
                <a:off x="9298440" y="4591800"/>
                <a:ext cx="18360" cy="104400"/>
              </a:xfrm>
              <a:custGeom>
                <a:avLst/>
                <a:gdLst>
                  <a:gd name="textAreaLeft" fmla="*/ 0 w 18360"/>
                  <a:gd name="textAreaRight" fmla="*/ 18720 w 18360"/>
                  <a:gd name="textAreaTop" fmla="*/ 0 h 104400"/>
                  <a:gd name="textAreaBottom" fmla="*/ 104760 h 104400"/>
                </a:gdLst>
                <a:ahLst/>
                <a:cxnLst/>
                <a:rect l="textAreaLeft" t="textAreaTop" r="textAreaRight" b="textAreaBottom"/>
                <a:pathLst>
                  <a:path w="30" h="171">
                    <a:moveTo>
                      <a:pt x="15" y="171"/>
                    </a:moveTo>
                    <a:cubicBezTo>
                      <a:pt x="23" y="171"/>
                      <a:pt x="30" y="165"/>
                      <a:pt x="30" y="156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0"/>
                      <a:pt x="1" y="0"/>
                      <a:pt x="0" y="20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65"/>
                      <a:pt x="7" y="171"/>
                      <a:pt x="15" y="171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412" name="Google Shape;652;p21"/>
            <p:cNvGrpSpPr/>
            <p:nvPr/>
          </p:nvGrpSpPr>
          <p:grpSpPr>
            <a:xfrm>
              <a:off x="9068760" y="5229360"/>
              <a:ext cx="268200" cy="268560"/>
              <a:chOff x="9068760" y="5229360"/>
              <a:chExt cx="268200" cy="268560"/>
            </a:xfrm>
          </p:grpSpPr>
          <p:sp>
            <p:nvSpPr>
              <p:cNvPr id="413" name="Google Shape;653;p21"/>
              <p:cNvSpPr/>
              <p:nvPr/>
            </p:nvSpPr>
            <p:spPr>
              <a:xfrm>
                <a:off x="9127080" y="5387760"/>
                <a:ext cx="51480" cy="51480"/>
              </a:xfrm>
              <a:custGeom>
                <a:avLst/>
                <a:gdLst>
                  <a:gd name="textAreaLeft" fmla="*/ 0 w 51480"/>
                  <a:gd name="textAreaRight" fmla="*/ 51840 w 51480"/>
                  <a:gd name="textAreaTop" fmla="*/ 0 h 51480"/>
                  <a:gd name="textAreaBottom" fmla="*/ 51840 h 51480"/>
                </a:gdLst>
                <a:ahLst/>
                <a:cxnLst/>
                <a:rect l="textAreaLeft" t="textAreaTop" r="textAreaRight" b="textAreaBottom"/>
                <a:pathLst>
                  <a:path w="99" h="99">
                    <a:moveTo>
                      <a:pt x="0" y="2"/>
                    </a:moveTo>
                    <a:cubicBezTo>
                      <a:pt x="7" y="24"/>
                      <a:pt x="19" y="45"/>
                      <a:pt x="37" y="62"/>
                    </a:cubicBezTo>
                    <a:cubicBezTo>
                      <a:pt x="54" y="80"/>
                      <a:pt x="75" y="92"/>
                      <a:pt x="97" y="99"/>
                    </a:cubicBezTo>
                    <a:cubicBezTo>
                      <a:pt x="99" y="53"/>
                      <a:pt x="46" y="0"/>
                      <a:pt x="0" y="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5920" bIns="2592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4" name="Google Shape;654;p21"/>
              <p:cNvSpPr/>
              <p:nvPr/>
            </p:nvSpPr>
            <p:spPr>
              <a:xfrm>
                <a:off x="9226440" y="5388480"/>
                <a:ext cx="50760" cy="50760"/>
              </a:xfrm>
              <a:custGeom>
                <a:avLst/>
                <a:gdLst>
                  <a:gd name="textAreaLeft" fmla="*/ 0 w 50760"/>
                  <a:gd name="textAreaRight" fmla="*/ 51120 w 50760"/>
                  <a:gd name="textAreaTop" fmla="*/ 0 h 50760"/>
                  <a:gd name="textAreaBottom" fmla="*/ 51120 h 50760"/>
                </a:gdLst>
                <a:ahLst/>
                <a:cxnLst/>
                <a:rect l="textAreaLeft" t="textAreaTop" r="textAreaRight" b="textAreaBottom"/>
                <a:pathLst>
                  <a:path w="98" h="98">
                    <a:moveTo>
                      <a:pt x="31" y="32"/>
                    </a:moveTo>
                    <a:cubicBezTo>
                      <a:pt x="11" y="52"/>
                      <a:pt x="0" y="77"/>
                      <a:pt x="0" y="98"/>
                    </a:cubicBezTo>
                    <a:cubicBezTo>
                      <a:pt x="22" y="91"/>
                      <a:pt x="43" y="79"/>
                      <a:pt x="61" y="61"/>
                    </a:cubicBezTo>
                    <a:cubicBezTo>
                      <a:pt x="78" y="44"/>
                      <a:pt x="91" y="23"/>
                      <a:pt x="98" y="1"/>
                    </a:cubicBezTo>
                    <a:cubicBezTo>
                      <a:pt x="76" y="0"/>
                      <a:pt x="51" y="11"/>
                      <a:pt x="31" y="3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5560" bIns="2556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5" name="Google Shape;655;p21"/>
              <p:cNvSpPr/>
              <p:nvPr/>
            </p:nvSpPr>
            <p:spPr>
              <a:xfrm>
                <a:off x="9127080" y="5288760"/>
                <a:ext cx="50400" cy="50760"/>
              </a:xfrm>
              <a:custGeom>
                <a:avLst/>
                <a:gdLst>
                  <a:gd name="textAreaLeft" fmla="*/ 0 w 50400"/>
                  <a:gd name="textAreaRight" fmla="*/ 50760 w 50400"/>
                  <a:gd name="textAreaTop" fmla="*/ 0 h 50760"/>
                  <a:gd name="textAreaBottom" fmla="*/ 51120 h 50760"/>
                </a:gdLst>
                <a:ahLst/>
                <a:cxnLst/>
                <a:rect l="textAreaLeft" t="textAreaTop" r="textAreaRight" b="textAreaBottom"/>
                <a:pathLst>
                  <a:path w="97" h="98">
                    <a:moveTo>
                      <a:pt x="66" y="67"/>
                    </a:moveTo>
                    <a:cubicBezTo>
                      <a:pt x="86" y="47"/>
                      <a:pt x="97" y="22"/>
                      <a:pt x="97" y="0"/>
                    </a:cubicBezTo>
                    <a:cubicBezTo>
                      <a:pt x="52" y="14"/>
                      <a:pt x="13" y="53"/>
                      <a:pt x="0" y="98"/>
                    </a:cubicBezTo>
                    <a:cubicBezTo>
                      <a:pt x="21" y="98"/>
                      <a:pt x="46" y="87"/>
                      <a:pt x="66" y="6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5560" bIns="2556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6" name="Google Shape;656;p21"/>
              <p:cNvSpPr/>
              <p:nvPr/>
            </p:nvSpPr>
            <p:spPr>
              <a:xfrm>
                <a:off x="9225360" y="5288760"/>
                <a:ext cx="51840" cy="51840"/>
              </a:xfrm>
              <a:custGeom>
                <a:avLst/>
                <a:gdLst>
                  <a:gd name="textAreaLeft" fmla="*/ 0 w 51840"/>
                  <a:gd name="textAreaRight" fmla="*/ 52200 w 51840"/>
                  <a:gd name="textAreaTop" fmla="*/ 0 h 51840"/>
                  <a:gd name="textAreaBottom" fmla="*/ 52200 h 51840"/>
                </a:gdLst>
                <a:ahLst/>
                <a:cxnLst/>
                <a:rect l="textAreaLeft" t="textAreaTop" r="textAreaRight" b="textAreaBottom"/>
                <a:pathLst>
                  <a:path w="100" h="100">
                    <a:moveTo>
                      <a:pt x="100" y="98"/>
                    </a:moveTo>
                    <a:cubicBezTo>
                      <a:pt x="86" y="53"/>
                      <a:pt x="47" y="14"/>
                      <a:pt x="2" y="0"/>
                    </a:cubicBezTo>
                    <a:cubicBezTo>
                      <a:pt x="0" y="46"/>
                      <a:pt x="54" y="100"/>
                      <a:pt x="100" y="9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5920" bIns="2592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7" name="Google Shape;657;p21"/>
              <p:cNvSpPr/>
              <p:nvPr/>
            </p:nvSpPr>
            <p:spPr>
              <a:xfrm>
                <a:off x="9188280" y="5351760"/>
                <a:ext cx="27000" cy="26640"/>
              </a:xfrm>
              <a:custGeom>
                <a:avLst/>
                <a:gdLst>
                  <a:gd name="textAreaLeft" fmla="*/ 0 w 27000"/>
                  <a:gd name="textAreaRight" fmla="*/ 27360 w 27000"/>
                  <a:gd name="textAreaTop" fmla="*/ 0 h 26640"/>
                  <a:gd name="textAreaBottom" fmla="*/ 27000 h 26640"/>
                </a:gdLst>
                <a:ahLst/>
                <a:cxnLst/>
                <a:rect l="textAreaLeft" t="textAreaTop" r="textAreaRight" b="textAreaBottom"/>
                <a:pathLst>
                  <a:path w="53" h="51">
                    <a:moveTo>
                      <a:pt x="27" y="0"/>
                    </a:moveTo>
                    <a:cubicBezTo>
                      <a:pt x="21" y="0"/>
                      <a:pt x="14" y="3"/>
                      <a:pt x="10" y="7"/>
                    </a:cubicBezTo>
                    <a:cubicBezTo>
                      <a:pt x="0" y="17"/>
                      <a:pt x="0" y="32"/>
                      <a:pt x="10" y="41"/>
                    </a:cubicBezTo>
                    <a:cubicBezTo>
                      <a:pt x="19" y="51"/>
                      <a:pt x="34" y="51"/>
                      <a:pt x="44" y="41"/>
                    </a:cubicBezTo>
                    <a:cubicBezTo>
                      <a:pt x="53" y="32"/>
                      <a:pt x="53" y="17"/>
                      <a:pt x="44" y="7"/>
                    </a:cubicBezTo>
                    <a:cubicBezTo>
                      <a:pt x="39" y="3"/>
                      <a:pt x="33" y="0"/>
                      <a:pt x="27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3320" bIns="1332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8" name="Google Shape;658;p21"/>
              <p:cNvSpPr/>
              <p:nvPr/>
            </p:nvSpPr>
            <p:spPr>
              <a:xfrm>
                <a:off x="9123120" y="5285520"/>
                <a:ext cx="157680" cy="157680"/>
              </a:xfrm>
              <a:custGeom>
                <a:avLst/>
                <a:gdLst>
                  <a:gd name="textAreaLeft" fmla="*/ 0 w 157680"/>
                  <a:gd name="textAreaRight" fmla="*/ 158040 w 157680"/>
                  <a:gd name="textAreaTop" fmla="*/ 0 h 157680"/>
                  <a:gd name="textAreaBottom" fmla="*/ 158040 h 157680"/>
                </a:gdLst>
                <a:ahLst/>
                <a:cxnLst/>
                <a:rect l="textAreaLeft" t="textAreaTop" r="textAreaRight" b="textAreaBottom"/>
                <a:pathLst>
                  <a:path w="303" h="303">
                    <a:moveTo>
                      <a:pt x="295" y="135"/>
                    </a:moveTo>
                    <a:cubicBezTo>
                      <a:pt x="265" y="135"/>
                      <a:pt x="233" y="120"/>
                      <a:pt x="208" y="95"/>
                    </a:cubicBezTo>
                    <a:cubicBezTo>
                      <a:pt x="192" y="79"/>
                      <a:pt x="180" y="61"/>
                      <a:pt x="174" y="41"/>
                    </a:cubicBezTo>
                    <a:cubicBezTo>
                      <a:pt x="169" y="27"/>
                      <a:pt x="168" y="14"/>
                      <a:pt x="169" y="1"/>
                    </a:cubicBezTo>
                    <a:cubicBezTo>
                      <a:pt x="158" y="0"/>
                      <a:pt x="146" y="0"/>
                      <a:pt x="135" y="1"/>
                    </a:cubicBezTo>
                    <a:cubicBezTo>
                      <a:pt x="140" y="52"/>
                      <a:pt x="93" y="114"/>
                      <a:pt x="41" y="129"/>
                    </a:cubicBezTo>
                    <a:cubicBezTo>
                      <a:pt x="28" y="134"/>
                      <a:pt x="15" y="135"/>
                      <a:pt x="1" y="134"/>
                    </a:cubicBezTo>
                    <a:cubicBezTo>
                      <a:pt x="0" y="146"/>
                      <a:pt x="0" y="157"/>
                      <a:pt x="1" y="168"/>
                    </a:cubicBezTo>
                    <a:cubicBezTo>
                      <a:pt x="68" y="161"/>
                      <a:pt x="142" y="235"/>
                      <a:pt x="135" y="302"/>
                    </a:cubicBezTo>
                    <a:cubicBezTo>
                      <a:pt x="146" y="303"/>
                      <a:pt x="157" y="303"/>
                      <a:pt x="169" y="302"/>
                    </a:cubicBezTo>
                    <a:cubicBezTo>
                      <a:pt x="166" y="270"/>
                      <a:pt x="180" y="235"/>
                      <a:pt x="208" y="207"/>
                    </a:cubicBezTo>
                    <a:cubicBezTo>
                      <a:pt x="224" y="191"/>
                      <a:pt x="242" y="180"/>
                      <a:pt x="262" y="173"/>
                    </a:cubicBezTo>
                    <a:cubicBezTo>
                      <a:pt x="275" y="169"/>
                      <a:pt x="289" y="167"/>
                      <a:pt x="302" y="168"/>
                    </a:cubicBezTo>
                    <a:cubicBezTo>
                      <a:pt x="303" y="157"/>
                      <a:pt x="303" y="146"/>
                      <a:pt x="302" y="134"/>
                    </a:cubicBezTo>
                    <a:cubicBezTo>
                      <a:pt x="300" y="134"/>
                      <a:pt x="297" y="135"/>
                      <a:pt x="295" y="135"/>
                    </a:cubicBezTo>
                    <a:close/>
                    <a:moveTo>
                      <a:pt x="190" y="190"/>
                    </a:moveTo>
                    <a:cubicBezTo>
                      <a:pt x="190" y="190"/>
                      <a:pt x="190" y="190"/>
                      <a:pt x="190" y="190"/>
                    </a:cubicBezTo>
                    <a:cubicBezTo>
                      <a:pt x="169" y="211"/>
                      <a:pt x="135" y="211"/>
                      <a:pt x="114" y="190"/>
                    </a:cubicBezTo>
                    <a:cubicBezTo>
                      <a:pt x="92" y="169"/>
                      <a:pt x="92" y="134"/>
                      <a:pt x="114" y="113"/>
                    </a:cubicBezTo>
                    <a:cubicBezTo>
                      <a:pt x="135" y="92"/>
                      <a:pt x="169" y="92"/>
                      <a:pt x="190" y="113"/>
                    </a:cubicBezTo>
                    <a:cubicBezTo>
                      <a:pt x="211" y="134"/>
                      <a:pt x="211" y="169"/>
                      <a:pt x="190" y="19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9" name="Google Shape;659;p21"/>
              <p:cNvSpPr/>
              <p:nvPr/>
            </p:nvSpPr>
            <p:spPr>
              <a:xfrm>
                <a:off x="9068760" y="5229360"/>
                <a:ext cx="268200" cy="268560"/>
              </a:xfrm>
              <a:custGeom>
                <a:avLst/>
                <a:gdLst>
                  <a:gd name="textAreaLeft" fmla="*/ 0 w 268200"/>
                  <a:gd name="textAreaRight" fmla="*/ 268560 w 268200"/>
                  <a:gd name="textAreaTop" fmla="*/ 0 h 268560"/>
                  <a:gd name="textAreaBottom" fmla="*/ 268920 h 268560"/>
                </a:gdLst>
                <a:ahLst/>
                <a:cxnLst/>
                <a:rect l="textAreaLeft" t="textAreaTop" r="textAreaRight" b="textAreaBottom"/>
                <a:pathLst>
                  <a:path w="514" h="515">
                    <a:moveTo>
                      <a:pt x="507" y="209"/>
                    </a:moveTo>
                    <a:cubicBezTo>
                      <a:pt x="506" y="200"/>
                      <a:pt x="499" y="193"/>
                      <a:pt x="490" y="192"/>
                    </a:cubicBezTo>
                    <a:cubicBezTo>
                      <a:pt x="469" y="188"/>
                      <a:pt x="469" y="188"/>
                      <a:pt x="469" y="188"/>
                    </a:cubicBezTo>
                    <a:cubicBezTo>
                      <a:pt x="467" y="188"/>
                      <a:pt x="465" y="186"/>
                      <a:pt x="464" y="184"/>
                    </a:cubicBezTo>
                    <a:cubicBezTo>
                      <a:pt x="461" y="177"/>
                      <a:pt x="458" y="170"/>
                      <a:pt x="455" y="163"/>
                    </a:cubicBezTo>
                    <a:cubicBezTo>
                      <a:pt x="454" y="161"/>
                      <a:pt x="454" y="158"/>
                      <a:pt x="456" y="157"/>
                    </a:cubicBezTo>
                    <a:cubicBezTo>
                      <a:pt x="468" y="139"/>
                      <a:pt x="468" y="139"/>
                      <a:pt x="468" y="139"/>
                    </a:cubicBezTo>
                    <a:cubicBezTo>
                      <a:pt x="473" y="132"/>
                      <a:pt x="473" y="122"/>
                      <a:pt x="468" y="115"/>
                    </a:cubicBezTo>
                    <a:cubicBezTo>
                      <a:pt x="459" y="101"/>
                      <a:pt x="448" y="89"/>
                      <a:pt x="437" y="77"/>
                    </a:cubicBezTo>
                    <a:cubicBezTo>
                      <a:pt x="424" y="64"/>
                      <a:pt x="409" y="53"/>
                      <a:pt x="394" y="43"/>
                    </a:cubicBezTo>
                    <a:cubicBezTo>
                      <a:pt x="389" y="39"/>
                      <a:pt x="382" y="39"/>
                      <a:pt x="377" y="43"/>
                    </a:cubicBezTo>
                    <a:cubicBezTo>
                      <a:pt x="357" y="58"/>
                      <a:pt x="357" y="58"/>
                      <a:pt x="357" y="58"/>
                    </a:cubicBezTo>
                    <a:cubicBezTo>
                      <a:pt x="355" y="59"/>
                      <a:pt x="352" y="60"/>
                      <a:pt x="350" y="59"/>
                    </a:cubicBezTo>
                    <a:cubicBezTo>
                      <a:pt x="343" y="55"/>
                      <a:pt x="336" y="53"/>
                      <a:pt x="329" y="50"/>
                    </a:cubicBezTo>
                    <a:cubicBezTo>
                      <a:pt x="327" y="49"/>
                      <a:pt x="326" y="47"/>
                      <a:pt x="325" y="45"/>
                    </a:cubicBezTo>
                    <a:cubicBezTo>
                      <a:pt x="321" y="20"/>
                      <a:pt x="321" y="20"/>
                      <a:pt x="321" y="20"/>
                    </a:cubicBezTo>
                    <a:cubicBezTo>
                      <a:pt x="320" y="14"/>
                      <a:pt x="315" y="9"/>
                      <a:pt x="309" y="8"/>
                    </a:cubicBezTo>
                    <a:cubicBezTo>
                      <a:pt x="274" y="0"/>
                      <a:pt x="237" y="1"/>
                      <a:pt x="201" y="8"/>
                    </a:cubicBezTo>
                    <a:cubicBezTo>
                      <a:pt x="195" y="9"/>
                      <a:pt x="191" y="14"/>
                      <a:pt x="190" y="20"/>
                    </a:cubicBezTo>
                    <a:cubicBezTo>
                      <a:pt x="186" y="45"/>
                      <a:pt x="186" y="45"/>
                      <a:pt x="186" y="45"/>
                    </a:cubicBezTo>
                    <a:cubicBezTo>
                      <a:pt x="185" y="48"/>
                      <a:pt x="184" y="49"/>
                      <a:pt x="181" y="50"/>
                    </a:cubicBezTo>
                    <a:cubicBezTo>
                      <a:pt x="174" y="53"/>
                      <a:pt x="167" y="56"/>
                      <a:pt x="160" y="59"/>
                    </a:cubicBezTo>
                    <a:cubicBezTo>
                      <a:pt x="158" y="60"/>
                      <a:pt x="156" y="60"/>
                      <a:pt x="154" y="58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28" y="40"/>
                      <a:pt x="121" y="40"/>
                      <a:pt x="116" y="43"/>
                    </a:cubicBezTo>
                    <a:cubicBezTo>
                      <a:pt x="101" y="53"/>
                      <a:pt x="87" y="65"/>
                      <a:pt x="75" y="77"/>
                    </a:cubicBezTo>
                    <a:cubicBezTo>
                      <a:pt x="63" y="89"/>
                      <a:pt x="52" y="102"/>
                      <a:pt x="43" y="116"/>
                    </a:cubicBezTo>
                    <a:cubicBezTo>
                      <a:pt x="38" y="123"/>
                      <a:pt x="38" y="133"/>
                      <a:pt x="43" y="140"/>
                    </a:cubicBezTo>
                    <a:cubicBezTo>
                      <a:pt x="55" y="157"/>
                      <a:pt x="55" y="157"/>
                      <a:pt x="55" y="157"/>
                    </a:cubicBezTo>
                    <a:cubicBezTo>
                      <a:pt x="57" y="159"/>
                      <a:pt x="57" y="162"/>
                      <a:pt x="56" y="164"/>
                    </a:cubicBezTo>
                    <a:cubicBezTo>
                      <a:pt x="53" y="171"/>
                      <a:pt x="50" y="178"/>
                      <a:pt x="47" y="185"/>
                    </a:cubicBezTo>
                    <a:cubicBezTo>
                      <a:pt x="47" y="187"/>
                      <a:pt x="45" y="188"/>
                      <a:pt x="42" y="189"/>
                    </a:cubicBezTo>
                    <a:cubicBezTo>
                      <a:pt x="17" y="193"/>
                      <a:pt x="17" y="193"/>
                      <a:pt x="17" y="193"/>
                    </a:cubicBezTo>
                    <a:cubicBezTo>
                      <a:pt x="11" y="194"/>
                      <a:pt x="6" y="199"/>
                      <a:pt x="5" y="205"/>
                    </a:cubicBezTo>
                    <a:cubicBezTo>
                      <a:pt x="1" y="222"/>
                      <a:pt x="0" y="240"/>
                      <a:pt x="0" y="258"/>
                    </a:cubicBezTo>
                    <a:cubicBezTo>
                      <a:pt x="0" y="275"/>
                      <a:pt x="1" y="292"/>
                      <a:pt x="4" y="308"/>
                    </a:cubicBezTo>
                    <a:cubicBezTo>
                      <a:pt x="6" y="317"/>
                      <a:pt x="13" y="324"/>
                      <a:pt x="22" y="325"/>
                    </a:cubicBezTo>
                    <a:cubicBezTo>
                      <a:pt x="43" y="329"/>
                      <a:pt x="43" y="329"/>
                      <a:pt x="43" y="329"/>
                    </a:cubicBezTo>
                    <a:cubicBezTo>
                      <a:pt x="45" y="329"/>
                      <a:pt x="47" y="331"/>
                      <a:pt x="47" y="333"/>
                    </a:cubicBezTo>
                    <a:cubicBezTo>
                      <a:pt x="50" y="340"/>
                      <a:pt x="53" y="347"/>
                      <a:pt x="56" y="353"/>
                    </a:cubicBezTo>
                    <a:cubicBezTo>
                      <a:pt x="57" y="356"/>
                      <a:pt x="57" y="358"/>
                      <a:pt x="56" y="360"/>
                    </a:cubicBezTo>
                    <a:cubicBezTo>
                      <a:pt x="43" y="377"/>
                      <a:pt x="43" y="377"/>
                      <a:pt x="43" y="377"/>
                    </a:cubicBezTo>
                    <a:cubicBezTo>
                      <a:pt x="38" y="384"/>
                      <a:pt x="38" y="394"/>
                      <a:pt x="43" y="402"/>
                    </a:cubicBezTo>
                    <a:cubicBezTo>
                      <a:pt x="62" y="430"/>
                      <a:pt x="88" y="455"/>
                      <a:pt x="117" y="474"/>
                    </a:cubicBezTo>
                    <a:cubicBezTo>
                      <a:pt x="122" y="477"/>
                      <a:pt x="129" y="477"/>
                      <a:pt x="134" y="474"/>
                    </a:cubicBezTo>
                    <a:cubicBezTo>
                      <a:pt x="154" y="459"/>
                      <a:pt x="154" y="459"/>
                      <a:pt x="154" y="459"/>
                    </a:cubicBezTo>
                    <a:cubicBezTo>
                      <a:pt x="156" y="457"/>
                      <a:pt x="159" y="457"/>
                      <a:pt x="161" y="458"/>
                    </a:cubicBezTo>
                    <a:cubicBezTo>
                      <a:pt x="168" y="461"/>
                      <a:pt x="175" y="464"/>
                      <a:pt x="182" y="467"/>
                    </a:cubicBezTo>
                    <a:cubicBezTo>
                      <a:pt x="184" y="468"/>
                      <a:pt x="186" y="469"/>
                      <a:pt x="186" y="472"/>
                    </a:cubicBezTo>
                    <a:cubicBezTo>
                      <a:pt x="190" y="493"/>
                      <a:pt x="190" y="493"/>
                      <a:pt x="190" y="493"/>
                    </a:cubicBezTo>
                    <a:cubicBezTo>
                      <a:pt x="191" y="501"/>
                      <a:pt x="198" y="508"/>
                      <a:pt x="207" y="510"/>
                    </a:cubicBezTo>
                    <a:cubicBezTo>
                      <a:pt x="223" y="513"/>
                      <a:pt x="239" y="515"/>
                      <a:pt x="256" y="515"/>
                    </a:cubicBezTo>
                    <a:cubicBezTo>
                      <a:pt x="272" y="515"/>
                      <a:pt x="289" y="513"/>
                      <a:pt x="305" y="510"/>
                    </a:cubicBezTo>
                    <a:cubicBezTo>
                      <a:pt x="314" y="508"/>
                      <a:pt x="321" y="501"/>
                      <a:pt x="322" y="492"/>
                    </a:cubicBezTo>
                    <a:cubicBezTo>
                      <a:pt x="326" y="472"/>
                      <a:pt x="326" y="472"/>
                      <a:pt x="326" y="472"/>
                    </a:cubicBezTo>
                    <a:cubicBezTo>
                      <a:pt x="326" y="469"/>
                      <a:pt x="328" y="467"/>
                      <a:pt x="330" y="467"/>
                    </a:cubicBezTo>
                    <a:cubicBezTo>
                      <a:pt x="337" y="464"/>
                      <a:pt x="344" y="461"/>
                      <a:pt x="351" y="458"/>
                    </a:cubicBezTo>
                    <a:cubicBezTo>
                      <a:pt x="353" y="457"/>
                      <a:pt x="355" y="457"/>
                      <a:pt x="357" y="458"/>
                    </a:cubicBezTo>
                    <a:cubicBezTo>
                      <a:pt x="378" y="473"/>
                      <a:pt x="378" y="473"/>
                      <a:pt x="378" y="473"/>
                    </a:cubicBezTo>
                    <a:cubicBezTo>
                      <a:pt x="383" y="477"/>
                      <a:pt x="390" y="477"/>
                      <a:pt x="395" y="474"/>
                    </a:cubicBezTo>
                    <a:cubicBezTo>
                      <a:pt x="410" y="464"/>
                      <a:pt x="424" y="452"/>
                      <a:pt x="437" y="440"/>
                    </a:cubicBezTo>
                    <a:cubicBezTo>
                      <a:pt x="449" y="428"/>
                      <a:pt x="459" y="415"/>
                      <a:pt x="469" y="401"/>
                    </a:cubicBezTo>
                    <a:cubicBezTo>
                      <a:pt x="474" y="394"/>
                      <a:pt x="474" y="384"/>
                      <a:pt x="468" y="377"/>
                    </a:cubicBezTo>
                    <a:cubicBezTo>
                      <a:pt x="456" y="360"/>
                      <a:pt x="456" y="360"/>
                      <a:pt x="456" y="360"/>
                    </a:cubicBezTo>
                    <a:cubicBezTo>
                      <a:pt x="455" y="358"/>
                      <a:pt x="454" y="355"/>
                      <a:pt x="455" y="353"/>
                    </a:cubicBezTo>
                    <a:cubicBezTo>
                      <a:pt x="459" y="346"/>
                      <a:pt x="462" y="339"/>
                      <a:pt x="464" y="332"/>
                    </a:cubicBezTo>
                    <a:cubicBezTo>
                      <a:pt x="465" y="330"/>
                      <a:pt x="467" y="328"/>
                      <a:pt x="469" y="328"/>
                    </a:cubicBezTo>
                    <a:cubicBezTo>
                      <a:pt x="494" y="324"/>
                      <a:pt x="494" y="324"/>
                      <a:pt x="494" y="324"/>
                    </a:cubicBezTo>
                    <a:cubicBezTo>
                      <a:pt x="500" y="323"/>
                      <a:pt x="505" y="318"/>
                      <a:pt x="506" y="312"/>
                    </a:cubicBezTo>
                    <a:cubicBezTo>
                      <a:pt x="513" y="278"/>
                      <a:pt x="514" y="243"/>
                      <a:pt x="507" y="209"/>
                    </a:cubicBezTo>
                    <a:close/>
                    <a:moveTo>
                      <a:pt x="384" y="387"/>
                    </a:moveTo>
                    <a:cubicBezTo>
                      <a:pt x="339" y="431"/>
                      <a:pt x="279" y="448"/>
                      <a:pt x="220" y="436"/>
                    </a:cubicBezTo>
                    <a:cubicBezTo>
                      <a:pt x="219" y="436"/>
                      <a:pt x="218" y="436"/>
                      <a:pt x="217" y="436"/>
                    </a:cubicBezTo>
                    <a:cubicBezTo>
                      <a:pt x="217" y="436"/>
                      <a:pt x="217" y="436"/>
                      <a:pt x="217" y="436"/>
                    </a:cubicBezTo>
                    <a:cubicBezTo>
                      <a:pt x="151" y="423"/>
                      <a:pt x="91" y="363"/>
                      <a:pt x="79" y="297"/>
                    </a:cubicBezTo>
                    <a:cubicBezTo>
                      <a:pt x="79" y="297"/>
                      <a:pt x="79" y="297"/>
                      <a:pt x="79" y="297"/>
                    </a:cubicBezTo>
                    <a:cubicBezTo>
                      <a:pt x="78" y="296"/>
                      <a:pt x="78" y="295"/>
                      <a:pt x="78" y="294"/>
                    </a:cubicBezTo>
                    <a:cubicBezTo>
                      <a:pt x="73" y="271"/>
                      <a:pt x="73" y="246"/>
                      <a:pt x="78" y="222"/>
                    </a:cubicBezTo>
                    <a:cubicBezTo>
                      <a:pt x="78" y="221"/>
                      <a:pt x="78" y="220"/>
                      <a:pt x="79" y="219"/>
                    </a:cubicBezTo>
                    <a:cubicBezTo>
                      <a:pt x="79" y="219"/>
                      <a:pt x="79" y="219"/>
                      <a:pt x="79" y="219"/>
                    </a:cubicBezTo>
                    <a:cubicBezTo>
                      <a:pt x="108" y="81"/>
                      <a:pt x="283" y="29"/>
                      <a:pt x="384" y="130"/>
                    </a:cubicBezTo>
                    <a:cubicBezTo>
                      <a:pt x="409" y="155"/>
                      <a:pt x="425" y="186"/>
                      <a:pt x="433" y="219"/>
                    </a:cubicBezTo>
                    <a:cubicBezTo>
                      <a:pt x="433" y="219"/>
                      <a:pt x="433" y="219"/>
                      <a:pt x="433" y="219"/>
                    </a:cubicBezTo>
                    <a:cubicBezTo>
                      <a:pt x="433" y="221"/>
                      <a:pt x="433" y="222"/>
                      <a:pt x="433" y="223"/>
                    </a:cubicBezTo>
                    <a:cubicBezTo>
                      <a:pt x="445" y="280"/>
                      <a:pt x="428" y="342"/>
                      <a:pt x="384" y="3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420" name="Google Shape;660;p21"/>
            <p:cNvGrpSpPr/>
            <p:nvPr/>
          </p:nvGrpSpPr>
          <p:grpSpPr>
            <a:xfrm>
              <a:off x="8429040" y="4834440"/>
              <a:ext cx="399240" cy="412560"/>
              <a:chOff x="8429040" y="4834440"/>
              <a:chExt cx="399240" cy="412560"/>
            </a:xfrm>
          </p:grpSpPr>
          <p:sp>
            <p:nvSpPr>
              <p:cNvPr id="421" name="Google Shape;661;p21"/>
              <p:cNvSpPr/>
              <p:nvPr/>
            </p:nvSpPr>
            <p:spPr>
              <a:xfrm>
                <a:off x="8429040" y="4834440"/>
                <a:ext cx="399240" cy="261000"/>
              </a:xfrm>
              <a:custGeom>
                <a:avLst/>
                <a:gdLst>
                  <a:gd name="textAreaLeft" fmla="*/ 0 w 399240"/>
                  <a:gd name="textAreaRight" fmla="*/ 399600 w 399240"/>
                  <a:gd name="textAreaTop" fmla="*/ 0 h 261000"/>
                  <a:gd name="textAreaBottom" fmla="*/ 261360 h 261000"/>
                </a:gdLst>
                <a:ahLst/>
                <a:cxnLst/>
                <a:rect l="textAreaLeft" t="textAreaTop" r="textAreaRight" b="textAreaBottom"/>
                <a:pathLst>
                  <a:path w="511" h="334">
                    <a:moveTo>
                      <a:pt x="470" y="187"/>
                    </a:moveTo>
                    <a:cubicBezTo>
                      <a:pt x="462" y="183"/>
                      <a:pt x="459" y="175"/>
                      <a:pt x="462" y="167"/>
                    </a:cubicBezTo>
                    <a:cubicBezTo>
                      <a:pt x="481" y="118"/>
                      <a:pt x="444" y="63"/>
                      <a:pt x="391" y="63"/>
                    </a:cubicBezTo>
                    <a:cubicBezTo>
                      <a:pt x="381" y="62"/>
                      <a:pt x="371" y="64"/>
                      <a:pt x="361" y="68"/>
                    </a:cubicBezTo>
                    <a:cubicBezTo>
                      <a:pt x="353" y="71"/>
                      <a:pt x="344" y="68"/>
                      <a:pt x="341" y="60"/>
                    </a:cubicBezTo>
                    <a:cubicBezTo>
                      <a:pt x="314" y="1"/>
                      <a:pt x="229" y="0"/>
                      <a:pt x="201" y="59"/>
                    </a:cubicBezTo>
                    <a:cubicBezTo>
                      <a:pt x="198" y="67"/>
                      <a:pt x="189" y="70"/>
                      <a:pt x="181" y="67"/>
                    </a:cubicBezTo>
                    <a:cubicBezTo>
                      <a:pt x="173" y="64"/>
                      <a:pt x="163" y="63"/>
                      <a:pt x="154" y="63"/>
                    </a:cubicBezTo>
                    <a:cubicBezTo>
                      <a:pt x="112" y="63"/>
                      <a:pt x="78" y="98"/>
                      <a:pt x="78" y="140"/>
                    </a:cubicBezTo>
                    <a:cubicBezTo>
                      <a:pt x="78" y="149"/>
                      <a:pt x="80" y="158"/>
                      <a:pt x="83" y="167"/>
                    </a:cubicBezTo>
                    <a:cubicBezTo>
                      <a:pt x="86" y="175"/>
                      <a:pt x="82" y="184"/>
                      <a:pt x="75" y="187"/>
                    </a:cubicBezTo>
                    <a:cubicBezTo>
                      <a:pt x="0" y="225"/>
                      <a:pt x="26" y="332"/>
                      <a:pt x="109" y="334"/>
                    </a:cubicBezTo>
                    <a:cubicBezTo>
                      <a:pt x="177" y="334"/>
                      <a:pt x="177" y="334"/>
                      <a:pt x="177" y="334"/>
                    </a:cubicBezTo>
                    <a:cubicBezTo>
                      <a:pt x="271" y="330"/>
                      <a:pt x="271" y="196"/>
                      <a:pt x="177" y="192"/>
                    </a:cubicBezTo>
                    <a:cubicBezTo>
                      <a:pt x="168" y="192"/>
                      <a:pt x="161" y="185"/>
                      <a:pt x="161" y="176"/>
                    </a:cubicBezTo>
                    <a:cubicBezTo>
                      <a:pt x="161" y="167"/>
                      <a:pt x="168" y="160"/>
                      <a:pt x="177" y="160"/>
                    </a:cubicBezTo>
                    <a:cubicBezTo>
                      <a:pt x="228" y="160"/>
                      <a:pt x="271" y="198"/>
                      <a:pt x="278" y="247"/>
                    </a:cubicBezTo>
                    <a:cubicBezTo>
                      <a:pt x="353" y="247"/>
                      <a:pt x="353" y="247"/>
                      <a:pt x="353" y="247"/>
                    </a:cubicBezTo>
                    <a:cubicBezTo>
                      <a:pt x="367" y="247"/>
                      <a:pt x="379" y="235"/>
                      <a:pt x="379" y="221"/>
                    </a:cubicBezTo>
                    <a:cubicBezTo>
                      <a:pt x="379" y="207"/>
                      <a:pt x="367" y="195"/>
                      <a:pt x="353" y="195"/>
                    </a:cubicBezTo>
                    <a:cubicBezTo>
                      <a:pt x="332" y="194"/>
                      <a:pt x="332" y="164"/>
                      <a:pt x="353" y="163"/>
                    </a:cubicBezTo>
                    <a:cubicBezTo>
                      <a:pt x="430" y="166"/>
                      <a:pt x="430" y="276"/>
                      <a:pt x="353" y="279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5" y="300"/>
                      <a:pt x="265" y="319"/>
                      <a:pt x="251" y="334"/>
                    </a:cubicBezTo>
                    <a:cubicBezTo>
                      <a:pt x="257" y="334"/>
                      <a:pt x="257" y="334"/>
                      <a:pt x="257" y="334"/>
                    </a:cubicBezTo>
                    <a:cubicBezTo>
                      <a:pt x="258" y="334"/>
                      <a:pt x="258" y="334"/>
                      <a:pt x="259" y="334"/>
                    </a:cubicBezTo>
                    <a:cubicBezTo>
                      <a:pt x="432" y="334"/>
                      <a:pt x="432" y="334"/>
                      <a:pt x="432" y="334"/>
                    </a:cubicBezTo>
                    <a:cubicBezTo>
                      <a:pt x="453" y="334"/>
                      <a:pt x="473" y="326"/>
                      <a:pt x="488" y="311"/>
                    </a:cubicBezTo>
                    <a:cubicBezTo>
                      <a:pt x="503" y="296"/>
                      <a:pt x="511" y="276"/>
                      <a:pt x="511" y="255"/>
                    </a:cubicBezTo>
                    <a:cubicBezTo>
                      <a:pt x="511" y="226"/>
                      <a:pt x="495" y="200"/>
                      <a:pt x="470" y="1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22" name="Google Shape;662;p21"/>
              <p:cNvSpPr/>
              <p:nvPr/>
            </p:nvSpPr>
            <p:spPr>
              <a:xfrm>
                <a:off x="8708400" y="5195160"/>
                <a:ext cx="49680" cy="51840"/>
              </a:xfrm>
              <a:custGeom>
                <a:avLst/>
                <a:gdLst>
                  <a:gd name="textAreaLeft" fmla="*/ 0 w 49680"/>
                  <a:gd name="textAreaRight" fmla="*/ 50040 w 49680"/>
                  <a:gd name="textAreaTop" fmla="*/ 0 h 51840"/>
                  <a:gd name="textAreaBottom" fmla="*/ 52200 h 51840"/>
                </a:gdLst>
                <a:ahLst/>
                <a:cxnLst/>
                <a:rect l="textAreaLeft" t="textAreaTop" r="textAreaRight" b="textAreaBottom"/>
                <a:pathLst>
                  <a:path w="64" h="67">
                    <a:moveTo>
                      <a:pt x="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52"/>
                      <a:pt x="14" y="67"/>
                      <a:pt x="3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1" y="67"/>
                      <a:pt x="64" y="63"/>
                      <a:pt x="64" y="5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5920" bIns="2592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23" name="Google Shape;663;p21"/>
              <p:cNvSpPr/>
              <p:nvPr/>
            </p:nvSpPr>
            <p:spPr>
              <a:xfrm>
                <a:off x="8645040" y="5115240"/>
                <a:ext cx="152280" cy="54720"/>
              </a:xfrm>
              <a:custGeom>
                <a:avLst/>
                <a:gdLst>
                  <a:gd name="textAreaLeft" fmla="*/ 0 w 152280"/>
                  <a:gd name="textAreaRight" fmla="*/ 152640 w 152280"/>
                  <a:gd name="textAreaTop" fmla="*/ 0 h 54720"/>
                  <a:gd name="textAreaBottom" fmla="*/ 55080 h 54720"/>
                </a:gdLst>
                <a:ahLst/>
                <a:cxnLst/>
                <a:rect l="textAreaLeft" t="textAreaTop" r="textAreaRight" b="textAreaBottom"/>
                <a:pathLst>
                  <a:path w="195" h="70">
                    <a:moveTo>
                      <a:pt x="195" y="19"/>
                    </a:moveTo>
                    <a:cubicBezTo>
                      <a:pt x="195" y="0"/>
                      <a:pt x="195" y="0"/>
                      <a:pt x="195" y="0"/>
                    </a:cubicBezTo>
                    <a:cubicBezTo>
                      <a:pt x="183" y="5"/>
                      <a:pt x="170" y="7"/>
                      <a:pt x="156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43"/>
                      <a:pt x="39" y="70"/>
                      <a:pt x="77" y="70"/>
                    </a:cubicBezTo>
                    <a:cubicBezTo>
                      <a:pt x="144" y="70"/>
                      <a:pt x="144" y="70"/>
                      <a:pt x="144" y="70"/>
                    </a:cubicBezTo>
                    <a:cubicBezTo>
                      <a:pt x="172" y="70"/>
                      <a:pt x="195" y="47"/>
                      <a:pt x="195" y="1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7360" bIns="2736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  <p:sp>
        <p:nvSpPr>
          <p:cNvPr id="424" name="PlaceHolder 1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IG_NUMBER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248;p11"/>
          <p:cNvPicPr/>
          <p:nvPr/>
        </p:nvPicPr>
        <p:blipFill>
          <a:blip r:embed="rId2"/>
          <a:srcRect t="1844" r="1844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" name="Google Shape;249;p11"/>
          <p:cNvPicPr/>
          <p:nvPr/>
        </p:nvPicPr>
        <p:blipFill>
          <a:blip r:embed="rId3">
            <a:alphaModFix amt="60000"/>
          </a:blip>
          <a:srcRect b="1681"/>
          <a:stretch/>
        </p:blipFill>
        <p:spPr>
          <a:xfrm flipH="1">
            <a:off x="6403320" y="0"/>
            <a:ext cx="2740680" cy="514332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9" name="Google Shape;250;p11"/>
          <p:cNvGrpSpPr/>
          <p:nvPr/>
        </p:nvGrpSpPr>
        <p:grpSpPr>
          <a:xfrm>
            <a:off x="-1880280" y="-2238480"/>
            <a:ext cx="12745800" cy="9193680"/>
            <a:chOff x="-1880280" y="-2238480"/>
            <a:chExt cx="12745800" cy="9193680"/>
          </a:xfrm>
        </p:grpSpPr>
        <p:pic>
          <p:nvPicPr>
            <p:cNvPr id="10" name="Google Shape;251;p11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6622200">
              <a:off x="-1410480" y="295956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11" name="Google Shape;252;p11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4680600">
              <a:off x="7031880" y="-187848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12" name="Google Shape;253;p11"/>
          <p:cNvGrpSpPr/>
          <p:nvPr/>
        </p:nvGrpSpPr>
        <p:grpSpPr>
          <a:xfrm>
            <a:off x="-440640" y="-271440"/>
            <a:ext cx="9706680" cy="5878800"/>
            <a:chOff x="-440640" y="-271440"/>
            <a:chExt cx="9706680" cy="5878800"/>
          </a:xfrm>
        </p:grpSpPr>
        <p:grpSp>
          <p:nvGrpSpPr>
            <p:cNvPr id="13" name="Google Shape;254;p11"/>
            <p:cNvGrpSpPr/>
            <p:nvPr/>
          </p:nvGrpSpPr>
          <p:grpSpPr>
            <a:xfrm>
              <a:off x="7302960" y="3600360"/>
              <a:ext cx="1963080" cy="2007000"/>
              <a:chOff x="7302960" y="3600360"/>
              <a:chExt cx="1963080" cy="2007000"/>
            </a:xfrm>
          </p:grpSpPr>
          <p:pic>
            <p:nvPicPr>
              <p:cNvPr id="14" name="Google Shape;255;p11"/>
              <p:cNvPicPr/>
              <p:nvPr/>
            </p:nvPicPr>
            <p:blipFill>
              <a:blip r:embed="rId5">
                <a:alphaModFix amt="50000"/>
              </a:blip>
              <a:stretch/>
            </p:blipFill>
            <p:spPr>
              <a:xfrm rot="5400000">
                <a:off x="7281000" y="3622320"/>
                <a:ext cx="2007000" cy="19630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15" name="Google Shape;256;p11"/>
              <p:cNvGrpSpPr/>
              <p:nvPr/>
            </p:nvGrpSpPr>
            <p:grpSpPr>
              <a:xfrm>
                <a:off x="8547840" y="4489920"/>
                <a:ext cx="326880" cy="318240"/>
                <a:chOff x="8547840" y="4489920"/>
                <a:chExt cx="326880" cy="318240"/>
              </a:xfrm>
            </p:grpSpPr>
            <p:sp>
              <p:nvSpPr>
                <p:cNvPr id="16" name="Google Shape;257;p11"/>
                <p:cNvSpPr/>
                <p:nvPr/>
              </p:nvSpPr>
              <p:spPr>
                <a:xfrm>
                  <a:off x="8674200" y="4786560"/>
                  <a:ext cx="115920" cy="21600"/>
                </a:xfrm>
                <a:custGeom>
                  <a:avLst/>
                  <a:gdLst>
                    <a:gd name="textAreaLeft" fmla="*/ 0 w 115920"/>
                    <a:gd name="textAreaRight" fmla="*/ 116280 w 115920"/>
                    <a:gd name="textAreaTop" fmla="*/ 0 h 21600"/>
                    <a:gd name="textAreaBottom" fmla="*/ 21960 h 21600"/>
                  </a:gdLst>
                  <a:ahLst/>
                  <a:cxnLst/>
                  <a:rect l="textAreaLeft" t="textAreaTop" r="textAreaRight" b="textAreaBottom"/>
                  <a:pathLst>
                    <a:path w="190" h="36">
                      <a:moveTo>
                        <a:pt x="1" y="14"/>
                      </a:moveTo>
                      <a:cubicBezTo>
                        <a:pt x="0" y="16"/>
                        <a:pt x="2" y="19"/>
                        <a:pt x="4" y="19"/>
                      </a:cubicBezTo>
                      <a:cubicBezTo>
                        <a:pt x="65" y="36"/>
                        <a:pt x="135" y="29"/>
                        <a:pt x="19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lnTo>
                        <a:pt x="1" y="14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17" name="Google Shape;258;p11"/>
                <p:cNvSpPr/>
                <p:nvPr/>
              </p:nvSpPr>
              <p:spPr>
                <a:xfrm>
                  <a:off x="8547840" y="4608360"/>
                  <a:ext cx="155880" cy="181080"/>
                </a:xfrm>
                <a:custGeom>
                  <a:avLst/>
                  <a:gdLst>
                    <a:gd name="textAreaLeft" fmla="*/ 0 w 155880"/>
                    <a:gd name="textAreaRight" fmla="*/ 156240 w 155880"/>
                    <a:gd name="textAreaTop" fmla="*/ 0 h 181080"/>
                    <a:gd name="textAreaBottom" fmla="*/ 181440 h 181080"/>
                  </a:gdLst>
                  <a:ahLst/>
                  <a:cxnLst/>
                  <a:rect l="textAreaLeft" t="textAreaTop" r="textAreaRight" b="textAreaBottom"/>
                  <a:pathLst>
                    <a:path w="255" h="296">
                      <a:moveTo>
                        <a:pt x="251" y="72"/>
                      </a:move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2" y="0"/>
                        <a:pt x="29" y="2"/>
                        <a:pt x="28" y="5"/>
                      </a:cubicBezTo>
                      <a:cubicBezTo>
                        <a:pt x="0" y="121"/>
                        <a:pt x="60" y="245"/>
                        <a:pt x="169" y="295"/>
                      </a:cubicBezTo>
                      <a:cubicBezTo>
                        <a:pt x="171" y="296"/>
                        <a:pt x="174" y="295"/>
                        <a:pt x="175" y="292"/>
                      </a:cubicBezTo>
                      <a:cubicBezTo>
                        <a:pt x="254" y="78"/>
                        <a:pt x="254" y="78"/>
                        <a:pt x="254" y="78"/>
                      </a:cubicBezTo>
                      <a:cubicBezTo>
                        <a:pt x="255" y="76"/>
                        <a:pt x="254" y="73"/>
                        <a:pt x="251" y="7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18" name="Google Shape;259;p11"/>
                <p:cNvSpPr/>
                <p:nvPr/>
              </p:nvSpPr>
              <p:spPr>
                <a:xfrm>
                  <a:off x="8685720" y="4742640"/>
                  <a:ext cx="156960" cy="23040"/>
                </a:xfrm>
                <a:custGeom>
                  <a:avLst/>
                  <a:gdLst>
                    <a:gd name="textAreaLeft" fmla="*/ 0 w 156960"/>
                    <a:gd name="textAreaRight" fmla="*/ 157320 w 156960"/>
                    <a:gd name="textAreaTop" fmla="*/ 0 h 23040"/>
                    <a:gd name="textAreaBottom" fmla="*/ 23400 h 23040"/>
                  </a:gdLst>
                  <a:ahLst/>
                  <a:cxnLst/>
                  <a:rect l="textAreaLeft" t="textAreaTop" r="textAreaRight" b="textAreaBottom"/>
                  <a:pathLst>
                    <a:path w="257" h="38">
                      <a:moveTo>
                        <a:pt x="0" y="38"/>
                      </a:moveTo>
                      <a:cubicBezTo>
                        <a:pt x="221" y="38"/>
                        <a:pt x="221" y="38"/>
                        <a:pt x="221" y="38"/>
                      </a:cubicBezTo>
                      <a:cubicBezTo>
                        <a:pt x="234" y="26"/>
                        <a:pt x="246" y="13"/>
                        <a:pt x="257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1520" bIns="115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19" name="Google Shape;260;p11"/>
                <p:cNvSpPr/>
                <p:nvPr/>
              </p:nvSpPr>
              <p:spPr>
                <a:xfrm>
                  <a:off x="8572680" y="4489920"/>
                  <a:ext cx="134280" cy="141480"/>
                </a:xfrm>
                <a:custGeom>
                  <a:avLst/>
                  <a:gdLst>
                    <a:gd name="textAreaLeft" fmla="*/ 0 w 134280"/>
                    <a:gd name="textAreaRight" fmla="*/ 134640 w 134280"/>
                    <a:gd name="textAreaTop" fmla="*/ 0 h 141480"/>
                    <a:gd name="textAreaBottom" fmla="*/ 141840 h 141480"/>
                  </a:gdLst>
                  <a:ahLst/>
                  <a:cxnLst/>
                  <a:rect l="textAreaLeft" t="textAreaTop" r="textAreaRight" b="textAreaBottom"/>
                  <a:pathLst>
                    <a:path w="220" h="231">
                      <a:moveTo>
                        <a:pt x="4" y="162"/>
                      </a:moveTo>
                      <a:cubicBezTo>
                        <a:pt x="214" y="230"/>
                        <a:pt x="214" y="230"/>
                        <a:pt x="214" y="230"/>
                      </a:cubicBezTo>
                      <a:cubicBezTo>
                        <a:pt x="217" y="231"/>
                        <a:pt x="220" y="229"/>
                        <a:pt x="220" y="226"/>
                      </a:cubicBezTo>
                      <a:cubicBezTo>
                        <a:pt x="220" y="5"/>
                        <a:pt x="220" y="5"/>
                        <a:pt x="220" y="5"/>
                      </a:cubicBezTo>
                      <a:cubicBezTo>
                        <a:pt x="220" y="2"/>
                        <a:pt x="217" y="0"/>
                        <a:pt x="215" y="0"/>
                      </a:cubicBezTo>
                      <a:cubicBezTo>
                        <a:pt x="155" y="6"/>
                        <a:pt x="99" y="31"/>
                        <a:pt x="56" y="75"/>
                      </a:cubicBezTo>
                      <a:cubicBezTo>
                        <a:pt x="32" y="98"/>
                        <a:pt x="14" y="125"/>
                        <a:pt x="1" y="155"/>
                      </a:cubicBezTo>
                      <a:cubicBezTo>
                        <a:pt x="0" y="158"/>
                        <a:pt x="1" y="161"/>
                        <a:pt x="4" y="16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20" name="Google Shape;261;p11"/>
                <p:cNvSpPr/>
                <p:nvPr/>
              </p:nvSpPr>
              <p:spPr>
                <a:xfrm>
                  <a:off x="8701560" y="4700160"/>
                  <a:ext cx="164160" cy="21240"/>
                </a:xfrm>
                <a:custGeom>
                  <a:avLst/>
                  <a:gdLst>
                    <a:gd name="textAreaLeft" fmla="*/ 0 w 164160"/>
                    <a:gd name="textAreaRight" fmla="*/ 164520 w 164160"/>
                    <a:gd name="textAreaTop" fmla="*/ 0 h 21240"/>
                    <a:gd name="textAreaBottom" fmla="*/ 21600 h 21240"/>
                  </a:gdLst>
                  <a:ahLst/>
                  <a:cxnLst/>
                  <a:rect l="textAreaLeft" t="textAreaTop" r="textAreaRight" b="textAreaBottom"/>
                  <a:pathLst>
                    <a:path w="268" h="35">
                      <a:moveTo>
                        <a:pt x="0" y="35"/>
                      </a:moveTo>
                      <a:cubicBezTo>
                        <a:pt x="253" y="35"/>
                        <a:pt x="253" y="35"/>
                        <a:pt x="253" y="35"/>
                      </a:cubicBezTo>
                      <a:cubicBezTo>
                        <a:pt x="259" y="24"/>
                        <a:pt x="264" y="12"/>
                        <a:pt x="268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21" name="Google Shape;262;p11"/>
                <p:cNvSpPr/>
                <p:nvPr/>
              </p:nvSpPr>
              <p:spPr>
                <a:xfrm>
                  <a:off x="8717040" y="4657320"/>
                  <a:ext cx="157680" cy="21600"/>
                </a:xfrm>
                <a:custGeom>
                  <a:avLst/>
                  <a:gdLst>
                    <a:gd name="textAreaLeft" fmla="*/ 0 w 157680"/>
                    <a:gd name="textAreaRight" fmla="*/ 158040 w 157680"/>
                    <a:gd name="textAreaTop" fmla="*/ 0 h 21600"/>
                    <a:gd name="textAreaBottom" fmla="*/ 21960 h 21600"/>
                  </a:gdLst>
                  <a:ahLst/>
                  <a:cxnLst/>
                  <a:rect l="textAreaLeft" t="textAreaTop" r="textAreaRight" b="textAreaBottom"/>
                  <a:pathLst>
                    <a:path w="258" h="36">
                      <a:moveTo>
                        <a:pt x="253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4" y="1"/>
                        <a:pt x="13" y="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53" y="36"/>
                        <a:pt x="253" y="36"/>
                        <a:pt x="253" y="36"/>
                      </a:cubicBezTo>
                      <a:cubicBezTo>
                        <a:pt x="255" y="26"/>
                        <a:pt x="257" y="16"/>
                        <a:pt x="257" y="5"/>
                      </a:cubicBezTo>
                      <a:cubicBezTo>
                        <a:pt x="258" y="2"/>
                        <a:pt x="255" y="0"/>
                        <a:pt x="25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22" name="Google Shape;263;p11"/>
                <p:cNvSpPr/>
                <p:nvPr/>
              </p:nvSpPr>
              <p:spPr>
                <a:xfrm>
                  <a:off x="8746200" y="4565520"/>
                  <a:ext cx="18360" cy="54720"/>
                </a:xfrm>
                <a:custGeom>
                  <a:avLst/>
                  <a:gdLst>
                    <a:gd name="textAreaLeft" fmla="*/ 0 w 18360"/>
                    <a:gd name="textAreaRight" fmla="*/ 18720 w 18360"/>
                    <a:gd name="textAreaTop" fmla="*/ 0 h 54720"/>
                    <a:gd name="textAreaBottom" fmla="*/ 55080 h 54720"/>
                  </a:gdLst>
                  <a:ahLst/>
                  <a:cxnLst/>
                  <a:rect l="textAreaLeft" t="textAreaTop" r="textAreaRight" b="textAreaBottom"/>
                  <a:pathLst>
                    <a:path w="31" h="90">
                      <a:moveTo>
                        <a:pt x="16" y="90"/>
                      </a:moveTo>
                      <a:cubicBezTo>
                        <a:pt x="24" y="90"/>
                        <a:pt x="31" y="84"/>
                        <a:pt x="31" y="75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30" y="0"/>
                        <a:pt x="1" y="0"/>
                        <a:pt x="0" y="2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84"/>
                        <a:pt x="7" y="90"/>
                        <a:pt x="16" y="9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7360" bIns="273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23" name="Google Shape;264;p11"/>
                <p:cNvSpPr/>
                <p:nvPr/>
              </p:nvSpPr>
              <p:spPr>
                <a:xfrm>
                  <a:off x="8783640" y="4544640"/>
                  <a:ext cx="18000" cy="75600"/>
                </a:xfrm>
                <a:custGeom>
                  <a:avLst/>
                  <a:gdLst>
                    <a:gd name="textAreaLeft" fmla="*/ 0 w 18000"/>
                    <a:gd name="textAreaRight" fmla="*/ 18360 w 18000"/>
                    <a:gd name="textAreaTop" fmla="*/ 0 h 75600"/>
                    <a:gd name="textAreaBottom" fmla="*/ 75960 h 75600"/>
                  </a:gdLst>
                  <a:ahLst/>
                  <a:cxnLst/>
                  <a:rect l="textAreaLeft" t="textAreaTop" r="textAreaRight" b="textAreaBottom"/>
                  <a:pathLst>
                    <a:path w="30" h="124">
                      <a:moveTo>
                        <a:pt x="15" y="124"/>
                      </a:moveTo>
                      <a:cubicBezTo>
                        <a:pt x="24" y="124"/>
                        <a:pt x="30" y="118"/>
                        <a:pt x="30" y="109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0"/>
                        <a:pt x="1" y="0"/>
                        <a:pt x="0" y="20"/>
                      </a:cubicBez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0" y="118"/>
                        <a:pt x="7" y="124"/>
                        <a:pt x="15" y="124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7800" bIns="37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24" name="Google Shape;265;p11"/>
                <p:cNvSpPr/>
                <p:nvPr/>
              </p:nvSpPr>
              <p:spPr>
                <a:xfrm>
                  <a:off x="8821080" y="4515840"/>
                  <a:ext cx="18360" cy="104400"/>
                </a:xfrm>
                <a:custGeom>
                  <a:avLst/>
                  <a:gdLst>
                    <a:gd name="textAreaLeft" fmla="*/ 0 w 18360"/>
                    <a:gd name="textAreaRight" fmla="*/ 18720 w 18360"/>
                    <a:gd name="textAreaTop" fmla="*/ 0 h 104400"/>
                    <a:gd name="textAreaBottom" fmla="*/ 104760 h 104400"/>
                  </a:gdLst>
                  <a:ahLst/>
                  <a:cxnLst/>
                  <a:rect l="textAreaLeft" t="textAreaTop" r="textAreaRight" b="textAreaBottom"/>
                  <a:pathLst>
                    <a:path w="30" h="171">
                      <a:moveTo>
                        <a:pt x="15" y="171"/>
                      </a:moveTo>
                      <a:cubicBezTo>
                        <a:pt x="23" y="171"/>
                        <a:pt x="30" y="165"/>
                        <a:pt x="30" y="156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0"/>
                        <a:pt x="1" y="0"/>
                        <a:pt x="0" y="20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0" y="165"/>
                        <a:pt x="7" y="171"/>
                        <a:pt x="15" y="171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25" name="Google Shape;266;p11"/>
              <p:cNvGrpSpPr/>
              <p:nvPr/>
            </p:nvGrpSpPr>
            <p:grpSpPr>
              <a:xfrm>
                <a:off x="8591040" y="5153400"/>
                <a:ext cx="268200" cy="268560"/>
                <a:chOff x="8591040" y="5153400"/>
                <a:chExt cx="268200" cy="268560"/>
              </a:xfrm>
            </p:grpSpPr>
            <p:sp>
              <p:nvSpPr>
                <p:cNvPr id="26" name="Google Shape;267;p11"/>
                <p:cNvSpPr/>
                <p:nvPr/>
              </p:nvSpPr>
              <p:spPr>
                <a:xfrm>
                  <a:off x="8649720" y="5311440"/>
                  <a:ext cx="51480" cy="51480"/>
                </a:xfrm>
                <a:custGeom>
                  <a:avLst/>
                  <a:gdLst>
                    <a:gd name="textAreaLeft" fmla="*/ 0 w 51480"/>
                    <a:gd name="textAreaRight" fmla="*/ 51840 w 51480"/>
                    <a:gd name="textAreaTop" fmla="*/ 0 h 51480"/>
                    <a:gd name="textAreaBottom" fmla="*/ 51840 h 51480"/>
                  </a:gdLst>
                  <a:ahLst/>
                  <a:cxnLst/>
                  <a:rect l="textAreaLeft" t="textAreaTop" r="textAreaRight" b="textAreaBottom"/>
                  <a:pathLst>
                    <a:path w="99" h="99">
                      <a:moveTo>
                        <a:pt x="0" y="2"/>
                      </a:moveTo>
                      <a:cubicBezTo>
                        <a:pt x="7" y="24"/>
                        <a:pt x="19" y="45"/>
                        <a:pt x="37" y="62"/>
                      </a:cubicBezTo>
                      <a:cubicBezTo>
                        <a:pt x="54" y="80"/>
                        <a:pt x="75" y="92"/>
                        <a:pt x="97" y="99"/>
                      </a:cubicBezTo>
                      <a:cubicBezTo>
                        <a:pt x="99" y="53"/>
                        <a:pt x="46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920" bIns="259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27" name="Google Shape;268;p11"/>
                <p:cNvSpPr/>
                <p:nvPr/>
              </p:nvSpPr>
              <p:spPr>
                <a:xfrm>
                  <a:off x="8748720" y="5312160"/>
                  <a:ext cx="50760" cy="50760"/>
                </a:xfrm>
                <a:custGeom>
                  <a:avLst/>
                  <a:gdLst>
                    <a:gd name="textAreaLeft" fmla="*/ 0 w 50760"/>
                    <a:gd name="textAreaRight" fmla="*/ 51120 w 50760"/>
                    <a:gd name="textAreaTop" fmla="*/ 0 h 50760"/>
                    <a:gd name="textAreaBottom" fmla="*/ 51120 h 50760"/>
                  </a:gdLst>
                  <a:ahLst/>
                  <a:cxnLst/>
                  <a:rect l="textAreaLeft" t="textAreaTop" r="textAreaRight" b="textAreaBottom"/>
                  <a:pathLst>
                    <a:path w="98" h="98">
                      <a:moveTo>
                        <a:pt x="31" y="32"/>
                      </a:moveTo>
                      <a:cubicBezTo>
                        <a:pt x="11" y="52"/>
                        <a:pt x="0" y="77"/>
                        <a:pt x="0" y="98"/>
                      </a:cubicBezTo>
                      <a:cubicBezTo>
                        <a:pt x="22" y="91"/>
                        <a:pt x="43" y="79"/>
                        <a:pt x="61" y="61"/>
                      </a:cubicBezTo>
                      <a:cubicBezTo>
                        <a:pt x="78" y="44"/>
                        <a:pt x="91" y="23"/>
                        <a:pt x="98" y="1"/>
                      </a:cubicBezTo>
                      <a:cubicBezTo>
                        <a:pt x="76" y="0"/>
                        <a:pt x="51" y="11"/>
                        <a:pt x="31" y="3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560" bIns="255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28" name="Google Shape;269;p11"/>
                <p:cNvSpPr/>
                <p:nvPr/>
              </p:nvSpPr>
              <p:spPr>
                <a:xfrm>
                  <a:off x="8649720" y="5212800"/>
                  <a:ext cx="50400" cy="50760"/>
                </a:xfrm>
                <a:custGeom>
                  <a:avLst/>
                  <a:gdLst>
                    <a:gd name="textAreaLeft" fmla="*/ 0 w 50400"/>
                    <a:gd name="textAreaRight" fmla="*/ 50760 w 50400"/>
                    <a:gd name="textAreaTop" fmla="*/ 0 h 50760"/>
                    <a:gd name="textAreaBottom" fmla="*/ 51120 h 50760"/>
                  </a:gdLst>
                  <a:ahLst/>
                  <a:cxnLst/>
                  <a:rect l="textAreaLeft" t="textAreaTop" r="textAreaRight" b="textAreaBottom"/>
                  <a:pathLst>
                    <a:path w="97" h="98">
                      <a:moveTo>
                        <a:pt x="66" y="67"/>
                      </a:moveTo>
                      <a:cubicBezTo>
                        <a:pt x="86" y="47"/>
                        <a:pt x="97" y="22"/>
                        <a:pt x="97" y="0"/>
                      </a:cubicBezTo>
                      <a:cubicBezTo>
                        <a:pt x="52" y="14"/>
                        <a:pt x="13" y="53"/>
                        <a:pt x="0" y="98"/>
                      </a:cubicBezTo>
                      <a:cubicBezTo>
                        <a:pt x="21" y="98"/>
                        <a:pt x="46" y="87"/>
                        <a:pt x="66" y="6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560" bIns="255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29" name="Google Shape;270;p11"/>
                <p:cNvSpPr/>
                <p:nvPr/>
              </p:nvSpPr>
              <p:spPr>
                <a:xfrm>
                  <a:off x="8747640" y="5212800"/>
                  <a:ext cx="51840" cy="51840"/>
                </a:xfrm>
                <a:custGeom>
                  <a:avLst/>
                  <a:gdLst>
                    <a:gd name="textAreaLeft" fmla="*/ 0 w 51840"/>
                    <a:gd name="textAreaRight" fmla="*/ 52200 w 51840"/>
                    <a:gd name="textAreaTop" fmla="*/ 0 h 51840"/>
                    <a:gd name="textAreaBottom" fmla="*/ 52200 h 51840"/>
                  </a:gdLst>
                  <a:ahLst/>
                  <a:cxnLst/>
                  <a:rect l="textAreaLeft" t="textAreaTop" r="textAreaRight" b="textAreaBottom"/>
                  <a:pathLst>
                    <a:path w="100" h="100">
                      <a:moveTo>
                        <a:pt x="100" y="98"/>
                      </a:moveTo>
                      <a:cubicBezTo>
                        <a:pt x="86" y="53"/>
                        <a:pt x="47" y="14"/>
                        <a:pt x="2" y="0"/>
                      </a:cubicBezTo>
                      <a:cubicBezTo>
                        <a:pt x="0" y="46"/>
                        <a:pt x="54" y="100"/>
                        <a:pt x="100" y="9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920" bIns="259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0" name="Google Shape;271;p11"/>
                <p:cNvSpPr/>
                <p:nvPr/>
              </p:nvSpPr>
              <p:spPr>
                <a:xfrm>
                  <a:off x="8710920" y="5275440"/>
                  <a:ext cx="27000" cy="26640"/>
                </a:xfrm>
                <a:custGeom>
                  <a:avLst/>
                  <a:gdLst>
                    <a:gd name="textAreaLeft" fmla="*/ 0 w 27000"/>
                    <a:gd name="textAreaRight" fmla="*/ 27360 w 27000"/>
                    <a:gd name="textAreaTop" fmla="*/ 0 h 26640"/>
                    <a:gd name="textAreaBottom" fmla="*/ 27000 h 26640"/>
                  </a:gdLst>
                  <a:ahLst/>
                  <a:cxnLst/>
                  <a:rect l="textAreaLeft" t="textAreaTop" r="textAreaRight" b="textAreaBottom"/>
                  <a:pathLst>
                    <a:path w="53" h="51">
                      <a:moveTo>
                        <a:pt x="27" y="0"/>
                      </a:moveTo>
                      <a:cubicBezTo>
                        <a:pt x="21" y="0"/>
                        <a:pt x="14" y="3"/>
                        <a:pt x="10" y="7"/>
                      </a:cubicBezTo>
                      <a:cubicBezTo>
                        <a:pt x="0" y="17"/>
                        <a:pt x="0" y="32"/>
                        <a:pt x="10" y="41"/>
                      </a:cubicBezTo>
                      <a:cubicBezTo>
                        <a:pt x="19" y="51"/>
                        <a:pt x="34" y="51"/>
                        <a:pt x="44" y="41"/>
                      </a:cubicBezTo>
                      <a:cubicBezTo>
                        <a:pt x="53" y="32"/>
                        <a:pt x="53" y="17"/>
                        <a:pt x="44" y="7"/>
                      </a:cubicBezTo>
                      <a:cubicBezTo>
                        <a:pt x="39" y="3"/>
                        <a:pt x="33" y="0"/>
                        <a:pt x="2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3320" bIns="133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1" name="Google Shape;272;p11"/>
                <p:cNvSpPr/>
                <p:nvPr/>
              </p:nvSpPr>
              <p:spPr>
                <a:xfrm>
                  <a:off x="8645400" y="5209200"/>
                  <a:ext cx="157680" cy="157680"/>
                </a:xfrm>
                <a:custGeom>
                  <a:avLst/>
                  <a:gdLst>
                    <a:gd name="textAreaLeft" fmla="*/ 0 w 157680"/>
                    <a:gd name="textAreaRight" fmla="*/ 158040 w 157680"/>
                    <a:gd name="textAreaTop" fmla="*/ 0 h 157680"/>
                    <a:gd name="textAreaBottom" fmla="*/ 158040 h 157680"/>
                  </a:gdLst>
                  <a:ahLst/>
                  <a:cxnLst/>
                  <a:rect l="textAreaLeft" t="textAreaTop" r="textAreaRight" b="textAreaBottom"/>
                  <a:pathLst>
                    <a:path w="303" h="303">
                      <a:moveTo>
                        <a:pt x="295" y="135"/>
                      </a:moveTo>
                      <a:cubicBezTo>
                        <a:pt x="265" y="135"/>
                        <a:pt x="233" y="120"/>
                        <a:pt x="208" y="95"/>
                      </a:cubicBezTo>
                      <a:cubicBezTo>
                        <a:pt x="192" y="79"/>
                        <a:pt x="180" y="61"/>
                        <a:pt x="174" y="41"/>
                      </a:cubicBezTo>
                      <a:cubicBezTo>
                        <a:pt x="169" y="27"/>
                        <a:pt x="168" y="14"/>
                        <a:pt x="169" y="1"/>
                      </a:cubicBezTo>
                      <a:cubicBezTo>
                        <a:pt x="158" y="0"/>
                        <a:pt x="146" y="0"/>
                        <a:pt x="135" y="1"/>
                      </a:cubicBezTo>
                      <a:cubicBezTo>
                        <a:pt x="140" y="52"/>
                        <a:pt x="93" y="114"/>
                        <a:pt x="41" y="129"/>
                      </a:cubicBezTo>
                      <a:cubicBezTo>
                        <a:pt x="28" y="134"/>
                        <a:pt x="15" y="135"/>
                        <a:pt x="1" y="134"/>
                      </a:cubicBezTo>
                      <a:cubicBezTo>
                        <a:pt x="0" y="146"/>
                        <a:pt x="0" y="157"/>
                        <a:pt x="1" y="168"/>
                      </a:cubicBezTo>
                      <a:cubicBezTo>
                        <a:pt x="68" y="161"/>
                        <a:pt x="142" y="235"/>
                        <a:pt x="135" y="302"/>
                      </a:cubicBezTo>
                      <a:cubicBezTo>
                        <a:pt x="146" y="303"/>
                        <a:pt x="157" y="303"/>
                        <a:pt x="169" y="302"/>
                      </a:cubicBezTo>
                      <a:cubicBezTo>
                        <a:pt x="166" y="270"/>
                        <a:pt x="180" y="235"/>
                        <a:pt x="208" y="207"/>
                      </a:cubicBezTo>
                      <a:cubicBezTo>
                        <a:pt x="224" y="191"/>
                        <a:pt x="242" y="180"/>
                        <a:pt x="262" y="173"/>
                      </a:cubicBezTo>
                      <a:cubicBezTo>
                        <a:pt x="275" y="169"/>
                        <a:pt x="289" y="167"/>
                        <a:pt x="302" y="168"/>
                      </a:cubicBezTo>
                      <a:cubicBezTo>
                        <a:pt x="303" y="157"/>
                        <a:pt x="303" y="146"/>
                        <a:pt x="302" y="134"/>
                      </a:cubicBezTo>
                      <a:cubicBezTo>
                        <a:pt x="300" y="134"/>
                        <a:pt x="297" y="135"/>
                        <a:pt x="295" y="135"/>
                      </a:cubicBezTo>
                      <a:close/>
                      <a:moveTo>
                        <a:pt x="190" y="190"/>
                      </a:moveTo>
                      <a:cubicBezTo>
                        <a:pt x="190" y="190"/>
                        <a:pt x="190" y="190"/>
                        <a:pt x="190" y="190"/>
                      </a:cubicBezTo>
                      <a:cubicBezTo>
                        <a:pt x="169" y="211"/>
                        <a:pt x="135" y="211"/>
                        <a:pt x="114" y="190"/>
                      </a:cubicBezTo>
                      <a:cubicBezTo>
                        <a:pt x="92" y="169"/>
                        <a:pt x="92" y="134"/>
                        <a:pt x="114" y="113"/>
                      </a:cubicBezTo>
                      <a:cubicBezTo>
                        <a:pt x="135" y="92"/>
                        <a:pt x="169" y="92"/>
                        <a:pt x="190" y="113"/>
                      </a:cubicBezTo>
                      <a:cubicBezTo>
                        <a:pt x="211" y="134"/>
                        <a:pt x="211" y="169"/>
                        <a:pt x="190" y="19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2" name="Google Shape;273;p11"/>
                <p:cNvSpPr/>
                <p:nvPr/>
              </p:nvSpPr>
              <p:spPr>
                <a:xfrm>
                  <a:off x="8591040" y="5153400"/>
                  <a:ext cx="268200" cy="268560"/>
                </a:xfrm>
                <a:custGeom>
                  <a:avLst/>
                  <a:gdLst>
                    <a:gd name="textAreaLeft" fmla="*/ 0 w 268200"/>
                    <a:gd name="textAreaRight" fmla="*/ 268560 w 268200"/>
                    <a:gd name="textAreaTop" fmla="*/ 0 h 268560"/>
                    <a:gd name="textAreaBottom" fmla="*/ 268920 h 268560"/>
                  </a:gdLst>
                  <a:ahLst/>
                  <a:cxnLst/>
                  <a:rect l="textAreaLeft" t="textAreaTop" r="textAreaRight" b="textAreaBottom"/>
                  <a:pathLst>
                    <a:path w="514" h="515">
                      <a:moveTo>
                        <a:pt x="507" y="209"/>
                      </a:moveTo>
                      <a:cubicBezTo>
                        <a:pt x="506" y="200"/>
                        <a:pt x="499" y="193"/>
                        <a:pt x="490" y="192"/>
                      </a:cubicBezTo>
                      <a:cubicBezTo>
                        <a:pt x="469" y="188"/>
                        <a:pt x="469" y="188"/>
                        <a:pt x="469" y="188"/>
                      </a:cubicBezTo>
                      <a:cubicBezTo>
                        <a:pt x="467" y="188"/>
                        <a:pt x="465" y="186"/>
                        <a:pt x="464" y="184"/>
                      </a:cubicBezTo>
                      <a:cubicBezTo>
                        <a:pt x="461" y="177"/>
                        <a:pt x="458" y="170"/>
                        <a:pt x="455" y="163"/>
                      </a:cubicBezTo>
                      <a:cubicBezTo>
                        <a:pt x="454" y="161"/>
                        <a:pt x="454" y="158"/>
                        <a:pt x="456" y="157"/>
                      </a:cubicBezTo>
                      <a:cubicBezTo>
                        <a:pt x="468" y="139"/>
                        <a:pt x="468" y="139"/>
                        <a:pt x="468" y="139"/>
                      </a:cubicBezTo>
                      <a:cubicBezTo>
                        <a:pt x="473" y="132"/>
                        <a:pt x="473" y="122"/>
                        <a:pt x="468" y="115"/>
                      </a:cubicBezTo>
                      <a:cubicBezTo>
                        <a:pt x="459" y="101"/>
                        <a:pt x="448" y="89"/>
                        <a:pt x="437" y="77"/>
                      </a:cubicBezTo>
                      <a:cubicBezTo>
                        <a:pt x="424" y="64"/>
                        <a:pt x="409" y="53"/>
                        <a:pt x="394" y="43"/>
                      </a:cubicBezTo>
                      <a:cubicBezTo>
                        <a:pt x="389" y="39"/>
                        <a:pt x="382" y="39"/>
                        <a:pt x="377" y="43"/>
                      </a:cubicBezTo>
                      <a:cubicBezTo>
                        <a:pt x="357" y="58"/>
                        <a:pt x="357" y="58"/>
                        <a:pt x="357" y="58"/>
                      </a:cubicBezTo>
                      <a:cubicBezTo>
                        <a:pt x="355" y="59"/>
                        <a:pt x="352" y="60"/>
                        <a:pt x="350" y="59"/>
                      </a:cubicBezTo>
                      <a:cubicBezTo>
                        <a:pt x="343" y="55"/>
                        <a:pt x="336" y="53"/>
                        <a:pt x="329" y="50"/>
                      </a:cubicBezTo>
                      <a:cubicBezTo>
                        <a:pt x="327" y="49"/>
                        <a:pt x="326" y="47"/>
                        <a:pt x="325" y="45"/>
                      </a:cubicBezTo>
                      <a:cubicBezTo>
                        <a:pt x="321" y="20"/>
                        <a:pt x="321" y="20"/>
                        <a:pt x="321" y="20"/>
                      </a:cubicBezTo>
                      <a:cubicBezTo>
                        <a:pt x="320" y="14"/>
                        <a:pt x="315" y="9"/>
                        <a:pt x="309" y="8"/>
                      </a:cubicBezTo>
                      <a:cubicBezTo>
                        <a:pt x="274" y="0"/>
                        <a:pt x="237" y="1"/>
                        <a:pt x="201" y="8"/>
                      </a:cubicBezTo>
                      <a:cubicBezTo>
                        <a:pt x="195" y="9"/>
                        <a:pt x="191" y="14"/>
                        <a:pt x="190" y="20"/>
                      </a:cubicBezTo>
                      <a:cubicBezTo>
                        <a:pt x="186" y="45"/>
                        <a:pt x="186" y="45"/>
                        <a:pt x="186" y="45"/>
                      </a:cubicBezTo>
                      <a:cubicBezTo>
                        <a:pt x="185" y="48"/>
                        <a:pt x="184" y="49"/>
                        <a:pt x="181" y="50"/>
                      </a:cubicBezTo>
                      <a:cubicBezTo>
                        <a:pt x="174" y="53"/>
                        <a:pt x="167" y="56"/>
                        <a:pt x="160" y="59"/>
                      </a:cubicBezTo>
                      <a:cubicBezTo>
                        <a:pt x="158" y="60"/>
                        <a:pt x="156" y="60"/>
                        <a:pt x="154" y="58"/>
                      </a:cubicBezTo>
                      <a:cubicBezTo>
                        <a:pt x="133" y="44"/>
                        <a:pt x="133" y="44"/>
                        <a:pt x="133" y="44"/>
                      </a:cubicBezTo>
                      <a:cubicBezTo>
                        <a:pt x="128" y="40"/>
                        <a:pt x="121" y="40"/>
                        <a:pt x="116" y="43"/>
                      </a:cubicBezTo>
                      <a:cubicBezTo>
                        <a:pt x="101" y="53"/>
                        <a:pt x="87" y="65"/>
                        <a:pt x="75" y="77"/>
                      </a:cubicBezTo>
                      <a:cubicBezTo>
                        <a:pt x="63" y="89"/>
                        <a:pt x="52" y="102"/>
                        <a:pt x="43" y="116"/>
                      </a:cubicBezTo>
                      <a:cubicBezTo>
                        <a:pt x="38" y="123"/>
                        <a:pt x="38" y="133"/>
                        <a:pt x="43" y="140"/>
                      </a:cubicBezTo>
                      <a:cubicBezTo>
                        <a:pt x="55" y="157"/>
                        <a:pt x="55" y="157"/>
                        <a:pt x="55" y="157"/>
                      </a:cubicBezTo>
                      <a:cubicBezTo>
                        <a:pt x="57" y="159"/>
                        <a:pt x="57" y="162"/>
                        <a:pt x="56" y="164"/>
                      </a:cubicBezTo>
                      <a:cubicBezTo>
                        <a:pt x="53" y="171"/>
                        <a:pt x="50" y="178"/>
                        <a:pt x="47" y="185"/>
                      </a:cubicBezTo>
                      <a:cubicBezTo>
                        <a:pt x="47" y="187"/>
                        <a:pt x="45" y="188"/>
                        <a:pt x="42" y="189"/>
                      </a:cubicBezTo>
                      <a:cubicBezTo>
                        <a:pt x="17" y="193"/>
                        <a:pt x="17" y="193"/>
                        <a:pt x="17" y="193"/>
                      </a:cubicBezTo>
                      <a:cubicBezTo>
                        <a:pt x="11" y="194"/>
                        <a:pt x="6" y="199"/>
                        <a:pt x="5" y="205"/>
                      </a:cubicBezTo>
                      <a:cubicBezTo>
                        <a:pt x="1" y="222"/>
                        <a:pt x="0" y="240"/>
                        <a:pt x="0" y="258"/>
                      </a:cubicBezTo>
                      <a:cubicBezTo>
                        <a:pt x="0" y="275"/>
                        <a:pt x="1" y="292"/>
                        <a:pt x="4" y="308"/>
                      </a:cubicBezTo>
                      <a:cubicBezTo>
                        <a:pt x="6" y="317"/>
                        <a:pt x="13" y="324"/>
                        <a:pt x="22" y="325"/>
                      </a:cubicBezTo>
                      <a:cubicBezTo>
                        <a:pt x="43" y="329"/>
                        <a:pt x="43" y="329"/>
                        <a:pt x="43" y="329"/>
                      </a:cubicBezTo>
                      <a:cubicBezTo>
                        <a:pt x="45" y="329"/>
                        <a:pt x="47" y="331"/>
                        <a:pt x="47" y="333"/>
                      </a:cubicBezTo>
                      <a:cubicBezTo>
                        <a:pt x="50" y="340"/>
                        <a:pt x="53" y="347"/>
                        <a:pt x="56" y="353"/>
                      </a:cubicBezTo>
                      <a:cubicBezTo>
                        <a:pt x="57" y="356"/>
                        <a:pt x="57" y="358"/>
                        <a:pt x="56" y="360"/>
                      </a:cubicBezTo>
                      <a:cubicBezTo>
                        <a:pt x="43" y="377"/>
                        <a:pt x="43" y="377"/>
                        <a:pt x="43" y="377"/>
                      </a:cubicBezTo>
                      <a:cubicBezTo>
                        <a:pt x="38" y="384"/>
                        <a:pt x="38" y="394"/>
                        <a:pt x="43" y="402"/>
                      </a:cubicBezTo>
                      <a:cubicBezTo>
                        <a:pt x="62" y="430"/>
                        <a:pt x="88" y="455"/>
                        <a:pt x="117" y="474"/>
                      </a:cubicBezTo>
                      <a:cubicBezTo>
                        <a:pt x="122" y="477"/>
                        <a:pt x="129" y="477"/>
                        <a:pt x="134" y="474"/>
                      </a:cubicBezTo>
                      <a:cubicBezTo>
                        <a:pt x="154" y="459"/>
                        <a:pt x="154" y="459"/>
                        <a:pt x="154" y="459"/>
                      </a:cubicBezTo>
                      <a:cubicBezTo>
                        <a:pt x="156" y="457"/>
                        <a:pt x="159" y="457"/>
                        <a:pt x="161" y="458"/>
                      </a:cubicBezTo>
                      <a:cubicBezTo>
                        <a:pt x="168" y="461"/>
                        <a:pt x="175" y="464"/>
                        <a:pt x="182" y="467"/>
                      </a:cubicBezTo>
                      <a:cubicBezTo>
                        <a:pt x="184" y="468"/>
                        <a:pt x="186" y="469"/>
                        <a:pt x="186" y="472"/>
                      </a:cubicBezTo>
                      <a:cubicBezTo>
                        <a:pt x="190" y="493"/>
                        <a:pt x="190" y="493"/>
                        <a:pt x="190" y="493"/>
                      </a:cubicBezTo>
                      <a:cubicBezTo>
                        <a:pt x="191" y="501"/>
                        <a:pt x="198" y="508"/>
                        <a:pt x="207" y="510"/>
                      </a:cubicBezTo>
                      <a:cubicBezTo>
                        <a:pt x="223" y="513"/>
                        <a:pt x="239" y="515"/>
                        <a:pt x="256" y="515"/>
                      </a:cubicBezTo>
                      <a:cubicBezTo>
                        <a:pt x="272" y="515"/>
                        <a:pt x="289" y="513"/>
                        <a:pt x="305" y="510"/>
                      </a:cubicBezTo>
                      <a:cubicBezTo>
                        <a:pt x="314" y="508"/>
                        <a:pt x="321" y="501"/>
                        <a:pt x="322" y="492"/>
                      </a:cubicBezTo>
                      <a:cubicBezTo>
                        <a:pt x="326" y="472"/>
                        <a:pt x="326" y="472"/>
                        <a:pt x="326" y="472"/>
                      </a:cubicBezTo>
                      <a:cubicBezTo>
                        <a:pt x="326" y="469"/>
                        <a:pt x="328" y="467"/>
                        <a:pt x="330" y="467"/>
                      </a:cubicBezTo>
                      <a:cubicBezTo>
                        <a:pt x="337" y="464"/>
                        <a:pt x="344" y="461"/>
                        <a:pt x="351" y="458"/>
                      </a:cubicBezTo>
                      <a:cubicBezTo>
                        <a:pt x="353" y="457"/>
                        <a:pt x="355" y="457"/>
                        <a:pt x="357" y="458"/>
                      </a:cubicBezTo>
                      <a:cubicBezTo>
                        <a:pt x="378" y="473"/>
                        <a:pt x="378" y="473"/>
                        <a:pt x="378" y="473"/>
                      </a:cubicBezTo>
                      <a:cubicBezTo>
                        <a:pt x="383" y="477"/>
                        <a:pt x="390" y="477"/>
                        <a:pt x="395" y="474"/>
                      </a:cubicBezTo>
                      <a:cubicBezTo>
                        <a:pt x="410" y="464"/>
                        <a:pt x="424" y="452"/>
                        <a:pt x="437" y="440"/>
                      </a:cubicBezTo>
                      <a:cubicBezTo>
                        <a:pt x="449" y="428"/>
                        <a:pt x="459" y="415"/>
                        <a:pt x="469" y="401"/>
                      </a:cubicBezTo>
                      <a:cubicBezTo>
                        <a:pt x="474" y="394"/>
                        <a:pt x="474" y="384"/>
                        <a:pt x="468" y="377"/>
                      </a:cubicBezTo>
                      <a:cubicBezTo>
                        <a:pt x="456" y="360"/>
                        <a:pt x="456" y="360"/>
                        <a:pt x="456" y="360"/>
                      </a:cubicBezTo>
                      <a:cubicBezTo>
                        <a:pt x="455" y="358"/>
                        <a:pt x="454" y="355"/>
                        <a:pt x="455" y="353"/>
                      </a:cubicBezTo>
                      <a:cubicBezTo>
                        <a:pt x="459" y="346"/>
                        <a:pt x="462" y="339"/>
                        <a:pt x="464" y="332"/>
                      </a:cubicBezTo>
                      <a:cubicBezTo>
                        <a:pt x="465" y="330"/>
                        <a:pt x="467" y="328"/>
                        <a:pt x="469" y="328"/>
                      </a:cubicBezTo>
                      <a:cubicBezTo>
                        <a:pt x="494" y="324"/>
                        <a:pt x="494" y="324"/>
                        <a:pt x="494" y="324"/>
                      </a:cubicBezTo>
                      <a:cubicBezTo>
                        <a:pt x="500" y="323"/>
                        <a:pt x="505" y="318"/>
                        <a:pt x="506" y="312"/>
                      </a:cubicBezTo>
                      <a:cubicBezTo>
                        <a:pt x="513" y="278"/>
                        <a:pt x="514" y="243"/>
                        <a:pt x="507" y="209"/>
                      </a:cubicBezTo>
                      <a:close/>
                      <a:moveTo>
                        <a:pt x="384" y="387"/>
                      </a:moveTo>
                      <a:cubicBezTo>
                        <a:pt x="339" y="431"/>
                        <a:pt x="279" y="448"/>
                        <a:pt x="220" y="436"/>
                      </a:cubicBezTo>
                      <a:cubicBezTo>
                        <a:pt x="219" y="436"/>
                        <a:pt x="218" y="436"/>
                        <a:pt x="217" y="436"/>
                      </a:cubicBezTo>
                      <a:cubicBezTo>
                        <a:pt x="217" y="436"/>
                        <a:pt x="217" y="436"/>
                        <a:pt x="217" y="436"/>
                      </a:cubicBezTo>
                      <a:cubicBezTo>
                        <a:pt x="151" y="423"/>
                        <a:pt x="91" y="363"/>
                        <a:pt x="79" y="297"/>
                      </a:cubicBezTo>
                      <a:cubicBezTo>
                        <a:pt x="79" y="297"/>
                        <a:pt x="79" y="297"/>
                        <a:pt x="79" y="297"/>
                      </a:cubicBezTo>
                      <a:cubicBezTo>
                        <a:pt x="78" y="296"/>
                        <a:pt x="78" y="295"/>
                        <a:pt x="78" y="294"/>
                      </a:cubicBezTo>
                      <a:cubicBezTo>
                        <a:pt x="73" y="271"/>
                        <a:pt x="73" y="246"/>
                        <a:pt x="78" y="222"/>
                      </a:cubicBezTo>
                      <a:cubicBezTo>
                        <a:pt x="78" y="221"/>
                        <a:pt x="78" y="220"/>
                        <a:pt x="79" y="219"/>
                      </a:cubicBezTo>
                      <a:cubicBezTo>
                        <a:pt x="79" y="219"/>
                        <a:pt x="79" y="219"/>
                        <a:pt x="79" y="219"/>
                      </a:cubicBezTo>
                      <a:cubicBezTo>
                        <a:pt x="108" y="81"/>
                        <a:pt x="283" y="29"/>
                        <a:pt x="384" y="130"/>
                      </a:cubicBezTo>
                      <a:cubicBezTo>
                        <a:pt x="409" y="155"/>
                        <a:pt x="425" y="186"/>
                        <a:pt x="433" y="219"/>
                      </a:cubicBezTo>
                      <a:cubicBezTo>
                        <a:pt x="433" y="219"/>
                        <a:pt x="433" y="219"/>
                        <a:pt x="433" y="219"/>
                      </a:cubicBezTo>
                      <a:cubicBezTo>
                        <a:pt x="433" y="221"/>
                        <a:pt x="433" y="222"/>
                        <a:pt x="433" y="223"/>
                      </a:cubicBezTo>
                      <a:cubicBezTo>
                        <a:pt x="445" y="280"/>
                        <a:pt x="428" y="342"/>
                        <a:pt x="384" y="3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33" name="Google Shape;274;p11"/>
              <p:cNvGrpSpPr/>
              <p:nvPr/>
            </p:nvGrpSpPr>
            <p:grpSpPr>
              <a:xfrm>
                <a:off x="7951680" y="4758120"/>
                <a:ext cx="399240" cy="412560"/>
                <a:chOff x="7951680" y="4758120"/>
                <a:chExt cx="399240" cy="412560"/>
              </a:xfrm>
            </p:grpSpPr>
            <p:sp>
              <p:nvSpPr>
                <p:cNvPr id="34" name="Google Shape;275;p11"/>
                <p:cNvSpPr/>
                <p:nvPr/>
              </p:nvSpPr>
              <p:spPr>
                <a:xfrm>
                  <a:off x="7951680" y="4758120"/>
                  <a:ext cx="399240" cy="261000"/>
                </a:xfrm>
                <a:custGeom>
                  <a:avLst/>
                  <a:gdLst>
                    <a:gd name="textAreaLeft" fmla="*/ 0 w 399240"/>
                    <a:gd name="textAreaRight" fmla="*/ 399600 w 399240"/>
                    <a:gd name="textAreaTop" fmla="*/ 0 h 261000"/>
                    <a:gd name="textAreaBottom" fmla="*/ 261360 h 261000"/>
                  </a:gdLst>
                  <a:ahLst/>
                  <a:cxnLst/>
                  <a:rect l="textAreaLeft" t="textAreaTop" r="textAreaRight" b="textAreaBottom"/>
                  <a:pathLst>
                    <a:path w="511" h="334">
                      <a:moveTo>
                        <a:pt x="470" y="187"/>
                      </a:moveTo>
                      <a:cubicBezTo>
                        <a:pt x="462" y="183"/>
                        <a:pt x="459" y="175"/>
                        <a:pt x="462" y="167"/>
                      </a:cubicBezTo>
                      <a:cubicBezTo>
                        <a:pt x="481" y="118"/>
                        <a:pt x="444" y="63"/>
                        <a:pt x="391" y="63"/>
                      </a:cubicBezTo>
                      <a:cubicBezTo>
                        <a:pt x="381" y="62"/>
                        <a:pt x="371" y="64"/>
                        <a:pt x="361" y="68"/>
                      </a:cubicBezTo>
                      <a:cubicBezTo>
                        <a:pt x="353" y="71"/>
                        <a:pt x="344" y="68"/>
                        <a:pt x="341" y="60"/>
                      </a:cubicBezTo>
                      <a:cubicBezTo>
                        <a:pt x="314" y="1"/>
                        <a:pt x="229" y="0"/>
                        <a:pt x="201" y="59"/>
                      </a:cubicBezTo>
                      <a:cubicBezTo>
                        <a:pt x="198" y="67"/>
                        <a:pt x="189" y="70"/>
                        <a:pt x="181" y="67"/>
                      </a:cubicBezTo>
                      <a:cubicBezTo>
                        <a:pt x="173" y="64"/>
                        <a:pt x="163" y="63"/>
                        <a:pt x="154" y="63"/>
                      </a:cubicBezTo>
                      <a:cubicBezTo>
                        <a:pt x="112" y="63"/>
                        <a:pt x="78" y="98"/>
                        <a:pt x="78" y="140"/>
                      </a:cubicBezTo>
                      <a:cubicBezTo>
                        <a:pt x="78" y="149"/>
                        <a:pt x="80" y="158"/>
                        <a:pt x="83" y="167"/>
                      </a:cubicBezTo>
                      <a:cubicBezTo>
                        <a:pt x="86" y="175"/>
                        <a:pt x="82" y="184"/>
                        <a:pt x="75" y="187"/>
                      </a:cubicBezTo>
                      <a:cubicBezTo>
                        <a:pt x="0" y="225"/>
                        <a:pt x="26" y="332"/>
                        <a:pt x="109" y="334"/>
                      </a:cubicBezTo>
                      <a:cubicBezTo>
                        <a:pt x="177" y="334"/>
                        <a:pt x="177" y="334"/>
                        <a:pt x="177" y="334"/>
                      </a:cubicBezTo>
                      <a:cubicBezTo>
                        <a:pt x="271" y="330"/>
                        <a:pt x="271" y="196"/>
                        <a:pt x="177" y="192"/>
                      </a:cubicBezTo>
                      <a:cubicBezTo>
                        <a:pt x="168" y="192"/>
                        <a:pt x="161" y="185"/>
                        <a:pt x="161" y="176"/>
                      </a:cubicBezTo>
                      <a:cubicBezTo>
                        <a:pt x="161" y="167"/>
                        <a:pt x="168" y="160"/>
                        <a:pt x="177" y="160"/>
                      </a:cubicBezTo>
                      <a:cubicBezTo>
                        <a:pt x="228" y="160"/>
                        <a:pt x="271" y="198"/>
                        <a:pt x="278" y="247"/>
                      </a:cubicBezTo>
                      <a:cubicBezTo>
                        <a:pt x="353" y="247"/>
                        <a:pt x="353" y="247"/>
                        <a:pt x="353" y="247"/>
                      </a:cubicBezTo>
                      <a:cubicBezTo>
                        <a:pt x="367" y="247"/>
                        <a:pt x="379" y="235"/>
                        <a:pt x="379" y="221"/>
                      </a:cubicBezTo>
                      <a:cubicBezTo>
                        <a:pt x="379" y="207"/>
                        <a:pt x="367" y="195"/>
                        <a:pt x="353" y="195"/>
                      </a:cubicBezTo>
                      <a:cubicBezTo>
                        <a:pt x="332" y="194"/>
                        <a:pt x="332" y="164"/>
                        <a:pt x="353" y="163"/>
                      </a:cubicBezTo>
                      <a:cubicBezTo>
                        <a:pt x="430" y="166"/>
                        <a:pt x="430" y="276"/>
                        <a:pt x="353" y="279"/>
                      </a:cubicBezTo>
                      <a:cubicBezTo>
                        <a:pt x="278" y="279"/>
                        <a:pt x="278" y="279"/>
                        <a:pt x="278" y="279"/>
                      </a:cubicBezTo>
                      <a:cubicBezTo>
                        <a:pt x="275" y="300"/>
                        <a:pt x="265" y="319"/>
                        <a:pt x="251" y="334"/>
                      </a:cubicBezTo>
                      <a:cubicBezTo>
                        <a:pt x="257" y="334"/>
                        <a:pt x="257" y="334"/>
                        <a:pt x="257" y="334"/>
                      </a:cubicBezTo>
                      <a:cubicBezTo>
                        <a:pt x="258" y="334"/>
                        <a:pt x="258" y="334"/>
                        <a:pt x="259" y="334"/>
                      </a:cubicBezTo>
                      <a:cubicBezTo>
                        <a:pt x="432" y="334"/>
                        <a:pt x="432" y="334"/>
                        <a:pt x="432" y="334"/>
                      </a:cubicBezTo>
                      <a:cubicBezTo>
                        <a:pt x="453" y="334"/>
                        <a:pt x="473" y="326"/>
                        <a:pt x="488" y="311"/>
                      </a:cubicBezTo>
                      <a:cubicBezTo>
                        <a:pt x="503" y="296"/>
                        <a:pt x="511" y="276"/>
                        <a:pt x="511" y="255"/>
                      </a:cubicBezTo>
                      <a:cubicBezTo>
                        <a:pt x="511" y="226"/>
                        <a:pt x="495" y="200"/>
                        <a:pt x="470" y="1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5" name="Google Shape;276;p11"/>
                <p:cNvSpPr/>
                <p:nvPr/>
              </p:nvSpPr>
              <p:spPr>
                <a:xfrm>
                  <a:off x="8230680" y="5118840"/>
                  <a:ext cx="49680" cy="51840"/>
                </a:xfrm>
                <a:custGeom>
                  <a:avLst/>
                  <a:gdLst>
                    <a:gd name="textAreaLeft" fmla="*/ 0 w 49680"/>
                    <a:gd name="textAreaRight" fmla="*/ 50040 w 49680"/>
                    <a:gd name="textAreaTop" fmla="*/ 0 h 51840"/>
                    <a:gd name="textAreaBottom" fmla="*/ 52200 h 51840"/>
                  </a:gdLst>
                  <a:ahLst/>
                  <a:cxnLst/>
                  <a:rect l="textAreaLeft" t="textAreaTop" r="textAreaRight" b="textAreaBottom"/>
                  <a:pathLst>
                    <a:path w="64" h="67">
                      <a:moveTo>
                        <a:pt x="6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52"/>
                        <a:pt x="14" y="67"/>
                        <a:pt x="32" y="67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61" y="67"/>
                        <a:pt x="64" y="63"/>
                        <a:pt x="64" y="59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0"/>
                        <a:pt x="64" y="0"/>
                        <a:pt x="6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920" bIns="259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6" name="Google Shape;277;p11"/>
                <p:cNvSpPr/>
                <p:nvPr/>
              </p:nvSpPr>
              <p:spPr>
                <a:xfrm>
                  <a:off x="8167320" y="5038920"/>
                  <a:ext cx="152280" cy="54720"/>
                </a:xfrm>
                <a:custGeom>
                  <a:avLst/>
                  <a:gdLst>
                    <a:gd name="textAreaLeft" fmla="*/ 0 w 152280"/>
                    <a:gd name="textAreaRight" fmla="*/ 152640 w 152280"/>
                    <a:gd name="textAreaTop" fmla="*/ 0 h 54720"/>
                    <a:gd name="textAreaBottom" fmla="*/ 55080 h 54720"/>
                  </a:gdLst>
                  <a:ahLst/>
                  <a:cxnLst/>
                  <a:rect l="textAreaLeft" t="textAreaTop" r="textAreaRight" b="textAreaBottom"/>
                  <a:pathLst>
                    <a:path w="195" h="70">
                      <a:moveTo>
                        <a:pt x="195" y="19"/>
                      </a:moveTo>
                      <a:cubicBezTo>
                        <a:pt x="195" y="0"/>
                        <a:pt x="195" y="0"/>
                        <a:pt x="195" y="0"/>
                      </a:cubicBezTo>
                      <a:cubicBezTo>
                        <a:pt x="183" y="5"/>
                        <a:pt x="170" y="7"/>
                        <a:pt x="156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7" y="43"/>
                        <a:pt x="39" y="70"/>
                        <a:pt x="77" y="70"/>
                      </a:cubicBezTo>
                      <a:cubicBezTo>
                        <a:pt x="144" y="70"/>
                        <a:pt x="144" y="70"/>
                        <a:pt x="144" y="70"/>
                      </a:cubicBezTo>
                      <a:cubicBezTo>
                        <a:pt x="172" y="70"/>
                        <a:pt x="195" y="47"/>
                        <a:pt x="195" y="1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7360" bIns="273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</p:grpSp>
        <p:grpSp>
          <p:nvGrpSpPr>
            <p:cNvPr id="37" name="Google Shape;278;p11"/>
            <p:cNvGrpSpPr/>
            <p:nvPr/>
          </p:nvGrpSpPr>
          <p:grpSpPr>
            <a:xfrm>
              <a:off x="-440640" y="-271440"/>
              <a:ext cx="2007000" cy="1963080"/>
              <a:chOff x="-440640" y="-271440"/>
              <a:chExt cx="2007000" cy="1963080"/>
            </a:xfrm>
          </p:grpSpPr>
          <p:pic>
            <p:nvPicPr>
              <p:cNvPr id="38" name="Google Shape;279;p11"/>
              <p:cNvPicPr/>
              <p:nvPr/>
            </p:nvPicPr>
            <p:blipFill>
              <a:blip r:embed="rId5">
                <a:alphaModFix amt="50000"/>
              </a:blip>
              <a:stretch/>
            </p:blipFill>
            <p:spPr>
              <a:xfrm>
                <a:off x="-440640" y="-271440"/>
                <a:ext cx="2007000" cy="19630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39" name="Google Shape;280;p11"/>
              <p:cNvGrpSpPr/>
              <p:nvPr/>
            </p:nvGrpSpPr>
            <p:grpSpPr>
              <a:xfrm>
                <a:off x="-183240" y="109440"/>
                <a:ext cx="344520" cy="317160"/>
                <a:chOff x="-183240" y="109440"/>
                <a:chExt cx="344520" cy="317160"/>
              </a:xfrm>
            </p:grpSpPr>
            <p:sp>
              <p:nvSpPr>
                <p:cNvPr id="40" name="Google Shape;281;p11"/>
                <p:cNvSpPr/>
                <p:nvPr/>
              </p:nvSpPr>
              <p:spPr>
                <a:xfrm>
                  <a:off x="-68400" y="163440"/>
                  <a:ext cx="148320" cy="149040"/>
                </a:xfrm>
                <a:custGeom>
                  <a:avLst/>
                  <a:gdLst>
                    <a:gd name="textAreaLeft" fmla="*/ 0 w 148320"/>
                    <a:gd name="textAreaRight" fmla="*/ 148680 w 148320"/>
                    <a:gd name="textAreaTop" fmla="*/ 0 h 149040"/>
                    <a:gd name="textAreaBottom" fmla="*/ 149400 h 149040"/>
                  </a:gdLst>
                  <a:ahLst/>
                  <a:cxnLst/>
                  <a:rect l="textAreaLeft" t="textAreaTop" r="textAreaRight" b="textAreaBottom"/>
                  <a:pathLst>
                    <a:path w="251" h="252">
                      <a:moveTo>
                        <a:pt x="197" y="142"/>
                      </a:moveTo>
                      <a:cubicBezTo>
                        <a:pt x="176" y="141"/>
                        <a:pt x="176" y="110"/>
                        <a:pt x="197" y="110"/>
                      </a:cubicBezTo>
                      <a:cubicBezTo>
                        <a:pt x="251" y="109"/>
                        <a:pt x="251" y="109"/>
                        <a:pt x="251" y="109"/>
                      </a:cubicBezTo>
                      <a:cubicBezTo>
                        <a:pt x="245" y="55"/>
                        <a:pt x="197" y="6"/>
                        <a:pt x="142" y="0"/>
                      </a:cubicBezTo>
                      <a:cubicBezTo>
                        <a:pt x="141" y="54"/>
                        <a:pt x="141" y="54"/>
                        <a:pt x="141" y="54"/>
                      </a:cubicBezTo>
                      <a:cubicBezTo>
                        <a:pt x="141" y="63"/>
                        <a:pt x="134" y="70"/>
                        <a:pt x="125" y="70"/>
                      </a:cubicBezTo>
                      <a:cubicBezTo>
                        <a:pt x="125" y="70"/>
                        <a:pt x="125" y="70"/>
                        <a:pt x="125" y="70"/>
                      </a:cubicBezTo>
                      <a:cubicBezTo>
                        <a:pt x="116" y="70"/>
                        <a:pt x="109" y="63"/>
                        <a:pt x="109" y="54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53" y="6"/>
                        <a:pt x="5" y="55"/>
                        <a:pt x="0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74" y="111"/>
                        <a:pt x="74" y="141"/>
                        <a:pt x="53" y="142"/>
                      </a:cubicBezTo>
                      <a:cubicBezTo>
                        <a:pt x="0" y="142"/>
                        <a:pt x="0" y="142"/>
                        <a:pt x="0" y="142"/>
                      </a:cubicBezTo>
                      <a:cubicBezTo>
                        <a:pt x="5" y="197"/>
                        <a:pt x="53" y="246"/>
                        <a:pt x="109" y="252"/>
                      </a:cubicBezTo>
                      <a:cubicBezTo>
                        <a:pt x="109" y="198"/>
                        <a:pt x="109" y="198"/>
                        <a:pt x="109" y="198"/>
                      </a:cubicBezTo>
                      <a:cubicBezTo>
                        <a:pt x="109" y="189"/>
                        <a:pt x="116" y="182"/>
                        <a:pt x="125" y="182"/>
                      </a:cubicBezTo>
                      <a:cubicBezTo>
                        <a:pt x="125" y="182"/>
                        <a:pt x="125" y="182"/>
                        <a:pt x="125" y="182"/>
                      </a:cubicBezTo>
                      <a:cubicBezTo>
                        <a:pt x="134" y="182"/>
                        <a:pt x="141" y="189"/>
                        <a:pt x="141" y="198"/>
                      </a:cubicBezTo>
                      <a:cubicBezTo>
                        <a:pt x="141" y="252"/>
                        <a:pt x="141" y="252"/>
                        <a:pt x="141" y="252"/>
                      </a:cubicBezTo>
                      <a:cubicBezTo>
                        <a:pt x="197" y="246"/>
                        <a:pt x="245" y="197"/>
                        <a:pt x="251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lose/>
                      <a:moveTo>
                        <a:pt x="125" y="142"/>
                      </a:moveTo>
                      <a:cubicBezTo>
                        <a:pt x="104" y="141"/>
                        <a:pt x="104" y="111"/>
                        <a:pt x="125" y="110"/>
                      </a:cubicBezTo>
                      <a:cubicBezTo>
                        <a:pt x="147" y="110"/>
                        <a:pt x="147" y="141"/>
                        <a:pt x="125" y="14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1" name="Google Shape;282;p11"/>
                <p:cNvSpPr/>
                <p:nvPr/>
              </p:nvSpPr>
              <p:spPr>
                <a:xfrm>
                  <a:off x="-183240" y="348120"/>
                  <a:ext cx="77760" cy="78480"/>
                </a:xfrm>
                <a:custGeom>
                  <a:avLst/>
                  <a:gdLst>
                    <a:gd name="textAreaLeft" fmla="*/ 0 w 77760"/>
                    <a:gd name="textAreaRight" fmla="*/ 78120 w 77760"/>
                    <a:gd name="textAreaTop" fmla="*/ 0 h 78480"/>
                    <a:gd name="textAreaBottom" fmla="*/ 78840 h 78480"/>
                  </a:gdLst>
                  <a:ahLst/>
                  <a:cxnLst/>
                  <a:rect l="textAreaLeft" t="textAreaTop" r="textAreaRight" b="textAreaBottom"/>
                  <a:pathLst>
                    <a:path w="132" h="133">
                      <a:moveTo>
                        <a:pt x="75" y="0"/>
                      </a:moveTo>
                      <a:cubicBezTo>
                        <a:pt x="15" y="60"/>
                        <a:pt x="15" y="60"/>
                        <a:pt x="15" y="60"/>
                      </a:cubicBezTo>
                      <a:cubicBezTo>
                        <a:pt x="0" y="76"/>
                        <a:pt x="0" y="101"/>
                        <a:pt x="15" y="117"/>
                      </a:cubicBezTo>
                      <a:cubicBezTo>
                        <a:pt x="31" y="133"/>
                        <a:pt x="56" y="133"/>
                        <a:pt x="72" y="11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9240" bIns="392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2" name="Google Shape;283;p11"/>
                <p:cNvSpPr/>
                <p:nvPr/>
              </p:nvSpPr>
              <p:spPr>
                <a:xfrm>
                  <a:off x="-149760" y="109440"/>
                  <a:ext cx="311040" cy="245520"/>
                </a:xfrm>
                <a:custGeom>
                  <a:avLst/>
                  <a:gdLst>
                    <a:gd name="textAreaLeft" fmla="*/ 0 w 311040"/>
                    <a:gd name="textAreaRight" fmla="*/ 311400 w 311040"/>
                    <a:gd name="textAreaTop" fmla="*/ 0 h 245520"/>
                    <a:gd name="textAreaBottom" fmla="*/ 245880 h 245520"/>
                  </a:gdLst>
                  <a:ahLst/>
                  <a:cxnLst/>
                  <a:rect l="textAreaLeft" t="textAreaTop" r="textAreaRight" b="textAreaBottom"/>
                  <a:pathLst>
                    <a:path w="526" h="415">
                      <a:moveTo>
                        <a:pt x="402" y="77"/>
                      </a:moveTo>
                      <a:cubicBezTo>
                        <a:pt x="329" y="1"/>
                        <a:pt x="197" y="0"/>
                        <a:pt x="124" y="77"/>
                      </a:cubicBezTo>
                      <a:cubicBezTo>
                        <a:pt x="0" y="200"/>
                        <a:pt x="89" y="415"/>
                        <a:pt x="263" y="414"/>
                      </a:cubicBezTo>
                      <a:cubicBezTo>
                        <a:pt x="437" y="415"/>
                        <a:pt x="526" y="200"/>
                        <a:pt x="402" y="77"/>
                      </a:cubicBezTo>
                      <a:close/>
                      <a:moveTo>
                        <a:pt x="376" y="329"/>
                      </a:moveTo>
                      <a:cubicBezTo>
                        <a:pt x="312" y="393"/>
                        <a:pt x="211" y="390"/>
                        <a:pt x="151" y="329"/>
                      </a:cubicBezTo>
                      <a:cubicBezTo>
                        <a:pt x="120" y="299"/>
                        <a:pt x="105" y="259"/>
                        <a:pt x="104" y="219"/>
                      </a:cubicBezTo>
                      <a:cubicBezTo>
                        <a:pt x="104" y="218"/>
                        <a:pt x="104" y="218"/>
                        <a:pt x="104" y="217"/>
                      </a:cubicBezTo>
                      <a:cubicBezTo>
                        <a:pt x="104" y="216"/>
                        <a:pt x="104" y="216"/>
                        <a:pt x="104" y="215"/>
                      </a:cubicBezTo>
                      <a:cubicBezTo>
                        <a:pt x="103" y="131"/>
                        <a:pt x="177" y="56"/>
                        <a:pt x="263" y="57"/>
                      </a:cubicBezTo>
                      <a:cubicBezTo>
                        <a:pt x="409" y="60"/>
                        <a:pt x="473" y="231"/>
                        <a:pt x="376" y="32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3" name="Google Shape;284;p11"/>
                <p:cNvSpPr/>
                <p:nvPr/>
              </p:nvSpPr>
              <p:spPr>
                <a:xfrm>
                  <a:off x="-125280" y="315360"/>
                  <a:ext cx="52560" cy="52560"/>
                </a:xfrm>
                <a:custGeom>
                  <a:avLst/>
                  <a:gdLst>
                    <a:gd name="textAreaLeft" fmla="*/ 0 w 52560"/>
                    <a:gd name="textAreaRight" fmla="*/ 52920 w 52560"/>
                    <a:gd name="textAreaTop" fmla="*/ 0 h 52560"/>
                    <a:gd name="textAreaBottom" fmla="*/ 52920 h 52560"/>
                  </a:gdLst>
                  <a:ahLst/>
                  <a:cxnLst/>
                  <a:rect l="textAreaLeft" t="textAreaTop" r="textAreaRight" b="textAreaBottom"/>
                  <a:pathLst>
                    <a:path w="89" h="89">
                      <a:moveTo>
                        <a:pt x="33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57" y="89"/>
                        <a:pt x="57" y="89"/>
                        <a:pt x="57" y="89"/>
                      </a:cubicBezTo>
                      <a:cubicBezTo>
                        <a:pt x="89" y="57"/>
                        <a:pt x="89" y="57"/>
                        <a:pt x="89" y="57"/>
                      </a:cubicBezTo>
                      <a:cubicBezTo>
                        <a:pt x="67" y="41"/>
                        <a:pt x="48" y="22"/>
                        <a:pt x="3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6280" bIns="2628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44" name="Google Shape;285;p11"/>
              <p:cNvGrpSpPr/>
              <p:nvPr/>
            </p:nvGrpSpPr>
            <p:grpSpPr>
              <a:xfrm>
                <a:off x="454680" y="110880"/>
                <a:ext cx="314280" cy="314640"/>
                <a:chOff x="454680" y="110880"/>
                <a:chExt cx="314280" cy="314640"/>
              </a:xfrm>
            </p:grpSpPr>
            <p:sp>
              <p:nvSpPr>
                <p:cNvPr id="45" name="Google Shape;286;p11"/>
                <p:cNvSpPr/>
                <p:nvPr/>
              </p:nvSpPr>
              <p:spPr>
                <a:xfrm>
                  <a:off x="493920" y="140760"/>
                  <a:ext cx="185760" cy="186480"/>
                </a:xfrm>
                <a:custGeom>
                  <a:avLst/>
                  <a:gdLst>
                    <a:gd name="textAreaLeft" fmla="*/ 0 w 185760"/>
                    <a:gd name="textAreaRight" fmla="*/ 186120 w 185760"/>
                    <a:gd name="textAreaTop" fmla="*/ 0 h 186480"/>
                    <a:gd name="textAreaBottom" fmla="*/ 186840 h 186480"/>
                  </a:gdLst>
                  <a:ahLst/>
                  <a:cxnLst/>
                  <a:rect l="textAreaLeft" t="textAreaTop" r="textAreaRight" b="textAreaBottom"/>
                  <a:pathLst>
                    <a:path w="306" h="307">
                      <a:moveTo>
                        <a:pt x="23" y="169"/>
                      </a:move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7" y="242"/>
                        <a:pt x="65" y="299"/>
                        <a:pt x="137" y="307"/>
                      </a:cubicBezTo>
                      <a:cubicBezTo>
                        <a:pt x="137" y="284"/>
                        <a:pt x="137" y="284"/>
                        <a:pt x="137" y="284"/>
                      </a:cubicBezTo>
                      <a:cubicBezTo>
                        <a:pt x="138" y="263"/>
                        <a:pt x="168" y="263"/>
                        <a:pt x="168" y="284"/>
                      </a:cubicBezTo>
                      <a:cubicBezTo>
                        <a:pt x="168" y="307"/>
                        <a:pt x="168" y="307"/>
                        <a:pt x="168" y="307"/>
                      </a:cubicBezTo>
                      <a:cubicBezTo>
                        <a:pt x="241" y="299"/>
                        <a:pt x="299" y="242"/>
                        <a:pt x="306" y="169"/>
                      </a:cubicBezTo>
                      <a:cubicBezTo>
                        <a:pt x="283" y="169"/>
                        <a:pt x="283" y="169"/>
                        <a:pt x="283" y="169"/>
                      </a:cubicBezTo>
                      <a:cubicBezTo>
                        <a:pt x="262" y="168"/>
                        <a:pt x="262" y="139"/>
                        <a:pt x="283" y="138"/>
                      </a:cubicBezTo>
                      <a:cubicBezTo>
                        <a:pt x="306" y="138"/>
                        <a:pt x="306" y="138"/>
                        <a:pt x="306" y="138"/>
                      </a:cubicBezTo>
                      <a:cubicBezTo>
                        <a:pt x="299" y="65"/>
                        <a:pt x="241" y="8"/>
                        <a:pt x="168" y="0"/>
                      </a:cubicBezTo>
                      <a:cubicBezTo>
                        <a:pt x="168" y="24"/>
                        <a:pt x="168" y="24"/>
                        <a:pt x="168" y="24"/>
                      </a:cubicBezTo>
                      <a:cubicBezTo>
                        <a:pt x="167" y="44"/>
                        <a:pt x="138" y="44"/>
                        <a:pt x="137" y="24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65" y="8"/>
                        <a:pt x="7" y="65"/>
                        <a:pt x="0" y="138"/>
                      </a:cubicBezTo>
                      <a:cubicBezTo>
                        <a:pt x="23" y="138"/>
                        <a:pt x="23" y="138"/>
                        <a:pt x="23" y="138"/>
                      </a:cubicBezTo>
                      <a:cubicBezTo>
                        <a:pt x="43" y="139"/>
                        <a:pt x="43" y="168"/>
                        <a:pt x="23" y="169"/>
                      </a:cubicBezTo>
                      <a:close/>
                      <a:moveTo>
                        <a:pt x="103" y="138"/>
                      </a:moveTo>
                      <a:cubicBezTo>
                        <a:pt x="109" y="138"/>
                        <a:pt x="109" y="138"/>
                        <a:pt x="109" y="138"/>
                      </a:cubicBezTo>
                      <a:cubicBezTo>
                        <a:pt x="116" y="107"/>
                        <a:pt x="144" y="84"/>
                        <a:pt x="177" y="84"/>
                      </a:cubicBezTo>
                      <a:cubicBezTo>
                        <a:pt x="186" y="84"/>
                        <a:pt x="193" y="91"/>
                        <a:pt x="193" y="99"/>
                      </a:cubicBezTo>
                      <a:cubicBezTo>
                        <a:pt x="193" y="108"/>
                        <a:pt x="186" y="115"/>
                        <a:pt x="177" y="115"/>
                      </a:cubicBezTo>
                      <a:cubicBezTo>
                        <a:pt x="161" y="115"/>
                        <a:pt x="147" y="124"/>
                        <a:pt x="141" y="138"/>
                      </a:cubicBezTo>
                      <a:cubicBezTo>
                        <a:pt x="177" y="138"/>
                        <a:pt x="177" y="138"/>
                        <a:pt x="177" y="138"/>
                      </a:cubicBezTo>
                      <a:cubicBezTo>
                        <a:pt x="198" y="139"/>
                        <a:pt x="198" y="169"/>
                        <a:pt x="177" y="170"/>
                      </a:cubicBezTo>
                      <a:cubicBezTo>
                        <a:pt x="141" y="170"/>
                        <a:pt x="141" y="170"/>
                        <a:pt x="141" y="170"/>
                      </a:cubicBezTo>
                      <a:cubicBezTo>
                        <a:pt x="147" y="183"/>
                        <a:pt x="161" y="193"/>
                        <a:pt x="177" y="193"/>
                      </a:cubicBezTo>
                      <a:cubicBezTo>
                        <a:pt x="186" y="193"/>
                        <a:pt x="193" y="200"/>
                        <a:pt x="193" y="209"/>
                      </a:cubicBezTo>
                      <a:cubicBezTo>
                        <a:pt x="193" y="217"/>
                        <a:pt x="186" y="224"/>
                        <a:pt x="177" y="224"/>
                      </a:cubicBezTo>
                      <a:cubicBezTo>
                        <a:pt x="144" y="224"/>
                        <a:pt x="116" y="201"/>
                        <a:pt x="109" y="170"/>
                      </a:cubicBezTo>
                      <a:cubicBezTo>
                        <a:pt x="103" y="170"/>
                        <a:pt x="103" y="170"/>
                        <a:pt x="103" y="170"/>
                      </a:cubicBezTo>
                      <a:cubicBezTo>
                        <a:pt x="82" y="169"/>
                        <a:pt x="82" y="139"/>
                        <a:pt x="103" y="13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6" name="Google Shape;287;p11"/>
                <p:cNvSpPr/>
                <p:nvPr/>
              </p:nvSpPr>
              <p:spPr>
                <a:xfrm>
                  <a:off x="454680" y="110880"/>
                  <a:ext cx="314280" cy="314640"/>
                </a:xfrm>
                <a:custGeom>
                  <a:avLst/>
                  <a:gdLst>
                    <a:gd name="textAreaLeft" fmla="*/ 0 w 314280"/>
                    <a:gd name="textAreaRight" fmla="*/ 314640 w 314280"/>
                    <a:gd name="textAreaTop" fmla="*/ 0 h 314640"/>
                    <a:gd name="textAreaBottom" fmla="*/ 315000 h 314640"/>
                  </a:gdLst>
                  <a:ahLst/>
                  <a:cxnLst/>
                  <a:rect l="textAreaLeft" t="textAreaTop" r="textAreaRight" b="textAreaBottom"/>
                  <a:pathLst>
                    <a:path w="517" h="517">
                      <a:moveTo>
                        <a:pt x="497" y="487"/>
                      </a:moveTo>
                      <a:cubicBezTo>
                        <a:pt x="30" y="487"/>
                        <a:pt x="30" y="487"/>
                        <a:pt x="30" y="487"/>
                      </a:cubicBezTo>
                      <a:cubicBezTo>
                        <a:pt x="30" y="453"/>
                        <a:pt x="30" y="453"/>
                        <a:pt x="30" y="453"/>
                      </a:cubicBezTo>
                      <a:cubicBezTo>
                        <a:pt x="208" y="453"/>
                        <a:pt x="208" y="453"/>
                        <a:pt x="208" y="453"/>
                      </a:cubicBezTo>
                      <a:cubicBezTo>
                        <a:pt x="350" y="453"/>
                        <a:pt x="468" y="342"/>
                        <a:pt x="475" y="200"/>
                      </a:cubicBezTo>
                      <a:cubicBezTo>
                        <a:pt x="479" y="129"/>
                        <a:pt x="479" y="129"/>
                        <a:pt x="479" y="129"/>
                      </a:cubicBezTo>
                      <a:cubicBezTo>
                        <a:pt x="485" y="136"/>
                        <a:pt x="485" y="136"/>
                        <a:pt x="485" y="136"/>
                      </a:cubicBezTo>
                      <a:cubicBezTo>
                        <a:pt x="488" y="140"/>
                        <a:pt x="492" y="141"/>
                        <a:pt x="497" y="141"/>
                      </a:cubicBezTo>
                      <a:cubicBezTo>
                        <a:pt x="500" y="141"/>
                        <a:pt x="504" y="140"/>
                        <a:pt x="506" y="137"/>
                      </a:cubicBezTo>
                      <a:cubicBezTo>
                        <a:pt x="513" y="132"/>
                        <a:pt x="513" y="122"/>
                        <a:pt x="508" y="116"/>
                      </a:cubicBezTo>
                      <a:cubicBezTo>
                        <a:pt x="477" y="82"/>
                        <a:pt x="477" y="82"/>
                        <a:pt x="477" y="82"/>
                      </a:cubicBezTo>
                      <a:cubicBezTo>
                        <a:pt x="472" y="77"/>
                        <a:pt x="462" y="75"/>
                        <a:pt x="456" y="81"/>
                      </a:cubicBezTo>
                      <a:cubicBezTo>
                        <a:pt x="424" y="110"/>
                        <a:pt x="424" y="110"/>
                        <a:pt x="424" y="110"/>
                      </a:cubicBezTo>
                      <a:cubicBezTo>
                        <a:pt x="410" y="124"/>
                        <a:pt x="429" y="145"/>
                        <a:pt x="444" y="132"/>
                      </a:cubicBezTo>
                      <a:cubicBezTo>
                        <a:pt x="449" y="128"/>
                        <a:pt x="449" y="128"/>
                        <a:pt x="449" y="128"/>
                      </a:cubicBezTo>
                      <a:cubicBezTo>
                        <a:pt x="445" y="198"/>
                        <a:pt x="445" y="198"/>
                        <a:pt x="445" y="198"/>
                      </a:cubicBezTo>
                      <a:cubicBezTo>
                        <a:pt x="439" y="324"/>
                        <a:pt x="334" y="423"/>
                        <a:pt x="208" y="423"/>
                      </a:cubicBezTo>
                      <a:cubicBezTo>
                        <a:pt x="30" y="423"/>
                        <a:pt x="30" y="423"/>
                        <a:pt x="30" y="423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0"/>
                        <a:pt x="0" y="0"/>
                        <a:pt x="0" y="20"/>
                      </a:cubicBezTo>
                      <a:cubicBezTo>
                        <a:pt x="0" y="502"/>
                        <a:pt x="0" y="502"/>
                        <a:pt x="0" y="502"/>
                      </a:cubicBezTo>
                      <a:cubicBezTo>
                        <a:pt x="0" y="510"/>
                        <a:pt x="6" y="517"/>
                        <a:pt x="15" y="517"/>
                      </a:cubicBezTo>
                      <a:cubicBezTo>
                        <a:pt x="497" y="517"/>
                        <a:pt x="497" y="517"/>
                        <a:pt x="497" y="517"/>
                      </a:cubicBezTo>
                      <a:cubicBezTo>
                        <a:pt x="517" y="516"/>
                        <a:pt x="517" y="487"/>
                        <a:pt x="497" y="4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47" name="Google Shape;288;p11"/>
              <p:cNvGrpSpPr/>
              <p:nvPr/>
            </p:nvGrpSpPr>
            <p:grpSpPr>
              <a:xfrm>
                <a:off x="90360" y="632880"/>
                <a:ext cx="405360" cy="405000"/>
                <a:chOff x="90360" y="632880"/>
                <a:chExt cx="405360" cy="405000"/>
              </a:xfrm>
            </p:grpSpPr>
            <p:sp>
              <p:nvSpPr>
                <p:cNvPr id="48" name="Google Shape;289;p11"/>
                <p:cNvSpPr/>
                <p:nvPr/>
              </p:nvSpPr>
              <p:spPr>
                <a:xfrm>
                  <a:off x="192960" y="632880"/>
                  <a:ext cx="201240" cy="204480"/>
                </a:xfrm>
                <a:custGeom>
                  <a:avLst/>
                  <a:gdLst>
                    <a:gd name="textAreaLeft" fmla="*/ 0 w 201240"/>
                    <a:gd name="textAreaRight" fmla="*/ 201600 w 201240"/>
                    <a:gd name="textAreaTop" fmla="*/ 0 h 204480"/>
                    <a:gd name="textAreaBottom" fmla="*/ 204840 h 204480"/>
                  </a:gdLst>
                  <a:ahLst/>
                  <a:cxnLst/>
                  <a:rect l="textAreaLeft" t="textAreaTop" r="textAreaRight" b="textAreaBottom"/>
                  <a:pathLst>
                    <a:path w="255" h="259">
                      <a:moveTo>
                        <a:pt x="227" y="210"/>
                      </a:moveTo>
                      <a:cubicBezTo>
                        <a:pt x="230" y="210"/>
                        <a:pt x="232" y="208"/>
                        <a:pt x="233" y="206"/>
                      </a:cubicBezTo>
                      <a:cubicBezTo>
                        <a:pt x="253" y="167"/>
                        <a:pt x="253" y="167"/>
                        <a:pt x="253" y="167"/>
                      </a:cubicBezTo>
                      <a:cubicBezTo>
                        <a:pt x="255" y="163"/>
                        <a:pt x="253" y="160"/>
                        <a:pt x="250" y="158"/>
                      </a:cubicBezTo>
                      <a:cubicBezTo>
                        <a:pt x="229" y="148"/>
                        <a:pt x="229" y="148"/>
                        <a:pt x="229" y="148"/>
                      </a:cubicBezTo>
                      <a:cubicBezTo>
                        <a:pt x="227" y="146"/>
                        <a:pt x="226" y="144"/>
                        <a:pt x="226" y="141"/>
                      </a:cubicBezTo>
                      <a:cubicBezTo>
                        <a:pt x="227" y="131"/>
                        <a:pt x="227" y="120"/>
                        <a:pt x="225" y="109"/>
                      </a:cubicBezTo>
                      <a:cubicBezTo>
                        <a:pt x="224" y="107"/>
                        <a:pt x="226" y="104"/>
                        <a:pt x="228" y="103"/>
                      </a:cubicBezTo>
                      <a:cubicBezTo>
                        <a:pt x="248" y="91"/>
                        <a:pt x="248" y="91"/>
                        <a:pt x="248" y="91"/>
                      </a:cubicBezTo>
                      <a:cubicBezTo>
                        <a:pt x="251" y="89"/>
                        <a:pt x="252" y="85"/>
                        <a:pt x="250" y="82"/>
                      </a:cubicBezTo>
                      <a:cubicBezTo>
                        <a:pt x="228" y="44"/>
                        <a:pt x="228" y="44"/>
                        <a:pt x="228" y="44"/>
                      </a:cubicBezTo>
                      <a:cubicBezTo>
                        <a:pt x="227" y="42"/>
                        <a:pt x="224" y="41"/>
                        <a:pt x="222" y="41"/>
                      </a:cubicBezTo>
                      <a:cubicBezTo>
                        <a:pt x="221" y="41"/>
                        <a:pt x="220" y="41"/>
                        <a:pt x="219" y="42"/>
                      </a:cubicBezTo>
                      <a:cubicBezTo>
                        <a:pt x="199" y="53"/>
                        <a:pt x="199" y="53"/>
                        <a:pt x="199" y="53"/>
                      </a:cubicBezTo>
                      <a:cubicBezTo>
                        <a:pt x="197" y="55"/>
                        <a:pt x="194" y="54"/>
                        <a:pt x="191" y="53"/>
                      </a:cubicBezTo>
                      <a:cubicBezTo>
                        <a:pt x="182" y="45"/>
                        <a:pt x="172" y="39"/>
                        <a:pt x="160" y="35"/>
                      </a:cubicBezTo>
                      <a:cubicBezTo>
                        <a:pt x="158" y="34"/>
                        <a:pt x="156" y="31"/>
                        <a:pt x="156" y="29"/>
                      </a:cubicBezTo>
                      <a:cubicBezTo>
                        <a:pt x="156" y="7"/>
                        <a:pt x="156" y="7"/>
                        <a:pt x="156" y="7"/>
                      </a:cubicBezTo>
                      <a:cubicBezTo>
                        <a:pt x="156" y="3"/>
                        <a:pt x="153" y="0"/>
                        <a:pt x="149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01" y="0"/>
                        <a:pt x="98" y="3"/>
                        <a:pt x="98" y="7"/>
                      </a:cubicBezTo>
                      <a:cubicBezTo>
                        <a:pt x="98" y="29"/>
                        <a:pt x="98" y="29"/>
                        <a:pt x="98" y="29"/>
                      </a:cubicBezTo>
                      <a:cubicBezTo>
                        <a:pt x="98" y="31"/>
                        <a:pt x="97" y="34"/>
                        <a:pt x="94" y="35"/>
                      </a:cubicBezTo>
                      <a:cubicBezTo>
                        <a:pt x="81" y="40"/>
                        <a:pt x="68" y="47"/>
                        <a:pt x="58" y="57"/>
                      </a:cubicBezTo>
                      <a:cubicBezTo>
                        <a:pt x="56" y="59"/>
                        <a:pt x="53" y="59"/>
                        <a:pt x="51" y="58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27" y="46"/>
                        <a:pt x="23" y="47"/>
                        <a:pt x="21" y="50"/>
                      </a:cubicBezTo>
                      <a:cubicBezTo>
                        <a:pt x="1" y="90"/>
                        <a:pt x="1" y="90"/>
                        <a:pt x="1" y="90"/>
                      </a:cubicBezTo>
                      <a:cubicBezTo>
                        <a:pt x="0" y="93"/>
                        <a:pt x="1" y="97"/>
                        <a:pt x="4" y="99"/>
                      </a:cubicBezTo>
                      <a:cubicBezTo>
                        <a:pt x="25" y="109"/>
                        <a:pt x="25" y="109"/>
                        <a:pt x="25" y="109"/>
                      </a:cubicBezTo>
                      <a:cubicBezTo>
                        <a:pt x="27" y="110"/>
                        <a:pt x="29" y="113"/>
                        <a:pt x="28" y="116"/>
                      </a:cubicBezTo>
                      <a:cubicBezTo>
                        <a:pt x="27" y="126"/>
                        <a:pt x="27" y="137"/>
                        <a:pt x="29" y="147"/>
                      </a:cubicBezTo>
                      <a:cubicBezTo>
                        <a:pt x="30" y="150"/>
                        <a:pt x="29" y="153"/>
                        <a:pt x="26" y="154"/>
                      </a:cubicBezTo>
                      <a:cubicBezTo>
                        <a:pt x="6" y="166"/>
                        <a:pt x="6" y="166"/>
                        <a:pt x="6" y="166"/>
                      </a:cubicBezTo>
                      <a:cubicBezTo>
                        <a:pt x="3" y="167"/>
                        <a:pt x="2" y="171"/>
                        <a:pt x="4" y="175"/>
                      </a:cubicBezTo>
                      <a:cubicBezTo>
                        <a:pt x="26" y="213"/>
                        <a:pt x="26" y="213"/>
                        <a:pt x="26" y="213"/>
                      </a:cubicBezTo>
                      <a:cubicBezTo>
                        <a:pt x="28" y="216"/>
                        <a:pt x="32" y="217"/>
                        <a:pt x="35" y="215"/>
                      </a:cubicBezTo>
                      <a:cubicBezTo>
                        <a:pt x="55" y="203"/>
                        <a:pt x="55" y="203"/>
                        <a:pt x="55" y="203"/>
                      </a:cubicBezTo>
                      <a:cubicBezTo>
                        <a:pt x="58" y="202"/>
                        <a:pt x="61" y="202"/>
                        <a:pt x="63" y="204"/>
                      </a:cubicBezTo>
                      <a:cubicBezTo>
                        <a:pt x="72" y="212"/>
                        <a:pt x="82" y="218"/>
                        <a:pt x="94" y="222"/>
                      </a:cubicBezTo>
                      <a:cubicBezTo>
                        <a:pt x="97" y="223"/>
                        <a:pt x="98" y="225"/>
                        <a:pt x="98" y="228"/>
                      </a:cubicBezTo>
                      <a:cubicBezTo>
                        <a:pt x="98" y="252"/>
                        <a:pt x="98" y="252"/>
                        <a:pt x="98" y="252"/>
                      </a:cubicBezTo>
                      <a:cubicBezTo>
                        <a:pt x="98" y="256"/>
                        <a:pt x="101" y="259"/>
                        <a:pt x="105" y="259"/>
                      </a:cubicBezTo>
                      <a:cubicBezTo>
                        <a:pt x="149" y="259"/>
                        <a:pt x="149" y="259"/>
                        <a:pt x="149" y="259"/>
                      </a:cubicBezTo>
                      <a:cubicBezTo>
                        <a:pt x="153" y="259"/>
                        <a:pt x="156" y="256"/>
                        <a:pt x="156" y="252"/>
                      </a:cubicBezTo>
                      <a:cubicBezTo>
                        <a:pt x="156" y="228"/>
                        <a:pt x="156" y="228"/>
                        <a:pt x="156" y="228"/>
                      </a:cubicBezTo>
                      <a:cubicBezTo>
                        <a:pt x="156" y="225"/>
                        <a:pt x="158" y="223"/>
                        <a:pt x="160" y="222"/>
                      </a:cubicBezTo>
                      <a:cubicBezTo>
                        <a:pt x="174" y="217"/>
                        <a:pt x="186" y="209"/>
                        <a:pt x="196" y="200"/>
                      </a:cubicBezTo>
                      <a:cubicBezTo>
                        <a:pt x="198" y="198"/>
                        <a:pt x="201" y="197"/>
                        <a:pt x="204" y="199"/>
                      </a:cubicBezTo>
                      <a:cubicBezTo>
                        <a:pt x="224" y="209"/>
                        <a:pt x="224" y="209"/>
                        <a:pt x="224" y="209"/>
                      </a:cubicBezTo>
                      <a:cubicBezTo>
                        <a:pt x="225" y="209"/>
                        <a:pt x="226" y="210"/>
                        <a:pt x="227" y="210"/>
                      </a:cubicBezTo>
                      <a:close/>
                      <a:moveTo>
                        <a:pt x="127" y="172"/>
                      </a:moveTo>
                      <a:cubicBezTo>
                        <a:pt x="104" y="172"/>
                        <a:pt x="84" y="153"/>
                        <a:pt x="84" y="130"/>
                      </a:cubicBezTo>
                      <a:cubicBezTo>
                        <a:pt x="87" y="73"/>
                        <a:pt x="168" y="73"/>
                        <a:pt x="170" y="130"/>
                      </a:cubicBezTo>
                      <a:cubicBezTo>
                        <a:pt x="170" y="153"/>
                        <a:pt x="151" y="172"/>
                        <a:pt x="127" y="17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49" name="Google Shape;290;p11"/>
                <p:cNvSpPr/>
                <p:nvPr/>
              </p:nvSpPr>
              <p:spPr>
                <a:xfrm>
                  <a:off x="282960" y="725400"/>
                  <a:ext cx="20160" cy="22680"/>
                </a:xfrm>
                <a:custGeom>
                  <a:avLst/>
                  <a:gdLst>
                    <a:gd name="textAreaLeft" fmla="*/ 0 w 20160"/>
                    <a:gd name="textAreaRight" fmla="*/ 20520 w 20160"/>
                    <a:gd name="textAreaTop" fmla="*/ 0 h 22680"/>
                    <a:gd name="textAreaBottom" fmla="*/ 23040 h 22680"/>
                  </a:gdLst>
                  <a:ahLst/>
                  <a:cxnLst/>
                  <a:rect l="textAreaLeft" t="textAreaTop" r="textAreaRight" b="textAreaBottom"/>
                  <a:pathLst>
                    <a:path w="26" h="29">
                      <a:moveTo>
                        <a:pt x="13" y="0"/>
                      </a:move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1" y="29"/>
                        <a:pt x="25" y="29"/>
                        <a:pt x="26" y="13"/>
                      </a:cubicBezTo>
                      <a:cubicBezTo>
                        <a:pt x="26" y="6"/>
                        <a:pt x="20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1520" bIns="115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0" name="Google Shape;291;p11"/>
                <p:cNvSpPr/>
                <p:nvPr/>
              </p:nvSpPr>
              <p:spPr>
                <a:xfrm>
                  <a:off x="251280" y="860400"/>
                  <a:ext cx="82440" cy="177480"/>
                </a:xfrm>
                <a:custGeom>
                  <a:avLst/>
                  <a:gdLst>
                    <a:gd name="textAreaLeft" fmla="*/ 0 w 82440"/>
                    <a:gd name="textAreaRight" fmla="*/ 82800 w 82440"/>
                    <a:gd name="textAreaTop" fmla="*/ 0 h 177480"/>
                    <a:gd name="textAreaBottom" fmla="*/ 177840 h 177480"/>
                  </a:gdLst>
                  <a:ahLst/>
                  <a:cxnLst/>
                  <a:rect l="textAreaLeft" t="textAreaTop" r="textAreaRight" b="textAreaBottom"/>
                  <a:pathLst>
                    <a:path w="105" h="225">
                      <a:moveTo>
                        <a:pt x="99" y="145"/>
                      </a:moveTo>
                      <a:cubicBezTo>
                        <a:pt x="85" y="145"/>
                        <a:pt x="85" y="145"/>
                        <a:pt x="85" y="145"/>
                      </a:cubicBezTo>
                      <a:cubicBezTo>
                        <a:pt x="82" y="145"/>
                        <a:pt x="80" y="143"/>
                        <a:pt x="80" y="141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9" y="0"/>
                        <a:pt x="77" y="1"/>
                        <a:pt x="75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9" y="1"/>
                        <a:pt x="28" y="0"/>
                        <a:pt x="26" y="0"/>
                      </a:cubicBezTo>
                      <a:cubicBezTo>
                        <a:pt x="26" y="141"/>
                        <a:pt x="26" y="141"/>
                        <a:pt x="26" y="141"/>
                      </a:cubicBezTo>
                      <a:cubicBezTo>
                        <a:pt x="26" y="143"/>
                        <a:pt x="24" y="145"/>
                        <a:pt x="21" y="145"/>
                      </a:cubicBezTo>
                      <a:cubicBezTo>
                        <a:pt x="7" y="145"/>
                        <a:pt x="7" y="145"/>
                        <a:pt x="7" y="145"/>
                      </a:cubicBezTo>
                      <a:cubicBezTo>
                        <a:pt x="3" y="145"/>
                        <a:pt x="0" y="148"/>
                        <a:pt x="0" y="152"/>
                      </a:cubicBezTo>
                      <a:cubicBezTo>
                        <a:pt x="0" y="177"/>
                        <a:pt x="0" y="177"/>
                        <a:pt x="0" y="177"/>
                      </a:cubicBezTo>
                      <a:cubicBezTo>
                        <a:pt x="0" y="179"/>
                        <a:pt x="1" y="180"/>
                        <a:pt x="3" y="182"/>
                      </a:cubicBezTo>
                      <a:cubicBezTo>
                        <a:pt x="49" y="223"/>
                        <a:pt x="49" y="223"/>
                        <a:pt x="49" y="223"/>
                      </a:cubicBezTo>
                      <a:cubicBezTo>
                        <a:pt x="51" y="225"/>
                        <a:pt x="55" y="225"/>
                        <a:pt x="57" y="223"/>
                      </a:cubicBezTo>
                      <a:cubicBezTo>
                        <a:pt x="103" y="182"/>
                        <a:pt x="103" y="182"/>
                        <a:pt x="103" y="182"/>
                      </a:cubicBezTo>
                      <a:cubicBezTo>
                        <a:pt x="104" y="180"/>
                        <a:pt x="105" y="179"/>
                        <a:pt x="105" y="177"/>
                      </a:cubicBezTo>
                      <a:cubicBezTo>
                        <a:pt x="105" y="152"/>
                        <a:pt x="105" y="152"/>
                        <a:pt x="105" y="152"/>
                      </a:cubicBezTo>
                      <a:cubicBezTo>
                        <a:pt x="105" y="148"/>
                        <a:pt x="102" y="145"/>
                        <a:pt x="99" y="145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1" name="Google Shape;292;p11"/>
                <p:cNvSpPr/>
                <p:nvPr/>
              </p:nvSpPr>
              <p:spPr>
                <a:xfrm>
                  <a:off x="90360" y="820080"/>
                  <a:ext cx="163440" cy="102240"/>
                </a:xfrm>
                <a:custGeom>
                  <a:avLst/>
                  <a:gdLst>
                    <a:gd name="textAreaLeft" fmla="*/ 0 w 163440"/>
                    <a:gd name="textAreaRight" fmla="*/ 163800 w 163440"/>
                    <a:gd name="textAreaTop" fmla="*/ 0 h 102240"/>
                    <a:gd name="textAreaBottom" fmla="*/ 102600 h 102240"/>
                  </a:gdLst>
                  <a:ahLst/>
                  <a:cxnLst/>
                  <a:rect l="textAreaLeft" t="textAreaTop" r="textAreaRight" b="textAreaBottom"/>
                  <a:pathLst>
                    <a:path w="208" h="130">
                      <a:moveTo>
                        <a:pt x="198" y="15"/>
                      </a:moveTo>
                      <a:cubicBezTo>
                        <a:pt x="198" y="6"/>
                        <a:pt x="198" y="6"/>
                        <a:pt x="198" y="6"/>
                      </a:cubicBezTo>
                      <a:cubicBezTo>
                        <a:pt x="194" y="4"/>
                        <a:pt x="191" y="2"/>
                        <a:pt x="187" y="0"/>
                      </a:cubicBezTo>
                      <a:cubicBezTo>
                        <a:pt x="180" y="4"/>
                        <a:pt x="180" y="4"/>
                        <a:pt x="180" y="4"/>
                      </a:cubicBezTo>
                      <a:cubicBezTo>
                        <a:pt x="174" y="8"/>
                        <a:pt x="166" y="9"/>
                        <a:pt x="158" y="8"/>
                      </a:cubicBezTo>
                      <a:cubicBezTo>
                        <a:pt x="158" y="18"/>
                        <a:pt x="158" y="18"/>
                        <a:pt x="158" y="18"/>
                      </a:cubicBezTo>
                      <a:cubicBezTo>
                        <a:pt x="158" y="36"/>
                        <a:pt x="143" y="51"/>
                        <a:pt x="125" y="51"/>
                      </a:cubicBezTo>
                      <a:cubicBezTo>
                        <a:pt x="85" y="51"/>
                        <a:pt x="85" y="51"/>
                        <a:pt x="85" y="51"/>
                      </a:cubicBezTo>
                      <a:cubicBezTo>
                        <a:pt x="83" y="51"/>
                        <a:pt x="81" y="49"/>
                        <a:pt x="81" y="46"/>
                      </a:cubicBezTo>
                      <a:cubicBezTo>
                        <a:pt x="81" y="32"/>
                        <a:pt x="81" y="32"/>
                        <a:pt x="81" y="32"/>
                      </a:cubicBezTo>
                      <a:cubicBezTo>
                        <a:pt x="81" y="28"/>
                        <a:pt x="78" y="25"/>
                        <a:pt x="74" y="25"/>
                      </a:cubicBezTo>
                      <a:cubicBezTo>
                        <a:pt x="49" y="25"/>
                        <a:pt x="49" y="25"/>
                        <a:pt x="49" y="25"/>
                      </a:cubicBezTo>
                      <a:cubicBezTo>
                        <a:pt x="47" y="25"/>
                        <a:pt x="46" y="26"/>
                        <a:pt x="44" y="28"/>
                      </a:cubicBezTo>
                      <a:cubicBezTo>
                        <a:pt x="3" y="73"/>
                        <a:pt x="3" y="73"/>
                        <a:pt x="3" y="73"/>
                      </a:cubicBezTo>
                      <a:cubicBezTo>
                        <a:pt x="0" y="76"/>
                        <a:pt x="0" y="80"/>
                        <a:pt x="3" y="82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6" y="129"/>
                        <a:pt x="47" y="130"/>
                        <a:pt x="49" y="130"/>
                      </a:cubicBezTo>
                      <a:cubicBezTo>
                        <a:pt x="74" y="130"/>
                        <a:pt x="74" y="130"/>
                        <a:pt x="74" y="130"/>
                      </a:cubicBezTo>
                      <a:cubicBezTo>
                        <a:pt x="78" y="130"/>
                        <a:pt x="81" y="127"/>
                        <a:pt x="81" y="123"/>
                      </a:cubicBezTo>
                      <a:cubicBezTo>
                        <a:pt x="81" y="109"/>
                        <a:pt x="81" y="109"/>
                        <a:pt x="81" y="109"/>
                      </a:cubicBezTo>
                      <a:cubicBezTo>
                        <a:pt x="81" y="107"/>
                        <a:pt x="83" y="105"/>
                        <a:pt x="85" y="105"/>
                      </a:cubicBezTo>
                      <a:cubicBezTo>
                        <a:pt x="118" y="105"/>
                        <a:pt x="118" y="105"/>
                        <a:pt x="118" y="105"/>
                      </a:cubicBezTo>
                      <a:cubicBezTo>
                        <a:pt x="160" y="105"/>
                        <a:pt x="196" y="77"/>
                        <a:pt x="208" y="40"/>
                      </a:cubicBezTo>
                      <a:cubicBezTo>
                        <a:pt x="202" y="33"/>
                        <a:pt x="198" y="25"/>
                        <a:pt x="198" y="15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52" name="Google Shape;293;p11"/>
                <p:cNvSpPr/>
                <p:nvPr/>
              </p:nvSpPr>
              <p:spPr>
                <a:xfrm>
                  <a:off x="331920" y="816120"/>
                  <a:ext cx="163800" cy="106560"/>
                </a:xfrm>
                <a:custGeom>
                  <a:avLst/>
                  <a:gdLst>
                    <a:gd name="textAreaLeft" fmla="*/ 0 w 163800"/>
                    <a:gd name="textAreaRight" fmla="*/ 164160 w 163800"/>
                    <a:gd name="textAreaTop" fmla="*/ 0 h 106560"/>
                    <a:gd name="textAreaBottom" fmla="*/ 106920 h 106560"/>
                  </a:gdLst>
                  <a:ahLst/>
                  <a:cxnLst/>
                  <a:rect l="textAreaLeft" t="textAreaTop" r="textAreaRight" b="textAreaBottom"/>
                  <a:pathLst>
                    <a:path w="208" h="135">
                      <a:moveTo>
                        <a:pt x="206" y="78"/>
                      </a:moveTo>
                      <a:cubicBezTo>
                        <a:pt x="164" y="33"/>
                        <a:pt x="164" y="33"/>
                        <a:pt x="164" y="33"/>
                      </a:cubicBezTo>
                      <a:cubicBezTo>
                        <a:pt x="163" y="31"/>
                        <a:pt x="161" y="30"/>
                        <a:pt x="159" y="30"/>
                      </a:cubicBezTo>
                      <a:cubicBezTo>
                        <a:pt x="134" y="30"/>
                        <a:pt x="134" y="30"/>
                        <a:pt x="134" y="30"/>
                      </a:cubicBezTo>
                      <a:cubicBezTo>
                        <a:pt x="131" y="30"/>
                        <a:pt x="128" y="33"/>
                        <a:pt x="128" y="37"/>
                      </a:cubicBezTo>
                      <a:cubicBezTo>
                        <a:pt x="128" y="51"/>
                        <a:pt x="128" y="51"/>
                        <a:pt x="128" y="51"/>
                      </a:cubicBezTo>
                      <a:cubicBezTo>
                        <a:pt x="128" y="54"/>
                        <a:pt x="126" y="56"/>
                        <a:pt x="12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65" y="56"/>
                        <a:pt x="50" y="41"/>
                        <a:pt x="50" y="23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45" y="7"/>
                        <a:pt x="40" y="6"/>
                        <a:pt x="35" y="4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4"/>
                        <a:pt x="16" y="8"/>
                        <a:pt x="10" y="11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30"/>
                        <a:pt x="6" y="38"/>
                        <a:pt x="0" y="45"/>
                      </a:cubicBezTo>
                      <a:cubicBezTo>
                        <a:pt x="12" y="82"/>
                        <a:pt x="48" y="110"/>
                        <a:pt x="90" y="110"/>
                      </a:cubicBezTo>
                      <a:cubicBezTo>
                        <a:pt x="123" y="110"/>
                        <a:pt x="123" y="110"/>
                        <a:pt x="123" y="110"/>
                      </a:cubicBezTo>
                      <a:cubicBezTo>
                        <a:pt x="126" y="110"/>
                        <a:pt x="128" y="112"/>
                        <a:pt x="128" y="114"/>
                      </a:cubicBezTo>
                      <a:cubicBezTo>
                        <a:pt x="128" y="128"/>
                        <a:pt x="128" y="128"/>
                        <a:pt x="128" y="128"/>
                      </a:cubicBezTo>
                      <a:cubicBezTo>
                        <a:pt x="128" y="132"/>
                        <a:pt x="131" y="135"/>
                        <a:pt x="134" y="135"/>
                      </a:cubicBezTo>
                      <a:cubicBezTo>
                        <a:pt x="159" y="135"/>
                        <a:pt x="159" y="135"/>
                        <a:pt x="159" y="135"/>
                      </a:cubicBezTo>
                      <a:cubicBezTo>
                        <a:pt x="161" y="135"/>
                        <a:pt x="163" y="134"/>
                        <a:pt x="164" y="133"/>
                      </a:cubicBezTo>
                      <a:cubicBezTo>
                        <a:pt x="206" y="87"/>
                        <a:pt x="206" y="87"/>
                        <a:pt x="206" y="87"/>
                      </a:cubicBezTo>
                      <a:cubicBezTo>
                        <a:pt x="208" y="85"/>
                        <a:pt x="208" y="81"/>
                        <a:pt x="206" y="7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</p:grpSp>
      </p:grpSp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2176560" y="1692000"/>
            <a:ext cx="4790520" cy="1276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6000" b="1" u="none" strike="noStrike">
                <a:solidFill>
                  <a:schemeClr val="dk1"/>
                </a:solidFill>
                <a:effectLst/>
                <a:uFillTx/>
                <a:latin typeface="Montserrat"/>
                <a:ea typeface="Montserrat"/>
              </a:rPr>
              <a:t>xx%</a:t>
            </a:r>
            <a:endParaRPr lang="fr-FR" sz="6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_ONLY_1_1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" name="Google Shape;666;p22"/>
          <p:cNvPicPr/>
          <p:nvPr/>
        </p:nvPicPr>
        <p:blipFill>
          <a:blip r:embed="rId2"/>
          <a:srcRect t="1844" r="1844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426" name="Google Shape;667;p22"/>
          <p:cNvGrpSpPr/>
          <p:nvPr/>
        </p:nvGrpSpPr>
        <p:grpSpPr>
          <a:xfrm>
            <a:off x="7297200" y="-806760"/>
            <a:ext cx="1963080" cy="2007000"/>
            <a:chOff x="7297200" y="-806760"/>
            <a:chExt cx="1963080" cy="2007000"/>
          </a:xfrm>
        </p:grpSpPr>
        <p:pic>
          <p:nvPicPr>
            <p:cNvPr id="427" name="Google Shape;668;p22"/>
            <p:cNvPicPr/>
            <p:nvPr/>
          </p:nvPicPr>
          <p:blipFill>
            <a:blip r:embed="rId3">
              <a:alphaModFix amt="50000"/>
            </a:blip>
            <a:stretch/>
          </p:blipFill>
          <p:spPr>
            <a:xfrm rot="5400000" flipH="1">
              <a:off x="7275240" y="-784800"/>
              <a:ext cx="2007000" cy="1963080"/>
            </a:xfrm>
            <a:prstGeom prst="rect">
              <a:avLst/>
            </a:prstGeom>
            <a:noFill/>
            <a:ln w="0">
              <a:noFill/>
            </a:ln>
          </p:spPr>
        </p:pic>
        <p:grpSp>
          <p:nvGrpSpPr>
            <p:cNvPr id="428" name="Google Shape;669;p22"/>
            <p:cNvGrpSpPr/>
            <p:nvPr/>
          </p:nvGrpSpPr>
          <p:grpSpPr>
            <a:xfrm>
              <a:off x="8557560" y="1440"/>
              <a:ext cx="314280" cy="314640"/>
              <a:chOff x="8557560" y="1440"/>
              <a:chExt cx="314280" cy="314640"/>
            </a:xfrm>
          </p:grpSpPr>
          <p:sp>
            <p:nvSpPr>
              <p:cNvPr id="429" name="Google Shape;670;p22"/>
              <p:cNvSpPr/>
              <p:nvPr/>
            </p:nvSpPr>
            <p:spPr>
              <a:xfrm>
                <a:off x="8597160" y="31320"/>
                <a:ext cx="185760" cy="186480"/>
              </a:xfrm>
              <a:custGeom>
                <a:avLst/>
                <a:gdLst>
                  <a:gd name="textAreaLeft" fmla="*/ 0 w 185760"/>
                  <a:gd name="textAreaRight" fmla="*/ 186120 w 185760"/>
                  <a:gd name="textAreaTop" fmla="*/ 0 h 186480"/>
                  <a:gd name="textAreaBottom" fmla="*/ 186840 h 186480"/>
                </a:gdLst>
                <a:ahLst/>
                <a:cxnLst/>
                <a:rect l="textAreaLeft" t="textAreaTop" r="textAreaRight" b="textAreaBottom"/>
                <a:pathLst>
                  <a:path w="306" h="307">
                    <a:moveTo>
                      <a:pt x="23" y="169"/>
                    </a:moveTo>
                    <a:cubicBezTo>
                      <a:pt x="0" y="169"/>
                      <a:pt x="0" y="169"/>
                      <a:pt x="0" y="169"/>
                    </a:cubicBezTo>
                    <a:cubicBezTo>
                      <a:pt x="7" y="242"/>
                      <a:pt x="65" y="299"/>
                      <a:pt x="137" y="307"/>
                    </a:cubicBezTo>
                    <a:cubicBezTo>
                      <a:pt x="137" y="284"/>
                      <a:pt x="137" y="284"/>
                      <a:pt x="137" y="284"/>
                    </a:cubicBezTo>
                    <a:cubicBezTo>
                      <a:pt x="138" y="263"/>
                      <a:pt x="168" y="263"/>
                      <a:pt x="168" y="284"/>
                    </a:cubicBezTo>
                    <a:cubicBezTo>
                      <a:pt x="168" y="307"/>
                      <a:pt x="168" y="307"/>
                      <a:pt x="168" y="307"/>
                    </a:cubicBezTo>
                    <a:cubicBezTo>
                      <a:pt x="241" y="299"/>
                      <a:pt x="299" y="242"/>
                      <a:pt x="306" y="169"/>
                    </a:cubicBezTo>
                    <a:cubicBezTo>
                      <a:pt x="283" y="169"/>
                      <a:pt x="283" y="169"/>
                      <a:pt x="283" y="169"/>
                    </a:cubicBezTo>
                    <a:cubicBezTo>
                      <a:pt x="262" y="168"/>
                      <a:pt x="262" y="139"/>
                      <a:pt x="283" y="138"/>
                    </a:cubicBezTo>
                    <a:cubicBezTo>
                      <a:pt x="306" y="138"/>
                      <a:pt x="306" y="138"/>
                      <a:pt x="306" y="138"/>
                    </a:cubicBezTo>
                    <a:cubicBezTo>
                      <a:pt x="299" y="65"/>
                      <a:pt x="241" y="8"/>
                      <a:pt x="168" y="0"/>
                    </a:cubicBezTo>
                    <a:cubicBezTo>
                      <a:pt x="168" y="24"/>
                      <a:pt x="168" y="24"/>
                      <a:pt x="168" y="24"/>
                    </a:cubicBezTo>
                    <a:cubicBezTo>
                      <a:pt x="167" y="44"/>
                      <a:pt x="138" y="44"/>
                      <a:pt x="137" y="24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65" y="8"/>
                      <a:pt x="7" y="65"/>
                      <a:pt x="0" y="138"/>
                    </a:cubicBezTo>
                    <a:cubicBezTo>
                      <a:pt x="23" y="138"/>
                      <a:pt x="23" y="138"/>
                      <a:pt x="23" y="138"/>
                    </a:cubicBezTo>
                    <a:cubicBezTo>
                      <a:pt x="43" y="139"/>
                      <a:pt x="43" y="168"/>
                      <a:pt x="23" y="169"/>
                    </a:cubicBezTo>
                    <a:close/>
                    <a:moveTo>
                      <a:pt x="103" y="138"/>
                    </a:moveTo>
                    <a:cubicBezTo>
                      <a:pt x="109" y="138"/>
                      <a:pt x="109" y="138"/>
                      <a:pt x="109" y="138"/>
                    </a:cubicBezTo>
                    <a:cubicBezTo>
                      <a:pt x="116" y="107"/>
                      <a:pt x="144" y="84"/>
                      <a:pt x="177" y="84"/>
                    </a:cubicBezTo>
                    <a:cubicBezTo>
                      <a:pt x="186" y="84"/>
                      <a:pt x="193" y="91"/>
                      <a:pt x="193" y="99"/>
                    </a:cubicBezTo>
                    <a:cubicBezTo>
                      <a:pt x="193" y="108"/>
                      <a:pt x="186" y="115"/>
                      <a:pt x="177" y="115"/>
                    </a:cubicBezTo>
                    <a:cubicBezTo>
                      <a:pt x="161" y="115"/>
                      <a:pt x="147" y="124"/>
                      <a:pt x="141" y="138"/>
                    </a:cubicBezTo>
                    <a:cubicBezTo>
                      <a:pt x="177" y="138"/>
                      <a:pt x="177" y="138"/>
                      <a:pt x="177" y="138"/>
                    </a:cubicBezTo>
                    <a:cubicBezTo>
                      <a:pt x="198" y="139"/>
                      <a:pt x="198" y="169"/>
                      <a:pt x="177" y="170"/>
                    </a:cubicBezTo>
                    <a:cubicBezTo>
                      <a:pt x="141" y="170"/>
                      <a:pt x="141" y="170"/>
                      <a:pt x="141" y="170"/>
                    </a:cubicBezTo>
                    <a:cubicBezTo>
                      <a:pt x="147" y="183"/>
                      <a:pt x="161" y="193"/>
                      <a:pt x="177" y="193"/>
                    </a:cubicBezTo>
                    <a:cubicBezTo>
                      <a:pt x="186" y="193"/>
                      <a:pt x="193" y="200"/>
                      <a:pt x="193" y="209"/>
                    </a:cubicBezTo>
                    <a:cubicBezTo>
                      <a:pt x="193" y="217"/>
                      <a:pt x="186" y="224"/>
                      <a:pt x="177" y="224"/>
                    </a:cubicBezTo>
                    <a:cubicBezTo>
                      <a:pt x="144" y="224"/>
                      <a:pt x="116" y="201"/>
                      <a:pt x="109" y="170"/>
                    </a:cubicBezTo>
                    <a:cubicBezTo>
                      <a:pt x="103" y="170"/>
                      <a:pt x="103" y="170"/>
                      <a:pt x="103" y="170"/>
                    </a:cubicBezTo>
                    <a:cubicBezTo>
                      <a:pt x="82" y="169"/>
                      <a:pt x="82" y="139"/>
                      <a:pt x="103" y="13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30" name="Google Shape;671;p22"/>
              <p:cNvSpPr/>
              <p:nvPr/>
            </p:nvSpPr>
            <p:spPr>
              <a:xfrm>
                <a:off x="8557560" y="1440"/>
                <a:ext cx="314280" cy="314640"/>
              </a:xfrm>
              <a:custGeom>
                <a:avLst/>
                <a:gdLst>
                  <a:gd name="textAreaLeft" fmla="*/ 0 w 314280"/>
                  <a:gd name="textAreaRight" fmla="*/ 314640 w 314280"/>
                  <a:gd name="textAreaTop" fmla="*/ 0 h 314640"/>
                  <a:gd name="textAreaBottom" fmla="*/ 315000 h 314640"/>
                </a:gdLst>
                <a:ahLst/>
                <a:cxnLst/>
                <a:rect l="textAreaLeft" t="textAreaTop" r="textAreaRight" b="textAreaBottom"/>
                <a:pathLst>
                  <a:path w="517" h="517">
                    <a:moveTo>
                      <a:pt x="497" y="487"/>
                    </a:moveTo>
                    <a:cubicBezTo>
                      <a:pt x="30" y="487"/>
                      <a:pt x="30" y="487"/>
                      <a:pt x="30" y="487"/>
                    </a:cubicBezTo>
                    <a:cubicBezTo>
                      <a:pt x="30" y="453"/>
                      <a:pt x="30" y="453"/>
                      <a:pt x="30" y="453"/>
                    </a:cubicBezTo>
                    <a:cubicBezTo>
                      <a:pt x="208" y="453"/>
                      <a:pt x="208" y="453"/>
                      <a:pt x="208" y="453"/>
                    </a:cubicBezTo>
                    <a:cubicBezTo>
                      <a:pt x="350" y="453"/>
                      <a:pt x="468" y="342"/>
                      <a:pt x="475" y="200"/>
                    </a:cubicBezTo>
                    <a:cubicBezTo>
                      <a:pt x="479" y="129"/>
                      <a:pt x="479" y="129"/>
                      <a:pt x="479" y="129"/>
                    </a:cubicBezTo>
                    <a:cubicBezTo>
                      <a:pt x="485" y="136"/>
                      <a:pt x="485" y="136"/>
                      <a:pt x="485" y="136"/>
                    </a:cubicBezTo>
                    <a:cubicBezTo>
                      <a:pt x="488" y="140"/>
                      <a:pt x="492" y="141"/>
                      <a:pt x="497" y="141"/>
                    </a:cubicBezTo>
                    <a:cubicBezTo>
                      <a:pt x="500" y="141"/>
                      <a:pt x="504" y="140"/>
                      <a:pt x="506" y="137"/>
                    </a:cubicBezTo>
                    <a:cubicBezTo>
                      <a:pt x="513" y="132"/>
                      <a:pt x="513" y="122"/>
                      <a:pt x="508" y="116"/>
                    </a:cubicBezTo>
                    <a:cubicBezTo>
                      <a:pt x="477" y="82"/>
                      <a:pt x="477" y="82"/>
                      <a:pt x="477" y="82"/>
                    </a:cubicBezTo>
                    <a:cubicBezTo>
                      <a:pt x="472" y="77"/>
                      <a:pt x="462" y="75"/>
                      <a:pt x="456" y="81"/>
                    </a:cubicBezTo>
                    <a:cubicBezTo>
                      <a:pt x="424" y="110"/>
                      <a:pt x="424" y="110"/>
                      <a:pt x="424" y="110"/>
                    </a:cubicBezTo>
                    <a:cubicBezTo>
                      <a:pt x="410" y="124"/>
                      <a:pt x="429" y="145"/>
                      <a:pt x="444" y="132"/>
                    </a:cubicBezTo>
                    <a:cubicBezTo>
                      <a:pt x="449" y="128"/>
                      <a:pt x="449" y="128"/>
                      <a:pt x="449" y="128"/>
                    </a:cubicBezTo>
                    <a:cubicBezTo>
                      <a:pt x="445" y="198"/>
                      <a:pt x="445" y="198"/>
                      <a:pt x="445" y="198"/>
                    </a:cubicBezTo>
                    <a:cubicBezTo>
                      <a:pt x="439" y="324"/>
                      <a:pt x="334" y="423"/>
                      <a:pt x="208" y="423"/>
                    </a:cubicBezTo>
                    <a:cubicBezTo>
                      <a:pt x="30" y="423"/>
                      <a:pt x="30" y="423"/>
                      <a:pt x="30" y="42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0"/>
                      <a:pt x="0" y="0"/>
                      <a:pt x="0" y="20"/>
                    </a:cubicBezTo>
                    <a:cubicBezTo>
                      <a:pt x="0" y="502"/>
                      <a:pt x="0" y="502"/>
                      <a:pt x="0" y="502"/>
                    </a:cubicBezTo>
                    <a:cubicBezTo>
                      <a:pt x="0" y="510"/>
                      <a:pt x="6" y="517"/>
                      <a:pt x="15" y="517"/>
                    </a:cubicBezTo>
                    <a:cubicBezTo>
                      <a:pt x="497" y="517"/>
                      <a:pt x="497" y="517"/>
                      <a:pt x="497" y="517"/>
                    </a:cubicBezTo>
                    <a:cubicBezTo>
                      <a:pt x="517" y="516"/>
                      <a:pt x="517" y="487"/>
                      <a:pt x="497" y="4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431" name="Google Shape;672;p22"/>
            <p:cNvGrpSpPr/>
            <p:nvPr/>
          </p:nvGrpSpPr>
          <p:grpSpPr>
            <a:xfrm>
              <a:off x="8527320" y="611280"/>
              <a:ext cx="375480" cy="388080"/>
              <a:chOff x="8527320" y="611280"/>
              <a:chExt cx="375480" cy="388080"/>
            </a:xfrm>
          </p:grpSpPr>
          <p:sp>
            <p:nvSpPr>
              <p:cNvPr id="432" name="Google Shape;673;p22"/>
              <p:cNvSpPr/>
              <p:nvPr/>
            </p:nvSpPr>
            <p:spPr>
              <a:xfrm>
                <a:off x="8527320" y="611280"/>
                <a:ext cx="375480" cy="245160"/>
              </a:xfrm>
              <a:custGeom>
                <a:avLst/>
                <a:gdLst>
                  <a:gd name="textAreaLeft" fmla="*/ 0 w 375480"/>
                  <a:gd name="textAreaRight" fmla="*/ 375840 w 375480"/>
                  <a:gd name="textAreaTop" fmla="*/ 0 h 245160"/>
                  <a:gd name="textAreaBottom" fmla="*/ 245520 h 245160"/>
                </a:gdLst>
                <a:ahLst/>
                <a:cxnLst/>
                <a:rect l="textAreaLeft" t="textAreaTop" r="textAreaRight" b="textAreaBottom"/>
                <a:pathLst>
                  <a:path w="511" h="334">
                    <a:moveTo>
                      <a:pt x="470" y="187"/>
                    </a:moveTo>
                    <a:cubicBezTo>
                      <a:pt x="462" y="183"/>
                      <a:pt x="459" y="175"/>
                      <a:pt x="462" y="167"/>
                    </a:cubicBezTo>
                    <a:cubicBezTo>
                      <a:pt x="481" y="118"/>
                      <a:pt x="444" y="63"/>
                      <a:pt x="391" y="63"/>
                    </a:cubicBezTo>
                    <a:cubicBezTo>
                      <a:pt x="381" y="62"/>
                      <a:pt x="371" y="64"/>
                      <a:pt x="361" y="68"/>
                    </a:cubicBezTo>
                    <a:cubicBezTo>
                      <a:pt x="353" y="71"/>
                      <a:pt x="344" y="68"/>
                      <a:pt x="341" y="60"/>
                    </a:cubicBezTo>
                    <a:cubicBezTo>
                      <a:pt x="314" y="1"/>
                      <a:pt x="229" y="0"/>
                      <a:pt x="201" y="59"/>
                    </a:cubicBezTo>
                    <a:cubicBezTo>
                      <a:pt x="198" y="67"/>
                      <a:pt x="189" y="70"/>
                      <a:pt x="181" y="67"/>
                    </a:cubicBezTo>
                    <a:cubicBezTo>
                      <a:pt x="173" y="64"/>
                      <a:pt x="163" y="63"/>
                      <a:pt x="154" y="63"/>
                    </a:cubicBezTo>
                    <a:cubicBezTo>
                      <a:pt x="112" y="63"/>
                      <a:pt x="78" y="98"/>
                      <a:pt x="78" y="140"/>
                    </a:cubicBezTo>
                    <a:cubicBezTo>
                      <a:pt x="78" y="149"/>
                      <a:pt x="80" y="158"/>
                      <a:pt x="83" y="167"/>
                    </a:cubicBezTo>
                    <a:cubicBezTo>
                      <a:pt x="86" y="175"/>
                      <a:pt x="82" y="184"/>
                      <a:pt x="75" y="187"/>
                    </a:cubicBezTo>
                    <a:cubicBezTo>
                      <a:pt x="0" y="225"/>
                      <a:pt x="26" y="332"/>
                      <a:pt x="109" y="334"/>
                    </a:cubicBezTo>
                    <a:cubicBezTo>
                      <a:pt x="177" y="334"/>
                      <a:pt x="177" y="334"/>
                      <a:pt x="177" y="334"/>
                    </a:cubicBezTo>
                    <a:cubicBezTo>
                      <a:pt x="271" y="330"/>
                      <a:pt x="271" y="196"/>
                      <a:pt x="177" y="192"/>
                    </a:cubicBezTo>
                    <a:cubicBezTo>
                      <a:pt x="168" y="192"/>
                      <a:pt x="161" y="185"/>
                      <a:pt x="161" y="176"/>
                    </a:cubicBezTo>
                    <a:cubicBezTo>
                      <a:pt x="161" y="167"/>
                      <a:pt x="168" y="160"/>
                      <a:pt x="177" y="160"/>
                    </a:cubicBezTo>
                    <a:cubicBezTo>
                      <a:pt x="228" y="160"/>
                      <a:pt x="271" y="198"/>
                      <a:pt x="278" y="247"/>
                    </a:cubicBezTo>
                    <a:cubicBezTo>
                      <a:pt x="353" y="247"/>
                      <a:pt x="353" y="247"/>
                      <a:pt x="353" y="247"/>
                    </a:cubicBezTo>
                    <a:cubicBezTo>
                      <a:pt x="367" y="247"/>
                      <a:pt x="379" y="235"/>
                      <a:pt x="379" y="221"/>
                    </a:cubicBezTo>
                    <a:cubicBezTo>
                      <a:pt x="379" y="207"/>
                      <a:pt x="367" y="195"/>
                      <a:pt x="353" y="195"/>
                    </a:cubicBezTo>
                    <a:cubicBezTo>
                      <a:pt x="332" y="194"/>
                      <a:pt x="332" y="164"/>
                      <a:pt x="353" y="163"/>
                    </a:cubicBezTo>
                    <a:cubicBezTo>
                      <a:pt x="430" y="166"/>
                      <a:pt x="430" y="276"/>
                      <a:pt x="353" y="279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5" y="300"/>
                      <a:pt x="265" y="319"/>
                      <a:pt x="251" y="334"/>
                    </a:cubicBezTo>
                    <a:cubicBezTo>
                      <a:pt x="257" y="334"/>
                      <a:pt x="257" y="334"/>
                      <a:pt x="257" y="334"/>
                    </a:cubicBezTo>
                    <a:cubicBezTo>
                      <a:pt x="258" y="334"/>
                      <a:pt x="258" y="334"/>
                      <a:pt x="259" y="334"/>
                    </a:cubicBezTo>
                    <a:cubicBezTo>
                      <a:pt x="432" y="334"/>
                      <a:pt x="432" y="334"/>
                      <a:pt x="432" y="334"/>
                    </a:cubicBezTo>
                    <a:cubicBezTo>
                      <a:pt x="453" y="334"/>
                      <a:pt x="473" y="326"/>
                      <a:pt x="488" y="311"/>
                    </a:cubicBezTo>
                    <a:cubicBezTo>
                      <a:pt x="503" y="296"/>
                      <a:pt x="511" y="276"/>
                      <a:pt x="511" y="255"/>
                    </a:cubicBezTo>
                    <a:cubicBezTo>
                      <a:pt x="511" y="226"/>
                      <a:pt x="495" y="200"/>
                      <a:pt x="470" y="1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33" name="Google Shape;674;p22"/>
              <p:cNvSpPr/>
              <p:nvPr/>
            </p:nvSpPr>
            <p:spPr>
              <a:xfrm>
                <a:off x="8789760" y="950400"/>
                <a:ext cx="46800" cy="48960"/>
              </a:xfrm>
              <a:custGeom>
                <a:avLst/>
                <a:gdLst>
                  <a:gd name="textAreaLeft" fmla="*/ 0 w 46800"/>
                  <a:gd name="textAreaRight" fmla="*/ 47160 w 46800"/>
                  <a:gd name="textAreaTop" fmla="*/ 0 h 48960"/>
                  <a:gd name="textAreaBottom" fmla="*/ 49320 h 48960"/>
                </a:gdLst>
                <a:ahLst/>
                <a:cxnLst/>
                <a:rect l="textAreaLeft" t="textAreaTop" r="textAreaRight" b="textAreaBottom"/>
                <a:pathLst>
                  <a:path w="64" h="67">
                    <a:moveTo>
                      <a:pt x="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52"/>
                      <a:pt x="14" y="67"/>
                      <a:pt x="3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1" y="67"/>
                      <a:pt x="64" y="63"/>
                      <a:pt x="64" y="5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4480" bIns="244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34" name="Google Shape;675;p22"/>
              <p:cNvSpPr/>
              <p:nvPr/>
            </p:nvSpPr>
            <p:spPr>
              <a:xfrm>
                <a:off x="8730000" y="875160"/>
                <a:ext cx="142920" cy="51480"/>
              </a:xfrm>
              <a:custGeom>
                <a:avLst/>
                <a:gdLst>
                  <a:gd name="textAreaLeft" fmla="*/ 0 w 142920"/>
                  <a:gd name="textAreaRight" fmla="*/ 143280 w 142920"/>
                  <a:gd name="textAreaTop" fmla="*/ 0 h 51480"/>
                  <a:gd name="textAreaBottom" fmla="*/ 51840 h 51480"/>
                </a:gdLst>
                <a:ahLst/>
                <a:cxnLst/>
                <a:rect l="textAreaLeft" t="textAreaTop" r="textAreaRight" b="textAreaBottom"/>
                <a:pathLst>
                  <a:path w="195" h="70">
                    <a:moveTo>
                      <a:pt x="195" y="19"/>
                    </a:moveTo>
                    <a:cubicBezTo>
                      <a:pt x="195" y="0"/>
                      <a:pt x="195" y="0"/>
                      <a:pt x="195" y="0"/>
                    </a:cubicBezTo>
                    <a:cubicBezTo>
                      <a:pt x="183" y="5"/>
                      <a:pt x="170" y="7"/>
                      <a:pt x="156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43"/>
                      <a:pt x="39" y="70"/>
                      <a:pt x="77" y="70"/>
                    </a:cubicBezTo>
                    <a:cubicBezTo>
                      <a:pt x="144" y="70"/>
                      <a:pt x="144" y="70"/>
                      <a:pt x="144" y="70"/>
                    </a:cubicBezTo>
                    <a:cubicBezTo>
                      <a:pt x="172" y="70"/>
                      <a:pt x="195" y="47"/>
                      <a:pt x="195" y="1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5920" bIns="2592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  <p:pic>
        <p:nvPicPr>
          <p:cNvPr id="435" name="Google Shape;676;p22"/>
          <p:cNvPicPr/>
          <p:nvPr/>
        </p:nvPicPr>
        <p:blipFill>
          <a:blip r:embed="rId4">
            <a:alphaModFix amt="50000"/>
          </a:blip>
          <a:stretch/>
        </p:blipFill>
        <p:spPr>
          <a:xfrm rot="12280200" flipH="1">
            <a:off x="-2127240" y="-1840680"/>
            <a:ext cx="3541680" cy="3464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6" name="Google Shape;677;p22"/>
          <p:cNvPicPr/>
          <p:nvPr/>
        </p:nvPicPr>
        <p:blipFill>
          <a:blip r:embed="rId5"/>
          <a:srcRect l="7208" r="48305" b="45432"/>
          <a:stretch/>
        </p:blipFill>
        <p:spPr>
          <a:xfrm flipH="1">
            <a:off x="7925040" y="2289240"/>
            <a:ext cx="1218960" cy="2854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7" name="PlaceHolder 1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9_1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0" name="Google Shape;785;p25"/>
          <p:cNvPicPr/>
          <p:nvPr/>
        </p:nvPicPr>
        <p:blipFill>
          <a:blip r:embed="rId2"/>
          <a:srcRect t="1844" r="1844"/>
          <a:stretch/>
        </p:blipFill>
        <p:spPr>
          <a:xfrm rot="10800000">
            <a:off x="36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41" name="Google Shape;786;p25"/>
          <p:cNvPicPr/>
          <p:nvPr/>
        </p:nvPicPr>
        <p:blipFill>
          <a:blip r:embed="rId3"/>
          <a:srcRect l="7208" r="48305" b="45432"/>
          <a:stretch/>
        </p:blipFill>
        <p:spPr>
          <a:xfrm rot="10800000">
            <a:off x="7925040" y="-75960"/>
            <a:ext cx="1218960" cy="285408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542" name="Google Shape;787;p25"/>
          <p:cNvGrpSpPr/>
          <p:nvPr/>
        </p:nvGrpSpPr>
        <p:grpSpPr>
          <a:xfrm>
            <a:off x="-1232640" y="-442440"/>
            <a:ext cx="2007000" cy="1963080"/>
            <a:chOff x="-1232640" y="-442440"/>
            <a:chExt cx="2007000" cy="1963080"/>
          </a:xfrm>
        </p:grpSpPr>
        <p:pic>
          <p:nvPicPr>
            <p:cNvPr id="543" name="Google Shape;788;p25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>
              <a:off x="-1232640" y="-442440"/>
              <a:ext cx="2007000" cy="1963080"/>
            </a:xfrm>
            <a:prstGeom prst="rect">
              <a:avLst/>
            </a:prstGeom>
            <a:noFill/>
            <a:ln w="0">
              <a:noFill/>
            </a:ln>
          </p:spPr>
        </p:pic>
        <p:grpSp>
          <p:nvGrpSpPr>
            <p:cNvPr id="544" name="Google Shape;789;p25"/>
            <p:cNvGrpSpPr/>
            <p:nvPr/>
          </p:nvGrpSpPr>
          <p:grpSpPr>
            <a:xfrm>
              <a:off x="-111240" y="413280"/>
              <a:ext cx="489240" cy="488520"/>
              <a:chOff x="-111240" y="413280"/>
              <a:chExt cx="489240" cy="488520"/>
            </a:xfrm>
          </p:grpSpPr>
          <p:sp>
            <p:nvSpPr>
              <p:cNvPr id="545" name="Google Shape;790;p25"/>
              <p:cNvSpPr/>
              <p:nvPr/>
            </p:nvSpPr>
            <p:spPr>
              <a:xfrm>
                <a:off x="12240" y="413280"/>
                <a:ext cx="243000" cy="246960"/>
              </a:xfrm>
              <a:custGeom>
                <a:avLst/>
                <a:gdLst>
                  <a:gd name="textAreaLeft" fmla="*/ 0 w 243000"/>
                  <a:gd name="textAreaRight" fmla="*/ 243360 w 243000"/>
                  <a:gd name="textAreaTop" fmla="*/ 0 h 246960"/>
                  <a:gd name="textAreaBottom" fmla="*/ 247320 h 246960"/>
                </a:gdLst>
                <a:ahLst/>
                <a:cxnLst/>
                <a:rect l="textAreaLeft" t="textAreaTop" r="textAreaRight" b="textAreaBottom"/>
                <a:pathLst>
                  <a:path w="255" h="259">
                    <a:moveTo>
                      <a:pt x="227" y="210"/>
                    </a:moveTo>
                    <a:cubicBezTo>
                      <a:pt x="230" y="210"/>
                      <a:pt x="232" y="208"/>
                      <a:pt x="233" y="206"/>
                    </a:cubicBezTo>
                    <a:cubicBezTo>
                      <a:pt x="253" y="167"/>
                      <a:pt x="253" y="167"/>
                      <a:pt x="253" y="167"/>
                    </a:cubicBezTo>
                    <a:cubicBezTo>
                      <a:pt x="255" y="163"/>
                      <a:pt x="253" y="160"/>
                      <a:pt x="250" y="158"/>
                    </a:cubicBezTo>
                    <a:cubicBezTo>
                      <a:pt x="229" y="148"/>
                      <a:pt x="229" y="148"/>
                      <a:pt x="229" y="148"/>
                    </a:cubicBezTo>
                    <a:cubicBezTo>
                      <a:pt x="227" y="146"/>
                      <a:pt x="226" y="144"/>
                      <a:pt x="226" y="141"/>
                    </a:cubicBezTo>
                    <a:cubicBezTo>
                      <a:pt x="227" y="131"/>
                      <a:pt x="227" y="120"/>
                      <a:pt x="225" y="109"/>
                    </a:cubicBezTo>
                    <a:cubicBezTo>
                      <a:pt x="224" y="107"/>
                      <a:pt x="226" y="104"/>
                      <a:pt x="228" y="103"/>
                    </a:cubicBezTo>
                    <a:cubicBezTo>
                      <a:pt x="248" y="91"/>
                      <a:pt x="248" y="91"/>
                      <a:pt x="248" y="91"/>
                    </a:cubicBezTo>
                    <a:cubicBezTo>
                      <a:pt x="251" y="89"/>
                      <a:pt x="252" y="85"/>
                      <a:pt x="250" y="82"/>
                    </a:cubicBezTo>
                    <a:cubicBezTo>
                      <a:pt x="228" y="44"/>
                      <a:pt x="228" y="44"/>
                      <a:pt x="228" y="44"/>
                    </a:cubicBezTo>
                    <a:cubicBezTo>
                      <a:pt x="227" y="42"/>
                      <a:pt x="224" y="41"/>
                      <a:pt x="222" y="41"/>
                    </a:cubicBezTo>
                    <a:cubicBezTo>
                      <a:pt x="221" y="41"/>
                      <a:pt x="220" y="41"/>
                      <a:pt x="219" y="42"/>
                    </a:cubicBezTo>
                    <a:cubicBezTo>
                      <a:pt x="199" y="53"/>
                      <a:pt x="199" y="53"/>
                      <a:pt x="199" y="53"/>
                    </a:cubicBezTo>
                    <a:cubicBezTo>
                      <a:pt x="197" y="55"/>
                      <a:pt x="194" y="54"/>
                      <a:pt x="191" y="53"/>
                    </a:cubicBezTo>
                    <a:cubicBezTo>
                      <a:pt x="182" y="45"/>
                      <a:pt x="172" y="39"/>
                      <a:pt x="160" y="35"/>
                    </a:cubicBezTo>
                    <a:cubicBezTo>
                      <a:pt x="158" y="34"/>
                      <a:pt x="156" y="31"/>
                      <a:pt x="156" y="29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6" y="3"/>
                      <a:pt x="153" y="0"/>
                      <a:pt x="149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1" y="0"/>
                      <a:pt x="98" y="3"/>
                      <a:pt x="98" y="7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8" y="31"/>
                      <a:pt x="97" y="34"/>
                      <a:pt x="94" y="35"/>
                    </a:cubicBezTo>
                    <a:cubicBezTo>
                      <a:pt x="81" y="40"/>
                      <a:pt x="68" y="47"/>
                      <a:pt x="58" y="57"/>
                    </a:cubicBezTo>
                    <a:cubicBezTo>
                      <a:pt x="56" y="59"/>
                      <a:pt x="53" y="59"/>
                      <a:pt x="51" y="5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27" y="46"/>
                      <a:pt x="23" y="47"/>
                      <a:pt x="21" y="50"/>
                    </a:cubicBezTo>
                    <a:cubicBezTo>
                      <a:pt x="1" y="90"/>
                      <a:pt x="1" y="90"/>
                      <a:pt x="1" y="90"/>
                    </a:cubicBezTo>
                    <a:cubicBezTo>
                      <a:pt x="0" y="93"/>
                      <a:pt x="1" y="97"/>
                      <a:pt x="4" y="99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7" y="110"/>
                      <a:pt x="29" y="113"/>
                      <a:pt x="28" y="116"/>
                    </a:cubicBezTo>
                    <a:cubicBezTo>
                      <a:pt x="27" y="126"/>
                      <a:pt x="27" y="137"/>
                      <a:pt x="29" y="147"/>
                    </a:cubicBezTo>
                    <a:cubicBezTo>
                      <a:pt x="30" y="150"/>
                      <a:pt x="29" y="153"/>
                      <a:pt x="26" y="154"/>
                    </a:cubicBezTo>
                    <a:cubicBezTo>
                      <a:pt x="6" y="166"/>
                      <a:pt x="6" y="166"/>
                      <a:pt x="6" y="166"/>
                    </a:cubicBezTo>
                    <a:cubicBezTo>
                      <a:pt x="3" y="167"/>
                      <a:pt x="2" y="171"/>
                      <a:pt x="4" y="175"/>
                    </a:cubicBezTo>
                    <a:cubicBezTo>
                      <a:pt x="26" y="213"/>
                      <a:pt x="26" y="213"/>
                      <a:pt x="26" y="213"/>
                    </a:cubicBezTo>
                    <a:cubicBezTo>
                      <a:pt x="28" y="216"/>
                      <a:pt x="32" y="217"/>
                      <a:pt x="35" y="215"/>
                    </a:cubicBezTo>
                    <a:cubicBezTo>
                      <a:pt x="55" y="203"/>
                      <a:pt x="55" y="203"/>
                      <a:pt x="55" y="203"/>
                    </a:cubicBezTo>
                    <a:cubicBezTo>
                      <a:pt x="58" y="202"/>
                      <a:pt x="61" y="202"/>
                      <a:pt x="63" y="204"/>
                    </a:cubicBezTo>
                    <a:cubicBezTo>
                      <a:pt x="72" y="212"/>
                      <a:pt x="82" y="218"/>
                      <a:pt x="94" y="222"/>
                    </a:cubicBezTo>
                    <a:cubicBezTo>
                      <a:pt x="97" y="223"/>
                      <a:pt x="98" y="225"/>
                      <a:pt x="98" y="228"/>
                    </a:cubicBezTo>
                    <a:cubicBezTo>
                      <a:pt x="98" y="252"/>
                      <a:pt x="98" y="252"/>
                      <a:pt x="98" y="252"/>
                    </a:cubicBezTo>
                    <a:cubicBezTo>
                      <a:pt x="98" y="256"/>
                      <a:pt x="101" y="259"/>
                      <a:pt x="105" y="259"/>
                    </a:cubicBezTo>
                    <a:cubicBezTo>
                      <a:pt x="149" y="259"/>
                      <a:pt x="149" y="259"/>
                      <a:pt x="149" y="259"/>
                    </a:cubicBezTo>
                    <a:cubicBezTo>
                      <a:pt x="153" y="259"/>
                      <a:pt x="156" y="256"/>
                      <a:pt x="156" y="252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6" y="225"/>
                      <a:pt x="158" y="223"/>
                      <a:pt x="160" y="222"/>
                    </a:cubicBezTo>
                    <a:cubicBezTo>
                      <a:pt x="174" y="217"/>
                      <a:pt x="186" y="209"/>
                      <a:pt x="196" y="200"/>
                    </a:cubicBezTo>
                    <a:cubicBezTo>
                      <a:pt x="198" y="198"/>
                      <a:pt x="201" y="197"/>
                      <a:pt x="204" y="199"/>
                    </a:cubicBezTo>
                    <a:cubicBezTo>
                      <a:pt x="224" y="209"/>
                      <a:pt x="224" y="209"/>
                      <a:pt x="224" y="209"/>
                    </a:cubicBezTo>
                    <a:cubicBezTo>
                      <a:pt x="225" y="209"/>
                      <a:pt x="226" y="210"/>
                      <a:pt x="227" y="210"/>
                    </a:cubicBezTo>
                    <a:close/>
                    <a:moveTo>
                      <a:pt x="127" y="172"/>
                    </a:moveTo>
                    <a:cubicBezTo>
                      <a:pt x="104" y="172"/>
                      <a:pt x="84" y="153"/>
                      <a:pt x="84" y="130"/>
                    </a:cubicBezTo>
                    <a:cubicBezTo>
                      <a:pt x="87" y="73"/>
                      <a:pt x="168" y="73"/>
                      <a:pt x="170" y="130"/>
                    </a:cubicBezTo>
                    <a:cubicBezTo>
                      <a:pt x="170" y="153"/>
                      <a:pt x="151" y="172"/>
                      <a:pt x="127" y="17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46" name="Google Shape;791;p25"/>
              <p:cNvSpPr/>
              <p:nvPr/>
            </p:nvSpPr>
            <p:spPr>
              <a:xfrm>
                <a:off x="120960" y="524880"/>
                <a:ext cx="24480" cy="27360"/>
              </a:xfrm>
              <a:custGeom>
                <a:avLst/>
                <a:gdLst>
                  <a:gd name="textAreaLeft" fmla="*/ 0 w 24480"/>
                  <a:gd name="textAreaRight" fmla="*/ 24840 w 24480"/>
                  <a:gd name="textAreaTop" fmla="*/ 0 h 27360"/>
                  <a:gd name="textAreaBottom" fmla="*/ 27720 h 27360"/>
                </a:gdLst>
                <a:ahLst/>
                <a:cxnLst/>
                <a:rect l="textAreaLeft" t="textAreaTop" r="textAreaRight" b="textAreaBottom"/>
                <a:pathLst>
                  <a:path w="26" h="29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1" y="29"/>
                      <a:pt x="25" y="29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3680" bIns="136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47" name="Google Shape;792;p25"/>
              <p:cNvSpPr/>
              <p:nvPr/>
            </p:nvSpPr>
            <p:spPr>
              <a:xfrm>
                <a:off x="82800" y="687600"/>
                <a:ext cx="99720" cy="214200"/>
              </a:xfrm>
              <a:custGeom>
                <a:avLst/>
                <a:gdLst>
                  <a:gd name="textAreaLeft" fmla="*/ 0 w 99720"/>
                  <a:gd name="textAreaRight" fmla="*/ 100080 w 99720"/>
                  <a:gd name="textAreaTop" fmla="*/ 0 h 214200"/>
                  <a:gd name="textAreaBottom" fmla="*/ 214560 h 214200"/>
                </a:gdLst>
                <a:ahLst/>
                <a:cxnLst/>
                <a:rect l="textAreaLeft" t="textAreaTop" r="textAreaRight" b="textAreaBottom"/>
                <a:pathLst>
                  <a:path w="105" h="225">
                    <a:moveTo>
                      <a:pt x="99" y="145"/>
                    </a:moveTo>
                    <a:cubicBezTo>
                      <a:pt x="85" y="145"/>
                      <a:pt x="85" y="145"/>
                      <a:pt x="85" y="145"/>
                    </a:cubicBezTo>
                    <a:cubicBezTo>
                      <a:pt x="82" y="145"/>
                      <a:pt x="80" y="143"/>
                      <a:pt x="80" y="141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9" y="0"/>
                      <a:pt x="77" y="1"/>
                      <a:pt x="75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26" y="141"/>
                      <a:pt x="26" y="141"/>
                      <a:pt x="26" y="141"/>
                    </a:cubicBezTo>
                    <a:cubicBezTo>
                      <a:pt x="26" y="143"/>
                      <a:pt x="24" y="145"/>
                      <a:pt x="21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3" y="145"/>
                      <a:pt x="0" y="148"/>
                      <a:pt x="0" y="152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9"/>
                      <a:pt x="1" y="180"/>
                      <a:pt x="3" y="182"/>
                    </a:cubicBezTo>
                    <a:cubicBezTo>
                      <a:pt x="49" y="223"/>
                      <a:pt x="49" y="223"/>
                      <a:pt x="49" y="223"/>
                    </a:cubicBezTo>
                    <a:cubicBezTo>
                      <a:pt x="51" y="225"/>
                      <a:pt x="55" y="225"/>
                      <a:pt x="57" y="223"/>
                    </a:cubicBezTo>
                    <a:cubicBezTo>
                      <a:pt x="103" y="182"/>
                      <a:pt x="103" y="182"/>
                      <a:pt x="103" y="182"/>
                    </a:cubicBezTo>
                    <a:cubicBezTo>
                      <a:pt x="104" y="180"/>
                      <a:pt x="105" y="179"/>
                      <a:pt x="105" y="177"/>
                    </a:cubicBezTo>
                    <a:cubicBezTo>
                      <a:pt x="105" y="152"/>
                      <a:pt x="105" y="152"/>
                      <a:pt x="105" y="152"/>
                    </a:cubicBezTo>
                    <a:cubicBezTo>
                      <a:pt x="105" y="148"/>
                      <a:pt x="102" y="145"/>
                      <a:pt x="99" y="145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48" name="Google Shape;793;p25"/>
              <p:cNvSpPr/>
              <p:nvPr/>
            </p:nvSpPr>
            <p:spPr>
              <a:xfrm>
                <a:off x="-111240" y="639000"/>
                <a:ext cx="197640" cy="123480"/>
              </a:xfrm>
              <a:custGeom>
                <a:avLst/>
                <a:gdLst>
                  <a:gd name="textAreaLeft" fmla="*/ 0 w 197640"/>
                  <a:gd name="textAreaRight" fmla="*/ 198000 w 197640"/>
                  <a:gd name="textAreaTop" fmla="*/ 0 h 123480"/>
                  <a:gd name="textAreaBottom" fmla="*/ 123840 h 123480"/>
                </a:gdLst>
                <a:ahLst/>
                <a:cxnLst/>
                <a:rect l="textAreaLeft" t="textAreaTop" r="textAreaRight" b="textAreaBottom"/>
                <a:pathLst>
                  <a:path w="208" h="130">
                    <a:moveTo>
                      <a:pt x="198" y="15"/>
                    </a:moveTo>
                    <a:cubicBezTo>
                      <a:pt x="198" y="6"/>
                      <a:pt x="198" y="6"/>
                      <a:pt x="198" y="6"/>
                    </a:cubicBezTo>
                    <a:cubicBezTo>
                      <a:pt x="194" y="4"/>
                      <a:pt x="191" y="2"/>
                      <a:pt x="187" y="0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74" y="8"/>
                      <a:pt x="166" y="9"/>
                      <a:pt x="158" y="8"/>
                    </a:cubicBezTo>
                    <a:cubicBezTo>
                      <a:pt x="158" y="18"/>
                      <a:pt x="158" y="18"/>
                      <a:pt x="158" y="18"/>
                    </a:cubicBezTo>
                    <a:cubicBezTo>
                      <a:pt x="158" y="36"/>
                      <a:pt x="143" y="51"/>
                      <a:pt x="125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3" y="51"/>
                      <a:pt x="81" y="49"/>
                      <a:pt x="81" y="46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28"/>
                      <a:pt x="78" y="25"/>
                      <a:pt x="74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7" y="25"/>
                      <a:pt x="46" y="26"/>
                      <a:pt x="44" y="28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0" y="76"/>
                      <a:pt x="0" y="80"/>
                      <a:pt x="3" y="82"/>
                    </a:cubicBezTo>
                    <a:cubicBezTo>
                      <a:pt x="44" y="128"/>
                      <a:pt x="44" y="128"/>
                      <a:pt x="44" y="128"/>
                    </a:cubicBezTo>
                    <a:cubicBezTo>
                      <a:pt x="46" y="129"/>
                      <a:pt x="47" y="130"/>
                      <a:pt x="49" y="130"/>
                    </a:cubicBezTo>
                    <a:cubicBezTo>
                      <a:pt x="74" y="130"/>
                      <a:pt x="74" y="130"/>
                      <a:pt x="74" y="130"/>
                    </a:cubicBezTo>
                    <a:cubicBezTo>
                      <a:pt x="78" y="130"/>
                      <a:pt x="81" y="127"/>
                      <a:pt x="81" y="123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81" y="107"/>
                      <a:pt x="83" y="105"/>
                      <a:pt x="85" y="105"/>
                    </a:cubicBezTo>
                    <a:cubicBezTo>
                      <a:pt x="118" y="105"/>
                      <a:pt x="118" y="105"/>
                      <a:pt x="118" y="105"/>
                    </a:cubicBezTo>
                    <a:cubicBezTo>
                      <a:pt x="160" y="105"/>
                      <a:pt x="196" y="77"/>
                      <a:pt x="208" y="40"/>
                    </a:cubicBezTo>
                    <a:cubicBezTo>
                      <a:pt x="202" y="33"/>
                      <a:pt x="198" y="25"/>
                      <a:pt x="198" y="15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49" name="Google Shape;794;p25"/>
              <p:cNvSpPr/>
              <p:nvPr/>
            </p:nvSpPr>
            <p:spPr>
              <a:xfrm>
                <a:off x="180000" y="634320"/>
                <a:ext cx="198000" cy="128520"/>
              </a:xfrm>
              <a:custGeom>
                <a:avLst/>
                <a:gdLst>
                  <a:gd name="textAreaLeft" fmla="*/ 0 w 198000"/>
                  <a:gd name="textAreaRight" fmla="*/ 198360 w 198000"/>
                  <a:gd name="textAreaTop" fmla="*/ 0 h 128520"/>
                  <a:gd name="textAreaBottom" fmla="*/ 128880 h 128520"/>
                </a:gdLst>
                <a:ahLst/>
                <a:cxnLst/>
                <a:rect l="textAreaLeft" t="textAreaTop" r="textAreaRight" b="textAreaBottom"/>
                <a:pathLst>
                  <a:path w="208" h="135">
                    <a:moveTo>
                      <a:pt x="206" y="78"/>
                    </a:moveTo>
                    <a:cubicBezTo>
                      <a:pt x="164" y="33"/>
                      <a:pt x="164" y="33"/>
                      <a:pt x="164" y="33"/>
                    </a:cubicBezTo>
                    <a:cubicBezTo>
                      <a:pt x="163" y="31"/>
                      <a:pt x="161" y="30"/>
                      <a:pt x="159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1" y="30"/>
                      <a:pt x="128" y="33"/>
                      <a:pt x="128" y="37"/>
                    </a:cubicBezTo>
                    <a:cubicBezTo>
                      <a:pt x="128" y="51"/>
                      <a:pt x="128" y="51"/>
                      <a:pt x="128" y="51"/>
                    </a:cubicBezTo>
                    <a:cubicBezTo>
                      <a:pt x="128" y="54"/>
                      <a:pt x="126" y="56"/>
                      <a:pt x="123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65" y="56"/>
                      <a:pt x="50" y="41"/>
                      <a:pt x="50" y="23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5" y="7"/>
                      <a:pt x="40" y="6"/>
                      <a:pt x="35" y="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2" y="4"/>
                      <a:pt x="16" y="8"/>
                      <a:pt x="10" y="1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30"/>
                      <a:pt x="6" y="38"/>
                      <a:pt x="0" y="45"/>
                    </a:cubicBezTo>
                    <a:cubicBezTo>
                      <a:pt x="12" y="82"/>
                      <a:pt x="48" y="110"/>
                      <a:pt x="90" y="110"/>
                    </a:cubicBezTo>
                    <a:cubicBezTo>
                      <a:pt x="123" y="110"/>
                      <a:pt x="123" y="110"/>
                      <a:pt x="123" y="110"/>
                    </a:cubicBezTo>
                    <a:cubicBezTo>
                      <a:pt x="126" y="110"/>
                      <a:pt x="128" y="112"/>
                      <a:pt x="128" y="114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32"/>
                      <a:pt x="131" y="135"/>
                      <a:pt x="134" y="135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61" y="135"/>
                      <a:pt x="163" y="134"/>
                      <a:pt x="164" y="133"/>
                    </a:cubicBezTo>
                    <a:cubicBezTo>
                      <a:pt x="206" y="87"/>
                      <a:pt x="206" y="87"/>
                      <a:pt x="206" y="87"/>
                    </a:cubicBezTo>
                    <a:cubicBezTo>
                      <a:pt x="208" y="85"/>
                      <a:pt x="208" y="81"/>
                      <a:pt x="206" y="7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550" name="Google Shape;795;p25"/>
            <p:cNvGrpSpPr/>
            <p:nvPr/>
          </p:nvGrpSpPr>
          <p:grpSpPr>
            <a:xfrm>
              <a:off x="282960" y="-76320"/>
              <a:ext cx="344160" cy="317160"/>
              <a:chOff x="282960" y="-76320"/>
              <a:chExt cx="344160" cy="317160"/>
            </a:xfrm>
          </p:grpSpPr>
          <p:sp>
            <p:nvSpPr>
              <p:cNvPr id="551" name="Google Shape;796;p25"/>
              <p:cNvSpPr/>
              <p:nvPr/>
            </p:nvSpPr>
            <p:spPr>
              <a:xfrm>
                <a:off x="397800" y="-22320"/>
                <a:ext cx="148320" cy="149040"/>
              </a:xfrm>
              <a:custGeom>
                <a:avLst/>
                <a:gdLst>
                  <a:gd name="textAreaLeft" fmla="*/ 0 w 148320"/>
                  <a:gd name="textAreaRight" fmla="*/ 148680 w 148320"/>
                  <a:gd name="textAreaTop" fmla="*/ 0 h 149040"/>
                  <a:gd name="textAreaBottom" fmla="*/ 149400 h 149040"/>
                </a:gdLst>
                <a:ahLst/>
                <a:cxnLst/>
                <a:rect l="textAreaLeft" t="textAreaTop" r="textAreaRight" b="textAreaBottom"/>
                <a:pathLst>
                  <a:path w="251" h="252">
                    <a:moveTo>
                      <a:pt x="197" y="142"/>
                    </a:moveTo>
                    <a:cubicBezTo>
                      <a:pt x="176" y="141"/>
                      <a:pt x="176" y="110"/>
                      <a:pt x="197" y="110"/>
                    </a:cubicBezTo>
                    <a:cubicBezTo>
                      <a:pt x="251" y="109"/>
                      <a:pt x="251" y="109"/>
                      <a:pt x="251" y="109"/>
                    </a:cubicBezTo>
                    <a:cubicBezTo>
                      <a:pt x="245" y="55"/>
                      <a:pt x="197" y="6"/>
                      <a:pt x="142" y="0"/>
                    </a:cubicBezTo>
                    <a:cubicBezTo>
                      <a:pt x="141" y="54"/>
                      <a:pt x="141" y="54"/>
                      <a:pt x="141" y="54"/>
                    </a:cubicBezTo>
                    <a:cubicBezTo>
                      <a:pt x="141" y="63"/>
                      <a:pt x="134" y="70"/>
                      <a:pt x="125" y="70"/>
                    </a:cubicBezTo>
                    <a:cubicBezTo>
                      <a:pt x="125" y="70"/>
                      <a:pt x="125" y="70"/>
                      <a:pt x="125" y="70"/>
                    </a:cubicBezTo>
                    <a:cubicBezTo>
                      <a:pt x="116" y="70"/>
                      <a:pt x="109" y="63"/>
                      <a:pt x="109" y="54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53" y="6"/>
                      <a:pt x="5" y="55"/>
                      <a:pt x="0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74" y="111"/>
                      <a:pt x="74" y="141"/>
                      <a:pt x="53" y="142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5" y="197"/>
                      <a:pt x="53" y="246"/>
                      <a:pt x="109" y="252"/>
                    </a:cubicBezTo>
                    <a:cubicBezTo>
                      <a:pt x="109" y="198"/>
                      <a:pt x="109" y="198"/>
                      <a:pt x="109" y="198"/>
                    </a:cubicBezTo>
                    <a:cubicBezTo>
                      <a:pt x="109" y="189"/>
                      <a:pt x="116" y="182"/>
                      <a:pt x="125" y="182"/>
                    </a:cubicBezTo>
                    <a:cubicBezTo>
                      <a:pt x="125" y="182"/>
                      <a:pt x="125" y="182"/>
                      <a:pt x="125" y="182"/>
                    </a:cubicBezTo>
                    <a:cubicBezTo>
                      <a:pt x="134" y="182"/>
                      <a:pt x="141" y="189"/>
                      <a:pt x="141" y="198"/>
                    </a:cubicBezTo>
                    <a:cubicBezTo>
                      <a:pt x="141" y="252"/>
                      <a:pt x="141" y="252"/>
                      <a:pt x="141" y="252"/>
                    </a:cubicBezTo>
                    <a:cubicBezTo>
                      <a:pt x="197" y="246"/>
                      <a:pt x="245" y="197"/>
                      <a:pt x="251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lose/>
                    <a:moveTo>
                      <a:pt x="125" y="142"/>
                    </a:moveTo>
                    <a:cubicBezTo>
                      <a:pt x="104" y="141"/>
                      <a:pt x="104" y="111"/>
                      <a:pt x="125" y="110"/>
                    </a:cubicBezTo>
                    <a:cubicBezTo>
                      <a:pt x="147" y="110"/>
                      <a:pt x="147" y="141"/>
                      <a:pt x="125" y="14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52" name="Google Shape;797;p25"/>
              <p:cNvSpPr/>
              <p:nvPr/>
            </p:nvSpPr>
            <p:spPr>
              <a:xfrm>
                <a:off x="282960" y="162360"/>
                <a:ext cx="77760" cy="78480"/>
              </a:xfrm>
              <a:custGeom>
                <a:avLst/>
                <a:gdLst>
                  <a:gd name="textAreaLeft" fmla="*/ 0 w 77760"/>
                  <a:gd name="textAreaRight" fmla="*/ 78120 w 77760"/>
                  <a:gd name="textAreaTop" fmla="*/ 0 h 78480"/>
                  <a:gd name="textAreaBottom" fmla="*/ 78840 h 78480"/>
                </a:gdLst>
                <a:ahLst/>
                <a:cxnLst/>
                <a:rect l="textAreaLeft" t="textAreaTop" r="textAreaRight" b="textAreaBottom"/>
                <a:pathLst>
                  <a:path w="132" h="133">
                    <a:moveTo>
                      <a:pt x="75" y="0"/>
                    </a:moveTo>
                    <a:cubicBezTo>
                      <a:pt x="15" y="60"/>
                      <a:pt x="15" y="60"/>
                      <a:pt x="15" y="60"/>
                    </a:cubicBezTo>
                    <a:cubicBezTo>
                      <a:pt x="0" y="76"/>
                      <a:pt x="0" y="101"/>
                      <a:pt x="15" y="117"/>
                    </a:cubicBezTo>
                    <a:cubicBezTo>
                      <a:pt x="31" y="133"/>
                      <a:pt x="56" y="133"/>
                      <a:pt x="72" y="117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7"/>
                      <a:pt x="132" y="57"/>
                      <a:pt x="132" y="57"/>
                    </a:cubicBez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9240" bIns="392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53" name="Google Shape;798;p25"/>
              <p:cNvSpPr/>
              <p:nvPr/>
            </p:nvSpPr>
            <p:spPr>
              <a:xfrm>
                <a:off x="316080" y="-76320"/>
                <a:ext cx="311040" cy="245520"/>
              </a:xfrm>
              <a:custGeom>
                <a:avLst/>
                <a:gdLst>
                  <a:gd name="textAreaLeft" fmla="*/ 0 w 311040"/>
                  <a:gd name="textAreaRight" fmla="*/ 311400 w 311040"/>
                  <a:gd name="textAreaTop" fmla="*/ 0 h 245520"/>
                  <a:gd name="textAreaBottom" fmla="*/ 245880 h 245520"/>
                </a:gdLst>
                <a:ahLst/>
                <a:cxnLst/>
                <a:rect l="textAreaLeft" t="textAreaTop" r="textAreaRight" b="textAreaBottom"/>
                <a:pathLst>
                  <a:path w="526" h="415">
                    <a:moveTo>
                      <a:pt x="402" y="77"/>
                    </a:moveTo>
                    <a:cubicBezTo>
                      <a:pt x="329" y="1"/>
                      <a:pt x="197" y="0"/>
                      <a:pt x="124" y="77"/>
                    </a:cubicBezTo>
                    <a:cubicBezTo>
                      <a:pt x="0" y="200"/>
                      <a:pt x="89" y="415"/>
                      <a:pt x="263" y="414"/>
                    </a:cubicBezTo>
                    <a:cubicBezTo>
                      <a:pt x="437" y="415"/>
                      <a:pt x="526" y="200"/>
                      <a:pt x="402" y="77"/>
                    </a:cubicBezTo>
                    <a:close/>
                    <a:moveTo>
                      <a:pt x="376" y="329"/>
                    </a:moveTo>
                    <a:cubicBezTo>
                      <a:pt x="312" y="393"/>
                      <a:pt x="211" y="390"/>
                      <a:pt x="151" y="329"/>
                    </a:cubicBezTo>
                    <a:cubicBezTo>
                      <a:pt x="120" y="299"/>
                      <a:pt x="105" y="259"/>
                      <a:pt x="104" y="219"/>
                    </a:cubicBezTo>
                    <a:cubicBezTo>
                      <a:pt x="104" y="218"/>
                      <a:pt x="104" y="218"/>
                      <a:pt x="104" y="217"/>
                    </a:cubicBezTo>
                    <a:cubicBezTo>
                      <a:pt x="104" y="216"/>
                      <a:pt x="104" y="216"/>
                      <a:pt x="104" y="215"/>
                    </a:cubicBezTo>
                    <a:cubicBezTo>
                      <a:pt x="103" y="131"/>
                      <a:pt x="177" y="56"/>
                      <a:pt x="263" y="57"/>
                    </a:cubicBezTo>
                    <a:cubicBezTo>
                      <a:pt x="409" y="60"/>
                      <a:pt x="473" y="231"/>
                      <a:pt x="376" y="32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54" name="Google Shape;799;p25"/>
              <p:cNvSpPr/>
              <p:nvPr/>
            </p:nvSpPr>
            <p:spPr>
              <a:xfrm>
                <a:off x="340920" y="129960"/>
                <a:ext cx="52560" cy="52560"/>
              </a:xfrm>
              <a:custGeom>
                <a:avLst/>
                <a:gdLst>
                  <a:gd name="textAreaLeft" fmla="*/ 0 w 52560"/>
                  <a:gd name="textAreaRight" fmla="*/ 52920 w 52560"/>
                  <a:gd name="textAreaTop" fmla="*/ 0 h 52560"/>
                  <a:gd name="textAreaBottom" fmla="*/ 52920 h 52560"/>
                </a:gdLst>
                <a:ahLst/>
                <a:cxnLst/>
                <a:rect l="textAreaLeft" t="textAreaTop" r="textAreaRight" b="textAreaBottom"/>
                <a:pathLst>
                  <a:path w="89" h="89">
                    <a:moveTo>
                      <a:pt x="33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67" y="41"/>
                      <a:pt x="48" y="22"/>
                      <a:pt x="3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6280" bIns="262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  <p:pic>
        <p:nvPicPr>
          <p:cNvPr id="555" name="Google Shape;800;p25"/>
          <p:cNvPicPr/>
          <p:nvPr/>
        </p:nvPicPr>
        <p:blipFill>
          <a:blip r:embed="rId5">
            <a:alphaModFix amt="50000"/>
          </a:blip>
          <a:stretch/>
        </p:blipFill>
        <p:spPr>
          <a:xfrm rot="5829600">
            <a:off x="-1656000" y="3238200"/>
            <a:ext cx="3541680" cy="346464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0" name="Google Shape;136;p6"/>
          <p:cNvPicPr/>
          <p:nvPr/>
        </p:nvPicPr>
        <p:blipFill>
          <a:blip r:embed="rId2"/>
          <a:srcRect t="1844" r="1844"/>
          <a:stretch/>
        </p:blipFill>
        <p:spPr>
          <a:xfrm rot="10800000">
            <a:off x="36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21" name="Google Shape;137;p6"/>
          <p:cNvPicPr/>
          <p:nvPr/>
        </p:nvPicPr>
        <p:blipFill>
          <a:blip r:embed="rId3"/>
          <a:srcRect l="7208" r="48305" b="45432"/>
          <a:stretch/>
        </p:blipFill>
        <p:spPr>
          <a:xfrm rot="10800000">
            <a:off x="7925040" y="-75960"/>
            <a:ext cx="1218960" cy="285408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622" name="Google Shape;138;p6"/>
          <p:cNvGrpSpPr/>
          <p:nvPr/>
        </p:nvGrpSpPr>
        <p:grpSpPr>
          <a:xfrm>
            <a:off x="-1232640" y="-442440"/>
            <a:ext cx="2007000" cy="1963080"/>
            <a:chOff x="-1232640" y="-442440"/>
            <a:chExt cx="2007000" cy="1963080"/>
          </a:xfrm>
        </p:grpSpPr>
        <p:pic>
          <p:nvPicPr>
            <p:cNvPr id="623" name="Google Shape;139;p6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>
              <a:off x="-1232640" y="-442440"/>
              <a:ext cx="2007000" cy="1963080"/>
            </a:xfrm>
            <a:prstGeom prst="rect">
              <a:avLst/>
            </a:prstGeom>
            <a:noFill/>
            <a:ln w="0">
              <a:noFill/>
            </a:ln>
          </p:spPr>
        </p:pic>
        <p:grpSp>
          <p:nvGrpSpPr>
            <p:cNvPr id="624" name="Google Shape;140;p6"/>
            <p:cNvGrpSpPr/>
            <p:nvPr/>
          </p:nvGrpSpPr>
          <p:grpSpPr>
            <a:xfrm>
              <a:off x="-111240" y="413280"/>
              <a:ext cx="489240" cy="488520"/>
              <a:chOff x="-111240" y="413280"/>
              <a:chExt cx="489240" cy="488520"/>
            </a:xfrm>
          </p:grpSpPr>
          <p:sp>
            <p:nvSpPr>
              <p:cNvPr id="625" name="Google Shape;141;p6"/>
              <p:cNvSpPr/>
              <p:nvPr/>
            </p:nvSpPr>
            <p:spPr>
              <a:xfrm>
                <a:off x="12240" y="413280"/>
                <a:ext cx="243000" cy="246960"/>
              </a:xfrm>
              <a:custGeom>
                <a:avLst/>
                <a:gdLst>
                  <a:gd name="textAreaLeft" fmla="*/ 0 w 243000"/>
                  <a:gd name="textAreaRight" fmla="*/ 243360 w 243000"/>
                  <a:gd name="textAreaTop" fmla="*/ 0 h 246960"/>
                  <a:gd name="textAreaBottom" fmla="*/ 247320 h 246960"/>
                </a:gdLst>
                <a:ahLst/>
                <a:cxnLst/>
                <a:rect l="textAreaLeft" t="textAreaTop" r="textAreaRight" b="textAreaBottom"/>
                <a:pathLst>
                  <a:path w="255" h="259">
                    <a:moveTo>
                      <a:pt x="227" y="210"/>
                    </a:moveTo>
                    <a:cubicBezTo>
                      <a:pt x="230" y="210"/>
                      <a:pt x="232" y="208"/>
                      <a:pt x="233" y="206"/>
                    </a:cubicBezTo>
                    <a:cubicBezTo>
                      <a:pt x="253" y="167"/>
                      <a:pt x="253" y="167"/>
                      <a:pt x="253" y="167"/>
                    </a:cubicBezTo>
                    <a:cubicBezTo>
                      <a:pt x="255" y="163"/>
                      <a:pt x="253" y="160"/>
                      <a:pt x="250" y="158"/>
                    </a:cubicBezTo>
                    <a:cubicBezTo>
                      <a:pt x="229" y="148"/>
                      <a:pt x="229" y="148"/>
                      <a:pt x="229" y="148"/>
                    </a:cubicBezTo>
                    <a:cubicBezTo>
                      <a:pt x="227" y="146"/>
                      <a:pt x="226" y="144"/>
                      <a:pt x="226" y="141"/>
                    </a:cubicBezTo>
                    <a:cubicBezTo>
                      <a:pt x="227" y="131"/>
                      <a:pt x="227" y="120"/>
                      <a:pt x="225" y="109"/>
                    </a:cubicBezTo>
                    <a:cubicBezTo>
                      <a:pt x="224" y="107"/>
                      <a:pt x="226" y="104"/>
                      <a:pt x="228" y="103"/>
                    </a:cubicBezTo>
                    <a:cubicBezTo>
                      <a:pt x="248" y="91"/>
                      <a:pt x="248" y="91"/>
                      <a:pt x="248" y="91"/>
                    </a:cubicBezTo>
                    <a:cubicBezTo>
                      <a:pt x="251" y="89"/>
                      <a:pt x="252" y="85"/>
                      <a:pt x="250" y="82"/>
                    </a:cubicBezTo>
                    <a:cubicBezTo>
                      <a:pt x="228" y="44"/>
                      <a:pt x="228" y="44"/>
                      <a:pt x="228" y="44"/>
                    </a:cubicBezTo>
                    <a:cubicBezTo>
                      <a:pt x="227" y="42"/>
                      <a:pt x="224" y="41"/>
                      <a:pt x="222" y="41"/>
                    </a:cubicBezTo>
                    <a:cubicBezTo>
                      <a:pt x="221" y="41"/>
                      <a:pt x="220" y="41"/>
                      <a:pt x="219" y="42"/>
                    </a:cubicBezTo>
                    <a:cubicBezTo>
                      <a:pt x="199" y="53"/>
                      <a:pt x="199" y="53"/>
                      <a:pt x="199" y="53"/>
                    </a:cubicBezTo>
                    <a:cubicBezTo>
                      <a:pt x="197" y="55"/>
                      <a:pt x="194" y="54"/>
                      <a:pt x="191" y="53"/>
                    </a:cubicBezTo>
                    <a:cubicBezTo>
                      <a:pt x="182" y="45"/>
                      <a:pt x="172" y="39"/>
                      <a:pt x="160" y="35"/>
                    </a:cubicBezTo>
                    <a:cubicBezTo>
                      <a:pt x="158" y="34"/>
                      <a:pt x="156" y="31"/>
                      <a:pt x="156" y="29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6" y="3"/>
                      <a:pt x="153" y="0"/>
                      <a:pt x="149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1" y="0"/>
                      <a:pt x="98" y="3"/>
                      <a:pt x="98" y="7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8" y="31"/>
                      <a:pt x="97" y="34"/>
                      <a:pt x="94" y="35"/>
                    </a:cubicBezTo>
                    <a:cubicBezTo>
                      <a:pt x="81" y="40"/>
                      <a:pt x="68" y="47"/>
                      <a:pt x="58" y="57"/>
                    </a:cubicBezTo>
                    <a:cubicBezTo>
                      <a:pt x="56" y="59"/>
                      <a:pt x="53" y="59"/>
                      <a:pt x="51" y="5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27" y="46"/>
                      <a:pt x="23" y="47"/>
                      <a:pt x="21" y="50"/>
                    </a:cubicBezTo>
                    <a:cubicBezTo>
                      <a:pt x="1" y="90"/>
                      <a:pt x="1" y="90"/>
                      <a:pt x="1" y="90"/>
                    </a:cubicBezTo>
                    <a:cubicBezTo>
                      <a:pt x="0" y="93"/>
                      <a:pt x="1" y="97"/>
                      <a:pt x="4" y="99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7" y="110"/>
                      <a:pt x="29" y="113"/>
                      <a:pt x="28" y="116"/>
                    </a:cubicBezTo>
                    <a:cubicBezTo>
                      <a:pt x="27" y="126"/>
                      <a:pt x="27" y="137"/>
                      <a:pt x="29" y="147"/>
                    </a:cubicBezTo>
                    <a:cubicBezTo>
                      <a:pt x="30" y="150"/>
                      <a:pt x="29" y="153"/>
                      <a:pt x="26" y="154"/>
                    </a:cubicBezTo>
                    <a:cubicBezTo>
                      <a:pt x="6" y="166"/>
                      <a:pt x="6" y="166"/>
                      <a:pt x="6" y="166"/>
                    </a:cubicBezTo>
                    <a:cubicBezTo>
                      <a:pt x="3" y="167"/>
                      <a:pt x="2" y="171"/>
                      <a:pt x="4" y="175"/>
                    </a:cubicBezTo>
                    <a:cubicBezTo>
                      <a:pt x="26" y="213"/>
                      <a:pt x="26" y="213"/>
                      <a:pt x="26" y="213"/>
                    </a:cubicBezTo>
                    <a:cubicBezTo>
                      <a:pt x="28" y="216"/>
                      <a:pt x="32" y="217"/>
                      <a:pt x="35" y="215"/>
                    </a:cubicBezTo>
                    <a:cubicBezTo>
                      <a:pt x="55" y="203"/>
                      <a:pt x="55" y="203"/>
                      <a:pt x="55" y="203"/>
                    </a:cubicBezTo>
                    <a:cubicBezTo>
                      <a:pt x="58" y="202"/>
                      <a:pt x="61" y="202"/>
                      <a:pt x="63" y="204"/>
                    </a:cubicBezTo>
                    <a:cubicBezTo>
                      <a:pt x="72" y="212"/>
                      <a:pt x="82" y="218"/>
                      <a:pt x="94" y="222"/>
                    </a:cubicBezTo>
                    <a:cubicBezTo>
                      <a:pt x="97" y="223"/>
                      <a:pt x="98" y="225"/>
                      <a:pt x="98" y="228"/>
                    </a:cubicBezTo>
                    <a:cubicBezTo>
                      <a:pt x="98" y="252"/>
                      <a:pt x="98" y="252"/>
                      <a:pt x="98" y="252"/>
                    </a:cubicBezTo>
                    <a:cubicBezTo>
                      <a:pt x="98" y="256"/>
                      <a:pt x="101" y="259"/>
                      <a:pt x="105" y="259"/>
                    </a:cubicBezTo>
                    <a:cubicBezTo>
                      <a:pt x="149" y="259"/>
                      <a:pt x="149" y="259"/>
                      <a:pt x="149" y="259"/>
                    </a:cubicBezTo>
                    <a:cubicBezTo>
                      <a:pt x="153" y="259"/>
                      <a:pt x="156" y="256"/>
                      <a:pt x="156" y="252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6" y="225"/>
                      <a:pt x="158" y="223"/>
                      <a:pt x="160" y="222"/>
                    </a:cubicBezTo>
                    <a:cubicBezTo>
                      <a:pt x="174" y="217"/>
                      <a:pt x="186" y="209"/>
                      <a:pt x="196" y="200"/>
                    </a:cubicBezTo>
                    <a:cubicBezTo>
                      <a:pt x="198" y="198"/>
                      <a:pt x="201" y="197"/>
                      <a:pt x="204" y="199"/>
                    </a:cubicBezTo>
                    <a:cubicBezTo>
                      <a:pt x="224" y="209"/>
                      <a:pt x="224" y="209"/>
                      <a:pt x="224" y="209"/>
                    </a:cubicBezTo>
                    <a:cubicBezTo>
                      <a:pt x="225" y="209"/>
                      <a:pt x="226" y="210"/>
                      <a:pt x="227" y="210"/>
                    </a:cubicBezTo>
                    <a:close/>
                    <a:moveTo>
                      <a:pt x="127" y="172"/>
                    </a:moveTo>
                    <a:cubicBezTo>
                      <a:pt x="104" y="172"/>
                      <a:pt x="84" y="153"/>
                      <a:pt x="84" y="130"/>
                    </a:cubicBezTo>
                    <a:cubicBezTo>
                      <a:pt x="87" y="73"/>
                      <a:pt x="168" y="73"/>
                      <a:pt x="170" y="130"/>
                    </a:cubicBezTo>
                    <a:cubicBezTo>
                      <a:pt x="170" y="153"/>
                      <a:pt x="151" y="172"/>
                      <a:pt x="127" y="17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26" name="Google Shape;142;p6"/>
              <p:cNvSpPr/>
              <p:nvPr/>
            </p:nvSpPr>
            <p:spPr>
              <a:xfrm>
                <a:off x="120960" y="524880"/>
                <a:ext cx="24480" cy="27360"/>
              </a:xfrm>
              <a:custGeom>
                <a:avLst/>
                <a:gdLst>
                  <a:gd name="textAreaLeft" fmla="*/ 0 w 24480"/>
                  <a:gd name="textAreaRight" fmla="*/ 24840 w 24480"/>
                  <a:gd name="textAreaTop" fmla="*/ 0 h 27360"/>
                  <a:gd name="textAreaBottom" fmla="*/ 27720 h 27360"/>
                </a:gdLst>
                <a:ahLst/>
                <a:cxnLst/>
                <a:rect l="textAreaLeft" t="textAreaTop" r="textAreaRight" b="textAreaBottom"/>
                <a:pathLst>
                  <a:path w="26" h="29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1" y="29"/>
                      <a:pt x="25" y="29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3680" bIns="136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27" name="Google Shape;143;p6"/>
              <p:cNvSpPr/>
              <p:nvPr/>
            </p:nvSpPr>
            <p:spPr>
              <a:xfrm>
                <a:off x="82800" y="687600"/>
                <a:ext cx="99720" cy="214200"/>
              </a:xfrm>
              <a:custGeom>
                <a:avLst/>
                <a:gdLst>
                  <a:gd name="textAreaLeft" fmla="*/ 0 w 99720"/>
                  <a:gd name="textAreaRight" fmla="*/ 100080 w 99720"/>
                  <a:gd name="textAreaTop" fmla="*/ 0 h 214200"/>
                  <a:gd name="textAreaBottom" fmla="*/ 214560 h 214200"/>
                </a:gdLst>
                <a:ahLst/>
                <a:cxnLst/>
                <a:rect l="textAreaLeft" t="textAreaTop" r="textAreaRight" b="textAreaBottom"/>
                <a:pathLst>
                  <a:path w="105" h="225">
                    <a:moveTo>
                      <a:pt x="99" y="145"/>
                    </a:moveTo>
                    <a:cubicBezTo>
                      <a:pt x="85" y="145"/>
                      <a:pt x="85" y="145"/>
                      <a:pt x="85" y="145"/>
                    </a:cubicBezTo>
                    <a:cubicBezTo>
                      <a:pt x="82" y="145"/>
                      <a:pt x="80" y="143"/>
                      <a:pt x="80" y="141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9" y="0"/>
                      <a:pt x="77" y="1"/>
                      <a:pt x="75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26" y="141"/>
                      <a:pt x="26" y="141"/>
                      <a:pt x="26" y="141"/>
                    </a:cubicBezTo>
                    <a:cubicBezTo>
                      <a:pt x="26" y="143"/>
                      <a:pt x="24" y="145"/>
                      <a:pt x="21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3" y="145"/>
                      <a:pt x="0" y="148"/>
                      <a:pt x="0" y="152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9"/>
                      <a:pt x="1" y="180"/>
                      <a:pt x="3" y="182"/>
                    </a:cubicBezTo>
                    <a:cubicBezTo>
                      <a:pt x="49" y="223"/>
                      <a:pt x="49" y="223"/>
                      <a:pt x="49" y="223"/>
                    </a:cubicBezTo>
                    <a:cubicBezTo>
                      <a:pt x="51" y="225"/>
                      <a:pt x="55" y="225"/>
                      <a:pt x="57" y="223"/>
                    </a:cubicBezTo>
                    <a:cubicBezTo>
                      <a:pt x="103" y="182"/>
                      <a:pt x="103" y="182"/>
                      <a:pt x="103" y="182"/>
                    </a:cubicBezTo>
                    <a:cubicBezTo>
                      <a:pt x="104" y="180"/>
                      <a:pt x="105" y="179"/>
                      <a:pt x="105" y="177"/>
                    </a:cubicBezTo>
                    <a:cubicBezTo>
                      <a:pt x="105" y="152"/>
                      <a:pt x="105" y="152"/>
                      <a:pt x="105" y="152"/>
                    </a:cubicBezTo>
                    <a:cubicBezTo>
                      <a:pt x="105" y="148"/>
                      <a:pt x="102" y="145"/>
                      <a:pt x="99" y="145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28" name="Google Shape;144;p6"/>
              <p:cNvSpPr/>
              <p:nvPr/>
            </p:nvSpPr>
            <p:spPr>
              <a:xfrm>
                <a:off x="-111240" y="639000"/>
                <a:ext cx="197640" cy="123480"/>
              </a:xfrm>
              <a:custGeom>
                <a:avLst/>
                <a:gdLst>
                  <a:gd name="textAreaLeft" fmla="*/ 0 w 197640"/>
                  <a:gd name="textAreaRight" fmla="*/ 198000 w 197640"/>
                  <a:gd name="textAreaTop" fmla="*/ 0 h 123480"/>
                  <a:gd name="textAreaBottom" fmla="*/ 123840 h 123480"/>
                </a:gdLst>
                <a:ahLst/>
                <a:cxnLst/>
                <a:rect l="textAreaLeft" t="textAreaTop" r="textAreaRight" b="textAreaBottom"/>
                <a:pathLst>
                  <a:path w="208" h="130">
                    <a:moveTo>
                      <a:pt x="198" y="15"/>
                    </a:moveTo>
                    <a:cubicBezTo>
                      <a:pt x="198" y="6"/>
                      <a:pt x="198" y="6"/>
                      <a:pt x="198" y="6"/>
                    </a:cubicBezTo>
                    <a:cubicBezTo>
                      <a:pt x="194" y="4"/>
                      <a:pt x="191" y="2"/>
                      <a:pt x="187" y="0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74" y="8"/>
                      <a:pt x="166" y="9"/>
                      <a:pt x="158" y="8"/>
                    </a:cubicBezTo>
                    <a:cubicBezTo>
                      <a:pt x="158" y="18"/>
                      <a:pt x="158" y="18"/>
                      <a:pt x="158" y="18"/>
                    </a:cubicBezTo>
                    <a:cubicBezTo>
                      <a:pt x="158" y="36"/>
                      <a:pt x="143" y="51"/>
                      <a:pt x="125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3" y="51"/>
                      <a:pt x="81" y="49"/>
                      <a:pt x="81" y="46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28"/>
                      <a:pt x="78" y="25"/>
                      <a:pt x="74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7" y="25"/>
                      <a:pt x="46" y="26"/>
                      <a:pt x="44" y="28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0" y="76"/>
                      <a:pt x="0" y="80"/>
                      <a:pt x="3" y="82"/>
                    </a:cubicBezTo>
                    <a:cubicBezTo>
                      <a:pt x="44" y="128"/>
                      <a:pt x="44" y="128"/>
                      <a:pt x="44" y="128"/>
                    </a:cubicBezTo>
                    <a:cubicBezTo>
                      <a:pt x="46" y="129"/>
                      <a:pt x="47" y="130"/>
                      <a:pt x="49" y="130"/>
                    </a:cubicBezTo>
                    <a:cubicBezTo>
                      <a:pt x="74" y="130"/>
                      <a:pt x="74" y="130"/>
                      <a:pt x="74" y="130"/>
                    </a:cubicBezTo>
                    <a:cubicBezTo>
                      <a:pt x="78" y="130"/>
                      <a:pt x="81" y="127"/>
                      <a:pt x="81" y="123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81" y="107"/>
                      <a:pt x="83" y="105"/>
                      <a:pt x="85" y="105"/>
                    </a:cubicBezTo>
                    <a:cubicBezTo>
                      <a:pt x="118" y="105"/>
                      <a:pt x="118" y="105"/>
                      <a:pt x="118" y="105"/>
                    </a:cubicBezTo>
                    <a:cubicBezTo>
                      <a:pt x="160" y="105"/>
                      <a:pt x="196" y="77"/>
                      <a:pt x="208" y="40"/>
                    </a:cubicBezTo>
                    <a:cubicBezTo>
                      <a:pt x="202" y="33"/>
                      <a:pt x="198" y="25"/>
                      <a:pt x="198" y="15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29" name="Google Shape;145;p6"/>
              <p:cNvSpPr/>
              <p:nvPr/>
            </p:nvSpPr>
            <p:spPr>
              <a:xfrm>
                <a:off x="180000" y="634320"/>
                <a:ext cx="198000" cy="128520"/>
              </a:xfrm>
              <a:custGeom>
                <a:avLst/>
                <a:gdLst>
                  <a:gd name="textAreaLeft" fmla="*/ 0 w 198000"/>
                  <a:gd name="textAreaRight" fmla="*/ 198360 w 198000"/>
                  <a:gd name="textAreaTop" fmla="*/ 0 h 128520"/>
                  <a:gd name="textAreaBottom" fmla="*/ 128880 h 128520"/>
                </a:gdLst>
                <a:ahLst/>
                <a:cxnLst/>
                <a:rect l="textAreaLeft" t="textAreaTop" r="textAreaRight" b="textAreaBottom"/>
                <a:pathLst>
                  <a:path w="208" h="135">
                    <a:moveTo>
                      <a:pt x="206" y="78"/>
                    </a:moveTo>
                    <a:cubicBezTo>
                      <a:pt x="164" y="33"/>
                      <a:pt x="164" y="33"/>
                      <a:pt x="164" y="33"/>
                    </a:cubicBezTo>
                    <a:cubicBezTo>
                      <a:pt x="163" y="31"/>
                      <a:pt x="161" y="30"/>
                      <a:pt x="159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1" y="30"/>
                      <a:pt x="128" y="33"/>
                      <a:pt x="128" y="37"/>
                    </a:cubicBezTo>
                    <a:cubicBezTo>
                      <a:pt x="128" y="51"/>
                      <a:pt x="128" y="51"/>
                      <a:pt x="128" y="51"/>
                    </a:cubicBezTo>
                    <a:cubicBezTo>
                      <a:pt x="128" y="54"/>
                      <a:pt x="126" y="56"/>
                      <a:pt x="123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65" y="56"/>
                      <a:pt x="50" y="41"/>
                      <a:pt x="50" y="23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5" y="7"/>
                      <a:pt x="40" y="6"/>
                      <a:pt x="35" y="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2" y="4"/>
                      <a:pt x="16" y="8"/>
                      <a:pt x="10" y="1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30"/>
                      <a:pt x="6" y="38"/>
                      <a:pt x="0" y="45"/>
                    </a:cubicBezTo>
                    <a:cubicBezTo>
                      <a:pt x="12" y="82"/>
                      <a:pt x="48" y="110"/>
                      <a:pt x="90" y="110"/>
                    </a:cubicBezTo>
                    <a:cubicBezTo>
                      <a:pt x="123" y="110"/>
                      <a:pt x="123" y="110"/>
                      <a:pt x="123" y="110"/>
                    </a:cubicBezTo>
                    <a:cubicBezTo>
                      <a:pt x="126" y="110"/>
                      <a:pt x="128" y="112"/>
                      <a:pt x="128" y="114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32"/>
                      <a:pt x="131" y="135"/>
                      <a:pt x="134" y="135"/>
                    </a:cubicBezTo>
                    <a:cubicBezTo>
                      <a:pt x="159" y="135"/>
                      <a:pt x="159" y="135"/>
                      <a:pt x="159" y="135"/>
                    </a:cubicBezTo>
                    <a:cubicBezTo>
                      <a:pt x="161" y="135"/>
                      <a:pt x="163" y="134"/>
                      <a:pt x="164" y="133"/>
                    </a:cubicBezTo>
                    <a:cubicBezTo>
                      <a:pt x="206" y="87"/>
                      <a:pt x="206" y="87"/>
                      <a:pt x="206" y="87"/>
                    </a:cubicBezTo>
                    <a:cubicBezTo>
                      <a:pt x="208" y="85"/>
                      <a:pt x="208" y="81"/>
                      <a:pt x="206" y="7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630" name="Google Shape;146;p6"/>
            <p:cNvGrpSpPr/>
            <p:nvPr/>
          </p:nvGrpSpPr>
          <p:grpSpPr>
            <a:xfrm>
              <a:off x="282960" y="-76320"/>
              <a:ext cx="344160" cy="317160"/>
              <a:chOff x="282960" y="-76320"/>
              <a:chExt cx="344160" cy="317160"/>
            </a:xfrm>
          </p:grpSpPr>
          <p:sp>
            <p:nvSpPr>
              <p:cNvPr id="631" name="Google Shape;147;p6"/>
              <p:cNvSpPr/>
              <p:nvPr/>
            </p:nvSpPr>
            <p:spPr>
              <a:xfrm>
                <a:off x="397800" y="-22320"/>
                <a:ext cx="148320" cy="149040"/>
              </a:xfrm>
              <a:custGeom>
                <a:avLst/>
                <a:gdLst>
                  <a:gd name="textAreaLeft" fmla="*/ 0 w 148320"/>
                  <a:gd name="textAreaRight" fmla="*/ 148680 w 148320"/>
                  <a:gd name="textAreaTop" fmla="*/ 0 h 149040"/>
                  <a:gd name="textAreaBottom" fmla="*/ 149400 h 149040"/>
                </a:gdLst>
                <a:ahLst/>
                <a:cxnLst/>
                <a:rect l="textAreaLeft" t="textAreaTop" r="textAreaRight" b="textAreaBottom"/>
                <a:pathLst>
                  <a:path w="251" h="252">
                    <a:moveTo>
                      <a:pt x="197" y="142"/>
                    </a:moveTo>
                    <a:cubicBezTo>
                      <a:pt x="176" y="141"/>
                      <a:pt x="176" y="110"/>
                      <a:pt x="197" y="110"/>
                    </a:cubicBezTo>
                    <a:cubicBezTo>
                      <a:pt x="251" y="109"/>
                      <a:pt x="251" y="109"/>
                      <a:pt x="251" y="109"/>
                    </a:cubicBezTo>
                    <a:cubicBezTo>
                      <a:pt x="245" y="55"/>
                      <a:pt x="197" y="6"/>
                      <a:pt x="142" y="0"/>
                    </a:cubicBezTo>
                    <a:cubicBezTo>
                      <a:pt x="141" y="54"/>
                      <a:pt x="141" y="54"/>
                      <a:pt x="141" y="54"/>
                    </a:cubicBezTo>
                    <a:cubicBezTo>
                      <a:pt x="141" y="63"/>
                      <a:pt x="134" y="70"/>
                      <a:pt x="125" y="70"/>
                    </a:cubicBezTo>
                    <a:cubicBezTo>
                      <a:pt x="125" y="70"/>
                      <a:pt x="125" y="70"/>
                      <a:pt x="125" y="70"/>
                    </a:cubicBezTo>
                    <a:cubicBezTo>
                      <a:pt x="116" y="70"/>
                      <a:pt x="109" y="63"/>
                      <a:pt x="109" y="54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53" y="6"/>
                      <a:pt x="5" y="55"/>
                      <a:pt x="0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74" y="111"/>
                      <a:pt x="74" y="141"/>
                      <a:pt x="53" y="142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5" y="197"/>
                      <a:pt x="53" y="246"/>
                      <a:pt x="109" y="252"/>
                    </a:cubicBezTo>
                    <a:cubicBezTo>
                      <a:pt x="109" y="198"/>
                      <a:pt x="109" y="198"/>
                      <a:pt x="109" y="198"/>
                    </a:cubicBezTo>
                    <a:cubicBezTo>
                      <a:pt x="109" y="189"/>
                      <a:pt x="116" y="182"/>
                      <a:pt x="125" y="182"/>
                    </a:cubicBezTo>
                    <a:cubicBezTo>
                      <a:pt x="125" y="182"/>
                      <a:pt x="125" y="182"/>
                      <a:pt x="125" y="182"/>
                    </a:cubicBezTo>
                    <a:cubicBezTo>
                      <a:pt x="134" y="182"/>
                      <a:pt x="141" y="189"/>
                      <a:pt x="141" y="198"/>
                    </a:cubicBezTo>
                    <a:cubicBezTo>
                      <a:pt x="141" y="252"/>
                      <a:pt x="141" y="252"/>
                      <a:pt x="141" y="252"/>
                    </a:cubicBezTo>
                    <a:cubicBezTo>
                      <a:pt x="197" y="246"/>
                      <a:pt x="245" y="197"/>
                      <a:pt x="251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lose/>
                    <a:moveTo>
                      <a:pt x="125" y="142"/>
                    </a:moveTo>
                    <a:cubicBezTo>
                      <a:pt x="104" y="141"/>
                      <a:pt x="104" y="111"/>
                      <a:pt x="125" y="110"/>
                    </a:cubicBezTo>
                    <a:cubicBezTo>
                      <a:pt x="147" y="110"/>
                      <a:pt x="147" y="141"/>
                      <a:pt x="125" y="14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32" name="Google Shape;148;p6"/>
              <p:cNvSpPr/>
              <p:nvPr/>
            </p:nvSpPr>
            <p:spPr>
              <a:xfrm>
                <a:off x="282960" y="162360"/>
                <a:ext cx="77760" cy="78480"/>
              </a:xfrm>
              <a:custGeom>
                <a:avLst/>
                <a:gdLst>
                  <a:gd name="textAreaLeft" fmla="*/ 0 w 77760"/>
                  <a:gd name="textAreaRight" fmla="*/ 78120 w 77760"/>
                  <a:gd name="textAreaTop" fmla="*/ 0 h 78480"/>
                  <a:gd name="textAreaBottom" fmla="*/ 78840 h 78480"/>
                </a:gdLst>
                <a:ahLst/>
                <a:cxnLst/>
                <a:rect l="textAreaLeft" t="textAreaTop" r="textAreaRight" b="textAreaBottom"/>
                <a:pathLst>
                  <a:path w="132" h="133">
                    <a:moveTo>
                      <a:pt x="75" y="0"/>
                    </a:moveTo>
                    <a:cubicBezTo>
                      <a:pt x="15" y="60"/>
                      <a:pt x="15" y="60"/>
                      <a:pt x="15" y="60"/>
                    </a:cubicBezTo>
                    <a:cubicBezTo>
                      <a:pt x="0" y="76"/>
                      <a:pt x="0" y="101"/>
                      <a:pt x="15" y="117"/>
                    </a:cubicBezTo>
                    <a:cubicBezTo>
                      <a:pt x="31" y="133"/>
                      <a:pt x="56" y="133"/>
                      <a:pt x="72" y="117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7"/>
                      <a:pt x="132" y="57"/>
                      <a:pt x="132" y="57"/>
                    </a:cubicBez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9240" bIns="392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33" name="Google Shape;149;p6"/>
              <p:cNvSpPr/>
              <p:nvPr/>
            </p:nvSpPr>
            <p:spPr>
              <a:xfrm>
                <a:off x="316080" y="-76320"/>
                <a:ext cx="311040" cy="245520"/>
              </a:xfrm>
              <a:custGeom>
                <a:avLst/>
                <a:gdLst>
                  <a:gd name="textAreaLeft" fmla="*/ 0 w 311040"/>
                  <a:gd name="textAreaRight" fmla="*/ 311400 w 311040"/>
                  <a:gd name="textAreaTop" fmla="*/ 0 h 245520"/>
                  <a:gd name="textAreaBottom" fmla="*/ 245880 h 245520"/>
                </a:gdLst>
                <a:ahLst/>
                <a:cxnLst/>
                <a:rect l="textAreaLeft" t="textAreaTop" r="textAreaRight" b="textAreaBottom"/>
                <a:pathLst>
                  <a:path w="526" h="415">
                    <a:moveTo>
                      <a:pt x="402" y="77"/>
                    </a:moveTo>
                    <a:cubicBezTo>
                      <a:pt x="329" y="1"/>
                      <a:pt x="197" y="0"/>
                      <a:pt x="124" y="77"/>
                    </a:cubicBezTo>
                    <a:cubicBezTo>
                      <a:pt x="0" y="200"/>
                      <a:pt x="89" y="415"/>
                      <a:pt x="263" y="414"/>
                    </a:cubicBezTo>
                    <a:cubicBezTo>
                      <a:pt x="437" y="415"/>
                      <a:pt x="526" y="200"/>
                      <a:pt x="402" y="77"/>
                    </a:cubicBezTo>
                    <a:close/>
                    <a:moveTo>
                      <a:pt x="376" y="329"/>
                    </a:moveTo>
                    <a:cubicBezTo>
                      <a:pt x="312" y="393"/>
                      <a:pt x="211" y="390"/>
                      <a:pt x="151" y="329"/>
                    </a:cubicBezTo>
                    <a:cubicBezTo>
                      <a:pt x="120" y="299"/>
                      <a:pt x="105" y="259"/>
                      <a:pt x="104" y="219"/>
                    </a:cubicBezTo>
                    <a:cubicBezTo>
                      <a:pt x="104" y="218"/>
                      <a:pt x="104" y="218"/>
                      <a:pt x="104" y="217"/>
                    </a:cubicBezTo>
                    <a:cubicBezTo>
                      <a:pt x="104" y="216"/>
                      <a:pt x="104" y="216"/>
                      <a:pt x="104" y="215"/>
                    </a:cubicBezTo>
                    <a:cubicBezTo>
                      <a:pt x="103" y="131"/>
                      <a:pt x="177" y="56"/>
                      <a:pt x="263" y="57"/>
                    </a:cubicBezTo>
                    <a:cubicBezTo>
                      <a:pt x="409" y="60"/>
                      <a:pt x="473" y="231"/>
                      <a:pt x="376" y="32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34" name="Google Shape;150;p6"/>
              <p:cNvSpPr/>
              <p:nvPr/>
            </p:nvSpPr>
            <p:spPr>
              <a:xfrm>
                <a:off x="340920" y="129960"/>
                <a:ext cx="52560" cy="52560"/>
              </a:xfrm>
              <a:custGeom>
                <a:avLst/>
                <a:gdLst>
                  <a:gd name="textAreaLeft" fmla="*/ 0 w 52560"/>
                  <a:gd name="textAreaRight" fmla="*/ 52920 w 52560"/>
                  <a:gd name="textAreaTop" fmla="*/ 0 h 52560"/>
                  <a:gd name="textAreaBottom" fmla="*/ 52920 h 52560"/>
                </a:gdLst>
                <a:ahLst/>
                <a:cxnLst/>
                <a:rect l="textAreaLeft" t="textAreaTop" r="textAreaRight" b="textAreaBottom"/>
                <a:pathLst>
                  <a:path w="89" h="89">
                    <a:moveTo>
                      <a:pt x="33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67" y="41"/>
                      <a:pt x="48" y="22"/>
                      <a:pt x="3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6280" bIns="262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  <p:pic>
        <p:nvPicPr>
          <p:cNvPr id="635" name="Google Shape;151;p6"/>
          <p:cNvPicPr/>
          <p:nvPr/>
        </p:nvPicPr>
        <p:blipFill>
          <a:blip r:embed="rId5">
            <a:alphaModFix amt="50000"/>
          </a:blip>
          <a:stretch/>
        </p:blipFill>
        <p:spPr>
          <a:xfrm rot="5829600">
            <a:off x="-1656000" y="3238200"/>
            <a:ext cx="3541680" cy="3464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36" name="PlaceHolder 1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NE_COLUMN_TEXT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7" name="Google Shape;154;p7"/>
          <p:cNvPicPr/>
          <p:nvPr/>
        </p:nvPicPr>
        <p:blipFill>
          <a:blip r:embed="rId2"/>
          <a:srcRect t="1844" r="1844"/>
          <a:stretch/>
        </p:blipFill>
        <p:spPr>
          <a:xfrm rot="10800000" flipH="1">
            <a:off x="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38" name="Google Shape;155;p7"/>
          <p:cNvPicPr/>
          <p:nvPr/>
        </p:nvPicPr>
        <p:blipFill>
          <a:blip r:embed="rId3"/>
          <a:srcRect l="7208" r="48305" b="45432"/>
          <a:stretch/>
        </p:blipFill>
        <p:spPr>
          <a:xfrm rot="10800000">
            <a:off x="7925040" y="-75960"/>
            <a:ext cx="1218960" cy="2854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39" name="Google Shape;156;p7"/>
          <p:cNvPicPr/>
          <p:nvPr/>
        </p:nvPicPr>
        <p:blipFill>
          <a:blip r:embed="rId4">
            <a:alphaModFix amt="50000"/>
          </a:blip>
          <a:stretch/>
        </p:blipFill>
        <p:spPr>
          <a:xfrm rot="4362600">
            <a:off x="6965280" y="2439360"/>
            <a:ext cx="3541680" cy="346464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640" name="Google Shape;157;p7"/>
          <p:cNvGrpSpPr/>
          <p:nvPr/>
        </p:nvGrpSpPr>
        <p:grpSpPr>
          <a:xfrm>
            <a:off x="-1080360" y="-464040"/>
            <a:ext cx="1963080" cy="2007000"/>
            <a:chOff x="-1080360" y="-464040"/>
            <a:chExt cx="1963080" cy="2007000"/>
          </a:xfrm>
        </p:grpSpPr>
        <p:pic>
          <p:nvPicPr>
            <p:cNvPr id="641" name="Google Shape;158;p7"/>
            <p:cNvPicPr/>
            <p:nvPr/>
          </p:nvPicPr>
          <p:blipFill>
            <a:blip r:embed="rId5">
              <a:alphaModFix amt="50000"/>
            </a:blip>
            <a:stretch/>
          </p:blipFill>
          <p:spPr>
            <a:xfrm rot="5400000" flipH="1">
              <a:off x="-1102320" y="-442080"/>
              <a:ext cx="2007000" cy="1963080"/>
            </a:xfrm>
            <a:prstGeom prst="rect">
              <a:avLst/>
            </a:prstGeom>
            <a:noFill/>
            <a:ln w="0">
              <a:noFill/>
            </a:ln>
          </p:spPr>
        </p:pic>
        <p:grpSp>
          <p:nvGrpSpPr>
            <p:cNvPr id="642" name="Google Shape;159;p7"/>
            <p:cNvGrpSpPr/>
            <p:nvPr/>
          </p:nvGrpSpPr>
          <p:grpSpPr>
            <a:xfrm>
              <a:off x="180360" y="344160"/>
              <a:ext cx="314280" cy="314640"/>
              <a:chOff x="180360" y="344160"/>
              <a:chExt cx="314280" cy="314640"/>
            </a:xfrm>
          </p:grpSpPr>
          <p:sp>
            <p:nvSpPr>
              <p:cNvPr id="643" name="Google Shape;160;p7"/>
              <p:cNvSpPr/>
              <p:nvPr/>
            </p:nvSpPr>
            <p:spPr>
              <a:xfrm>
                <a:off x="219600" y="374040"/>
                <a:ext cx="185760" cy="186480"/>
              </a:xfrm>
              <a:custGeom>
                <a:avLst/>
                <a:gdLst>
                  <a:gd name="textAreaLeft" fmla="*/ 0 w 185760"/>
                  <a:gd name="textAreaRight" fmla="*/ 186120 w 185760"/>
                  <a:gd name="textAreaTop" fmla="*/ 0 h 186480"/>
                  <a:gd name="textAreaBottom" fmla="*/ 186840 h 186480"/>
                </a:gdLst>
                <a:ahLst/>
                <a:cxnLst/>
                <a:rect l="textAreaLeft" t="textAreaTop" r="textAreaRight" b="textAreaBottom"/>
                <a:pathLst>
                  <a:path w="306" h="307">
                    <a:moveTo>
                      <a:pt x="23" y="169"/>
                    </a:moveTo>
                    <a:cubicBezTo>
                      <a:pt x="0" y="169"/>
                      <a:pt x="0" y="169"/>
                      <a:pt x="0" y="169"/>
                    </a:cubicBezTo>
                    <a:cubicBezTo>
                      <a:pt x="7" y="242"/>
                      <a:pt x="65" y="299"/>
                      <a:pt x="137" y="307"/>
                    </a:cubicBezTo>
                    <a:cubicBezTo>
                      <a:pt x="137" y="284"/>
                      <a:pt x="137" y="284"/>
                      <a:pt x="137" y="284"/>
                    </a:cubicBezTo>
                    <a:cubicBezTo>
                      <a:pt x="138" y="263"/>
                      <a:pt x="168" y="263"/>
                      <a:pt x="168" y="284"/>
                    </a:cubicBezTo>
                    <a:cubicBezTo>
                      <a:pt x="168" y="307"/>
                      <a:pt x="168" y="307"/>
                      <a:pt x="168" y="307"/>
                    </a:cubicBezTo>
                    <a:cubicBezTo>
                      <a:pt x="241" y="299"/>
                      <a:pt x="299" y="242"/>
                      <a:pt x="306" y="169"/>
                    </a:cubicBezTo>
                    <a:cubicBezTo>
                      <a:pt x="283" y="169"/>
                      <a:pt x="283" y="169"/>
                      <a:pt x="283" y="169"/>
                    </a:cubicBezTo>
                    <a:cubicBezTo>
                      <a:pt x="262" y="168"/>
                      <a:pt x="262" y="139"/>
                      <a:pt x="283" y="138"/>
                    </a:cubicBezTo>
                    <a:cubicBezTo>
                      <a:pt x="306" y="138"/>
                      <a:pt x="306" y="138"/>
                      <a:pt x="306" y="138"/>
                    </a:cubicBezTo>
                    <a:cubicBezTo>
                      <a:pt x="299" y="65"/>
                      <a:pt x="241" y="8"/>
                      <a:pt x="168" y="0"/>
                    </a:cubicBezTo>
                    <a:cubicBezTo>
                      <a:pt x="168" y="24"/>
                      <a:pt x="168" y="24"/>
                      <a:pt x="168" y="24"/>
                    </a:cubicBezTo>
                    <a:cubicBezTo>
                      <a:pt x="167" y="44"/>
                      <a:pt x="138" y="44"/>
                      <a:pt x="137" y="24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65" y="8"/>
                      <a:pt x="7" y="65"/>
                      <a:pt x="0" y="138"/>
                    </a:cubicBezTo>
                    <a:cubicBezTo>
                      <a:pt x="23" y="138"/>
                      <a:pt x="23" y="138"/>
                      <a:pt x="23" y="138"/>
                    </a:cubicBezTo>
                    <a:cubicBezTo>
                      <a:pt x="43" y="139"/>
                      <a:pt x="43" y="168"/>
                      <a:pt x="23" y="169"/>
                    </a:cubicBezTo>
                    <a:close/>
                    <a:moveTo>
                      <a:pt x="103" y="138"/>
                    </a:moveTo>
                    <a:cubicBezTo>
                      <a:pt x="109" y="138"/>
                      <a:pt x="109" y="138"/>
                      <a:pt x="109" y="138"/>
                    </a:cubicBezTo>
                    <a:cubicBezTo>
                      <a:pt x="116" y="107"/>
                      <a:pt x="144" y="84"/>
                      <a:pt x="177" y="84"/>
                    </a:cubicBezTo>
                    <a:cubicBezTo>
                      <a:pt x="186" y="84"/>
                      <a:pt x="193" y="91"/>
                      <a:pt x="193" y="99"/>
                    </a:cubicBezTo>
                    <a:cubicBezTo>
                      <a:pt x="193" y="108"/>
                      <a:pt x="186" y="115"/>
                      <a:pt x="177" y="115"/>
                    </a:cubicBezTo>
                    <a:cubicBezTo>
                      <a:pt x="161" y="115"/>
                      <a:pt x="147" y="124"/>
                      <a:pt x="141" y="138"/>
                    </a:cubicBezTo>
                    <a:cubicBezTo>
                      <a:pt x="177" y="138"/>
                      <a:pt x="177" y="138"/>
                      <a:pt x="177" y="138"/>
                    </a:cubicBezTo>
                    <a:cubicBezTo>
                      <a:pt x="198" y="139"/>
                      <a:pt x="198" y="169"/>
                      <a:pt x="177" y="170"/>
                    </a:cubicBezTo>
                    <a:cubicBezTo>
                      <a:pt x="141" y="170"/>
                      <a:pt x="141" y="170"/>
                      <a:pt x="141" y="170"/>
                    </a:cubicBezTo>
                    <a:cubicBezTo>
                      <a:pt x="147" y="183"/>
                      <a:pt x="161" y="193"/>
                      <a:pt x="177" y="193"/>
                    </a:cubicBezTo>
                    <a:cubicBezTo>
                      <a:pt x="186" y="193"/>
                      <a:pt x="193" y="200"/>
                      <a:pt x="193" y="209"/>
                    </a:cubicBezTo>
                    <a:cubicBezTo>
                      <a:pt x="193" y="217"/>
                      <a:pt x="186" y="224"/>
                      <a:pt x="177" y="224"/>
                    </a:cubicBezTo>
                    <a:cubicBezTo>
                      <a:pt x="144" y="224"/>
                      <a:pt x="116" y="201"/>
                      <a:pt x="109" y="170"/>
                    </a:cubicBezTo>
                    <a:cubicBezTo>
                      <a:pt x="103" y="170"/>
                      <a:pt x="103" y="170"/>
                      <a:pt x="103" y="170"/>
                    </a:cubicBezTo>
                    <a:cubicBezTo>
                      <a:pt x="82" y="169"/>
                      <a:pt x="82" y="139"/>
                      <a:pt x="103" y="13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44" name="Google Shape;161;p7"/>
              <p:cNvSpPr/>
              <p:nvPr/>
            </p:nvSpPr>
            <p:spPr>
              <a:xfrm>
                <a:off x="180360" y="344160"/>
                <a:ext cx="314280" cy="314640"/>
              </a:xfrm>
              <a:custGeom>
                <a:avLst/>
                <a:gdLst>
                  <a:gd name="textAreaLeft" fmla="*/ 0 w 314280"/>
                  <a:gd name="textAreaRight" fmla="*/ 314640 w 314280"/>
                  <a:gd name="textAreaTop" fmla="*/ 0 h 314640"/>
                  <a:gd name="textAreaBottom" fmla="*/ 315000 h 314640"/>
                </a:gdLst>
                <a:ahLst/>
                <a:cxnLst/>
                <a:rect l="textAreaLeft" t="textAreaTop" r="textAreaRight" b="textAreaBottom"/>
                <a:pathLst>
                  <a:path w="517" h="517">
                    <a:moveTo>
                      <a:pt x="497" y="487"/>
                    </a:moveTo>
                    <a:cubicBezTo>
                      <a:pt x="30" y="487"/>
                      <a:pt x="30" y="487"/>
                      <a:pt x="30" y="487"/>
                    </a:cubicBezTo>
                    <a:cubicBezTo>
                      <a:pt x="30" y="453"/>
                      <a:pt x="30" y="453"/>
                      <a:pt x="30" y="453"/>
                    </a:cubicBezTo>
                    <a:cubicBezTo>
                      <a:pt x="208" y="453"/>
                      <a:pt x="208" y="453"/>
                      <a:pt x="208" y="453"/>
                    </a:cubicBezTo>
                    <a:cubicBezTo>
                      <a:pt x="350" y="453"/>
                      <a:pt x="468" y="342"/>
                      <a:pt x="475" y="200"/>
                    </a:cubicBezTo>
                    <a:cubicBezTo>
                      <a:pt x="479" y="129"/>
                      <a:pt x="479" y="129"/>
                      <a:pt x="479" y="129"/>
                    </a:cubicBezTo>
                    <a:cubicBezTo>
                      <a:pt x="485" y="136"/>
                      <a:pt x="485" y="136"/>
                      <a:pt x="485" y="136"/>
                    </a:cubicBezTo>
                    <a:cubicBezTo>
                      <a:pt x="488" y="140"/>
                      <a:pt x="492" y="141"/>
                      <a:pt x="497" y="141"/>
                    </a:cubicBezTo>
                    <a:cubicBezTo>
                      <a:pt x="500" y="141"/>
                      <a:pt x="504" y="140"/>
                      <a:pt x="506" y="137"/>
                    </a:cubicBezTo>
                    <a:cubicBezTo>
                      <a:pt x="513" y="132"/>
                      <a:pt x="513" y="122"/>
                      <a:pt x="508" y="116"/>
                    </a:cubicBezTo>
                    <a:cubicBezTo>
                      <a:pt x="477" y="82"/>
                      <a:pt x="477" y="82"/>
                      <a:pt x="477" y="82"/>
                    </a:cubicBezTo>
                    <a:cubicBezTo>
                      <a:pt x="472" y="77"/>
                      <a:pt x="462" y="75"/>
                      <a:pt x="456" y="81"/>
                    </a:cubicBezTo>
                    <a:cubicBezTo>
                      <a:pt x="424" y="110"/>
                      <a:pt x="424" y="110"/>
                      <a:pt x="424" y="110"/>
                    </a:cubicBezTo>
                    <a:cubicBezTo>
                      <a:pt x="410" y="124"/>
                      <a:pt x="429" y="145"/>
                      <a:pt x="444" y="132"/>
                    </a:cubicBezTo>
                    <a:cubicBezTo>
                      <a:pt x="449" y="128"/>
                      <a:pt x="449" y="128"/>
                      <a:pt x="449" y="128"/>
                    </a:cubicBezTo>
                    <a:cubicBezTo>
                      <a:pt x="445" y="198"/>
                      <a:pt x="445" y="198"/>
                      <a:pt x="445" y="198"/>
                    </a:cubicBezTo>
                    <a:cubicBezTo>
                      <a:pt x="439" y="324"/>
                      <a:pt x="334" y="423"/>
                      <a:pt x="208" y="423"/>
                    </a:cubicBezTo>
                    <a:cubicBezTo>
                      <a:pt x="30" y="423"/>
                      <a:pt x="30" y="423"/>
                      <a:pt x="30" y="42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0"/>
                      <a:pt x="0" y="0"/>
                      <a:pt x="0" y="20"/>
                    </a:cubicBezTo>
                    <a:cubicBezTo>
                      <a:pt x="0" y="502"/>
                      <a:pt x="0" y="502"/>
                      <a:pt x="0" y="502"/>
                    </a:cubicBezTo>
                    <a:cubicBezTo>
                      <a:pt x="0" y="510"/>
                      <a:pt x="6" y="517"/>
                      <a:pt x="15" y="517"/>
                    </a:cubicBezTo>
                    <a:cubicBezTo>
                      <a:pt x="497" y="517"/>
                      <a:pt x="497" y="517"/>
                      <a:pt x="497" y="517"/>
                    </a:cubicBezTo>
                    <a:cubicBezTo>
                      <a:pt x="517" y="516"/>
                      <a:pt x="517" y="487"/>
                      <a:pt x="497" y="4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645" name="Google Shape;162;p7"/>
            <p:cNvGrpSpPr/>
            <p:nvPr/>
          </p:nvGrpSpPr>
          <p:grpSpPr>
            <a:xfrm>
              <a:off x="149760" y="954360"/>
              <a:ext cx="375480" cy="388080"/>
              <a:chOff x="149760" y="954360"/>
              <a:chExt cx="375480" cy="388080"/>
            </a:xfrm>
          </p:grpSpPr>
          <p:sp>
            <p:nvSpPr>
              <p:cNvPr id="646" name="Google Shape;163;p7"/>
              <p:cNvSpPr/>
              <p:nvPr/>
            </p:nvSpPr>
            <p:spPr>
              <a:xfrm>
                <a:off x="149760" y="954360"/>
                <a:ext cx="375480" cy="245160"/>
              </a:xfrm>
              <a:custGeom>
                <a:avLst/>
                <a:gdLst>
                  <a:gd name="textAreaLeft" fmla="*/ 0 w 375480"/>
                  <a:gd name="textAreaRight" fmla="*/ 375840 w 375480"/>
                  <a:gd name="textAreaTop" fmla="*/ 0 h 245160"/>
                  <a:gd name="textAreaBottom" fmla="*/ 245520 h 245160"/>
                </a:gdLst>
                <a:ahLst/>
                <a:cxnLst/>
                <a:rect l="textAreaLeft" t="textAreaTop" r="textAreaRight" b="textAreaBottom"/>
                <a:pathLst>
                  <a:path w="511" h="334">
                    <a:moveTo>
                      <a:pt x="470" y="187"/>
                    </a:moveTo>
                    <a:cubicBezTo>
                      <a:pt x="462" y="183"/>
                      <a:pt x="459" y="175"/>
                      <a:pt x="462" y="167"/>
                    </a:cubicBezTo>
                    <a:cubicBezTo>
                      <a:pt x="481" y="118"/>
                      <a:pt x="444" y="63"/>
                      <a:pt x="391" y="63"/>
                    </a:cubicBezTo>
                    <a:cubicBezTo>
                      <a:pt x="381" y="62"/>
                      <a:pt x="371" y="64"/>
                      <a:pt x="361" y="68"/>
                    </a:cubicBezTo>
                    <a:cubicBezTo>
                      <a:pt x="353" y="71"/>
                      <a:pt x="344" y="68"/>
                      <a:pt x="341" y="60"/>
                    </a:cubicBezTo>
                    <a:cubicBezTo>
                      <a:pt x="314" y="1"/>
                      <a:pt x="229" y="0"/>
                      <a:pt x="201" y="59"/>
                    </a:cubicBezTo>
                    <a:cubicBezTo>
                      <a:pt x="198" y="67"/>
                      <a:pt x="189" y="70"/>
                      <a:pt x="181" y="67"/>
                    </a:cubicBezTo>
                    <a:cubicBezTo>
                      <a:pt x="173" y="64"/>
                      <a:pt x="163" y="63"/>
                      <a:pt x="154" y="63"/>
                    </a:cubicBezTo>
                    <a:cubicBezTo>
                      <a:pt x="112" y="63"/>
                      <a:pt x="78" y="98"/>
                      <a:pt x="78" y="140"/>
                    </a:cubicBezTo>
                    <a:cubicBezTo>
                      <a:pt x="78" y="149"/>
                      <a:pt x="80" y="158"/>
                      <a:pt x="83" y="167"/>
                    </a:cubicBezTo>
                    <a:cubicBezTo>
                      <a:pt x="86" y="175"/>
                      <a:pt x="82" y="184"/>
                      <a:pt x="75" y="187"/>
                    </a:cubicBezTo>
                    <a:cubicBezTo>
                      <a:pt x="0" y="225"/>
                      <a:pt x="26" y="332"/>
                      <a:pt x="109" y="334"/>
                    </a:cubicBezTo>
                    <a:cubicBezTo>
                      <a:pt x="177" y="334"/>
                      <a:pt x="177" y="334"/>
                      <a:pt x="177" y="334"/>
                    </a:cubicBezTo>
                    <a:cubicBezTo>
                      <a:pt x="271" y="330"/>
                      <a:pt x="271" y="196"/>
                      <a:pt x="177" y="192"/>
                    </a:cubicBezTo>
                    <a:cubicBezTo>
                      <a:pt x="168" y="192"/>
                      <a:pt x="161" y="185"/>
                      <a:pt x="161" y="176"/>
                    </a:cubicBezTo>
                    <a:cubicBezTo>
                      <a:pt x="161" y="167"/>
                      <a:pt x="168" y="160"/>
                      <a:pt x="177" y="160"/>
                    </a:cubicBezTo>
                    <a:cubicBezTo>
                      <a:pt x="228" y="160"/>
                      <a:pt x="271" y="198"/>
                      <a:pt x="278" y="247"/>
                    </a:cubicBezTo>
                    <a:cubicBezTo>
                      <a:pt x="353" y="247"/>
                      <a:pt x="353" y="247"/>
                      <a:pt x="353" y="247"/>
                    </a:cubicBezTo>
                    <a:cubicBezTo>
                      <a:pt x="367" y="247"/>
                      <a:pt x="379" y="235"/>
                      <a:pt x="379" y="221"/>
                    </a:cubicBezTo>
                    <a:cubicBezTo>
                      <a:pt x="379" y="207"/>
                      <a:pt x="367" y="195"/>
                      <a:pt x="353" y="195"/>
                    </a:cubicBezTo>
                    <a:cubicBezTo>
                      <a:pt x="332" y="194"/>
                      <a:pt x="332" y="164"/>
                      <a:pt x="353" y="163"/>
                    </a:cubicBezTo>
                    <a:cubicBezTo>
                      <a:pt x="430" y="166"/>
                      <a:pt x="430" y="276"/>
                      <a:pt x="353" y="279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5" y="300"/>
                      <a:pt x="265" y="319"/>
                      <a:pt x="251" y="334"/>
                    </a:cubicBezTo>
                    <a:cubicBezTo>
                      <a:pt x="257" y="334"/>
                      <a:pt x="257" y="334"/>
                      <a:pt x="257" y="334"/>
                    </a:cubicBezTo>
                    <a:cubicBezTo>
                      <a:pt x="258" y="334"/>
                      <a:pt x="258" y="334"/>
                      <a:pt x="259" y="334"/>
                    </a:cubicBezTo>
                    <a:cubicBezTo>
                      <a:pt x="432" y="334"/>
                      <a:pt x="432" y="334"/>
                      <a:pt x="432" y="334"/>
                    </a:cubicBezTo>
                    <a:cubicBezTo>
                      <a:pt x="453" y="334"/>
                      <a:pt x="473" y="326"/>
                      <a:pt x="488" y="311"/>
                    </a:cubicBezTo>
                    <a:cubicBezTo>
                      <a:pt x="503" y="296"/>
                      <a:pt x="511" y="276"/>
                      <a:pt x="511" y="255"/>
                    </a:cubicBezTo>
                    <a:cubicBezTo>
                      <a:pt x="511" y="226"/>
                      <a:pt x="495" y="200"/>
                      <a:pt x="470" y="1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47" name="Google Shape;164;p7"/>
              <p:cNvSpPr/>
              <p:nvPr/>
            </p:nvSpPr>
            <p:spPr>
              <a:xfrm>
                <a:off x="412560" y="1293480"/>
                <a:ext cx="46800" cy="48960"/>
              </a:xfrm>
              <a:custGeom>
                <a:avLst/>
                <a:gdLst>
                  <a:gd name="textAreaLeft" fmla="*/ 0 w 46800"/>
                  <a:gd name="textAreaRight" fmla="*/ 47160 w 46800"/>
                  <a:gd name="textAreaTop" fmla="*/ 0 h 48960"/>
                  <a:gd name="textAreaBottom" fmla="*/ 49320 h 48960"/>
                </a:gdLst>
                <a:ahLst/>
                <a:cxnLst/>
                <a:rect l="textAreaLeft" t="textAreaTop" r="textAreaRight" b="textAreaBottom"/>
                <a:pathLst>
                  <a:path w="64" h="67">
                    <a:moveTo>
                      <a:pt x="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52"/>
                      <a:pt x="14" y="67"/>
                      <a:pt x="3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1" y="67"/>
                      <a:pt x="64" y="63"/>
                      <a:pt x="64" y="5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4480" bIns="244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48" name="Google Shape;165;p7"/>
              <p:cNvSpPr/>
              <p:nvPr/>
            </p:nvSpPr>
            <p:spPr>
              <a:xfrm>
                <a:off x="352800" y="1218240"/>
                <a:ext cx="142920" cy="51480"/>
              </a:xfrm>
              <a:custGeom>
                <a:avLst/>
                <a:gdLst>
                  <a:gd name="textAreaLeft" fmla="*/ 0 w 142920"/>
                  <a:gd name="textAreaRight" fmla="*/ 143280 w 142920"/>
                  <a:gd name="textAreaTop" fmla="*/ 0 h 51480"/>
                  <a:gd name="textAreaBottom" fmla="*/ 51840 h 51480"/>
                </a:gdLst>
                <a:ahLst/>
                <a:cxnLst/>
                <a:rect l="textAreaLeft" t="textAreaTop" r="textAreaRight" b="textAreaBottom"/>
                <a:pathLst>
                  <a:path w="195" h="70">
                    <a:moveTo>
                      <a:pt x="195" y="19"/>
                    </a:moveTo>
                    <a:cubicBezTo>
                      <a:pt x="195" y="0"/>
                      <a:pt x="195" y="0"/>
                      <a:pt x="195" y="0"/>
                    </a:cubicBezTo>
                    <a:cubicBezTo>
                      <a:pt x="183" y="5"/>
                      <a:pt x="170" y="7"/>
                      <a:pt x="156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43"/>
                      <a:pt x="39" y="70"/>
                      <a:pt x="77" y="70"/>
                    </a:cubicBezTo>
                    <a:cubicBezTo>
                      <a:pt x="144" y="70"/>
                      <a:pt x="144" y="70"/>
                      <a:pt x="144" y="70"/>
                    </a:cubicBezTo>
                    <a:cubicBezTo>
                      <a:pt x="172" y="70"/>
                      <a:pt x="195" y="47"/>
                      <a:pt x="195" y="1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5920" bIns="2592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  <p:sp>
        <p:nvSpPr>
          <p:cNvPr id="649" name="PlaceHolder 1"/>
          <p:cNvSpPr>
            <a:spLocks noGrp="1"/>
          </p:cNvSpPr>
          <p:nvPr>
            <p:ph type="title"/>
          </p:nvPr>
        </p:nvSpPr>
        <p:spPr>
          <a:xfrm>
            <a:off x="713160" y="878760"/>
            <a:ext cx="3983400" cy="1027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3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650" name="PlaceHolder 2"/>
          <p:cNvSpPr>
            <a:spLocks noGrp="1"/>
          </p:cNvSpPr>
          <p:nvPr>
            <p:ph type="body"/>
          </p:nvPr>
        </p:nvSpPr>
        <p:spPr>
          <a:xfrm>
            <a:off x="5163840" y="539640"/>
            <a:ext cx="3266640" cy="4064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70000" lnSpcReduction="19999"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APTION_ONLY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9143640" cy="514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724" name="PlaceHolder 2"/>
          <p:cNvSpPr>
            <a:spLocks noGrp="1"/>
          </p:cNvSpPr>
          <p:nvPr>
            <p:ph type="title"/>
          </p:nvPr>
        </p:nvSpPr>
        <p:spPr>
          <a:xfrm>
            <a:off x="1948680" y="4014360"/>
            <a:ext cx="5245920" cy="441360"/>
          </a:xfrm>
          <a:prstGeom prst="rect">
            <a:avLst/>
          </a:prstGeom>
          <a:solidFill>
            <a:schemeClr val="dk2"/>
          </a:solidFill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_1_1_1_1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298;p13"/>
          <p:cNvPicPr/>
          <p:nvPr/>
        </p:nvPicPr>
        <p:blipFill>
          <a:blip r:embed="rId2"/>
          <a:srcRect t="1844" r="1844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5" name="Google Shape;299;p13"/>
          <p:cNvPicPr/>
          <p:nvPr/>
        </p:nvPicPr>
        <p:blipFill>
          <a:blip r:embed="rId3">
            <a:alphaModFix amt="60000"/>
          </a:blip>
          <a:srcRect b="1681"/>
          <a:stretch/>
        </p:blipFill>
        <p:spPr>
          <a:xfrm flipH="1">
            <a:off x="6489000" y="0"/>
            <a:ext cx="2740680" cy="514332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56" name="Google Shape;300;p13"/>
          <p:cNvGrpSpPr/>
          <p:nvPr/>
        </p:nvGrpSpPr>
        <p:grpSpPr>
          <a:xfrm>
            <a:off x="7427160" y="-528840"/>
            <a:ext cx="2592000" cy="5956200"/>
            <a:chOff x="7427160" y="-528840"/>
            <a:chExt cx="2592000" cy="5956200"/>
          </a:xfrm>
        </p:grpSpPr>
        <p:grpSp>
          <p:nvGrpSpPr>
            <p:cNvPr id="57" name="Google Shape;301;p13"/>
            <p:cNvGrpSpPr/>
            <p:nvPr/>
          </p:nvGrpSpPr>
          <p:grpSpPr>
            <a:xfrm>
              <a:off x="7427160" y="3464280"/>
              <a:ext cx="2007000" cy="1963080"/>
              <a:chOff x="7427160" y="3464280"/>
              <a:chExt cx="2007000" cy="1963080"/>
            </a:xfrm>
          </p:grpSpPr>
          <p:pic>
            <p:nvPicPr>
              <p:cNvPr id="58" name="Google Shape;302;p13"/>
              <p:cNvPicPr/>
              <p:nvPr/>
            </p:nvPicPr>
            <p:blipFill>
              <a:blip r:embed="rId4">
                <a:alphaModFix amt="50000"/>
              </a:blip>
              <a:stretch/>
            </p:blipFill>
            <p:spPr>
              <a:xfrm>
                <a:off x="7427160" y="3464280"/>
                <a:ext cx="2007000" cy="19630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59" name="Google Shape;303;p13"/>
              <p:cNvGrpSpPr/>
              <p:nvPr/>
            </p:nvGrpSpPr>
            <p:grpSpPr>
              <a:xfrm>
                <a:off x="8296200" y="3854520"/>
                <a:ext cx="344160" cy="317160"/>
                <a:chOff x="8296200" y="3854520"/>
                <a:chExt cx="344160" cy="317160"/>
              </a:xfrm>
            </p:grpSpPr>
            <p:sp>
              <p:nvSpPr>
                <p:cNvPr id="60" name="Google Shape;304;p13"/>
                <p:cNvSpPr/>
                <p:nvPr/>
              </p:nvSpPr>
              <p:spPr>
                <a:xfrm>
                  <a:off x="8410680" y="3908520"/>
                  <a:ext cx="148320" cy="149040"/>
                </a:xfrm>
                <a:custGeom>
                  <a:avLst/>
                  <a:gdLst>
                    <a:gd name="textAreaLeft" fmla="*/ 0 w 148320"/>
                    <a:gd name="textAreaRight" fmla="*/ 148680 w 148320"/>
                    <a:gd name="textAreaTop" fmla="*/ 0 h 149040"/>
                    <a:gd name="textAreaBottom" fmla="*/ 149400 h 149040"/>
                  </a:gdLst>
                  <a:ahLst/>
                  <a:cxnLst/>
                  <a:rect l="textAreaLeft" t="textAreaTop" r="textAreaRight" b="textAreaBottom"/>
                  <a:pathLst>
                    <a:path w="251" h="252">
                      <a:moveTo>
                        <a:pt x="197" y="142"/>
                      </a:moveTo>
                      <a:cubicBezTo>
                        <a:pt x="176" y="141"/>
                        <a:pt x="176" y="110"/>
                        <a:pt x="197" y="110"/>
                      </a:cubicBezTo>
                      <a:cubicBezTo>
                        <a:pt x="251" y="109"/>
                        <a:pt x="251" y="109"/>
                        <a:pt x="251" y="109"/>
                      </a:cubicBezTo>
                      <a:cubicBezTo>
                        <a:pt x="245" y="55"/>
                        <a:pt x="197" y="6"/>
                        <a:pt x="142" y="0"/>
                      </a:cubicBezTo>
                      <a:cubicBezTo>
                        <a:pt x="141" y="54"/>
                        <a:pt x="141" y="54"/>
                        <a:pt x="141" y="54"/>
                      </a:cubicBezTo>
                      <a:cubicBezTo>
                        <a:pt x="141" y="63"/>
                        <a:pt x="134" y="70"/>
                        <a:pt x="125" y="70"/>
                      </a:cubicBezTo>
                      <a:cubicBezTo>
                        <a:pt x="125" y="70"/>
                        <a:pt x="125" y="70"/>
                        <a:pt x="125" y="70"/>
                      </a:cubicBezTo>
                      <a:cubicBezTo>
                        <a:pt x="116" y="70"/>
                        <a:pt x="109" y="63"/>
                        <a:pt x="109" y="54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53" y="6"/>
                        <a:pt x="5" y="55"/>
                        <a:pt x="0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74" y="111"/>
                        <a:pt x="74" y="141"/>
                        <a:pt x="53" y="142"/>
                      </a:cubicBezTo>
                      <a:cubicBezTo>
                        <a:pt x="0" y="142"/>
                        <a:pt x="0" y="142"/>
                        <a:pt x="0" y="142"/>
                      </a:cubicBezTo>
                      <a:cubicBezTo>
                        <a:pt x="5" y="197"/>
                        <a:pt x="53" y="246"/>
                        <a:pt x="109" y="252"/>
                      </a:cubicBezTo>
                      <a:cubicBezTo>
                        <a:pt x="109" y="198"/>
                        <a:pt x="109" y="198"/>
                        <a:pt x="109" y="198"/>
                      </a:cubicBezTo>
                      <a:cubicBezTo>
                        <a:pt x="109" y="189"/>
                        <a:pt x="116" y="182"/>
                        <a:pt x="125" y="182"/>
                      </a:cubicBezTo>
                      <a:cubicBezTo>
                        <a:pt x="125" y="182"/>
                        <a:pt x="125" y="182"/>
                        <a:pt x="125" y="182"/>
                      </a:cubicBezTo>
                      <a:cubicBezTo>
                        <a:pt x="134" y="182"/>
                        <a:pt x="141" y="189"/>
                        <a:pt x="141" y="198"/>
                      </a:cubicBezTo>
                      <a:cubicBezTo>
                        <a:pt x="141" y="252"/>
                        <a:pt x="141" y="252"/>
                        <a:pt x="141" y="252"/>
                      </a:cubicBezTo>
                      <a:cubicBezTo>
                        <a:pt x="197" y="246"/>
                        <a:pt x="245" y="197"/>
                        <a:pt x="251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lose/>
                      <a:moveTo>
                        <a:pt x="125" y="142"/>
                      </a:moveTo>
                      <a:cubicBezTo>
                        <a:pt x="104" y="141"/>
                        <a:pt x="104" y="111"/>
                        <a:pt x="125" y="110"/>
                      </a:cubicBezTo>
                      <a:cubicBezTo>
                        <a:pt x="147" y="110"/>
                        <a:pt x="147" y="141"/>
                        <a:pt x="125" y="14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1" name="Google Shape;305;p13"/>
                <p:cNvSpPr/>
                <p:nvPr/>
              </p:nvSpPr>
              <p:spPr>
                <a:xfrm>
                  <a:off x="8296200" y="4093200"/>
                  <a:ext cx="77760" cy="78480"/>
                </a:xfrm>
                <a:custGeom>
                  <a:avLst/>
                  <a:gdLst>
                    <a:gd name="textAreaLeft" fmla="*/ 0 w 77760"/>
                    <a:gd name="textAreaRight" fmla="*/ 78120 w 77760"/>
                    <a:gd name="textAreaTop" fmla="*/ 0 h 78480"/>
                    <a:gd name="textAreaBottom" fmla="*/ 78840 h 78480"/>
                  </a:gdLst>
                  <a:ahLst/>
                  <a:cxnLst/>
                  <a:rect l="textAreaLeft" t="textAreaTop" r="textAreaRight" b="textAreaBottom"/>
                  <a:pathLst>
                    <a:path w="132" h="133">
                      <a:moveTo>
                        <a:pt x="75" y="0"/>
                      </a:moveTo>
                      <a:cubicBezTo>
                        <a:pt x="15" y="60"/>
                        <a:pt x="15" y="60"/>
                        <a:pt x="15" y="60"/>
                      </a:cubicBezTo>
                      <a:cubicBezTo>
                        <a:pt x="0" y="76"/>
                        <a:pt x="0" y="101"/>
                        <a:pt x="15" y="117"/>
                      </a:cubicBezTo>
                      <a:cubicBezTo>
                        <a:pt x="31" y="133"/>
                        <a:pt x="56" y="133"/>
                        <a:pt x="72" y="11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9240" bIns="392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2" name="Google Shape;306;p13"/>
                <p:cNvSpPr/>
                <p:nvPr/>
              </p:nvSpPr>
              <p:spPr>
                <a:xfrm>
                  <a:off x="8329320" y="3854520"/>
                  <a:ext cx="311040" cy="245520"/>
                </a:xfrm>
                <a:custGeom>
                  <a:avLst/>
                  <a:gdLst>
                    <a:gd name="textAreaLeft" fmla="*/ 0 w 311040"/>
                    <a:gd name="textAreaRight" fmla="*/ 311400 w 311040"/>
                    <a:gd name="textAreaTop" fmla="*/ 0 h 245520"/>
                    <a:gd name="textAreaBottom" fmla="*/ 245880 h 245520"/>
                  </a:gdLst>
                  <a:ahLst/>
                  <a:cxnLst/>
                  <a:rect l="textAreaLeft" t="textAreaTop" r="textAreaRight" b="textAreaBottom"/>
                  <a:pathLst>
                    <a:path w="526" h="415">
                      <a:moveTo>
                        <a:pt x="402" y="77"/>
                      </a:moveTo>
                      <a:cubicBezTo>
                        <a:pt x="329" y="1"/>
                        <a:pt x="197" y="0"/>
                        <a:pt x="124" y="77"/>
                      </a:cubicBezTo>
                      <a:cubicBezTo>
                        <a:pt x="0" y="200"/>
                        <a:pt x="89" y="415"/>
                        <a:pt x="263" y="414"/>
                      </a:cubicBezTo>
                      <a:cubicBezTo>
                        <a:pt x="437" y="415"/>
                        <a:pt x="526" y="200"/>
                        <a:pt x="402" y="77"/>
                      </a:cubicBezTo>
                      <a:close/>
                      <a:moveTo>
                        <a:pt x="376" y="329"/>
                      </a:moveTo>
                      <a:cubicBezTo>
                        <a:pt x="312" y="393"/>
                        <a:pt x="211" y="390"/>
                        <a:pt x="151" y="329"/>
                      </a:cubicBezTo>
                      <a:cubicBezTo>
                        <a:pt x="120" y="299"/>
                        <a:pt x="105" y="259"/>
                        <a:pt x="104" y="219"/>
                      </a:cubicBezTo>
                      <a:cubicBezTo>
                        <a:pt x="104" y="218"/>
                        <a:pt x="104" y="218"/>
                        <a:pt x="104" y="217"/>
                      </a:cubicBezTo>
                      <a:cubicBezTo>
                        <a:pt x="104" y="216"/>
                        <a:pt x="104" y="216"/>
                        <a:pt x="104" y="215"/>
                      </a:cubicBezTo>
                      <a:cubicBezTo>
                        <a:pt x="103" y="131"/>
                        <a:pt x="177" y="56"/>
                        <a:pt x="263" y="57"/>
                      </a:cubicBezTo>
                      <a:cubicBezTo>
                        <a:pt x="409" y="60"/>
                        <a:pt x="473" y="231"/>
                        <a:pt x="376" y="32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3" name="Google Shape;307;p13"/>
                <p:cNvSpPr/>
                <p:nvPr/>
              </p:nvSpPr>
              <p:spPr>
                <a:xfrm>
                  <a:off x="8354160" y="4060440"/>
                  <a:ext cx="52560" cy="52560"/>
                </a:xfrm>
                <a:custGeom>
                  <a:avLst/>
                  <a:gdLst>
                    <a:gd name="textAreaLeft" fmla="*/ 0 w 52560"/>
                    <a:gd name="textAreaRight" fmla="*/ 52920 w 52560"/>
                    <a:gd name="textAreaTop" fmla="*/ 0 h 52560"/>
                    <a:gd name="textAreaBottom" fmla="*/ 52920 h 52560"/>
                  </a:gdLst>
                  <a:ahLst/>
                  <a:cxnLst/>
                  <a:rect l="textAreaLeft" t="textAreaTop" r="textAreaRight" b="textAreaBottom"/>
                  <a:pathLst>
                    <a:path w="89" h="89">
                      <a:moveTo>
                        <a:pt x="33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57" y="89"/>
                        <a:pt x="57" y="89"/>
                        <a:pt x="57" y="89"/>
                      </a:cubicBezTo>
                      <a:cubicBezTo>
                        <a:pt x="89" y="57"/>
                        <a:pt x="89" y="57"/>
                        <a:pt x="89" y="57"/>
                      </a:cubicBezTo>
                      <a:cubicBezTo>
                        <a:pt x="67" y="41"/>
                        <a:pt x="48" y="22"/>
                        <a:pt x="3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6280" bIns="2628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64" name="Google Shape;308;p13"/>
              <p:cNvGrpSpPr/>
              <p:nvPr/>
            </p:nvGrpSpPr>
            <p:grpSpPr>
              <a:xfrm>
                <a:off x="7665480" y="3855600"/>
                <a:ext cx="314280" cy="314640"/>
                <a:chOff x="7665480" y="3855600"/>
                <a:chExt cx="314280" cy="314640"/>
              </a:xfrm>
            </p:grpSpPr>
            <p:sp>
              <p:nvSpPr>
                <p:cNvPr id="65" name="Google Shape;309;p13"/>
                <p:cNvSpPr/>
                <p:nvPr/>
              </p:nvSpPr>
              <p:spPr>
                <a:xfrm>
                  <a:off x="7704720" y="3885840"/>
                  <a:ext cx="185760" cy="186480"/>
                </a:xfrm>
                <a:custGeom>
                  <a:avLst/>
                  <a:gdLst>
                    <a:gd name="textAreaLeft" fmla="*/ 0 w 185760"/>
                    <a:gd name="textAreaRight" fmla="*/ 186120 w 185760"/>
                    <a:gd name="textAreaTop" fmla="*/ 0 h 186480"/>
                    <a:gd name="textAreaBottom" fmla="*/ 186840 h 186480"/>
                  </a:gdLst>
                  <a:ahLst/>
                  <a:cxnLst/>
                  <a:rect l="textAreaLeft" t="textAreaTop" r="textAreaRight" b="textAreaBottom"/>
                  <a:pathLst>
                    <a:path w="306" h="307">
                      <a:moveTo>
                        <a:pt x="23" y="169"/>
                      </a:move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7" y="242"/>
                        <a:pt x="65" y="299"/>
                        <a:pt x="137" y="307"/>
                      </a:cubicBezTo>
                      <a:cubicBezTo>
                        <a:pt x="137" y="284"/>
                        <a:pt x="137" y="284"/>
                        <a:pt x="137" y="284"/>
                      </a:cubicBezTo>
                      <a:cubicBezTo>
                        <a:pt x="138" y="263"/>
                        <a:pt x="168" y="263"/>
                        <a:pt x="168" y="284"/>
                      </a:cubicBezTo>
                      <a:cubicBezTo>
                        <a:pt x="168" y="307"/>
                        <a:pt x="168" y="307"/>
                        <a:pt x="168" y="307"/>
                      </a:cubicBezTo>
                      <a:cubicBezTo>
                        <a:pt x="241" y="299"/>
                        <a:pt x="299" y="242"/>
                        <a:pt x="306" y="169"/>
                      </a:cubicBezTo>
                      <a:cubicBezTo>
                        <a:pt x="283" y="169"/>
                        <a:pt x="283" y="169"/>
                        <a:pt x="283" y="169"/>
                      </a:cubicBezTo>
                      <a:cubicBezTo>
                        <a:pt x="262" y="168"/>
                        <a:pt x="262" y="139"/>
                        <a:pt x="283" y="138"/>
                      </a:cubicBezTo>
                      <a:cubicBezTo>
                        <a:pt x="306" y="138"/>
                        <a:pt x="306" y="138"/>
                        <a:pt x="306" y="138"/>
                      </a:cubicBezTo>
                      <a:cubicBezTo>
                        <a:pt x="299" y="65"/>
                        <a:pt x="241" y="8"/>
                        <a:pt x="168" y="0"/>
                      </a:cubicBezTo>
                      <a:cubicBezTo>
                        <a:pt x="168" y="24"/>
                        <a:pt x="168" y="24"/>
                        <a:pt x="168" y="24"/>
                      </a:cubicBezTo>
                      <a:cubicBezTo>
                        <a:pt x="167" y="44"/>
                        <a:pt x="138" y="44"/>
                        <a:pt x="137" y="24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65" y="8"/>
                        <a:pt x="7" y="65"/>
                        <a:pt x="0" y="138"/>
                      </a:cubicBezTo>
                      <a:cubicBezTo>
                        <a:pt x="23" y="138"/>
                        <a:pt x="23" y="138"/>
                        <a:pt x="23" y="138"/>
                      </a:cubicBezTo>
                      <a:cubicBezTo>
                        <a:pt x="43" y="139"/>
                        <a:pt x="43" y="168"/>
                        <a:pt x="23" y="169"/>
                      </a:cubicBezTo>
                      <a:close/>
                      <a:moveTo>
                        <a:pt x="103" y="138"/>
                      </a:moveTo>
                      <a:cubicBezTo>
                        <a:pt x="109" y="138"/>
                        <a:pt x="109" y="138"/>
                        <a:pt x="109" y="138"/>
                      </a:cubicBezTo>
                      <a:cubicBezTo>
                        <a:pt x="116" y="107"/>
                        <a:pt x="144" y="84"/>
                        <a:pt x="177" y="84"/>
                      </a:cubicBezTo>
                      <a:cubicBezTo>
                        <a:pt x="186" y="84"/>
                        <a:pt x="193" y="91"/>
                        <a:pt x="193" y="99"/>
                      </a:cubicBezTo>
                      <a:cubicBezTo>
                        <a:pt x="193" y="108"/>
                        <a:pt x="186" y="115"/>
                        <a:pt x="177" y="115"/>
                      </a:cubicBezTo>
                      <a:cubicBezTo>
                        <a:pt x="161" y="115"/>
                        <a:pt x="147" y="124"/>
                        <a:pt x="141" y="138"/>
                      </a:cubicBezTo>
                      <a:cubicBezTo>
                        <a:pt x="177" y="138"/>
                        <a:pt x="177" y="138"/>
                        <a:pt x="177" y="138"/>
                      </a:cubicBezTo>
                      <a:cubicBezTo>
                        <a:pt x="198" y="139"/>
                        <a:pt x="198" y="169"/>
                        <a:pt x="177" y="170"/>
                      </a:cubicBezTo>
                      <a:cubicBezTo>
                        <a:pt x="141" y="170"/>
                        <a:pt x="141" y="170"/>
                        <a:pt x="141" y="170"/>
                      </a:cubicBezTo>
                      <a:cubicBezTo>
                        <a:pt x="147" y="183"/>
                        <a:pt x="161" y="193"/>
                        <a:pt x="177" y="193"/>
                      </a:cubicBezTo>
                      <a:cubicBezTo>
                        <a:pt x="186" y="193"/>
                        <a:pt x="193" y="200"/>
                        <a:pt x="193" y="209"/>
                      </a:cubicBezTo>
                      <a:cubicBezTo>
                        <a:pt x="193" y="217"/>
                        <a:pt x="186" y="224"/>
                        <a:pt x="177" y="224"/>
                      </a:cubicBezTo>
                      <a:cubicBezTo>
                        <a:pt x="144" y="224"/>
                        <a:pt x="116" y="201"/>
                        <a:pt x="109" y="170"/>
                      </a:cubicBezTo>
                      <a:cubicBezTo>
                        <a:pt x="103" y="170"/>
                        <a:pt x="103" y="170"/>
                        <a:pt x="103" y="170"/>
                      </a:cubicBezTo>
                      <a:cubicBezTo>
                        <a:pt x="82" y="169"/>
                        <a:pt x="82" y="139"/>
                        <a:pt x="103" y="13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6" name="Google Shape;310;p13"/>
                <p:cNvSpPr/>
                <p:nvPr/>
              </p:nvSpPr>
              <p:spPr>
                <a:xfrm>
                  <a:off x="7665480" y="3855600"/>
                  <a:ext cx="314280" cy="314640"/>
                </a:xfrm>
                <a:custGeom>
                  <a:avLst/>
                  <a:gdLst>
                    <a:gd name="textAreaLeft" fmla="*/ 0 w 314280"/>
                    <a:gd name="textAreaRight" fmla="*/ 314640 w 314280"/>
                    <a:gd name="textAreaTop" fmla="*/ 0 h 314640"/>
                    <a:gd name="textAreaBottom" fmla="*/ 315000 h 314640"/>
                  </a:gdLst>
                  <a:ahLst/>
                  <a:cxnLst/>
                  <a:rect l="textAreaLeft" t="textAreaTop" r="textAreaRight" b="textAreaBottom"/>
                  <a:pathLst>
                    <a:path w="517" h="517">
                      <a:moveTo>
                        <a:pt x="497" y="487"/>
                      </a:moveTo>
                      <a:cubicBezTo>
                        <a:pt x="30" y="487"/>
                        <a:pt x="30" y="487"/>
                        <a:pt x="30" y="487"/>
                      </a:cubicBezTo>
                      <a:cubicBezTo>
                        <a:pt x="30" y="453"/>
                        <a:pt x="30" y="453"/>
                        <a:pt x="30" y="453"/>
                      </a:cubicBezTo>
                      <a:cubicBezTo>
                        <a:pt x="208" y="453"/>
                        <a:pt x="208" y="453"/>
                        <a:pt x="208" y="453"/>
                      </a:cubicBezTo>
                      <a:cubicBezTo>
                        <a:pt x="350" y="453"/>
                        <a:pt x="468" y="342"/>
                        <a:pt x="475" y="200"/>
                      </a:cubicBezTo>
                      <a:cubicBezTo>
                        <a:pt x="479" y="129"/>
                        <a:pt x="479" y="129"/>
                        <a:pt x="479" y="129"/>
                      </a:cubicBezTo>
                      <a:cubicBezTo>
                        <a:pt x="485" y="136"/>
                        <a:pt x="485" y="136"/>
                        <a:pt x="485" y="136"/>
                      </a:cubicBezTo>
                      <a:cubicBezTo>
                        <a:pt x="488" y="140"/>
                        <a:pt x="492" y="141"/>
                        <a:pt x="497" y="141"/>
                      </a:cubicBezTo>
                      <a:cubicBezTo>
                        <a:pt x="500" y="141"/>
                        <a:pt x="504" y="140"/>
                        <a:pt x="506" y="137"/>
                      </a:cubicBezTo>
                      <a:cubicBezTo>
                        <a:pt x="513" y="132"/>
                        <a:pt x="513" y="122"/>
                        <a:pt x="508" y="116"/>
                      </a:cubicBezTo>
                      <a:cubicBezTo>
                        <a:pt x="477" y="82"/>
                        <a:pt x="477" y="82"/>
                        <a:pt x="477" y="82"/>
                      </a:cubicBezTo>
                      <a:cubicBezTo>
                        <a:pt x="472" y="77"/>
                        <a:pt x="462" y="75"/>
                        <a:pt x="456" y="81"/>
                      </a:cubicBezTo>
                      <a:cubicBezTo>
                        <a:pt x="424" y="110"/>
                        <a:pt x="424" y="110"/>
                        <a:pt x="424" y="110"/>
                      </a:cubicBezTo>
                      <a:cubicBezTo>
                        <a:pt x="410" y="124"/>
                        <a:pt x="429" y="145"/>
                        <a:pt x="444" y="132"/>
                      </a:cubicBezTo>
                      <a:cubicBezTo>
                        <a:pt x="449" y="128"/>
                        <a:pt x="449" y="128"/>
                        <a:pt x="449" y="128"/>
                      </a:cubicBezTo>
                      <a:cubicBezTo>
                        <a:pt x="445" y="198"/>
                        <a:pt x="445" y="198"/>
                        <a:pt x="445" y="198"/>
                      </a:cubicBezTo>
                      <a:cubicBezTo>
                        <a:pt x="439" y="324"/>
                        <a:pt x="334" y="423"/>
                        <a:pt x="208" y="423"/>
                      </a:cubicBezTo>
                      <a:cubicBezTo>
                        <a:pt x="30" y="423"/>
                        <a:pt x="30" y="423"/>
                        <a:pt x="30" y="423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0"/>
                        <a:pt x="0" y="0"/>
                        <a:pt x="0" y="20"/>
                      </a:cubicBezTo>
                      <a:cubicBezTo>
                        <a:pt x="0" y="502"/>
                        <a:pt x="0" y="502"/>
                        <a:pt x="0" y="502"/>
                      </a:cubicBezTo>
                      <a:cubicBezTo>
                        <a:pt x="0" y="510"/>
                        <a:pt x="6" y="517"/>
                        <a:pt x="15" y="517"/>
                      </a:cubicBezTo>
                      <a:cubicBezTo>
                        <a:pt x="497" y="517"/>
                        <a:pt x="497" y="517"/>
                        <a:pt x="497" y="517"/>
                      </a:cubicBezTo>
                      <a:cubicBezTo>
                        <a:pt x="517" y="516"/>
                        <a:pt x="517" y="487"/>
                        <a:pt x="497" y="4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67" name="Google Shape;311;p13"/>
              <p:cNvGrpSpPr/>
              <p:nvPr/>
            </p:nvGrpSpPr>
            <p:grpSpPr>
              <a:xfrm>
                <a:off x="7982640" y="4396680"/>
                <a:ext cx="356040" cy="357120"/>
                <a:chOff x="7982640" y="4396680"/>
                <a:chExt cx="356040" cy="357120"/>
              </a:xfrm>
            </p:grpSpPr>
            <p:sp>
              <p:nvSpPr>
                <p:cNvPr id="68" name="Google Shape;312;p13"/>
                <p:cNvSpPr/>
                <p:nvPr/>
              </p:nvSpPr>
              <p:spPr>
                <a:xfrm>
                  <a:off x="8060400" y="4606560"/>
                  <a:ext cx="68400" cy="68400"/>
                </a:xfrm>
                <a:custGeom>
                  <a:avLst/>
                  <a:gdLst>
                    <a:gd name="textAreaLeft" fmla="*/ 0 w 68400"/>
                    <a:gd name="textAreaRight" fmla="*/ 68760 w 68400"/>
                    <a:gd name="textAreaTop" fmla="*/ 0 h 68400"/>
                    <a:gd name="textAreaBottom" fmla="*/ 68760 h 68400"/>
                  </a:gdLst>
                  <a:ahLst/>
                  <a:cxnLst/>
                  <a:rect l="textAreaLeft" t="textAreaTop" r="textAreaRight" b="textAreaBottom"/>
                  <a:pathLst>
                    <a:path w="99" h="99">
                      <a:moveTo>
                        <a:pt x="0" y="2"/>
                      </a:moveTo>
                      <a:cubicBezTo>
                        <a:pt x="7" y="24"/>
                        <a:pt x="19" y="45"/>
                        <a:pt x="37" y="62"/>
                      </a:cubicBezTo>
                      <a:cubicBezTo>
                        <a:pt x="54" y="80"/>
                        <a:pt x="75" y="92"/>
                        <a:pt x="97" y="99"/>
                      </a:cubicBezTo>
                      <a:cubicBezTo>
                        <a:pt x="99" y="53"/>
                        <a:pt x="46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4200" bIns="342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69" name="Google Shape;313;p13"/>
                <p:cNvSpPr/>
                <p:nvPr/>
              </p:nvSpPr>
              <p:spPr>
                <a:xfrm>
                  <a:off x="8192160" y="4607640"/>
                  <a:ext cx="67680" cy="67320"/>
                </a:xfrm>
                <a:custGeom>
                  <a:avLst/>
                  <a:gdLst>
                    <a:gd name="textAreaLeft" fmla="*/ 0 w 67680"/>
                    <a:gd name="textAreaRight" fmla="*/ 68040 w 67680"/>
                    <a:gd name="textAreaTop" fmla="*/ 0 h 67320"/>
                    <a:gd name="textAreaBottom" fmla="*/ 67680 h 67320"/>
                  </a:gdLst>
                  <a:ahLst/>
                  <a:cxnLst/>
                  <a:rect l="textAreaLeft" t="textAreaTop" r="textAreaRight" b="textAreaBottom"/>
                  <a:pathLst>
                    <a:path w="98" h="98">
                      <a:moveTo>
                        <a:pt x="31" y="32"/>
                      </a:moveTo>
                      <a:cubicBezTo>
                        <a:pt x="11" y="52"/>
                        <a:pt x="0" y="77"/>
                        <a:pt x="0" y="98"/>
                      </a:cubicBezTo>
                      <a:cubicBezTo>
                        <a:pt x="22" y="91"/>
                        <a:pt x="43" y="79"/>
                        <a:pt x="61" y="61"/>
                      </a:cubicBezTo>
                      <a:cubicBezTo>
                        <a:pt x="78" y="44"/>
                        <a:pt x="91" y="23"/>
                        <a:pt x="98" y="1"/>
                      </a:cubicBezTo>
                      <a:cubicBezTo>
                        <a:pt x="76" y="0"/>
                        <a:pt x="51" y="11"/>
                        <a:pt x="31" y="3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3840" bIns="338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0" name="Google Shape;314;p13"/>
                <p:cNvSpPr/>
                <p:nvPr/>
              </p:nvSpPr>
              <p:spPr>
                <a:xfrm>
                  <a:off x="8060400" y="4475520"/>
                  <a:ext cx="66960" cy="67680"/>
                </a:xfrm>
                <a:custGeom>
                  <a:avLst/>
                  <a:gdLst>
                    <a:gd name="textAreaLeft" fmla="*/ 0 w 66960"/>
                    <a:gd name="textAreaRight" fmla="*/ 67320 w 66960"/>
                    <a:gd name="textAreaTop" fmla="*/ 0 h 67680"/>
                    <a:gd name="textAreaBottom" fmla="*/ 68040 h 67680"/>
                  </a:gdLst>
                  <a:ahLst/>
                  <a:cxnLst/>
                  <a:rect l="textAreaLeft" t="textAreaTop" r="textAreaRight" b="textAreaBottom"/>
                  <a:pathLst>
                    <a:path w="97" h="98">
                      <a:moveTo>
                        <a:pt x="66" y="67"/>
                      </a:moveTo>
                      <a:cubicBezTo>
                        <a:pt x="86" y="47"/>
                        <a:pt x="97" y="22"/>
                        <a:pt x="97" y="0"/>
                      </a:cubicBezTo>
                      <a:cubicBezTo>
                        <a:pt x="52" y="14"/>
                        <a:pt x="13" y="53"/>
                        <a:pt x="0" y="98"/>
                      </a:cubicBezTo>
                      <a:cubicBezTo>
                        <a:pt x="21" y="98"/>
                        <a:pt x="46" y="87"/>
                        <a:pt x="66" y="6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3840" bIns="338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1" name="Google Shape;315;p13"/>
                <p:cNvSpPr/>
                <p:nvPr/>
              </p:nvSpPr>
              <p:spPr>
                <a:xfrm>
                  <a:off x="8190720" y="4475520"/>
                  <a:ext cx="69120" cy="69120"/>
                </a:xfrm>
                <a:custGeom>
                  <a:avLst/>
                  <a:gdLst>
                    <a:gd name="textAreaLeft" fmla="*/ 0 w 69120"/>
                    <a:gd name="textAreaRight" fmla="*/ 69480 w 69120"/>
                    <a:gd name="textAreaTop" fmla="*/ 0 h 69120"/>
                    <a:gd name="textAreaBottom" fmla="*/ 69480 h 69120"/>
                  </a:gdLst>
                  <a:ahLst/>
                  <a:cxnLst/>
                  <a:rect l="textAreaLeft" t="textAreaTop" r="textAreaRight" b="textAreaBottom"/>
                  <a:pathLst>
                    <a:path w="100" h="100">
                      <a:moveTo>
                        <a:pt x="100" y="98"/>
                      </a:moveTo>
                      <a:cubicBezTo>
                        <a:pt x="86" y="53"/>
                        <a:pt x="47" y="14"/>
                        <a:pt x="2" y="0"/>
                      </a:cubicBezTo>
                      <a:cubicBezTo>
                        <a:pt x="0" y="46"/>
                        <a:pt x="54" y="100"/>
                        <a:pt x="100" y="9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4560" bIns="345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2" name="Google Shape;316;p13"/>
                <p:cNvSpPr/>
                <p:nvPr/>
              </p:nvSpPr>
              <p:spPr>
                <a:xfrm>
                  <a:off x="8141760" y="4558680"/>
                  <a:ext cx="36000" cy="35280"/>
                </a:xfrm>
                <a:custGeom>
                  <a:avLst/>
                  <a:gdLst>
                    <a:gd name="textAreaLeft" fmla="*/ 0 w 36000"/>
                    <a:gd name="textAreaRight" fmla="*/ 36360 w 36000"/>
                    <a:gd name="textAreaTop" fmla="*/ 0 h 35280"/>
                    <a:gd name="textAreaBottom" fmla="*/ 35640 h 35280"/>
                  </a:gdLst>
                  <a:ahLst/>
                  <a:cxnLst/>
                  <a:rect l="textAreaLeft" t="textAreaTop" r="textAreaRight" b="textAreaBottom"/>
                  <a:pathLst>
                    <a:path w="53" h="51">
                      <a:moveTo>
                        <a:pt x="27" y="0"/>
                      </a:moveTo>
                      <a:cubicBezTo>
                        <a:pt x="21" y="0"/>
                        <a:pt x="14" y="3"/>
                        <a:pt x="10" y="7"/>
                      </a:cubicBezTo>
                      <a:cubicBezTo>
                        <a:pt x="0" y="17"/>
                        <a:pt x="0" y="32"/>
                        <a:pt x="10" y="41"/>
                      </a:cubicBezTo>
                      <a:cubicBezTo>
                        <a:pt x="19" y="51"/>
                        <a:pt x="34" y="51"/>
                        <a:pt x="44" y="41"/>
                      </a:cubicBezTo>
                      <a:cubicBezTo>
                        <a:pt x="53" y="32"/>
                        <a:pt x="53" y="17"/>
                        <a:pt x="44" y="7"/>
                      </a:cubicBezTo>
                      <a:cubicBezTo>
                        <a:pt x="39" y="3"/>
                        <a:pt x="33" y="0"/>
                        <a:pt x="2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7640" bIns="176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3" name="Google Shape;317;p13"/>
                <p:cNvSpPr/>
                <p:nvPr/>
              </p:nvSpPr>
              <p:spPr>
                <a:xfrm>
                  <a:off x="8055000" y="4470840"/>
                  <a:ext cx="209880" cy="209880"/>
                </a:xfrm>
                <a:custGeom>
                  <a:avLst/>
                  <a:gdLst>
                    <a:gd name="textAreaLeft" fmla="*/ 0 w 209880"/>
                    <a:gd name="textAreaRight" fmla="*/ 210240 w 209880"/>
                    <a:gd name="textAreaTop" fmla="*/ 0 h 209880"/>
                    <a:gd name="textAreaBottom" fmla="*/ 210240 h 209880"/>
                  </a:gdLst>
                  <a:ahLst/>
                  <a:cxnLst/>
                  <a:rect l="textAreaLeft" t="textAreaTop" r="textAreaRight" b="textAreaBottom"/>
                  <a:pathLst>
                    <a:path w="303" h="303">
                      <a:moveTo>
                        <a:pt x="295" y="135"/>
                      </a:moveTo>
                      <a:cubicBezTo>
                        <a:pt x="265" y="135"/>
                        <a:pt x="233" y="120"/>
                        <a:pt x="208" y="95"/>
                      </a:cubicBezTo>
                      <a:cubicBezTo>
                        <a:pt x="192" y="79"/>
                        <a:pt x="180" y="61"/>
                        <a:pt x="174" y="41"/>
                      </a:cubicBezTo>
                      <a:cubicBezTo>
                        <a:pt x="169" y="27"/>
                        <a:pt x="168" y="14"/>
                        <a:pt x="169" y="1"/>
                      </a:cubicBezTo>
                      <a:cubicBezTo>
                        <a:pt x="158" y="0"/>
                        <a:pt x="146" y="0"/>
                        <a:pt x="135" y="1"/>
                      </a:cubicBezTo>
                      <a:cubicBezTo>
                        <a:pt x="140" y="52"/>
                        <a:pt x="93" y="114"/>
                        <a:pt x="41" y="129"/>
                      </a:cubicBezTo>
                      <a:cubicBezTo>
                        <a:pt x="28" y="134"/>
                        <a:pt x="15" y="135"/>
                        <a:pt x="1" y="134"/>
                      </a:cubicBezTo>
                      <a:cubicBezTo>
                        <a:pt x="0" y="146"/>
                        <a:pt x="0" y="157"/>
                        <a:pt x="1" y="168"/>
                      </a:cubicBezTo>
                      <a:cubicBezTo>
                        <a:pt x="68" y="161"/>
                        <a:pt x="142" y="235"/>
                        <a:pt x="135" y="302"/>
                      </a:cubicBezTo>
                      <a:cubicBezTo>
                        <a:pt x="146" y="303"/>
                        <a:pt x="157" y="303"/>
                        <a:pt x="169" y="302"/>
                      </a:cubicBezTo>
                      <a:cubicBezTo>
                        <a:pt x="166" y="270"/>
                        <a:pt x="180" y="235"/>
                        <a:pt x="208" y="207"/>
                      </a:cubicBezTo>
                      <a:cubicBezTo>
                        <a:pt x="224" y="191"/>
                        <a:pt x="242" y="180"/>
                        <a:pt x="262" y="173"/>
                      </a:cubicBezTo>
                      <a:cubicBezTo>
                        <a:pt x="275" y="169"/>
                        <a:pt x="289" y="167"/>
                        <a:pt x="302" y="168"/>
                      </a:cubicBezTo>
                      <a:cubicBezTo>
                        <a:pt x="303" y="157"/>
                        <a:pt x="303" y="146"/>
                        <a:pt x="302" y="134"/>
                      </a:cubicBezTo>
                      <a:cubicBezTo>
                        <a:pt x="300" y="134"/>
                        <a:pt x="297" y="135"/>
                        <a:pt x="295" y="135"/>
                      </a:cubicBezTo>
                      <a:close/>
                      <a:moveTo>
                        <a:pt x="190" y="190"/>
                      </a:moveTo>
                      <a:cubicBezTo>
                        <a:pt x="190" y="190"/>
                        <a:pt x="190" y="190"/>
                        <a:pt x="190" y="190"/>
                      </a:cubicBezTo>
                      <a:cubicBezTo>
                        <a:pt x="169" y="211"/>
                        <a:pt x="135" y="211"/>
                        <a:pt x="114" y="190"/>
                      </a:cubicBezTo>
                      <a:cubicBezTo>
                        <a:pt x="92" y="169"/>
                        <a:pt x="92" y="134"/>
                        <a:pt x="114" y="113"/>
                      </a:cubicBezTo>
                      <a:cubicBezTo>
                        <a:pt x="135" y="92"/>
                        <a:pt x="169" y="92"/>
                        <a:pt x="190" y="113"/>
                      </a:cubicBezTo>
                      <a:cubicBezTo>
                        <a:pt x="211" y="134"/>
                        <a:pt x="211" y="169"/>
                        <a:pt x="190" y="19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4" name="Google Shape;318;p13"/>
                <p:cNvSpPr/>
                <p:nvPr/>
              </p:nvSpPr>
              <p:spPr>
                <a:xfrm>
                  <a:off x="7982640" y="4396680"/>
                  <a:ext cx="356040" cy="357120"/>
                </a:xfrm>
                <a:custGeom>
                  <a:avLst/>
                  <a:gdLst>
                    <a:gd name="textAreaLeft" fmla="*/ 0 w 356040"/>
                    <a:gd name="textAreaRight" fmla="*/ 356400 w 356040"/>
                    <a:gd name="textAreaTop" fmla="*/ 0 h 357120"/>
                    <a:gd name="textAreaBottom" fmla="*/ 357480 h 357120"/>
                  </a:gdLst>
                  <a:ahLst/>
                  <a:cxnLst/>
                  <a:rect l="textAreaLeft" t="textAreaTop" r="textAreaRight" b="textAreaBottom"/>
                  <a:pathLst>
                    <a:path w="514" h="515">
                      <a:moveTo>
                        <a:pt x="507" y="209"/>
                      </a:moveTo>
                      <a:cubicBezTo>
                        <a:pt x="506" y="200"/>
                        <a:pt x="499" y="193"/>
                        <a:pt x="490" y="192"/>
                      </a:cubicBezTo>
                      <a:cubicBezTo>
                        <a:pt x="469" y="188"/>
                        <a:pt x="469" y="188"/>
                        <a:pt x="469" y="188"/>
                      </a:cubicBezTo>
                      <a:cubicBezTo>
                        <a:pt x="467" y="188"/>
                        <a:pt x="465" y="186"/>
                        <a:pt x="464" y="184"/>
                      </a:cubicBezTo>
                      <a:cubicBezTo>
                        <a:pt x="461" y="177"/>
                        <a:pt x="458" y="170"/>
                        <a:pt x="455" y="163"/>
                      </a:cubicBezTo>
                      <a:cubicBezTo>
                        <a:pt x="454" y="161"/>
                        <a:pt x="454" y="158"/>
                        <a:pt x="456" y="157"/>
                      </a:cubicBezTo>
                      <a:cubicBezTo>
                        <a:pt x="468" y="139"/>
                        <a:pt x="468" y="139"/>
                        <a:pt x="468" y="139"/>
                      </a:cubicBezTo>
                      <a:cubicBezTo>
                        <a:pt x="473" y="132"/>
                        <a:pt x="473" y="122"/>
                        <a:pt x="468" y="115"/>
                      </a:cubicBezTo>
                      <a:cubicBezTo>
                        <a:pt x="459" y="101"/>
                        <a:pt x="448" y="89"/>
                        <a:pt x="437" y="77"/>
                      </a:cubicBezTo>
                      <a:cubicBezTo>
                        <a:pt x="424" y="64"/>
                        <a:pt x="409" y="53"/>
                        <a:pt x="394" y="43"/>
                      </a:cubicBezTo>
                      <a:cubicBezTo>
                        <a:pt x="389" y="39"/>
                        <a:pt x="382" y="39"/>
                        <a:pt x="377" y="43"/>
                      </a:cubicBezTo>
                      <a:cubicBezTo>
                        <a:pt x="357" y="58"/>
                        <a:pt x="357" y="58"/>
                        <a:pt x="357" y="58"/>
                      </a:cubicBezTo>
                      <a:cubicBezTo>
                        <a:pt x="355" y="59"/>
                        <a:pt x="352" y="60"/>
                        <a:pt x="350" y="59"/>
                      </a:cubicBezTo>
                      <a:cubicBezTo>
                        <a:pt x="343" y="55"/>
                        <a:pt x="336" y="53"/>
                        <a:pt x="329" y="50"/>
                      </a:cubicBezTo>
                      <a:cubicBezTo>
                        <a:pt x="327" y="49"/>
                        <a:pt x="326" y="47"/>
                        <a:pt x="325" y="45"/>
                      </a:cubicBezTo>
                      <a:cubicBezTo>
                        <a:pt x="321" y="20"/>
                        <a:pt x="321" y="20"/>
                        <a:pt x="321" y="20"/>
                      </a:cubicBezTo>
                      <a:cubicBezTo>
                        <a:pt x="320" y="14"/>
                        <a:pt x="315" y="9"/>
                        <a:pt x="309" y="8"/>
                      </a:cubicBezTo>
                      <a:cubicBezTo>
                        <a:pt x="274" y="0"/>
                        <a:pt x="237" y="1"/>
                        <a:pt x="201" y="8"/>
                      </a:cubicBezTo>
                      <a:cubicBezTo>
                        <a:pt x="195" y="9"/>
                        <a:pt x="191" y="14"/>
                        <a:pt x="190" y="20"/>
                      </a:cubicBezTo>
                      <a:cubicBezTo>
                        <a:pt x="186" y="45"/>
                        <a:pt x="186" y="45"/>
                        <a:pt x="186" y="45"/>
                      </a:cubicBezTo>
                      <a:cubicBezTo>
                        <a:pt x="185" y="48"/>
                        <a:pt x="184" y="49"/>
                        <a:pt x="181" y="50"/>
                      </a:cubicBezTo>
                      <a:cubicBezTo>
                        <a:pt x="174" y="53"/>
                        <a:pt x="167" y="56"/>
                        <a:pt x="160" y="59"/>
                      </a:cubicBezTo>
                      <a:cubicBezTo>
                        <a:pt x="158" y="60"/>
                        <a:pt x="156" y="60"/>
                        <a:pt x="154" y="58"/>
                      </a:cubicBezTo>
                      <a:cubicBezTo>
                        <a:pt x="133" y="44"/>
                        <a:pt x="133" y="44"/>
                        <a:pt x="133" y="44"/>
                      </a:cubicBezTo>
                      <a:cubicBezTo>
                        <a:pt x="128" y="40"/>
                        <a:pt x="121" y="40"/>
                        <a:pt x="116" y="43"/>
                      </a:cubicBezTo>
                      <a:cubicBezTo>
                        <a:pt x="101" y="53"/>
                        <a:pt x="87" y="65"/>
                        <a:pt x="75" y="77"/>
                      </a:cubicBezTo>
                      <a:cubicBezTo>
                        <a:pt x="63" y="89"/>
                        <a:pt x="52" y="102"/>
                        <a:pt x="43" y="116"/>
                      </a:cubicBezTo>
                      <a:cubicBezTo>
                        <a:pt x="38" y="123"/>
                        <a:pt x="38" y="133"/>
                        <a:pt x="43" y="140"/>
                      </a:cubicBezTo>
                      <a:cubicBezTo>
                        <a:pt x="55" y="157"/>
                        <a:pt x="55" y="157"/>
                        <a:pt x="55" y="157"/>
                      </a:cubicBezTo>
                      <a:cubicBezTo>
                        <a:pt x="57" y="159"/>
                        <a:pt x="57" y="162"/>
                        <a:pt x="56" y="164"/>
                      </a:cubicBezTo>
                      <a:cubicBezTo>
                        <a:pt x="53" y="171"/>
                        <a:pt x="50" y="178"/>
                        <a:pt x="47" y="185"/>
                      </a:cubicBezTo>
                      <a:cubicBezTo>
                        <a:pt x="47" y="187"/>
                        <a:pt x="45" y="188"/>
                        <a:pt x="42" y="189"/>
                      </a:cubicBezTo>
                      <a:cubicBezTo>
                        <a:pt x="17" y="193"/>
                        <a:pt x="17" y="193"/>
                        <a:pt x="17" y="193"/>
                      </a:cubicBezTo>
                      <a:cubicBezTo>
                        <a:pt x="11" y="194"/>
                        <a:pt x="6" y="199"/>
                        <a:pt x="5" y="205"/>
                      </a:cubicBezTo>
                      <a:cubicBezTo>
                        <a:pt x="1" y="222"/>
                        <a:pt x="0" y="240"/>
                        <a:pt x="0" y="258"/>
                      </a:cubicBezTo>
                      <a:cubicBezTo>
                        <a:pt x="0" y="275"/>
                        <a:pt x="1" y="292"/>
                        <a:pt x="4" y="308"/>
                      </a:cubicBezTo>
                      <a:cubicBezTo>
                        <a:pt x="6" y="317"/>
                        <a:pt x="13" y="324"/>
                        <a:pt x="22" y="325"/>
                      </a:cubicBezTo>
                      <a:cubicBezTo>
                        <a:pt x="43" y="329"/>
                        <a:pt x="43" y="329"/>
                        <a:pt x="43" y="329"/>
                      </a:cubicBezTo>
                      <a:cubicBezTo>
                        <a:pt x="45" y="329"/>
                        <a:pt x="47" y="331"/>
                        <a:pt x="47" y="333"/>
                      </a:cubicBezTo>
                      <a:cubicBezTo>
                        <a:pt x="50" y="340"/>
                        <a:pt x="53" y="347"/>
                        <a:pt x="56" y="353"/>
                      </a:cubicBezTo>
                      <a:cubicBezTo>
                        <a:pt x="57" y="356"/>
                        <a:pt x="57" y="358"/>
                        <a:pt x="56" y="360"/>
                      </a:cubicBezTo>
                      <a:cubicBezTo>
                        <a:pt x="43" y="377"/>
                        <a:pt x="43" y="377"/>
                        <a:pt x="43" y="377"/>
                      </a:cubicBezTo>
                      <a:cubicBezTo>
                        <a:pt x="38" y="384"/>
                        <a:pt x="38" y="394"/>
                        <a:pt x="43" y="402"/>
                      </a:cubicBezTo>
                      <a:cubicBezTo>
                        <a:pt x="62" y="430"/>
                        <a:pt x="88" y="455"/>
                        <a:pt x="117" y="474"/>
                      </a:cubicBezTo>
                      <a:cubicBezTo>
                        <a:pt x="122" y="477"/>
                        <a:pt x="129" y="477"/>
                        <a:pt x="134" y="474"/>
                      </a:cubicBezTo>
                      <a:cubicBezTo>
                        <a:pt x="154" y="459"/>
                        <a:pt x="154" y="459"/>
                        <a:pt x="154" y="459"/>
                      </a:cubicBezTo>
                      <a:cubicBezTo>
                        <a:pt x="156" y="457"/>
                        <a:pt x="159" y="457"/>
                        <a:pt x="161" y="458"/>
                      </a:cubicBezTo>
                      <a:cubicBezTo>
                        <a:pt x="168" y="461"/>
                        <a:pt x="175" y="464"/>
                        <a:pt x="182" y="467"/>
                      </a:cubicBezTo>
                      <a:cubicBezTo>
                        <a:pt x="184" y="468"/>
                        <a:pt x="186" y="469"/>
                        <a:pt x="186" y="472"/>
                      </a:cubicBezTo>
                      <a:cubicBezTo>
                        <a:pt x="190" y="493"/>
                        <a:pt x="190" y="493"/>
                        <a:pt x="190" y="493"/>
                      </a:cubicBezTo>
                      <a:cubicBezTo>
                        <a:pt x="191" y="501"/>
                        <a:pt x="198" y="508"/>
                        <a:pt x="207" y="510"/>
                      </a:cubicBezTo>
                      <a:cubicBezTo>
                        <a:pt x="223" y="513"/>
                        <a:pt x="239" y="515"/>
                        <a:pt x="256" y="515"/>
                      </a:cubicBezTo>
                      <a:cubicBezTo>
                        <a:pt x="272" y="515"/>
                        <a:pt x="289" y="513"/>
                        <a:pt x="305" y="510"/>
                      </a:cubicBezTo>
                      <a:cubicBezTo>
                        <a:pt x="314" y="508"/>
                        <a:pt x="321" y="501"/>
                        <a:pt x="322" y="492"/>
                      </a:cubicBezTo>
                      <a:cubicBezTo>
                        <a:pt x="326" y="472"/>
                        <a:pt x="326" y="472"/>
                        <a:pt x="326" y="472"/>
                      </a:cubicBezTo>
                      <a:cubicBezTo>
                        <a:pt x="326" y="469"/>
                        <a:pt x="328" y="467"/>
                        <a:pt x="330" y="467"/>
                      </a:cubicBezTo>
                      <a:cubicBezTo>
                        <a:pt x="337" y="464"/>
                        <a:pt x="344" y="461"/>
                        <a:pt x="351" y="458"/>
                      </a:cubicBezTo>
                      <a:cubicBezTo>
                        <a:pt x="353" y="457"/>
                        <a:pt x="355" y="457"/>
                        <a:pt x="357" y="458"/>
                      </a:cubicBezTo>
                      <a:cubicBezTo>
                        <a:pt x="378" y="473"/>
                        <a:pt x="378" y="473"/>
                        <a:pt x="378" y="473"/>
                      </a:cubicBezTo>
                      <a:cubicBezTo>
                        <a:pt x="383" y="477"/>
                        <a:pt x="390" y="477"/>
                        <a:pt x="395" y="474"/>
                      </a:cubicBezTo>
                      <a:cubicBezTo>
                        <a:pt x="410" y="464"/>
                        <a:pt x="424" y="452"/>
                        <a:pt x="437" y="440"/>
                      </a:cubicBezTo>
                      <a:cubicBezTo>
                        <a:pt x="449" y="428"/>
                        <a:pt x="459" y="415"/>
                        <a:pt x="469" y="401"/>
                      </a:cubicBezTo>
                      <a:cubicBezTo>
                        <a:pt x="474" y="394"/>
                        <a:pt x="474" y="384"/>
                        <a:pt x="468" y="377"/>
                      </a:cubicBezTo>
                      <a:cubicBezTo>
                        <a:pt x="456" y="360"/>
                        <a:pt x="456" y="360"/>
                        <a:pt x="456" y="360"/>
                      </a:cubicBezTo>
                      <a:cubicBezTo>
                        <a:pt x="455" y="358"/>
                        <a:pt x="454" y="355"/>
                        <a:pt x="455" y="353"/>
                      </a:cubicBezTo>
                      <a:cubicBezTo>
                        <a:pt x="459" y="346"/>
                        <a:pt x="462" y="339"/>
                        <a:pt x="464" y="332"/>
                      </a:cubicBezTo>
                      <a:cubicBezTo>
                        <a:pt x="465" y="330"/>
                        <a:pt x="467" y="328"/>
                        <a:pt x="469" y="328"/>
                      </a:cubicBezTo>
                      <a:cubicBezTo>
                        <a:pt x="494" y="324"/>
                        <a:pt x="494" y="324"/>
                        <a:pt x="494" y="324"/>
                      </a:cubicBezTo>
                      <a:cubicBezTo>
                        <a:pt x="500" y="323"/>
                        <a:pt x="505" y="318"/>
                        <a:pt x="506" y="312"/>
                      </a:cubicBezTo>
                      <a:cubicBezTo>
                        <a:pt x="513" y="278"/>
                        <a:pt x="514" y="243"/>
                        <a:pt x="507" y="209"/>
                      </a:cubicBezTo>
                      <a:close/>
                      <a:moveTo>
                        <a:pt x="384" y="387"/>
                      </a:moveTo>
                      <a:cubicBezTo>
                        <a:pt x="339" y="431"/>
                        <a:pt x="279" y="448"/>
                        <a:pt x="220" y="436"/>
                      </a:cubicBezTo>
                      <a:cubicBezTo>
                        <a:pt x="219" y="436"/>
                        <a:pt x="218" y="436"/>
                        <a:pt x="217" y="436"/>
                      </a:cubicBezTo>
                      <a:cubicBezTo>
                        <a:pt x="217" y="436"/>
                        <a:pt x="217" y="436"/>
                        <a:pt x="217" y="436"/>
                      </a:cubicBezTo>
                      <a:cubicBezTo>
                        <a:pt x="151" y="423"/>
                        <a:pt x="91" y="363"/>
                        <a:pt x="79" y="297"/>
                      </a:cubicBezTo>
                      <a:cubicBezTo>
                        <a:pt x="79" y="297"/>
                        <a:pt x="79" y="297"/>
                        <a:pt x="79" y="297"/>
                      </a:cubicBezTo>
                      <a:cubicBezTo>
                        <a:pt x="78" y="296"/>
                        <a:pt x="78" y="295"/>
                        <a:pt x="78" y="294"/>
                      </a:cubicBezTo>
                      <a:cubicBezTo>
                        <a:pt x="73" y="271"/>
                        <a:pt x="73" y="246"/>
                        <a:pt x="78" y="222"/>
                      </a:cubicBezTo>
                      <a:cubicBezTo>
                        <a:pt x="78" y="221"/>
                        <a:pt x="78" y="220"/>
                        <a:pt x="79" y="219"/>
                      </a:cubicBezTo>
                      <a:cubicBezTo>
                        <a:pt x="79" y="219"/>
                        <a:pt x="79" y="219"/>
                        <a:pt x="79" y="219"/>
                      </a:cubicBezTo>
                      <a:cubicBezTo>
                        <a:pt x="108" y="81"/>
                        <a:pt x="283" y="29"/>
                        <a:pt x="384" y="130"/>
                      </a:cubicBezTo>
                      <a:cubicBezTo>
                        <a:pt x="409" y="155"/>
                        <a:pt x="425" y="186"/>
                        <a:pt x="433" y="219"/>
                      </a:cubicBezTo>
                      <a:cubicBezTo>
                        <a:pt x="433" y="219"/>
                        <a:pt x="433" y="219"/>
                        <a:pt x="433" y="219"/>
                      </a:cubicBezTo>
                      <a:cubicBezTo>
                        <a:pt x="433" y="221"/>
                        <a:pt x="433" y="222"/>
                        <a:pt x="433" y="223"/>
                      </a:cubicBezTo>
                      <a:cubicBezTo>
                        <a:pt x="445" y="280"/>
                        <a:pt x="428" y="342"/>
                        <a:pt x="384" y="3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75" name="Google Shape;319;p13"/>
              <p:cNvGrpSpPr/>
              <p:nvPr/>
            </p:nvGrpSpPr>
            <p:grpSpPr>
              <a:xfrm>
                <a:off x="8590320" y="4392000"/>
                <a:ext cx="354600" cy="366120"/>
                <a:chOff x="8590320" y="4392000"/>
                <a:chExt cx="354600" cy="366120"/>
              </a:xfrm>
            </p:grpSpPr>
            <p:sp>
              <p:nvSpPr>
                <p:cNvPr id="76" name="Google Shape;320;p13"/>
                <p:cNvSpPr/>
                <p:nvPr/>
              </p:nvSpPr>
              <p:spPr>
                <a:xfrm>
                  <a:off x="8590320" y="4392000"/>
                  <a:ext cx="354600" cy="231480"/>
                </a:xfrm>
                <a:custGeom>
                  <a:avLst/>
                  <a:gdLst>
                    <a:gd name="textAreaLeft" fmla="*/ 0 w 354600"/>
                    <a:gd name="textAreaRight" fmla="*/ 354960 w 354600"/>
                    <a:gd name="textAreaTop" fmla="*/ 0 h 231480"/>
                    <a:gd name="textAreaBottom" fmla="*/ 231840 h 231480"/>
                  </a:gdLst>
                  <a:ahLst/>
                  <a:cxnLst/>
                  <a:rect l="textAreaLeft" t="textAreaTop" r="textAreaRight" b="textAreaBottom"/>
                  <a:pathLst>
                    <a:path w="511" h="334">
                      <a:moveTo>
                        <a:pt x="470" y="187"/>
                      </a:moveTo>
                      <a:cubicBezTo>
                        <a:pt x="462" y="183"/>
                        <a:pt x="459" y="175"/>
                        <a:pt x="462" y="167"/>
                      </a:cubicBezTo>
                      <a:cubicBezTo>
                        <a:pt x="481" y="118"/>
                        <a:pt x="444" y="63"/>
                        <a:pt x="391" y="63"/>
                      </a:cubicBezTo>
                      <a:cubicBezTo>
                        <a:pt x="381" y="62"/>
                        <a:pt x="371" y="64"/>
                        <a:pt x="361" y="68"/>
                      </a:cubicBezTo>
                      <a:cubicBezTo>
                        <a:pt x="353" y="71"/>
                        <a:pt x="344" y="68"/>
                        <a:pt x="341" y="60"/>
                      </a:cubicBezTo>
                      <a:cubicBezTo>
                        <a:pt x="314" y="1"/>
                        <a:pt x="229" y="0"/>
                        <a:pt x="201" y="59"/>
                      </a:cubicBezTo>
                      <a:cubicBezTo>
                        <a:pt x="198" y="67"/>
                        <a:pt x="189" y="70"/>
                        <a:pt x="181" y="67"/>
                      </a:cubicBezTo>
                      <a:cubicBezTo>
                        <a:pt x="173" y="64"/>
                        <a:pt x="163" y="63"/>
                        <a:pt x="154" y="63"/>
                      </a:cubicBezTo>
                      <a:cubicBezTo>
                        <a:pt x="112" y="63"/>
                        <a:pt x="78" y="98"/>
                        <a:pt x="78" y="140"/>
                      </a:cubicBezTo>
                      <a:cubicBezTo>
                        <a:pt x="78" y="149"/>
                        <a:pt x="80" y="158"/>
                        <a:pt x="83" y="167"/>
                      </a:cubicBezTo>
                      <a:cubicBezTo>
                        <a:pt x="86" y="175"/>
                        <a:pt x="82" y="184"/>
                        <a:pt x="75" y="187"/>
                      </a:cubicBezTo>
                      <a:cubicBezTo>
                        <a:pt x="0" y="225"/>
                        <a:pt x="26" y="332"/>
                        <a:pt x="109" y="334"/>
                      </a:cubicBezTo>
                      <a:cubicBezTo>
                        <a:pt x="177" y="334"/>
                        <a:pt x="177" y="334"/>
                        <a:pt x="177" y="334"/>
                      </a:cubicBezTo>
                      <a:cubicBezTo>
                        <a:pt x="271" y="330"/>
                        <a:pt x="271" y="196"/>
                        <a:pt x="177" y="192"/>
                      </a:cubicBezTo>
                      <a:cubicBezTo>
                        <a:pt x="168" y="192"/>
                        <a:pt x="161" y="185"/>
                        <a:pt x="161" y="176"/>
                      </a:cubicBezTo>
                      <a:cubicBezTo>
                        <a:pt x="161" y="167"/>
                        <a:pt x="168" y="160"/>
                        <a:pt x="177" y="160"/>
                      </a:cubicBezTo>
                      <a:cubicBezTo>
                        <a:pt x="228" y="160"/>
                        <a:pt x="271" y="198"/>
                        <a:pt x="278" y="247"/>
                      </a:cubicBezTo>
                      <a:cubicBezTo>
                        <a:pt x="353" y="247"/>
                        <a:pt x="353" y="247"/>
                        <a:pt x="353" y="247"/>
                      </a:cubicBezTo>
                      <a:cubicBezTo>
                        <a:pt x="367" y="247"/>
                        <a:pt x="379" y="235"/>
                        <a:pt x="379" y="221"/>
                      </a:cubicBezTo>
                      <a:cubicBezTo>
                        <a:pt x="379" y="207"/>
                        <a:pt x="367" y="195"/>
                        <a:pt x="353" y="195"/>
                      </a:cubicBezTo>
                      <a:cubicBezTo>
                        <a:pt x="332" y="194"/>
                        <a:pt x="332" y="164"/>
                        <a:pt x="353" y="163"/>
                      </a:cubicBezTo>
                      <a:cubicBezTo>
                        <a:pt x="430" y="166"/>
                        <a:pt x="430" y="276"/>
                        <a:pt x="353" y="279"/>
                      </a:cubicBezTo>
                      <a:cubicBezTo>
                        <a:pt x="278" y="279"/>
                        <a:pt x="278" y="279"/>
                        <a:pt x="278" y="279"/>
                      </a:cubicBezTo>
                      <a:cubicBezTo>
                        <a:pt x="275" y="300"/>
                        <a:pt x="265" y="319"/>
                        <a:pt x="251" y="334"/>
                      </a:cubicBezTo>
                      <a:cubicBezTo>
                        <a:pt x="257" y="334"/>
                        <a:pt x="257" y="334"/>
                        <a:pt x="257" y="334"/>
                      </a:cubicBezTo>
                      <a:cubicBezTo>
                        <a:pt x="258" y="334"/>
                        <a:pt x="258" y="334"/>
                        <a:pt x="259" y="334"/>
                      </a:cubicBezTo>
                      <a:cubicBezTo>
                        <a:pt x="432" y="334"/>
                        <a:pt x="432" y="334"/>
                        <a:pt x="432" y="334"/>
                      </a:cubicBezTo>
                      <a:cubicBezTo>
                        <a:pt x="453" y="334"/>
                        <a:pt x="473" y="326"/>
                        <a:pt x="488" y="311"/>
                      </a:cubicBezTo>
                      <a:cubicBezTo>
                        <a:pt x="503" y="296"/>
                        <a:pt x="511" y="276"/>
                        <a:pt x="511" y="255"/>
                      </a:cubicBezTo>
                      <a:cubicBezTo>
                        <a:pt x="511" y="226"/>
                        <a:pt x="495" y="200"/>
                        <a:pt x="470" y="1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7" name="Google Shape;321;p13"/>
                <p:cNvSpPr/>
                <p:nvPr/>
              </p:nvSpPr>
              <p:spPr>
                <a:xfrm>
                  <a:off x="8838720" y="4712040"/>
                  <a:ext cx="44280" cy="46080"/>
                </a:xfrm>
                <a:custGeom>
                  <a:avLst/>
                  <a:gdLst>
                    <a:gd name="textAreaLeft" fmla="*/ 0 w 44280"/>
                    <a:gd name="textAreaRight" fmla="*/ 44640 w 44280"/>
                    <a:gd name="textAreaTop" fmla="*/ 0 h 46080"/>
                    <a:gd name="textAreaBottom" fmla="*/ 46440 h 46080"/>
                  </a:gdLst>
                  <a:ahLst/>
                  <a:cxnLst/>
                  <a:rect l="textAreaLeft" t="textAreaTop" r="textAreaRight" b="textAreaBottom"/>
                  <a:pathLst>
                    <a:path w="64" h="67">
                      <a:moveTo>
                        <a:pt x="6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52"/>
                        <a:pt x="14" y="67"/>
                        <a:pt x="32" y="67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61" y="67"/>
                        <a:pt x="64" y="63"/>
                        <a:pt x="64" y="59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0"/>
                        <a:pt x="64" y="0"/>
                        <a:pt x="6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3040" bIns="230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78" name="Google Shape;322;p13"/>
                <p:cNvSpPr/>
                <p:nvPr/>
              </p:nvSpPr>
              <p:spPr>
                <a:xfrm>
                  <a:off x="8782200" y="4641120"/>
                  <a:ext cx="135000" cy="48600"/>
                </a:xfrm>
                <a:custGeom>
                  <a:avLst/>
                  <a:gdLst>
                    <a:gd name="textAreaLeft" fmla="*/ 0 w 135000"/>
                    <a:gd name="textAreaRight" fmla="*/ 135360 w 135000"/>
                    <a:gd name="textAreaTop" fmla="*/ 0 h 48600"/>
                    <a:gd name="textAreaBottom" fmla="*/ 48960 h 48600"/>
                  </a:gdLst>
                  <a:ahLst/>
                  <a:cxnLst/>
                  <a:rect l="textAreaLeft" t="textAreaTop" r="textAreaRight" b="textAreaBottom"/>
                  <a:pathLst>
                    <a:path w="195" h="70">
                      <a:moveTo>
                        <a:pt x="195" y="19"/>
                      </a:moveTo>
                      <a:cubicBezTo>
                        <a:pt x="195" y="0"/>
                        <a:pt x="195" y="0"/>
                        <a:pt x="195" y="0"/>
                      </a:cubicBezTo>
                      <a:cubicBezTo>
                        <a:pt x="183" y="5"/>
                        <a:pt x="170" y="7"/>
                        <a:pt x="156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7" y="43"/>
                        <a:pt x="39" y="70"/>
                        <a:pt x="77" y="70"/>
                      </a:cubicBezTo>
                      <a:cubicBezTo>
                        <a:pt x="144" y="70"/>
                        <a:pt x="144" y="70"/>
                        <a:pt x="144" y="70"/>
                      </a:cubicBezTo>
                      <a:cubicBezTo>
                        <a:pt x="172" y="70"/>
                        <a:pt x="195" y="47"/>
                        <a:pt x="195" y="1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4480" bIns="2448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79" name="Google Shape;323;p13"/>
              <p:cNvGrpSpPr/>
              <p:nvPr/>
            </p:nvGrpSpPr>
            <p:grpSpPr>
              <a:xfrm>
                <a:off x="8956800" y="3853800"/>
                <a:ext cx="326880" cy="318600"/>
                <a:chOff x="8956800" y="3853800"/>
                <a:chExt cx="326880" cy="318600"/>
              </a:xfrm>
            </p:grpSpPr>
            <p:sp>
              <p:nvSpPr>
                <p:cNvPr id="80" name="Google Shape;324;p13"/>
                <p:cNvSpPr/>
                <p:nvPr/>
              </p:nvSpPr>
              <p:spPr>
                <a:xfrm>
                  <a:off x="9083160" y="4150800"/>
                  <a:ext cx="115920" cy="21600"/>
                </a:xfrm>
                <a:custGeom>
                  <a:avLst/>
                  <a:gdLst>
                    <a:gd name="textAreaLeft" fmla="*/ 0 w 115920"/>
                    <a:gd name="textAreaRight" fmla="*/ 116280 w 115920"/>
                    <a:gd name="textAreaTop" fmla="*/ 0 h 21600"/>
                    <a:gd name="textAreaBottom" fmla="*/ 21960 h 21600"/>
                  </a:gdLst>
                  <a:ahLst/>
                  <a:cxnLst/>
                  <a:rect l="textAreaLeft" t="textAreaTop" r="textAreaRight" b="textAreaBottom"/>
                  <a:pathLst>
                    <a:path w="190" h="36">
                      <a:moveTo>
                        <a:pt x="1" y="14"/>
                      </a:moveTo>
                      <a:cubicBezTo>
                        <a:pt x="0" y="16"/>
                        <a:pt x="2" y="19"/>
                        <a:pt x="4" y="19"/>
                      </a:cubicBezTo>
                      <a:cubicBezTo>
                        <a:pt x="65" y="36"/>
                        <a:pt x="135" y="29"/>
                        <a:pt x="19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lnTo>
                        <a:pt x="1" y="14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81" name="Google Shape;325;p13"/>
                <p:cNvSpPr/>
                <p:nvPr/>
              </p:nvSpPr>
              <p:spPr>
                <a:xfrm>
                  <a:off x="8956800" y="3972240"/>
                  <a:ext cx="155880" cy="181080"/>
                </a:xfrm>
                <a:custGeom>
                  <a:avLst/>
                  <a:gdLst>
                    <a:gd name="textAreaLeft" fmla="*/ 0 w 155880"/>
                    <a:gd name="textAreaRight" fmla="*/ 156240 w 155880"/>
                    <a:gd name="textAreaTop" fmla="*/ 0 h 181080"/>
                    <a:gd name="textAreaBottom" fmla="*/ 181440 h 181080"/>
                  </a:gdLst>
                  <a:ahLst/>
                  <a:cxnLst/>
                  <a:rect l="textAreaLeft" t="textAreaTop" r="textAreaRight" b="textAreaBottom"/>
                  <a:pathLst>
                    <a:path w="255" h="296">
                      <a:moveTo>
                        <a:pt x="251" y="72"/>
                      </a:move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2" y="0"/>
                        <a:pt x="29" y="2"/>
                        <a:pt x="28" y="5"/>
                      </a:cubicBezTo>
                      <a:cubicBezTo>
                        <a:pt x="0" y="121"/>
                        <a:pt x="60" y="245"/>
                        <a:pt x="169" y="295"/>
                      </a:cubicBezTo>
                      <a:cubicBezTo>
                        <a:pt x="171" y="296"/>
                        <a:pt x="174" y="295"/>
                        <a:pt x="175" y="292"/>
                      </a:cubicBezTo>
                      <a:cubicBezTo>
                        <a:pt x="254" y="78"/>
                        <a:pt x="254" y="78"/>
                        <a:pt x="254" y="78"/>
                      </a:cubicBezTo>
                      <a:cubicBezTo>
                        <a:pt x="255" y="76"/>
                        <a:pt x="254" y="73"/>
                        <a:pt x="251" y="7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82" name="Google Shape;326;p13"/>
                <p:cNvSpPr/>
                <p:nvPr/>
              </p:nvSpPr>
              <p:spPr>
                <a:xfrm>
                  <a:off x="9094680" y="4106520"/>
                  <a:ext cx="156960" cy="23040"/>
                </a:xfrm>
                <a:custGeom>
                  <a:avLst/>
                  <a:gdLst>
                    <a:gd name="textAreaLeft" fmla="*/ 0 w 156960"/>
                    <a:gd name="textAreaRight" fmla="*/ 157320 w 156960"/>
                    <a:gd name="textAreaTop" fmla="*/ 0 h 23040"/>
                    <a:gd name="textAreaBottom" fmla="*/ 23400 h 23040"/>
                  </a:gdLst>
                  <a:ahLst/>
                  <a:cxnLst/>
                  <a:rect l="textAreaLeft" t="textAreaTop" r="textAreaRight" b="textAreaBottom"/>
                  <a:pathLst>
                    <a:path w="257" h="38">
                      <a:moveTo>
                        <a:pt x="0" y="38"/>
                      </a:moveTo>
                      <a:cubicBezTo>
                        <a:pt x="221" y="38"/>
                        <a:pt x="221" y="38"/>
                        <a:pt x="221" y="38"/>
                      </a:cubicBezTo>
                      <a:cubicBezTo>
                        <a:pt x="234" y="26"/>
                        <a:pt x="246" y="13"/>
                        <a:pt x="257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1520" bIns="115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83" name="Google Shape;327;p13"/>
                <p:cNvSpPr/>
                <p:nvPr/>
              </p:nvSpPr>
              <p:spPr>
                <a:xfrm>
                  <a:off x="8982000" y="3853800"/>
                  <a:ext cx="134280" cy="141480"/>
                </a:xfrm>
                <a:custGeom>
                  <a:avLst/>
                  <a:gdLst>
                    <a:gd name="textAreaLeft" fmla="*/ 0 w 134280"/>
                    <a:gd name="textAreaRight" fmla="*/ 134640 w 134280"/>
                    <a:gd name="textAreaTop" fmla="*/ 0 h 141480"/>
                    <a:gd name="textAreaBottom" fmla="*/ 141840 h 141480"/>
                  </a:gdLst>
                  <a:ahLst/>
                  <a:cxnLst/>
                  <a:rect l="textAreaLeft" t="textAreaTop" r="textAreaRight" b="textAreaBottom"/>
                  <a:pathLst>
                    <a:path w="220" h="231">
                      <a:moveTo>
                        <a:pt x="4" y="162"/>
                      </a:moveTo>
                      <a:cubicBezTo>
                        <a:pt x="214" y="230"/>
                        <a:pt x="214" y="230"/>
                        <a:pt x="214" y="230"/>
                      </a:cubicBezTo>
                      <a:cubicBezTo>
                        <a:pt x="217" y="231"/>
                        <a:pt x="220" y="229"/>
                        <a:pt x="220" y="226"/>
                      </a:cubicBezTo>
                      <a:cubicBezTo>
                        <a:pt x="220" y="5"/>
                        <a:pt x="220" y="5"/>
                        <a:pt x="220" y="5"/>
                      </a:cubicBezTo>
                      <a:cubicBezTo>
                        <a:pt x="220" y="2"/>
                        <a:pt x="217" y="0"/>
                        <a:pt x="215" y="0"/>
                      </a:cubicBezTo>
                      <a:cubicBezTo>
                        <a:pt x="155" y="6"/>
                        <a:pt x="99" y="31"/>
                        <a:pt x="56" y="75"/>
                      </a:cubicBezTo>
                      <a:cubicBezTo>
                        <a:pt x="32" y="98"/>
                        <a:pt x="14" y="125"/>
                        <a:pt x="1" y="155"/>
                      </a:cubicBezTo>
                      <a:cubicBezTo>
                        <a:pt x="0" y="158"/>
                        <a:pt x="1" y="161"/>
                        <a:pt x="4" y="16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84" name="Google Shape;328;p13"/>
                <p:cNvSpPr/>
                <p:nvPr/>
              </p:nvSpPr>
              <p:spPr>
                <a:xfrm>
                  <a:off x="9110520" y="4064040"/>
                  <a:ext cx="164160" cy="21240"/>
                </a:xfrm>
                <a:custGeom>
                  <a:avLst/>
                  <a:gdLst>
                    <a:gd name="textAreaLeft" fmla="*/ 0 w 164160"/>
                    <a:gd name="textAreaRight" fmla="*/ 164520 w 164160"/>
                    <a:gd name="textAreaTop" fmla="*/ 0 h 21240"/>
                    <a:gd name="textAreaBottom" fmla="*/ 21600 h 21240"/>
                  </a:gdLst>
                  <a:ahLst/>
                  <a:cxnLst/>
                  <a:rect l="textAreaLeft" t="textAreaTop" r="textAreaRight" b="textAreaBottom"/>
                  <a:pathLst>
                    <a:path w="268" h="35">
                      <a:moveTo>
                        <a:pt x="0" y="35"/>
                      </a:moveTo>
                      <a:cubicBezTo>
                        <a:pt x="253" y="35"/>
                        <a:pt x="253" y="35"/>
                        <a:pt x="253" y="35"/>
                      </a:cubicBezTo>
                      <a:cubicBezTo>
                        <a:pt x="259" y="24"/>
                        <a:pt x="264" y="12"/>
                        <a:pt x="268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85" name="Google Shape;329;p13"/>
                <p:cNvSpPr/>
                <p:nvPr/>
              </p:nvSpPr>
              <p:spPr>
                <a:xfrm>
                  <a:off x="9126000" y="4021200"/>
                  <a:ext cx="157680" cy="21600"/>
                </a:xfrm>
                <a:custGeom>
                  <a:avLst/>
                  <a:gdLst>
                    <a:gd name="textAreaLeft" fmla="*/ 0 w 157680"/>
                    <a:gd name="textAreaRight" fmla="*/ 158040 w 157680"/>
                    <a:gd name="textAreaTop" fmla="*/ 0 h 21600"/>
                    <a:gd name="textAreaBottom" fmla="*/ 21960 h 21600"/>
                  </a:gdLst>
                  <a:ahLst/>
                  <a:cxnLst/>
                  <a:rect l="textAreaLeft" t="textAreaTop" r="textAreaRight" b="textAreaBottom"/>
                  <a:pathLst>
                    <a:path w="258" h="36">
                      <a:moveTo>
                        <a:pt x="253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4" y="1"/>
                        <a:pt x="13" y="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53" y="36"/>
                        <a:pt x="253" y="36"/>
                        <a:pt x="253" y="36"/>
                      </a:cubicBezTo>
                      <a:cubicBezTo>
                        <a:pt x="255" y="26"/>
                        <a:pt x="257" y="16"/>
                        <a:pt x="257" y="5"/>
                      </a:cubicBezTo>
                      <a:cubicBezTo>
                        <a:pt x="258" y="2"/>
                        <a:pt x="255" y="0"/>
                        <a:pt x="25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86" name="Google Shape;330;p13"/>
                <p:cNvSpPr/>
                <p:nvPr/>
              </p:nvSpPr>
              <p:spPr>
                <a:xfrm>
                  <a:off x="9155160" y="3929400"/>
                  <a:ext cx="18360" cy="54720"/>
                </a:xfrm>
                <a:custGeom>
                  <a:avLst/>
                  <a:gdLst>
                    <a:gd name="textAreaLeft" fmla="*/ 0 w 18360"/>
                    <a:gd name="textAreaRight" fmla="*/ 18720 w 18360"/>
                    <a:gd name="textAreaTop" fmla="*/ 0 h 54720"/>
                    <a:gd name="textAreaBottom" fmla="*/ 55080 h 54720"/>
                  </a:gdLst>
                  <a:ahLst/>
                  <a:cxnLst/>
                  <a:rect l="textAreaLeft" t="textAreaTop" r="textAreaRight" b="textAreaBottom"/>
                  <a:pathLst>
                    <a:path w="31" h="90">
                      <a:moveTo>
                        <a:pt x="16" y="90"/>
                      </a:moveTo>
                      <a:cubicBezTo>
                        <a:pt x="24" y="90"/>
                        <a:pt x="31" y="84"/>
                        <a:pt x="31" y="75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30" y="0"/>
                        <a:pt x="1" y="0"/>
                        <a:pt x="0" y="2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84"/>
                        <a:pt x="7" y="90"/>
                        <a:pt x="16" y="9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7360" bIns="273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87" name="Google Shape;331;p13"/>
                <p:cNvSpPr/>
                <p:nvPr/>
              </p:nvSpPr>
              <p:spPr>
                <a:xfrm>
                  <a:off x="9192600" y="3908520"/>
                  <a:ext cx="18000" cy="75600"/>
                </a:xfrm>
                <a:custGeom>
                  <a:avLst/>
                  <a:gdLst>
                    <a:gd name="textAreaLeft" fmla="*/ 0 w 18000"/>
                    <a:gd name="textAreaRight" fmla="*/ 18360 w 18000"/>
                    <a:gd name="textAreaTop" fmla="*/ 0 h 75600"/>
                    <a:gd name="textAreaBottom" fmla="*/ 75960 h 75600"/>
                  </a:gdLst>
                  <a:ahLst/>
                  <a:cxnLst/>
                  <a:rect l="textAreaLeft" t="textAreaTop" r="textAreaRight" b="textAreaBottom"/>
                  <a:pathLst>
                    <a:path w="30" h="124">
                      <a:moveTo>
                        <a:pt x="15" y="124"/>
                      </a:moveTo>
                      <a:cubicBezTo>
                        <a:pt x="24" y="124"/>
                        <a:pt x="30" y="118"/>
                        <a:pt x="30" y="109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0"/>
                        <a:pt x="1" y="0"/>
                        <a:pt x="0" y="20"/>
                      </a:cubicBez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0" y="118"/>
                        <a:pt x="7" y="124"/>
                        <a:pt x="15" y="124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7800" bIns="37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88" name="Google Shape;332;p13"/>
                <p:cNvSpPr/>
                <p:nvPr/>
              </p:nvSpPr>
              <p:spPr>
                <a:xfrm>
                  <a:off x="9230040" y="3879720"/>
                  <a:ext cx="18360" cy="104400"/>
                </a:xfrm>
                <a:custGeom>
                  <a:avLst/>
                  <a:gdLst>
                    <a:gd name="textAreaLeft" fmla="*/ 0 w 18360"/>
                    <a:gd name="textAreaRight" fmla="*/ 18720 w 18360"/>
                    <a:gd name="textAreaTop" fmla="*/ 0 h 104400"/>
                    <a:gd name="textAreaBottom" fmla="*/ 104760 h 104400"/>
                  </a:gdLst>
                  <a:ahLst/>
                  <a:cxnLst/>
                  <a:rect l="textAreaLeft" t="textAreaTop" r="textAreaRight" b="textAreaBottom"/>
                  <a:pathLst>
                    <a:path w="30" h="171">
                      <a:moveTo>
                        <a:pt x="15" y="171"/>
                      </a:moveTo>
                      <a:cubicBezTo>
                        <a:pt x="23" y="171"/>
                        <a:pt x="30" y="165"/>
                        <a:pt x="30" y="156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0"/>
                        <a:pt x="1" y="0"/>
                        <a:pt x="0" y="20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0" y="165"/>
                        <a:pt x="7" y="171"/>
                        <a:pt x="15" y="171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</p:grpSp>
        <p:grpSp>
          <p:nvGrpSpPr>
            <p:cNvPr id="89" name="Google Shape;333;p13"/>
            <p:cNvGrpSpPr/>
            <p:nvPr/>
          </p:nvGrpSpPr>
          <p:grpSpPr>
            <a:xfrm>
              <a:off x="8056080" y="-528840"/>
              <a:ext cx="1963080" cy="2007000"/>
              <a:chOff x="8056080" y="-528840"/>
              <a:chExt cx="1963080" cy="2007000"/>
            </a:xfrm>
          </p:grpSpPr>
          <p:pic>
            <p:nvPicPr>
              <p:cNvPr id="90" name="Google Shape;334;p13"/>
              <p:cNvPicPr/>
              <p:nvPr/>
            </p:nvPicPr>
            <p:blipFill>
              <a:blip r:embed="rId4">
                <a:alphaModFix amt="50000"/>
              </a:blip>
              <a:stretch/>
            </p:blipFill>
            <p:spPr>
              <a:xfrm rot="16200000">
                <a:off x="8034120" y="-506880"/>
                <a:ext cx="2007000" cy="19630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91" name="Google Shape;335;p13"/>
              <p:cNvGrpSpPr/>
              <p:nvPr/>
            </p:nvGrpSpPr>
            <p:grpSpPr>
              <a:xfrm>
                <a:off x="8377200" y="837000"/>
                <a:ext cx="461160" cy="460440"/>
                <a:chOff x="8377200" y="837000"/>
                <a:chExt cx="461160" cy="460440"/>
              </a:xfrm>
            </p:grpSpPr>
            <p:sp>
              <p:nvSpPr>
                <p:cNvPr id="92" name="Google Shape;336;p13"/>
                <p:cNvSpPr/>
                <p:nvPr/>
              </p:nvSpPr>
              <p:spPr>
                <a:xfrm>
                  <a:off x="8493840" y="837000"/>
                  <a:ext cx="228600" cy="232560"/>
                </a:xfrm>
                <a:custGeom>
                  <a:avLst/>
                  <a:gdLst>
                    <a:gd name="textAreaLeft" fmla="*/ 0 w 228600"/>
                    <a:gd name="textAreaRight" fmla="*/ 228960 w 228600"/>
                    <a:gd name="textAreaTop" fmla="*/ 0 h 232560"/>
                    <a:gd name="textAreaBottom" fmla="*/ 232920 h 232560"/>
                  </a:gdLst>
                  <a:ahLst/>
                  <a:cxnLst/>
                  <a:rect l="textAreaLeft" t="textAreaTop" r="textAreaRight" b="textAreaBottom"/>
                  <a:pathLst>
                    <a:path w="255" h="259">
                      <a:moveTo>
                        <a:pt x="227" y="210"/>
                      </a:moveTo>
                      <a:cubicBezTo>
                        <a:pt x="230" y="210"/>
                        <a:pt x="232" y="208"/>
                        <a:pt x="233" y="206"/>
                      </a:cubicBezTo>
                      <a:cubicBezTo>
                        <a:pt x="253" y="167"/>
                        <a:pt x="253" y="167"/>
                        <a:pt x="253" y="167"/>
                      </a:cubicBezTo>
                      <a:cubicBezTo>
                        <a:pt x="255" y="163"/>
                        <a:pt x="253" y="160"/>
                        <a:pt x="250" y="158"/>
                      </a:cubicBezTo>
                      <a:cubicBezTo>
                        <a:pt x="229" y="148"/>
                        <a:pt x="229" y="148"/>
                        <a:pt x="229" y="148"/>
                      </a:cubicBezTo>
                      <a:cubicBezTo>
                        <a:pt x="227" y="146"/>
                        <a:pt x="226" y="144"/>
                        <a:pt x="226" y="141"/>
                      </a:cubicBezTo>
                      <a:cubicBezTo>
                        <a:pt x="227" y="131"/>
                        <a:pt x="227" y="120"/>
                        <a:pt x="225" y="109"/>
                      </a:cubicBezTo>
                      <a:cubicBezTo>
                        <a:pt x="224" y="107"/>
                        <a:pt x="226" y="104"/>
                        <a:pt x="228" y="103"/>
                      </a:cubicBezTo>
                      <a:cubicBezTo>
                        <a:pt x="248" y="91"/>
                        <a:pt x="248" y="91"/>
                        <a:pt x="248" y="91"/>
                      </a:cubicBezTo>
                      <a:cubicBezTo>
                        <a:pt x="251" y="89"/>
                        <a:pt x="252" y="85"/>
                        <a:pt x="250" y="82"/>
                      </a:cubicBezTo>
                      <a:cubicBezTo>
                        <a:pt x="228" y="44"/>
                        <a:pt x="228" y="44"/>
                        <a:pt x="228" y="44"/>
                      </a:cubicBezTo>
                      <a:cubicBezTo>
                        <a:pt x="227" y="42"/>
                        <a:pt x="224" y="41"/>
                        <a:pt x="222" y="41"/>
                      </a:cubicBezTo>
                      <a:cubicBezTo>
                        <a:pt x="221" y="41"/>
                        <a:pt x="220" y="41"/>
                        <a:pt x="219" y="42"/>
                      </a:cubicBezTo>
                      <a:cubicBezTo>
                        <a:pt x="199" y="53"/>
                        <a:pt x="199" y="53"/>
                        <a:pt x="199" y="53"/>
                      </a:cubicBezTo>
                      <a:cubicBezTo>
                        <a:pt x="197" y="55"/>
                        <a:pt x="194" y="54"/>
                        <a:pt x="191" y="53"/>
                      </a:cubicBezTo>
                      <a:cubicBezTo>
                        <a:pt x="182" y="45"/>
                        <a:pt x="172" y="39"/>
                        <a:pt x="160" y="35"/>
                      </a:cubicBezTo>
                      <a:cubicBezTo>
                        <a:pt x="158" y="34"/>
                        <a:pt x="156" y="31"/>
                        <a:pt x="156" y="29"/>
                      </a:cubicBezTo>
                      <a:cubicBezTo>
                        <a:pt x="156" y="7"/>
                        <a:pt x="156" y="7"/>
                        <a:pt x="156" y="7"/>
                      </a:cubicBezTo>
                      <a:cubicBezTo>
                        <a:pt x="156" y="3"/>
                        <a:pt x="153" y="0"/>
                        <a:pt x="149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01" y="0"/>
                        <a:pt x="98" y="3"/>
                        <a:pt x="98" y="7"/>
                      </a:cubicBezTo>
                      <a:cubicBezTo>
                        <a:pt x="98" y="29"/>
                        <a:pt x="98" y="29"/>
                        <a:pt x="98" y="29"/>
                      </a:cubicBezTo>
                      <a:cubicBezTo>
                        <a:pt x="98" y="31"/>
                        <a:pt x="97" y="34"/>
                        <a:pt x="94" y="35"/>
                      </a:cubicBezTo>
                      <a:cubicBezTo>
                        <a:pt x="81" y="40"/>
                        <a:pt x="68" y="47"/>
                        <a:pt x="58" y="57"/>
                      </a:cubicBezTo>
                      <a:cubicBezTo>
                        <a:pt x="56" y="59"/>
                        <a:pt x="53" y="59"/>
                        <a:pt x="51" y="58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27" y="46"/>
                        <a:pt x="23" y="47"/>
                        <a:pt x="21" y="50"/>
                      </a:cubicBezTo>
                      <a:cubicBezTo>
                        <a:pt x="1" y="90"/>
                        <a:pt x="1" y="90"/>
                        <a:pt x="1" y="90"/>
                      </a:cubicBezTo>
                      <a:cubicBezTo>
                        <a:pt x="0" y="93"/>
                        <a:pt x="1" y="97"/>
                        <a:pt x="4" y="99"/>
                      </a:cubicBezTo>
                      <a:cubicBezTo>
                        <a:pt x="25" y="109"/>
                        <a:pt x="25" y="109"/>
                        <a:pt x="25" y="109"/>
                      </a:cubicBezTo>
                      <a:cubicBezTo>
                        <a:pt x="27" y="110"/>
                        <a:pt x="29" y="113"/>
                        <a:pt x="28" y="116"/>
                      </a:cubicBezTo>
                      <a:cubicBezTo>
                        <a:pt x="27" y="126"/>
                        <a:pt x="27" y="137"/>
                        <a:pt x="29" y="147"/>
                      </a:cubicBezTo>
                      <a:cubicBezTo>
                        <a:pt x="30" y="150"/>
                        <a:pt x="29" y="153"/>
                        <a:pt x="26" y="154"/>
                      </a:cubicBezTo>
                      <a:cubicBezTo>
                        <a:pt x="6" y="166"/>
                        <a:pt x="6" y="166"/>
                        <a:pt x="6" y="166"/>
                      </a:cubicBezTo>
                      <a:cubicBezTo>
                        <a:pt x="3" y="167"/>
                        <a:pt x="2" y="171"/>
                        <a:pt x="4" y="175"/>
                      </a:cubicBezTo>
                      <a:cubicBezTo>
                        <a:pt x="26" y="213"/>
                        <a:pt x="26" y="213"/>
                        <a:pt x="26" y="213"/>
                      </a:cubicBezTo>
                      <a:cubicBezTo>
                        <a:pt x="28" y="216"/>
                        <a:pt x="32" y="217"/>
                        <a:pt x="35" y="215"/>
                      </a:cubicBezTo>
                      <a:cubicBezTo>
                        <a:pt x="55" y="203"/>
                        <a:pt x="55" y="203"/>
                        <a:pt x="55" y="203"/>
                      </a:cubicBezTo>
                      <a:cubicBezTo>
                        <a:pt x="58" y="202"/>
                        <a:pt x="61" y="202"/>
                        <a:pt x="63" y="204"/>
                      </a:cubicBezTo>
                      <a:cubicBezTo>
                        <a:pt x="72" y="212"/>
                        <a:pt x="82" y="218"/>
                        <a:pt x="94" y="222"/>
                      </a:cubicBezTo>
                      <a:cubicBezTo>
                        <a:pt x="97" y="223"/>
                        <a:pt x="98" y="225"/>
                        <a:pt x="98" y="228"/>
                      </a:cubicBezTo>
                      <a:cubicBezTo>
                        <a:pt x="98" y="252"/>
                        <a:pt x="98" y="252"/>
                        <a:pt x="98" y="252"/>
                      </a:cubicBezTo>
                      <a:cubicBezTo>
                        <a:pt x="98" y="256"/>
                        <a:pt x="101" y="259"/>
                        <a:pt x="105" y="259"/>
                      </a:cubicBezTo>
                      <a:cubicBezTo>
                        <a:pt x="149" y="259"/>
                        <a:pt x="149" y="259"/>
                        <a:pt x="149" y="259"/>
                      </a:cubicBezTo>
                      <a:cubicBezTo>
                        <a:pt x="153" y="259"/>
                        <a:pt x="156" y="256"/>
                        <a:pt x="156" y="252"/>
                      </a:cubicBezTo>
                      <a:cubicBezTo>
                        <a:pt x="156" y="228"/>
                        <a:pt x="156" y="228"/>
                        <a:pt x="156" y="228"/>
                      </a:cubicBezTo>
                      <a:cubicBezTo>
                        <a:pt x="156" y="225"/>
                        <a:pt x="158" y="223"/>
                        <a:pt x="160" y="222"/>
                      </a:cubicBezTo>
                      <a:cubicBezTo>
                        <a:pt x="174" y="217"/>
                        <a:pt x="186" y="209"/>
                        <a:pt x="196" y="200"/>
                      </a:cubicBezTo>
                      <a:cubicBezTo>
                        <a:pt x="198" y="198"/>
                        <a:pt x="201" y="197"/>
                        <a:pt x="204" y="199"/>
                      </a:cubicBezTo>
                      <a:cubicBezTo>
                        <a:pt x="224" y="209"/>
                        <a:pt x="224" y="209"/>
                        <a:pt x="224" y="209"/>
                      </a:cubicBezTo>
                      <a:cubicBezTo>
                        <a:pt x="225" y="209"/>
                        <a:pt x="226" y="210"/>
                        <a:pt x="227" y="210"/>
                      </a:cubicBezTo>
                      <a:close/>
                      <a:moveTo>
                        <a:pt x="127" y="172"/>
                      </a:moveTo>
                      <a:cubicBezTo>
                        <a:pt x="104" y="172"/>
                        <a:pt x="84" y="153"/>
                        <a:pt x="84" y="130"/>
                      </a:cubicBezTo>
                      <a:cubicBezTo>
                        <a:pt x="87" y="73"/>
                        <a:pt x="168" y="73"/>
                        <a:pt x="170" y="130"/>
                      </a:cubicBezTo>
                      <a:cubicBezTo>
                        <a:pt x="170" y="153"/>
                        <a:pt x="151" y="172"/>
                        <a:pt x="127" y="17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93" name="Google Shape;337;p13"/>
                <p:cNvSpPr/>
                <p:nvPr/>
              </p:nvSpPr>
              <p:spPr>
                <a:xfrm>
                  <a:off x="8596080" y="942120"/>
                  <a:ext cx="23040" cy="25560"/>
                </a:xfrm>
                <a:custGeom>
                  <a:avLst/>
                  <a:gdLst>
                    <a:gd name="textAreaLeft" fmla="*/ 0 w 23040"/>
                    <a:gd name="textAreaRight" fmla="*/ 23400 w 23040"/>
                    <a:gd name="textAreaTop" fmla="*/ 0 h 25560"/>
                    <a:gd name="textAreaBottom" fmla="*/ 25920 h 25560"/>
                  </a:gdLst>
                  <a:ahLst/>
                  <a:cxnLst/>
                  <a:rect l="textAreaLeft" t="textAreaTop" r="textAreaRight" b="textAreaBottom"/>
                  <a:pathLst>
                    <a:path w="26" h="29">
                      <a:moveTo>
                        <a:pt x="13" y="0"/>
                      </a:move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1" y="29"/>
                        <a:pt x="25" y="29"/>
                        <a:pt x="26" y="13"/>
                      </a:cubicBezTo>
                      <a:cubicBezTo>
                        <a:pt x="26" y="6"/>
                        <a:pt x="20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2960" bIns="129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94" name="Google Shape;338;p13"/>
                <p:cNvSpPr/>
                <p:nvPr/>
              </p:nvSpPr>
              <p:spPr>
                <a:xfrm>
                  <a:off x="8560440" y="1095480"/>
                  <a:ext cx="93600" cy="201960"/>
                </a:xfrm>
                <a:custGeom>
                  <a:avLst/>
                  <a:gdLst>
                    <a:gd name="textAreaLeft" fmla="*/ 0 w 93600"/>
                    <a:gd name="textAreaRight" fmla="*/ 93960 w 93600"/>
                    <a:gd name="textAreaTop" fmla="*/ 0 h 201960"/>
                    <a:gd name="textAreaBottom" fmla="*/ 202320 h 201960"/>
                  </a:gdLst>
                  <a:ahLst/>
                  <a:cxnLst/>
                  <a:rect l="textAreaLeft" t="textAreaTop" r="textAreaRight" b="textAreaBottom"/>
                  <a:pathLst>
                    <a:path w="105" h="225">
                      <a:moveTo>
                        <a:pt x="99" y="145"/>
                      </a:moveTo>
                      <a:cubicBezTo>
                        <a:pt x="85" y="145"/>
                        <a:pt x="85" y="145"/>
                        <a:pt x="85" y="145"/>
                      </a:cubicBezTo>
                      <a:cubicBezTo>
                        <a:pt x="82" y="145"/>
                        <a:pt x="80" y="143"/>
                        <a:pt x="80" y="141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9" y="0"/>
                        <a:pt x="77" y="1"/>
                        <a:pt x="75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9" y="1"/>
                        <a:pt x="28" y="0"/>
                        <a:pt x="26" y="0"/>
                      </a:cubicBezTo>
                      <a:cubicBezTo>
                        <a:pt x="26" y="141"/>
                        <a:pt x="26" y="141"/>
                        <a:pt x="26" y="141"/>
                      </a:cubicBezTo>
                      <a:cubicBezTo>
                        <a:pt x="26" y="143"/>
                        <a:pt x="24" y="145"/>
                        <a:pt x="21" y="145"/>
                      </a:cubicBezTo>
                      <a:cubicBezTo>
                        <a:pt x="7" y="145"/>
                        <a:pt x="7" y="145"/>
                        <a:pt x="7" y="145"/>
                      </a:cubicBezTo>
                      <a:cubicBezTo>
                        <a:pt x="3" y="145"/>
                        <a:pt x="0" y="148"/>
                        <a:pt x="0" y="152"/>
                      </a:cubicBezTo>
                      <a:cubicBezTo>
                        <a:pt x="0" y="177"/>
                        <a:pt x="0" y="177"/>
                        <a:pt x="0" y="177"/>
                      </a:cubicBezTo>
                      <a:cubicBezTo>
                        <a:pt x="0" y="179"/>
                        <a:pt x="1" y="180"/>
                        <a:pt x="3" y="182"/>
                      </a:cubicBezTo>
                      <a:cubicBezTo>
                        <a:pt x="49" y="223"/>
                        <a:pt x="49" y="223"/>
                        <a:pt x="49" y="223"/>
                      </a:cubicBezTo>
                      <a:cubicBezTo>
                        <a:pt x="51" y="225"/>
                        <a:pt x="55" y="225"/>
                        <a:pt x="57" y="223"/>
                      </a:cubicBezTo>
                      <a:cubicBezTo>
                        <a:pt x="103" y="182"/>
                        <a:pt x="103" y="182"/>
                        <a:pt x="103" y="182"/>
                      </a:cubicBezTo>
                      <a:cubicBezTo>
                        <a:pt x="104" y="180"/>
                        <a:pt x="105" y="179"/>
                        <a:pt x="105" y="177"/>
                      </a:cubicBezTo>
                      <a:cubicBezTo>
                        <a:pt x="105" y="152"/>
                        <a:pt x="105" y="152"/>
                        <a:pt x="105" y="152"/>
                      </a:cubicBezTo>
                      <a:cubicBezTo>
                        <a:pt x="105" y="148"/>
                        <a:pt x="102" y="145"/>
                        <a:pt x="99" y="145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95" name="Google Shape;339;p13"/>
                <p:cNvSpPr/>
                <p:nvPr/>
              </p:nvSpPr>
              <p:spPr>
                <a:xfrm>
                  <a:off x="8377200" y="1049760"/>
                  <a:ext cx="186120" cy="116280"/>
                </a:xfrm>
                <a:custGeom>
                  <a:avLst/>
                  <a:gdLst>
                    <a:gd name="textAreaLeft" fmla="*/ 0 w 186120"/>
                    <a:gd name="textAreaRight" fmla="*/ 186480 w 186120"/>
                    <a:gd name="textAreaTop" fmla="*/ 0 h 116280"/>
                    <a:gd name="textAreaBottom" fmla="*/ 116640 h 116280"/>
                  </a:gdLst>
                  <a:ahLst/>
                  <a:cxnLst/>
                  <a:rect l="textAreaLeft" t="textAreaTop" r="textAreaRight" b="textAreaBottom"/>
                  <a:pathLst>
                    <a:path w="208" h="130">
                      <a:moveTo>
                        <a:pt x="198" y="15"/>
                      </a:moveTo>
                      <a:cubicBezTo>
                        <a:pt x="198" y="6"/>
                        <a:pt x="198" y="6"/>
                        <a:pt x="198" y="6"/>
                      </a:cubicBezTo>
                      <a:cubicBezTo>
                        <a:pt x="194" y="4"/>
                        <a:pt x="191" y="2"/>
                        <a:pt x="187" y="0"/>
                      </a:cubicBezTo>
                      <a:cubicBezTo>
                        <a:pt x="180" y="4"/>
                        <a:pt x="180" y="4"/>
                        <a:pt x="180" y="4"/>
                      </a:cubicBezTo>
                      <a:cubicBezTo>
                        <a:pt x="174" y="8"/>
                        <a:pt x="166" y="9"/>
                        <a:pt x="158" y="8"/>
                      </a:cubicBezTo>
                      <a:cubicBezTo>
                        <a:pt x="158" y="18"/>
                        <a:pt x="158" y="18"/>
                        <a:pt x="158" y="18"/>
                      </a:cubicBezTo>
                      <a:cubicBezTo>
                        <a:pt x="158" y="36"/>
                        <a:pt x="143" y="51"/>
                        <a:pt x="125" y="51"/>
                      </a:cubicBezTo>
                      <a:cubicBezTo>
                        <a:pt x="85" y="51"/>
                        <a:pt x="85" y="51"/>
                        <a:pt x="85" y="51"/>
                      </a:cubicBezTo>
                      <a:cubicBezTo>
                        <a:pt x="83" y="51"/>
                        <a:pt x="81" y="49"/>
                        <a:pt x="81" y="46"/>
                      </a:cubicBezTo>
                      <a:cubicBezTo>
                        <a:pt x="81" y="32"/>
                        <a:pt x="81" y="32"/>
                        <a:pt x="81" y="32"/>
                      </a:cubicBezTo>
                      <a:cubicBezTo>
                        <a:pt x="81" y="28"/>
                        <a:pt x="78" y="25"/>
                        <a:pt x="74" y="25"/>
                      </a:cubicBezTo>
                      <a:cubicBezTo>
                        <a:pt x="49" y="25"/>
                        <a:pt x="49" y="25"/>
                        <a:pt x="49" y="25"/>
                      </a:cubicBezTo>
                      <a:cubicBezTo>
                        <a:pt x="47" y="25"/>
                        <a:pt x="46" y="26"/>
                        <a:pt x="44" y="28"/>
                      </a:cubicBezTo>
                      <a:cubicBezTo>
                        <a:pt x="3" y="73"/>
                        <a:pt x="3" y="73"/>
                        <a:pt x="3" y="73"/>
                      </a:cubicBezTo>
                      <a:cubicBezTo>
                        <a:pt x="0" y="76"/>
                        <a:pt x="0" y="80"/>
                        <a:pt x="3" y="82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6" y="129"/>
                        <a:pt x="47" y="130"/>
                        <a:pt x="49" y="130"/>
                      </a:cubicBezTo>
                      <a:cubicBezTo>
                        <a:pt x="74" y="130"/>
                        <a:pt x="74" y="130"/>
                        <a:pt x="74" y="130"/>
                      </a:cubicBezTo>
                      <a:cubicBezTo>
                        <a:pt x="78" y="130"/>
                        <a:pt x="81" y="127"/>
                        <a:pt x="81" y="123"/>
                      </a:cubicBezTo>
                      <a:cubicBezTo>
                        <a:pt x="81" y="109"/>
                        <a:pt x="81" y="109"/>
                        <a:pt x="81" y="109"/>
                      </a:cubicBezTo>
                      <a:cubicBezTo>
                        <a:pt x="81" y="107"/>
                        <a:pt x="83" y="105"/>
                        <a:pt x="85" y="105"/>
                      </a:cubicBezTo>
                      <a:cubicBezTo>
                        <a:pt x="118" y="105"/>
                        <a:pt x="118" y="105"/>
                        <a:pt x="118" y="105"/>
                      </a:cubicBezTo>
                      <a:cubicBezTo>
                        <a:pt x="160" y="105"/>
                        <a:pt x="196" y="77"/>
                        <a:pt x="208" y="40"/>
                      </a:cubicBezTo>
                      <a:cubicBezTo>
                        <a:pt x="202" y="33"/>
                        <a:pt x="198" y="25"/>
                        <a:pt x="198" y="15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96" name="Google Shape;340;p13"/>
                <p:cNvSpPr/>
                <p:nvPr/>
              </p:nvSpPr>
              <p:spPr>
                <a:xfrm>
                  <a:off x="8651880" y="1045080"/>
                  <a:ext cx="186480" cy="120960"/>
                </a:xfrm>
                <a:custGeom>
                  <a:avLst/>
                  <a:gdLst>
                    <a:gd name="textAreaLeft" fmla="*/ 0 w 186480"/>
                    <a:gd name="textAreaRight" fmla="*/ 186840 w 186480"/>
                    <a:gd name="textAreaTop" fmla="*/ 0 h 120960"/>
                    <a:gd name="textAreaBottom" fmla="*/ 121320 h 120960"/>
                  </a:gdLst>
                  <a:ahLst/>
                  <a:cxnLst/>
                  <a:rect l="textAreaLeft" t="textAreaTop" r="textAreaRight" b="textAreaBottom"/>
                  <a:pathLst>
                    <a:path w="208" h="135">
                      <a:moveTo>
                        <a:pt x="206" y="78"/>
                      </a:moveTo>
                      <a:cubicBezTo>
                        <a:pt x="164" y="33"/>
                        <a:pt x="164" y="33"/>
                        <a:pt x="164" y="33"/>
                      </a:cubicBezTo>
                      <a:cubicBezTo>
                        <a:pt x="163" y="31"/>
                        <a:pt x="161" y="30"/>
                        <a:pt x="159" y="30"/>
                      </a:cubicBezTo>
                      <a:cubicBezTo>
                        <a:pt x="134" y="30"/>
                        <a:pt x="134" y="30"/>
                        <a:pt x="134" y="30"/>
                      </a:cubicBezTo>
                      <a:cubicBezTo>
                        <a:pt x="131" y="30"/>
                        <a:pt x="128" y="33"/>
                        <a:pt x="128" y="37"/>
                      </a:cubicBezTo>
                      <a:cubicBezTo>
                        <a:pt x="128" y="51"/>
                        <a:pt x="128" y="51"/>
                        <a:pt x="128" y="51"/>
                      </a:cubicBezTo>
                      <a:cubicBezTo>
                        <a:pt x="128" y="54"/>
                        <a:pt x="126" y="56"/>
                        <a:pt x="12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65" y="56"/>
                        <a:pt x="50" y="41"/>
                        <a:pt x="50" y="23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45" y="7"/>
                        <a:pt x="40" y="6"/>
                        <a:pt x="35" y="4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4"/>
                        <a:pt x="16" y="8"/>
                        <a:pt x="10" y="11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30"/>
                        <a:pt x="6" y="38"/>
                        <a:pt x="0" y="45"/>
                      </a:cubicBezTo>
                      <a:cubicBezTo>
                        <a:pt x="12" y="82"/>
                        <a:pt x="48" y="110"/>
                        <a:pt x="90" y="110"/>
                      </a:cubicBezTo>
                      <a:cubicBezTo>
                        <a:pt x="123" y="110"/>
                        <a:pt x="123" y="110"/>
                        <a:pt x="123" y="110"/>
                      </a:cubicBezTo>
                      <a:cubicBezTo>
                        <a:pt x="126" y="110"/>
                        <a:pt x="128" y="112"/>
                        <a:pt x="128" y="114"/>
                      </a:cubicBezTo>
                      <a:cubicBezTo>
                        <a:pt x="128" y="128"/>
                        <a:pt x="128" y="128"/>
                        <a:pt x="128" y="128"/>
                      </a:cubicBezTo>
                      <a:cubicBezTo>
                        <a:pt x="128" y="132"/>
                        <a:pt x="131" y="135"/>
                        <a:pt x="134" y="135"/>
                      </a:cubicBezTo>
                      <a:cubicBezTo>
                        <a:pt x="159" y="135"/>
                        <a:pt x="159" y="135"/>
                        <a:pt x="159" y="135"/>
                      </a:cubicBezTo>
                      <a:cubicBezTo>
                        <a:pt x="161" y="135"/>
                        <a:pt x="163" y="134"/>
                        <a:pt x="164" y="133"/>
                      </a:cubicBezTo>
                      <a:cubicBezTo>
                        <a:pt x="206" y="87"/>
                        <a:pt x="206" y="87"/>
                        <a:pt x="206" y="87"/>
                      </a:cubicBezTo>
                      <a:cubicBezTo>
                        <a:pt x="208" y="85"/>
                        <a:pt x="208" y="81"/>
                        <a:pt x="206" y="7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97" name="Google Shape;341;p13"/>
              <p:cNvGrpSpPr/>
              <p:nvPr/>
            </p:nvGrpSpPr>
            <p:grpSpPr>
              <a:xfrm>
                <a:off x="8408160" y="235800"/>
                <a:ext cx="399240" cy="400320"/>
                <a:chOff x="8408160" y="235800"/>
                <a:chExt cx="399240" cy="400320"/>
              </a:xfrm>
            </p:grpSpPr>
            <p:sp>
              <p:nvSpPr>
                <p:cNvPr id="98" name="Google Shape;342;p13"/>
                <p:cNvSpPr/>
                <p:nvPr/>
              </p:nvSpPr>
              <p:spPr>
                <a:xfrm>
                  <a:off x="8562600" y="315000"/>
                  <a:ext cx="87840" cy="106200"/>
                </a:xfrm>
                <a:custGeom>
                  <a:avLst/>
                  <a:gdLst>
                    <a:gd name="textAreaLeft" fmla="*/ 0 w 87840"/>
                    <a:gd name="textAreaRight" fmla="*/ 88200 w 87840"/>
                    <a:gd name="textAreaTop" fmla="*/ 0 h 106200"/>
                    <a:gd name="textAreaBottom" fmla="*/ 106560 h 106200"/>
                  </a:gdLst>
                  <a:ahLst/>
                  <a:cxnLst/>
                  <a:rect l="textAreaLeft" t="textAreaTop" r="textAreaRight" b="textAreaBottom"/>
                  <a:pathLst>
                    <a:path w="452" h="545">
                      <a:moveTo>
                        <a:pt x="452" y="224"/>
                      </a:moveTo>
                      <a:cubicBezTo>
                        <a:pt x="452" y="143"/>
                        <a:pt x="441" y="68"/>
                        <a:pt x="425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0" y="184"/>
                        <a:pt x="12" y="349"/>
                        <a:pt x="58" y="545"/>
                      </a:cubicBezTo>
                      <a:cubicBezTo>
                        <a:pt x="166" y="545"/>
                        <a:pt x="166" y="545"/>
                        <a:pt x="166" y="545"/>
                      </a:cubicBezTo>
                      <a:cubicBezTo>
                        <a:pt x="166" y="302"/>
                        <a:pt x="166" y="302"/>
                        <a:pt x="166" y="302"/>
                      </a:cubicBezTo>
                      <a:cubicBezTo>
                        <a:pt x="166" y="265"/>
                        <a:pt x="196" y="235"/>
                        <a:pt x="233" y="235"/>
                      </a:cubicBezTo>
                      <a:cubicBezTo>
                        <a:pt x="269" y="235"/>
                        <a:pt x="299" y="265"/>
                        <a:pt x="299" y="302"/>
                      </a:cubicBezTo>
                      <a:cubicBezTo>
                        <a:pt x="299" y="545"/>
                        <a:pt x="299" y="545"/>
                        <a:pt x="299" y="545"/>
                      </a:cubicBezTo>
                      <a:cubicBezTo>
                        <a:pt x="418" y="545"/>
                        <a:pt x="418" y="545"/>
                        <a:pt x="418" y="545"/>
                      </a:cubicBezTo>
                      <a:cubicBezTo>
                        <a:pt x="442" y="430"/>
                        <a:pt x="451" y="328"/>
                        <a:pt x="452" y="224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99" name="Google Shape;343;p13"/>
                <p:cNvSpPr/>
                <p:nvPr/>
              </p:nvSpPr>
              <p:spPr>
                <a:xfrm>
                  <a:off x="8576640" y="235800"/>
                  <a:ext cx="62640" cy="52920"/>
                </a:xfrm>
                <a:custGeom>
                  <a:avLst/>
                  <a:gdLst>
                    <a:gd name="textAreaLeft" fmla="*/ 0 w 62640"/>
                    <a:gd name="textAreaRight" fmla="*/ 63000 w 62640"/>
                    <a:gd name="textAreaTop" fmla="*/ 0 h 52920"/>
                    <a:gd name="textAreaBottom" fmla="*/ 53280 h 52920"/>
                  </a:gdLst>
                  <a:ahLst/>
                  <a:cxnLst/>
                  <a:rect l="textAreaLeft" t="textAreaTop" r="textAreaRight" b="textAreaBottom"/>
                  <a:pathLst>
                    <a:path w="323" h="272">
                      <a:moveTo>
                        <a:pt x="140" y="15"/>
                      </a:moveTo>
                      <a:cubicBezTo>
                        <a:pt x="81" y="94"/>
                        <a:pt x="34" y="180"/>
                        <a:pt x="0" y="272"/>
                      </a:cubicBezTo>
                      <a:cubicBezTo>
                        <a:pt x="323" y="272"/>
                        <a:pt x="323" y="272"/>
                        <a:pt x="323" y="272"/>
                      </a:cubicBezTo>
                      <a:cubicBezTo>
                        <a:pt x="301" y="215"/>
                        <a:pt x="277" y="166"/>
                        <a:pt x="254" y="126"/>
                      </a:cubicBezTo>
                      <a:cubicBezTo>
                        <a:pt x="230" y="82"/>
                        <a:pt x="206" y="45"/>
                        <a:pt x="184" y="15"/>
                      </a:cubicBezTo>
                      <a:cubicBezTo>
                        <a:pt x="173" y="0"/>
                        <a:pt x="151" y="0"/>
                        <a:pt x="140" y="15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6640" bIns="266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100" name="Google Shape;344;p13"/>
                <p:cNvSpPr/>
                <p:nvPr/>
              </p:nvSpPr>
              <p:spPr>
                <a:xfrm>
                  <a:off x="8669160" y="396720"/>
                  <a:ext cx="14040" cy="43560"/>
                </a:xfrm>
                <a:custGeom>
                  <a:avLst/>
                  <a:gdLst>
                    <a:gd name="textAreaLeft" fmla="*/ 0 w 14040"/>
                    <a:gd name="textAreaRight" fmla="*/ 14400 w 14040"/>
                    <a:gd name="textAreaTop" fmla="*/ 0 h 43560"/>
                    <a:gd name="textAreaBottom" fmla="*/ 43920 h 43560"/>
                  </a:gdLst>
                  <a:ahLst/>
                  <a:cxnLst/>
                  <a:rect l="textAreaLeft" t="textAreaTop" r="textAreaRight" b="textAreaBottom"/>
                  <a:pathLst>
                    <a:path w="75" h="225">
                      <a:moveTo>
                        <a:pt x="0" y="166"/>
                      </a:moveTo>
                      <a:cubicBezTo>
                        <a:pt x="75" y="225"/>
                        <a:pt x="75" y="225"/>
                        <a:pt x="75" y="225"/>
                      </a:cubicBezTo>
                      <a:cubicBezTo>
                        <a:pt x="75" y="46"/>
                        <a:pt x="75" y="46"/>
                        <a:pt x="75" y="46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1" y="51"/>
                        <a:pt x="13" y="108"/>
                        <a:pt x="0" y="166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1960" bIns="219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101" name="Google Shape;345;p13"/>
                <p:cNvSpPr/>
                <p:nvPr/>
              </p:nvSpPr>
              <p:spPr>
                <a:xfrm>
                  <a:off x="8408160" y="288000"/>
                  <a:ext cx="142560" cy="175680"/>
                </a:xfrm>
                <a:custGeom>
                  <a:avLst/>
                  <a:gdLst>
                    <a:gd name="textAreaLeft" fmla="*/ 0 w 142560"/>
                    <a:gd name="textAreaRight" fmla="*/ 142920 w 142560"/>
                    <a:gd name="textAreaTop" fmla="*/ 0 h 175680"/>
                    <a:gd name="textAreaBottom" fmla="*/ 176040 h 175680"/>
                  </a:gdLst>
                  <a:ahLst/>
                  <a:cxnLst/>
                  <a:rect l="textAreaLeft" t="textAreaTop" r="textAreaRight" b="textAreaBottom"/>
                  <a:pathLst>
                    <a:path w="733" h="901">
                      <a:moveTo>
                        <a:pt x="0" y="51"/>
                      </a:moveTo>
                      <a:cubicBezTo>
                        <a:pt x="0" y="607"/>
                        <a:pt x="0" y="607"/>
                        <a:pt x="0" y="607"/>
                      </a:cubicBezTo>
                      <a:cubicBezTo>
                        <a:pt x="59" y="618"/>
                        <a:pt x="134" y="641"/>
                        <a:pt x="183" y="678"/>
                      </a:cubicBezTo>
                      <a:cubicBezTo>
                        <a:pt x="235" y="717"/>
                        <a:pt x="276" y="770"/>
                        <a:pt x="302" y="830"/>
                      </a:cubicBezTo>
                      <a:cubicBezTo>
                        <a:pt x="343" y="841"/>
                        <a:pt x="379" y="866"/>
                        <a:pt x="403" y="901"/>
                      </a:cubicBezTo>
                      <a:cubicBezTo>
                        <a:pt x="437" y="893"/>
                        <a:pt x="470" y="882"/>
                        <a:pt x="502" y="869"/>
                      </a:cubicBezTo>
                      <a:cubicBezTo>
                        <a:pt x="502" y="569"/>
                        <a:pt x="502" y="569"/>
                        <a:pt x="502" y="569"/>
                      </a:cubicBezTo>
                      <a:cubicBezTo>
                        <a:pt x="502" y="551"/>
                        <a:pt x="510" y="533"/>
                        <a:pt x="524" y="520"/>
                      </a:cubicBezTo>
                      <a:cubicBezTo>
                        <a:pt x="675" y="382"/>
                        <a:pt x="675" y="382"/>
                        <a:pt x="675" y="382"/>
                      </a:cubicBezTo>
                      <a:cubicBezTo>
                        <a:pt x="672" y="252"/>
                        <a:pt x="692" y="122"/>
                        <a:pt x="733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23" y="0"/>
                        <a:pt x="0" y="22"/>
                        <a:pt x="0" y="51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102" name="Google Shape;346;p13"/>
                <p:cNvSpPr/>
                <p:nvPr/>
              </p:nvSpPr>
              <p:spPr>
                <a:xfrm>
                  <a:off x="8664840" y="288000"/>
                  <a:ext cx="142560" cy="175320"/>
                </a:xfrm>
                <a:custGeom>
                  <a:avLst/>
                  <a:gdLst>
                    <a:gd name="textAreaLeft" fmla="*/ 0 w 142560"/>
                    <a:gd name="textAreaRight" fmla="*/ 142920 w 142560"/>
                    <a:gd name="textAreaTop" fmla="*/ 0 h 175320"/>
                    <a:gd name="textAreaBottom" fmla="*/ 175680 h 175320"/>
                  </a:gdLst>
                  <a:ahLst/>
                  <a:cxnLst/>
                  <a:rect l="textAreaLeft" t="textAreaTop" r="textAreaRight" b="textAreaBottom"/>
                  <a:pathLst>
                    <a:path w="732" h="898">
                      <a:moveTo>
                        <a:pt x="323" y="898"/>
                      </a:moveTo>
                      <a:cubicBezTo>
                        <a:pt x="350" y="860"/>
                        <a:pt x="392" y="834"/>
                        <a:pt x="439" y="827"/>
                      </a:cubicBezTo>
                      <a:cubicBezTo>
                        <a:pt x="490" y="721"/>
                        <a:pt x="612" y="648"/>
                        <a:pt x="732" y="628"/>
                      </a:cubicBezTo>
                      <a:cubicBezTo>
                        <a:pt x="732" y="51"/>
                        <a:pt x="732" y="51"/>
                        <a:pt x="732" y="51"/>
                      </a:cubicBezTo>
                      <a:cubicBezTo>
                        <a:pt x="732" y="22"/>
                        <a:pt x="709" y="0"/>
                        <a:pt x="68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8" y="109"/>
                        <a:pt x="64" y="244"/>
                        <a:pt x="61" y="384"/>
                      </a:cubicBezTo>
                      <a:cubicBezTo>
                        <a:pt x="210" y="528"/>
                        <a:pt x="210" y="528"/>
                        <a:pt x="210" y="528"/>
                      </a:cubicBezTo>
                      <a:cubicBezTo>
                        <a:pt x="223" y="540"/>
                        <a:pt x="230" y="557"/>
                        <a:pt x="230" y="576"/>
                      </a:cubicBezTo>
                      <a:cubicBezTo>
                        <a:pt x="230" y="866"/>
                        <a:pt x="230" y="866"/>
                        <a:pt x="230" y="866"/>
                      </a:cubicBezTo>
                      <a:cubicBezTo>
                        <a:pt x="260" y="879"/>
                        <a:pt x="291" y="890"/>
                        <a:pt x="323" y="89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103" name="Google Shape;347;p13"/>
                <p:cNvSpPr/>
                <p:nvPr/>
              </p:nvSpPr>
              <p:spPr>
                <a:xfrm>
                  <a:off x="8408160" y="433080"/>
                  <a:ext cx="133560" cy="126000"/>
                </a:xfrm>
                <a:custGeom>
                  <a:avLst/>
                  <a:gdLst>
                    <a:gd name="textAreaLeft" fmla="*/ 0 w 133560"/>
                    <a:gd name="textAreaRight" fmla="*/ 133920 w 133560"/>
                    <a:gd name="textAreaTop" fmla="*/ 0 h 126000"/>
                    <a:gd name="textAreaBottom" fmla="*/ 126360 h 126000"/>
                  </a:gdLst>
                  <a:ahLst/>
                  <a:cxnLst/>
                  <a:rect l="textAreaLeft" t="textAreaTop" r="textAreaRight" b="textAreaBottom"/>
                  <a:pathLst>
                    <a:path w="687" h="646">
                      <a:moveTo>
                        <a:pt x="657" y="590"/>
                      </a:moveTo>
                      <a:cubicBezTo>
                        <a:pt x="657" y="429"/>
                        <a:pt x="525" y="298"/>
                        <a:pt x="364" y="298"/>
                      </a:cubicBezTo>
                      <a:cubicBezTo>
                        <a:pt x="336" y="298"/>
                        <a:pt x="306" y="278"/>
                        <a:pt x="299" y="247"/>
                      </a:cubicBezTo>
                      <a:cubicBezTo>
                        <a:pt x="295" y="227"/>
                        <a:pt x="277" y="214"/>
                        <a:pt x="257" y="214"/>
                      </a:cubicBezTo>
                      <a:cubicBezTo>
                        <a:pt x="256" y="214"/>
                        <a:pt x="256" y="214"/>
                        <a:pt x="256" y="214"/>
                      </a:cubicBezTo>
                      <a:cubicBezTo>
                        <a:pt x="226" y="215"/>
                        <a:pt x="199" y="195"/>
                        <a:pt x="190" y="166"/>
                      </a:cubicBezTo>
                      <a:cubicBezTo>
                        <a:pt x="165" y="83"/>
                        <a:pt x="80" y="22"/>
                        <a:pt x="0" y="0"/>
                      </a:cubicBezTo>
                      <a:cubicBezTo>
                        <a:pt x="0" y="595"/>
                        <a:pt x="0" y="595"/>
                        <a:pt x="0" y="595"/>
                      </a:cubicBezTo>
                      <a:cubicBezTo>
                        <a:pt x="0" y="624"/>
                        <a:pt x="23" y="646"/>
                        <a:pt x="51" y="646"/>
                      </a:cubicBezTo>
                      <a:cubicBezTo>
                        <a:pt x="687" y="646"/>
                        <a:pt x="687" y="646"/>
                        <a:pt x="687" y="646"/>
                      </a:cubicBezTo>
                      <a:cubicBezTo>
                        <a:pt x="669" y="635"/>
                        <a:pt x="657" y="614"/>
                        <a:pt x="657" y="59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104" name="Google Shape;348;p13"/>
                <p:cNvSpPr/>
                <p:nvPr/>
              </p:nvSpPr>
              <p:spPr>
                <a:xfrm>
                  <a:off x="8672040" y="437040"/>
                  <a:ext cx="135360" cy="122040"/>
                </a:xfrm>
                <a:custGeom>
                  <a:avLst/>
                  <a:gdLst>
                    <a:gd name="textAreaLeft" fmla="*/ 0 w 135360"/>
                    <a:gd name="textAreaRight" fmla="*/ 135720 w 135360"/>
                    <a:gd name="textAreaTop" fmla="*/ 0 h 122040"/>
                    <a:gd name="textAreaBottom" fmla="*/ 122400 h 122040"/>
                  </a:gdLst>
                  <a:ahLst/>
                  <a:cxnLst/>
                  <a:rect l="textAreaLeft" t="textAreaTop" r="textAreaRight" b="textAreaBottom"/>
                  <a:pathLst>
                    <a:path w="696" h="627">
                      <a:moveTo>
                        <a:pt x="696" y="0"/>
                      </a:moveTo>
                      <a:cubicBezTo>
                        <a:pt x="617" y="20"/>
                        <a:pt x="536" y="74"/>
                        <a:pt x="512" y="150"/>
                      </a:cubicBezTo>
                      <a:cubicBezTo>
                        <a:pt x="502" y="181"/>
                        <a:pt x="470" y="200"/>
                        <a:pt x="438" y="195"/>
                      </a:cubicBezTo>
                      <a:cubicBezTo>
                        <a:pt x="416" y="192"/>
                        <a:pt x="394" y="206"/>
                        <a:pt x="389" y="228"/>
                      </a:cubicBezTo>
                      <a:cubicBezTo>
                        <a:pt x="382" y="255"/>
                        <a:pt x="358" y="278"/>
                        <a:pt x="325" y="278"/>
                      </a:cubicBezTo>
                      <a:cubicBezTo>
                        <a:pt x="163" y="278"/>
                        <a:pt x="32" y="409"/>
                        <a:pt x="32" y="571"/>
                      </a:cubicBezTo>
                      <a:cubicBezTo>
                        <a:pt x="32" y="595"/>
                        <a:pt x="19" y="616"/>
                        <a:pt x="0" y="627"/>
                      </a:cubicBezTo>
                      <a:cubicBezTo>
                        <a:pt x="645" y="627"/>
                        <a:pt x="645" y="627"/>
                        <a:pt x="645" y="627"/>
                      </a:cubicBezTo>
                      <a:cubicBezTo>
                        <a:pt x="673" y="627"/>
                        <a:pt x="696" y="605"/>
                        <a:pt x="696" y="576"/>
                      </a:cubicBezTo>
                      <a:cubicBezTo>
                        <a:pt x="696" y="0"/>
                        <a:pt x="696" y="0"/>
                        <a:pt x="696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105" name="Google Shape;349;p13"/>
                <p:cNvSpPr/>
                <p:nvPr/>
              </p:nvSpPr>
              <p:spPr>
                <a:xfrm>
                  <a:off x="8444520" y="585720"/>
                  <a:ext cx="326520" cy="50400"/>
                </a:xfrm>
                <a:custGeom>
                  <a:avLst/>
                  <a:gdLst>
                    <a:gd name="textAreaLeft" fmla="*/ 0 w 326520"/>
                    <a:gd name="textAreaRight" fmla="*/ 326880 w 326520"/>
                    <a:gd name="textAreaTop" fmla="*/ 0 h 50400"/>
                    <a:gd name="textAreaBottom" fmla="*/ 50760 h 50400"/>
                  </a:gdLst>
                  <a:ahLst/>
                  <a:cxnLst/>
                  <a:rect l="textAreaLeft" t="textAreaTop" r="textAreaRight" b="textAreaBottom"/>
                  <a:pathLst>
                    <a:path w="1675" h="260">
                      <a:moveTo>
                        <a:pt x="1586" y="127"/>
                      </a:moveTo>
                      <a:cubicBezTo>
                        <a:pt x="1299" y="127"/>
                        <a:pt x="1299" y="127"/>
                        <a:pt x="1299" y="127"/>
                      </a:cubicBezTo>
                      <a:cubicBezTo>
                        <a:pt x="1299" y="0"/>
                        <a:pt x="1299" y="0"/>
                        <a:pt x="1299" y="0"/>
                      </a:cubicBezTo>
                      <a:cubicBezTo>
                        <a:pt x="375" y="0"/>
                        <a:pt x="375" y="0"/>
                        <a:pt x="375" y="0"/>
                      </a:cubicBezTo>
                      <a:cubicBezTo>
                        <a:pt x="375" y="127"/>
                        <a:pt x="375" y="127"/>
                        <a:pt x="375" y="127"/>
                      </a:cubicBezTo>
                      <a:cubicBezTo>
                        <a:pt x="89" y="127"/>
                        <a:pt x="89" y="127"/>
                        <a:pt x="89" y="127"/>
                      </a:cubicBezTo>
                      <a:cubicBezTo>
                        <a:pt x="0" y="131"/>
                        <a:pt x="1" y="257"/>
                        <a:pt x="89" y="260"/>
                      </a:cubicBezTo>
                      <a:cubicBezTo>
                        <a:pt x="1586" y="260"/>
                        <a:pt x="1586" y="260"/>
                        <a:pt x="1586" y="260"/>
                      </a:cubicBezTo>
                      <a:cubicBezTo>
                        <a:pt x="1675" y="257"/>
                        <a:pt x="1674" y="131"/>
                        <a:pt x="1586" y="12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200" bIns="252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106" name="Google Shape;350;p13"/>
                <p:cNvSpPr/>
                <p:nvPr/>
              </p:nvSpPr>
              <p:spPr>
                <a:xfrm>
                  <a:off x="8532000" y="395280"/>
                  <a:ext cx="16920" cy="46800"/>
                </a:xfrm>
                <a:custGeom>
                  <a:avLst/>
                  <a:gdLst>
                    <a:gd name="textAreaLeft" fmla="*/ 0 w 16920"/>
                    <a:gd name="textAreaRight" fmla="*/ 17280 w 16920"/>
                    <a:gd name="textAreaTop" fmla="*/ 0 h 46800"/>
                    <a:gd name="textAreaBottom" fmla="*/ 47160 h 46800"/>
                  </a:gdLst>
                  <a:ahLst/>
                  <a:cxnLst/>
                  <a:rect l="textAreaLeft" t="textAreaTop" r="textAreaRight" b="textAreaBottom"/>
                  <a:pathLst>
                    <a:path w="88" h="241">
                      <a:moveTo>
                        <a:pt x="0" y="241"/>
                      </a:moveTo>
                      <a:cubicBezTo>
                        <a:pt x="88" y="174"/>
                        <a:pt x="88" y="174"/>
                        <a:pt x="88" y="174"/>
                      </a:cubicBezTo>
                      <a:cubicBezTo>
                        <a:pt x="73" y="116"/>
                        <a:pt x="62" y="57"/>
                        <a:pt x="54" y="0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241"/>
                        <a:pt x="0" y="241"/>
                        <a:pt x="0" y="241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3400" bIns="234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107" name="Google Shape;351;p13"/>
                <p:cNvSpPr/>
                <p:nvPr/>
              </p:nvSpPr>
              <p:spPr>
                <a:xfrm>
                  <a:off x="8523360" y="447480"/>
                  <a:ext cx="168480" cy="111600"/>
                </a:xfrm>
                <a:custGeom>
                  <a:avLst/>
                  <a:gdLst>
                    <a:gd name="textAreaLeft" fmla="*/ 0 w 168480"/>
                    <a:gd name="textAreaRight" fmla="*/ 168840 w 168480"/>
                    <a:gd name="textAreaTop" fmla="*/ 0 h 111600"/>
                    <a:gd name="textAreaBottom" fmla="*/ 111960 h 111600"/>
                  </a:gdLst>
                  <a:ahLst/>
                  <a:cxnLst/>
                  <a:rect l="textAreaLeft" t="textAreaTop" r="textAreaRight" b="textAreaBottom"/>
                  <a:pathLst>
                    <a:path w="865" h="573">
                      <a:moveTo>
                        <a:pt x="297" y="573"/>
                      </a:moveTo>
                      <a:cubicBezTo>
                        <a:pt x="562" y="573"/>
                        <a:pt x="562" y="573"/>
                        <a:pt x="562" y="573"/>
                      </a:cubicBezTo>
                      <a:cubicBezTo>
                        <a:pt x="577" y="523"/>
                        <a:pt x="615" y="481"/>
                        <a:pt x="663" y="462"/>
                      </a:cubicBezTo>
                      <a:cubicBezTo>
                        <a:pt x="680" y="331"/>
                        <a:pt x="757" y="219"/>
                        <a:pt x="865" y="153"/>
                      </a:cubicBezTo>
                      <a:cubicBezTo>
                        <a:pt x="863" y="152"/>
                        <a:pt x="862" y="151"/>
                        <a:pt x="860" y="150"/>
                      </a:cubicBezTo>
                      <a:cubicBezTo>
                        <a:pt x="858" y="149"/>
                        <a:pt x="856" y="148"/>
                        <a:pt x="854" y="147"/>
                      </a:cubicBezTo>
                      <a:cubicBezTo>
                        <a:pt x="819" y="128"/>
                        <a:pt x="785" y="106"/>
                        <a:pt x="754" y="82"/>
                      </a:cubicBezTo>
                      <a:cubicBezTo>
                        <a:pt x="649" y="0"/>
                        <a:pt x="649" y="0"/>
                        <a:pt x="649" y="0"/>
                      </a:cubicBezTo>
                      <a:cubicBezTo>
                        <a:pt x="229" y="0"/>
                        <a:pt x="229" y="0"/>
                        <a:pt x="229" y="0"/>
                      </a:cubicBezTo>
                      <a:cubicBezTo>
                        <a:pt x="117" y="86"/>
                        <a:pt x="117" y="86"/>
                        <a:pt x="117" y="86"/>
                      </a:cubicBezTo>
                      <a:cubicBezTo>
                        <a:pt x="80" y="113"/>
                        <a:pt x="41" y="137"/>
                        <a:pt x="0" y="158"/>
                      </a:cubicBezTo>
                      <a:cubicBezTo>
                        <a:pt x="105" y="224"/>
                        <a:pt x="179" y="334"/>
                        <a:pt x="195" y="463"/>
                      </a:cubicBezTo>
                      <a:cubicBezTo>
                        <a:pt x="244" y="482"/>
                        <a:pt x="282" y="523"/>
                        <a:pt x="297" y="573"/>
                      </a:cubicBezTo>
                      <a:close/>
                      <a:moveTo>
                        <a:pt x="389" y="339"/>
                      </a:moveTo>
                      <a:cubicBezTo>
                        <a:pt x="415" y="313"/>
                        <a:pt x="457" y="313"/>
                        <a:pt x="483" y="339"/>
                      </a:cubicBezTo>
                      <a:cubicBezTo>
                        <a:pt x="543" y="404"/>
                        <a:pt x="454" y="493"/>
                        <a:pt x="389" y="433"/>
                      </a:cubicBezTo>
                      <a:cubicBezTo>
                        <a:pt x="363" y="407"/>
                        <a:pt x="363" y="365"/>
                        <a:pt x="389" y="33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108" name="Google Shape;352;p13"/>
              <p:cNvGrpSpPr/>
              <p:nvPr/>
            </p:nvGrpSpPr>
            <p:grpSpPr>
              <a:xfrm>
                <a:off x="8993160" y="584640"/>
                <a:ext cx="344160" cy="317160"/>
                <a:chOff x="8993160" y="584640"/>
                <a:chExt cx="344160" cy="317160"/>
              </a:xfrm>
            </p:grpSpPr>
            <p:sp>
              <p:nvSpPr>
                <p:cNvPr id="109" name="Google Shape;353;p13"/>
                <p:cNvSpPr/>
                <p:nvPr/>
              </p:nvSpPr>
              <p:spPr>
                <a:xfrm>
                  <a:off x="9108000" y="638640"/>
                  <a:ext cx="148320" cy="149040"/>
                </a:xfrm>
                <a:custGeom>
                  <a:avLst/>
                  <a:gdLst>
                    <a:gd name="textAreaLeft" fmla="*/ 0 w 148320"/>
                    <a:gd name="textAreaRight" fmla="*/ 148680 w 148320"/>
                    <a:gd name="textAreaTop" fmla="*/ 0 h 149040"/>
                    <a:gd name="textAreaBottom" fmla="*/ 149400 h 149040"/>
                  </a:gdLst>
                  <a:ahLst/>
                  <a:cxnLst/>
                  <a:rect l="textAreaLeft" t="textAreaTop" r="textAreaRight" b="textAreaBottom"/>
                  <a:pathLst>
                    <a:path w="251" h="252">
                      <a:moveTo>
                        <a:pt x="197" y="142"/>
                      </a:moveTo>
                      <a:cubicBezTo>
                        <a:pt x="176" y="141"/>
                        <a:pt x="176" y="110"/>
                        <a:pt x="197" y="110"/>
                      </a:cubicBezTo>
                      <a:cubicBezTo>
                        <a:pt x="251" y="109"/>
                        <a:pt x="251" y="109"/>
                        <a:pt x="251" y="109"/>
                      </a:cubicBezTo>
                      <a:cubicBezTo>
                        <a:pt x="245" y="55"/>
                        <a:pt x="197" y="6"/>
                        <a:pt x="142" y="0"/>
                      </a:cubicBezTo>
                      <a:cubicBezTo>
                        <a:pt x="141" y="54"/>
                        <a:pt x="141" y="54"/>
                        <a:pt x="141" y="54"/>
                      </a:cubicBezTo>
                      <a:cubicBezTo>
                        <a:pt x="141" y="63"/>
                        <a:pt x="134" y="70"/>
                        <a:pt x="125" y="70"/>
                      </a:cubicBezTo>
                      <a:cubicBezTo>
                        <a:pt x="125" y="70"/>
                        <a:pt x="125" y="70"/>
                        <a:pt x="125" y="70"/>
                      </a:cubicBezTo>
                      <a:cubicBezTo>
                        <a:pt x="116" y="70"/>
                        <a:pt x="109" y="63"/>
                        <a:pt x="109" y="54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53" y="6"/>
                        <a:pt x="5" y="55"/>
                        <a:pt x="0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74" y="111"/>
                        <a:pt x="74" y="141"/>
                        <a:pt x="53" y="142"/>
                      </a:cubicBezTo>
                      <a:cubicBezTo>
                        <a:pt x="0" y="142"/>
                        <a:pt x="0" y="142"/>
                        <a:pt x="0" y="142"/>
                      </a:cubicBezTo>
                      <a:cubicBezTo>
                        <a:pt x="5" y="197"/>
                        <a:pt x="53" y="246"/>
                        <a:pt x="109" y="252"/>
                      </a:cubicBezTo>
                      <a:cubicBezTo>
                        <a:pt x="109" y="198"/>
                        <a:pt x="109" y="198"/>
                        <a:pt x="109" y="198"/>
                      </a:cubicBezTo>
                      <a:cubicBezTo>
                        <a:pt x="109" y="189"/>
                        <a:pt x="116" y="182"/>
                        <a:pt x="125" y="182"/>
                      </a:cubicBezTo>
                      <a:cubicBezTo>
                        <a:pt x="125" y="182"/>
                        <a:pt x="125" y="182"/>
                        <a:pt x="125" y="182"/>
                      </a:cubicBezTo>
                      <a:cubicBezTo>
                        <a:pt x="134" y="182"/>
                        <a:pt x="141" y="189"/>
                        <a:pt x="141" y="198"/>
                      </a:cubicBezTo>
                      <a:cubicBezTo>
                        <a:pt x="141" y="252"/>
                        <a:pt x="141" y="252"/>
                        <a:pt x="141" y="252"/>
                      </a:cubicBezTo>
                      <a:cubicBezTo>
                        <a:pt x="197" y="246"/>
                        <a:pt x="245" y="197"/>
                        <a:pt x="251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lose/>
                      <a:moveTo>
                        <a:pt x="125" y="142"/>
                      </a:moveTo>
                      <a:cubicBezTo>
                        <a:pt x="104" y="141"/>
                        <a:pt x="104" y="111"/>
                        <a:pt x="125" y="110"/>
                      </a:cubicBezTo>
                      <a:cubicBezTo>
                        <a:pt x="147" y="110"/>
                        <a:pt x="147" y="141"/>
                        <a:pt x="125" y="14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110" name="Google Shape;354;p13"/>
                <p:cNvSpPr/>
                <p:nvPr/>
              </p:nvSpPr>
              <p:spPr>
                <a:xfrm>
                  <a:off x="8993160" y="823320"/>
                  <a:ext cx="77760" cy="78480"/>
                </a:xfrm>
                <a:custGeom>
                  <a:avLst/>
                  <a:gdLst>
                    <a:gd name="textAreaLeft" fmla="*/ 0 w 77760"/>
                    <a:gd name="textAreaRight" fmla="*/ 78120 w 77760"/>
                    <a:gd name="textAreaTop" fmla="*/ 0 h 78480"/>
                    <a:gd name="textAreaBottom" fmla="*/ 78840 h 78480"/>
                  </a:gdLst>
                  <a:ahLst/>
                  <a:cxnLst/>
                  <a:rect l="textAreaLeft" t="textAreaTop" r="textAreaRight" b="textAreaBottom"/>
                  <a:pathLst>
                    <a:path w="132" h="133">
                      <a:moveTo>
                        <a:pt x="75" y="0"/>
                      </a:moveTo>
                      <a:cubicBezTo>
                        <a:pt x="15" y="60"/>
                        <a:pt x="15" y="60"/>
                        <a:pt x="15" y="60"/>
                      </a:cubicBezTo>
                      <a:cubicBezTo>
                        <a:pt x="0" y="76"/>
                        <a:pt x="0" y="101"/>
                        <a:pt x="15" y="117"/>
                      </a:cubicBezTo>
                      <a:cubicBezTo>
                        <a:pt x="31" y="133"/>
                        <a:pt x="56" y="133"/>
                        <a:pt x="72" y="11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9240" bIns="392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111" name="Google Shape;355;p13"/>
                <p:cNvSpPr/>
                <p:nvPr/>
              </p:nvSpPr>
              <p:spPr>
                <a:xfrm>
                  <a:off x="9026280" y="584640"/>
                  <a:ext cx="311040" cy="245520"/>
                </a:xfrm>
                <a:custGeom>
                  <a:avLst/>
                  <a:gdLst>
                    <a:gd name="textAreaLeft" fmla="*/ 0 w 311040"/>
                    <a:gd name="textAreaRight" fmla="*/ 311400 w 311040"/>
                    <a:gd name="textAreaTop" fmla="*/ 0 h 245520"/>
                    <a:gd name="textAreaBottom" fmla="*/ 245880 h 245520"/>
                  </a:gdLst>
                  <a:ahLst/>
                  <a:cxnLst/>
                  <a:rect l="textAreaLeft" t="textAreaTop" r="textAreaRight" b="textAreaBottom"/>
                  <a:pathLst>
                    <a:path w="526" h="415">
                      <a:moveTo>
                        <a:pt x="402" y="77"/>
                      </a:moveTo>
                      <a:cubicBezTo>
                        <a:pt x="329" y="1"/>
                        <a:pt x="197" y="0"/>
                        <a:pt x="124" y="77"/>
                      </a:cubicBezTo>
                      <a:cubicBezTo>
                        <a:pt x="0" y="200"/>
                        <a:pt x="89" y="415"/>
                        <a:pt x="263" y="414"/>
                      </a:cubicBezTo>
                      <a:cubicBezTo>
                        <a:pt x="437" y="415"/>
                        <a:pt x="526" y="200"/>
                        <a:pt x="402" y="77"/>
                      </a:cubicBezTo>
                      <a:close/>
                      <a:moveTo>
                        <a:pt x="376" y="329"/>
                      </a:moveTo>
                      <a:cubicBezTo>
                        <a:pt x="312" y="393"/>
                        <a:pt x="211" y="390"/>
                        <a:pt x="151" y="329"/>
                      </a:cubicBezTo>
                      <a:cubicBezTo>
                        <a:pt x="120" y="299"/>
                        <a:pt x="105" y="259"/>
                        <a:pt x="104" y="219"/>
                      </a:cubicBezTo>
                      <a:cubicBezTo>
                        <a:pt x="104" y="218"/>
                        <a:pt x="104" y="218"/>
                        <a:pt x="104" y="217"/>
                      </a:cubicBezTo>
                      <a:cubicBezTo>
                        <a:pt x="104" y="216"/>
                        <a:pt x="104" y="216"/>
                        <a:pt x="104" y="215"/>
                      </a:cubicBezTo>
                      <a:cubicBezTo>
                        <a:pt x="103" y="131"/>
                        <a:pt x="177" y="56"/>
                        <a:pt x="263" y="57"/>
                      </a:cubicBezTo>
                      <a:cubicBezTo>
                        <a:pt x="409" y="60"/>
                        <a:pt x="473" y="231"/>
                        <a:pt x="376" y="32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112" name="Google Shape;356;p13"/>
                <p:cNvSpPr/>
                <p:nvPr/>
              </p:nvSpPr>
              <p:spPr>
                <a:xfrm>
                  <a:off x="9051120" y="790560"/>
                  <a:ext cx="52560" cy="52560"/>
                </a:xfrm>
                <a:custGeom>
                  <a:avLst/>
                  <a:gdLst>
                    <a:gd name="textAreaLeft" fmla="*/ 0 w 52560"/>
                    <a:gd name="textAreaRight" fmla="*/ 52920 w 52560"/>
                    <a:gd name="textAreaTop" fmla="*/ 0 h 52560"/>
                    <a:gd name="textAreaBottom" fmla="*/ 52920 h 52560"/>
                  </a:gdLst>
                  <a:ahLst/>
                  <a:cxnLst/>
                  <a:rect l="textAreaLeft" t="textAreaTop" r="textAreaRight" b="textAreaBottom"/>
                  <a:pathLst>
                    <a:path w="89" h="89">
                      <a:moveTo>
                        <a:pt x="33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57" y="89"/>
                        <a:pt x="57" y="89"/>
                        <a:pt x="57" y="89"/>
                      </a:cubicBezTo>
                      <a:cubicBezTo>
                        <a:pt x="89" y="57"/>
                        <a:pt x="89" y="57"/>
                        <a:pt x="89" y="57"/>
                      </a:cubicBezTo>
                      <a:cubicBezTo>
                        <a:pt x="67" y="41"/>
                        <a:pt x="48" y="22"/>
                        <a:pt x="3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6280" bIns="2628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</p:grpSp>
      </p:grpSp>
      <p:grpSp>
        <p:nvGrpSpPr>
          <p:cNvPr id="113" name="Google Shape;357;p13"/>
          <p:cNvGrpSpPr/>
          <p:nvPr/>
        </p:nvGrpSpPr>
        <p:grpSpPr>
          <a:xfrm>
            <a:off x="-3638160" y="-2808720"/>
            <a:ext cx="5889960" cy="9371520"/>
            <a:chOff x="-3638160" y="-2808720"/>
            <a:chExt cx="5889960" cy="9371520"/>
          </a:xfrm>
        </p:grpSpPr>
        <p:pic>
          <p:nvPicPr>
            <p:cNvPr id="114" name="Google Shape;358;p13"/>
            <p:cNvPicPr/>
            <p:nvPr/>
          </p:nvPicPr>
          <p:blipFill>
            <a:blip r:embed="rId5">
              <a:alphaModFix amt="50000"/>
            </a:blip>
            <a:stretch/>
          </p:blipFill>
          <p:spPr>
            <a:xfrm rot="3138600">
              <a:off x="-1972440" y="-208044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115" name="Google Shape;359;p13"/>
            <p:cNvPicPr/>
            <p:nvPr/>
          </p:nvPicPr>
          <p:blipFill>
            <a:blip r:embed="rId5">
              <a:alphaModFix amt="50000"/>
            </a:blip>
            <a:stretch/>
          </p:blipFill>
          <p:spPr>
            <a:xfrm rot="2023800">
              <a:off x="-2974320" y="240624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17" name="PlaceHolder 2"/>
          <p:cNvSpPr>
            <a:spLocks noGrp="1"/>
          </p:cNvSpPr>
          <p:nvPr>
            <p:ph type="title"/>
          </p:nvPr>
        </p:nvSpPr>
        <p:spPr>
          <a:xfrm>
            <a:off x="720000" y="1355400"/>
            <a:ext cx="823320" cy="447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3000" b="0" u="none" strike="noStrike">
                <a:solidFill>
                  <a:schemeClr val="lt1"/>
                </a:solidFill>
                <a:effectLst/>
                <a:uFillTx/>
                <a:latin typeface="Montserrat"/>
                <a:ea typeface="Montserrat"/>
              </a:rPr>
              <a:t>xx%</a:t>
            </a:r>
            <a:endParaRPr lang="fr-FR" sz="3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title"/>
          </p:nvPr>
        </p:nvSpPr>
        <p:spPr>
          <a:xfrm>
            <a:off x="3958560" y="2492280"/>
            <a:ext cx="823320" cy="447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3000" b="0" u="none" strike="noStrike">
                <a:solidFill>
                  <a:schemeClr val="lt1"/>
                </a:solidFill>
                <a:effectLst/>
                <a:uFillTx/>
                <a:latin typeface="Montserrat"/>
                <a:ea typeface="Montserrat"/>
              </a:rPr>
              <a:t>xx%</a:t>
            </a:r>
            <a:endParaRPr lang="fr-FR" sz="3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title"/>
          </p:nvPr>
        </p:nvSpPr>
        <p:spPr>
          <a:xfrm>
            <a:off x="3958560" y="1355400"/>
            <a:ext cx="823320" cy="447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3000" b="0" u="none" strike="noStrike">
                <a:solidFill>
                  <a:schemeClr val="lt1"/>
                </a:solidFill>
                <a:effectLst/>
                <a:uFillTx/>
                <a:latin typeface="Montserrat"/>
                <a:ea typeface="Montserrat"/>
              </a:rPr>
              <a:t>xx%</a:t>
            </a:r>
            <a:endParaRPr lang="fr-FR" sz="3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title"/>
          </p:nvPr>
        </p:nvSpPr>
        <p:spPr>
          <a:xfrm>
            <a:off x="720000" y="3629160"/>
            <a:ext cx="823320" cy="447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3000" b="0" u="none" strike="noStrike">
                <a:solidFill>
                  <a:schemeClr val="lt1"/>
                </a:solidFill>
                <a:effectLst/>
                <a:uFillTx/>
                <a:latin typeface="Montserrat"/>
                <a:ea typeface="Montserrat"/>
              </a:rPr>
              <a:t>xx%</a:t>
            </a:r>
            <a:endParaRPr lang="fr-FR" sz="3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 type="title"/>
          </p:nvPr>
        </p:nvSpPr>
        <p:spPr>
          <a:xfrm>
            <a:off x="720000" y="2492280"/>
            <a:ext cx="823320" cy="447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3000" b="0" u="none" strike="noStrike">
                <a:solidFill>
                  <a:schemeClr val="lt1"/>
                </a:solidFill>
                <a:effectLst/>
                <a:uFillTx/>
                <a:latin typeface="Montserrat"/>
                <a:ea typeface="Montserrat"/>
              </a:rPr>
              <a:t>xx%</a:t>
            </a:r>
            <a:endParaRPr lang="fr-FR" sz="3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 type="title"/>
          </p:nvPr>
        </p:nvSpPr>
        <p:spPr>
          <a:xfrm>
            <a:off x="3958560" y="3629160"/>
            <a:ext cx="823320" cy="447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3000" b="0" u="none" strike="noStrike">
                <a:solidFill>
                  <a:schemeClr val="lt1"/>
                </a:solidFill>
                <a:effectLst/>
                <a:uFillTx/>
                <a:latin typeface="Montserrat"/>
                <a:ea typeface="Montserrat"/>
              </a:rPr>
              <a:t>xx%</a:t>
            </a:r>
            <a:endParaRPr lang="fr-FR" sz="3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374;p14"/>
          <p:cNvPicPr/>
          <p:nvPr/>
        </p:nvPicPr>
        <p:blipFill>
          <a:blip r:embed="rId2"/>
          <a:srcRect t="1844" r="1844"/>
          <a:stretch/>
        </p:blipFill>
        <p:spPr>
          <a:xfrm flipH="1">
            <a:off x="36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4" name="Google Shape;375;p14"/>
          <p:cNvPicPr/>
          <p:nvPr/>
        </p:nvPicPr>
        <p:blipFill>
          <a:blip r:embed="rId3">
            <a:alphaModFix amt="60000"/>
          </a:blip>
          <a:srcRect b="1681"/>
          <a:stretch/>
        </p:blipFill>
        <p:spPr>
          <a:xfrm flipH="1">
            <a:off x="6489000" y="0"/>
            <a:ext cx="2740680" cy="514332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125" name="Google Shape;376;p14"/>
          <p:cNvGrpSpPr/>
          <p:nvPr/>
        </p:nvGrpSpPr>
        <p:grpSpPr>
          <a:xfrm>
            <a:off x="-1880280" y="-2238480"/>
            <a:ext cx="12745800" cy="9193680"/>
            <a:chOff x="-1880280" y="-2238480"/>
            <a:chExt cx="12745800" cy="9193680"/>
          </a:xfrm>
        </p:grpSpPr>
        <p:pic>
          <p:nvPicPr>
            <p:cNvPr id="126" name="Google Shape;377;p14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14977800" flipH="1">
              <a:off x="6854040" y="295956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127" name="Google Shape;378;p14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16919400" flipH="1">
              <a:off x="-1588680" y="-187884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128" name="Google Shape;379;p14"/>
          <p:cNvGrpSpPr/>
          <p:nvPr/>
        </p:nvGrpSpPr>
        <p:grpSpPr>
          <a:xfrm>
            <a:off x="7748280" y="-749880"/>
            <a:ext cx="1963080" cy="2057760"/>
            <a:chOff x="7748280" y="-749880"/>
            <a:chExt cx="1963080" cy="2057760"/>
          </a:xfrm>
        </p:grpSpPr>
        <p:pic>
          <p:nvPicPr>
            <p:cNvPr id="129" name="Google Shape;380;p14"/>
            <p:cNvPicPr/>
            <p:nvPr/>
          </p:nvPicPr>
          <p:blipFill>
            <a:blip r:embed="rId5">
              <a:alphaModFix amt="50000"/>
            </a:blip>
            <a:stretch/>
          </p:blipFill>
          <p:spPr>
            <a:xfrm rot="16200000">
              <a:off x="7726320" y="-727920"/>
              <a:ext cx="2007000" cy="1963080"/>
            </a:xfrm>
            <a:prstGeom prst="rect">
              <a:avLst/>
            </a:prstGeom>
            <a:noFill/>
            <a:ln w="0">
              <a:noFill/>
            </a:ln>
          </p:spPr>
        </p:pic>
        <p:grpSp>
          <p:nvGrpSpPr>
            <p:cNvPr id="130" name="Google Shape;381;p14"/>
            <p:cNvGrpSpPr/>
            <p:nvPr/>
          </p:nvGrpSpPr>
          <p:grpSpPr>
            <a:xfrm>
              <a:off x="8696880" y="990720"/>
              <a:ext cx="344520" cy="317160"/>
              <a:chOff x="8696880" y="990720"/>
              <a:chExt cx="344520" cy="317160"/>
            </a:xfrm>
          </p:grpSpPr>
          <p:sp>
            <p:nvSpPr>
              <p:cNvPr id="131" name="Google Shape;382;p14"/>
              <p:cNvSpPr/>
              <p:nvPr/>
            </p:nvSpPr>
            <p:spPr>
              <a:xfrm>
                <a:off x="8811720" y="1044720"/>
                <a:ext cx="148320" cy="149040"/>
              </a:xfrm>
              <a:custGeom>
                <a:avLst/>
                <a:gdLst>
                  <a:gd name="textAreaLeft" fmla="*/ 0 w 148320"/>
                  <a:gd name="textAreaRight" fmla="*/ 148680 w 148320"/>
                  <a:gd name="textAreaTop" fmla="*/ 0 h 149040"/>
                  <a:gd name="textAreaBottom" fmla="*/ 149400 h 149040"/>
                </a:gdLst>
                <a:ahLst/>
                <a:cxnLst/>
                <a:rect l="textAreaLeft" t="textAreaTop" r="textAreaRight" b="textAreaBottom"/>
                <a:pathLst>
                  <a:path w="251" h="252">
                    <a:moveTo>
                      <a:pt x="197" y="142"/>
                    </a:moveTo>
                    <a:cubicBezTo>
                      <a:pt x="176" y="141"/>
                      <a:pt x="176" y="110"/>
                      <a:pt x="197" y="110"/>
                    </a:cubicBezTo>
                    <a:cubicBezTo>
                      <a:pt x="251" y="109"/>
                      <a:pt x="251" y="109"/>
                      <a:pt x="251" y="109"/>
                    </a:cubicBezTo>
                    <a:cubicBezTo>
                      <a:pt x="245" y="55"/>
                      <a:pt x="197" y="6"/>
                      <a:pt x="142" y="0"/>
                    </a:cubicBezTo>
                    <a:cubicBezTo>
                      <a:pt x="141" y="54"/>
                      <a:pt x="141" y="54"/>
                      <a:pt x="141" y="54"/>
                    </a:cubicBezTo>
                    <a:cubicBezTo>
                      <a:pt x="141" y="63"/>
                      <a:pt x="134" y="70"/>
                      <a:pt x="125" y="70"/>
                    </a:cubicBezTo>
                    <a:cubicBezTo>
                      <a:pt x="125" y="70"/>
                      <a:pt x="125" y="70"/>
                      <a:pt x="125" y="70"/>
                    </a:cubicBezTo>
                    <a:cubicBezTo>
                      <a:pt x="116" y="70"/>
                      <a:pt x="109" y="63"/>
                      <a:pt x="109" y="54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53" y="6"/>
                      <a:pt x="5" y="55"/>
                      <a:pt x="0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74" y="111"/>
                      <a:pt x="74" y="141"/>
                      <a:pt x="53" y="142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5" y="197"/>
                      <a:pt x="53" y="246"/>
                      <a:pt x="109" y="252"/>
                    </a:cubicBezTo>
                    <a:cubicBezTo>
                      <a:pt x="109" y="198"/>
                      <a:pt x="109" y="198"/>
                      <a:pt x="109" y="198"/>
                    </a:cubicBezTo>
                    <a:cubicBezTo>
                      <a:pt x="109" y="189"/>
                      <a:pt x="116" y="182"/>
                      <a:pt x="125" y="182"/>
                    </a:cubicBezTo>
                    <a:cubicBezTo>
                      <a:pt x="125" y="182"/>
                      <a:pt x="125" y="182"/>
                      <a:pt x="125" y="182"/>
                    </a:cubicBezTo>
                    <a:cubicBezTo>
                      <a:pt x="134" y="182"/>
                      <a:pt x="141" y="189"/>
                      <a:pt x="141" y="198"/>
                    </a:cubicBezTo>
                    <a:cubicBezTo>
                      <a:pt x="141" y="252"/>
                      <a:pt x="141" y="252"/>
                      <a:pt x="141" y="252"/>
                    </a:cubicBezTo>
                    <a:cubicBezTo>
                      <a:pt x="197" y="246"/>
                      <a:pt x="245" y="197"/>
                      <a:pt x="251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lose/>
                    <a:moveTo>
                      <a:pt x="125" y="142"/>
                    </a:moveTo>
                    <a:cubicBezTo>
                      <a:pt x="104" y="141"/>
                      <a:pt x="104" y="111"/>
                      <a:pt x="125" y="110"/>
                    </a:cubicBezTo>
                    <a:cubicBezTo>
                      <a:pt x="147" y="110"/>
                      <a:pt x="147" y="141"/>
                      <a:pt x="125" y="14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32" name="Google Shape;383;p14"/>
              <p:cNvSpPr/>
              <p:nvPr/>
            </p:nvSpPr>
            <p:spPr>
              <a:xfrm>
                <a:off x="8696880" y="1229400"/>
                <a:ext cx="77760" cy="78480"/>
              </a:xfrm>
              <a:custGeom>
                <a:avLst/>
                <a:gdLst>
                  <a:gd name="textAreaLeft" fmla="*/ 0 w 77760"/>
                  <a:gd name="textAreaRight" fmla="*/ 78120 w 77760"/>
                  <a:gd name="textAreaTop" fmla="*/ 0 h 78480"/>
                  <a:gd name="textAreaBottom" fmla="*/ 78840 h 78480"/>
                </a:gdLst>
                <a:ahLst/>
                <a:cxnLst/>
                <a:rect l="textAreaLeft" t="textAreaTop" r="textAreaRight" b="textAreaBottom"/>
                <a:pathLst>
                  <a:path w="132" h="133">
                    <a:moveTo>
                      <a:pt x="75" y="0"/>
                    </a:moveTo>
                    <a:cubicBezTo>
                      <a:pt x="15" y="60"/>
                      <a:pt x="15" y="60"/>
                      <a:pt x="15" y="60"/>
                    </a:cubicBezTo>
                    <a:cubicBezTo>
                      <a:pt x="0" y="76"/>
                      <a:pt x="0" y="101"/>
                      <a:pt x="15" y="117"/>
                    </a:cubicBezTo>
                    <a:cubicBezTo>
                      <a:pt x="31" y="133"/>
                      <a:pt x="56" y="133"/>
                      <a:pt x="72" y="117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7"/>
                      <a:pt x="132" y="57"/>
                      <a:pt x="132" y="57"/>
                    </a:cubicBez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9240" bIns="392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33" name="Google Shape;384;p14"/>
              <p:cNvSpPr/>
              <p:nvPr/>
            </p:nvSpPr>
            <p:spPr>
              <a:xfrm>
                <a:off x="8730360" y="990720"/>
                <a:ext cx="311040" cy="245520"/>
              </a:xfrm>
              <a:custGeom>
                <a:avLst/>
                <a:gdLst>
                  <a:gd name="textAreaLeft" fmla="*/ 0 w 311040"/>
                  <a:gd name="textAreaRight" fmla="*/ 311400 w 311040"/>
                  <a:gd name="textAreaTop" fmla="*/ 0 h 245520"/>
                  <a:gd name="textAreaBottom" fmla="*/ 245880 h 245520"/>
                </a:gdLst>
                <a:ahLst/>
                <a:cxnLst/>
                <a:rect l="textAreaLeft" t="textAreaTop" r="textAreaRight" b="textAreaBottom"/>
                <a:pathLst>
                  <a:path w="526" h="415">
                    <a:moveTo>
                      <a:pt x="402" y="77"/>
                    </a:moveTo>
                    <a:cubicBezTo>
                      <a:pt x="329" y="1"/>
                      <a:pt x="197" y="0"/>
                      <a:pt x="124" y="77"/>
                    </a:cubicBezTo>
                    <a:cubicBezTo>
                      <a:pt x="0" y="200"/>
                      <a:pt x="89" y="415"/>
                      <a:pt x="263" y="414"/>
                    </a:cubicBezTo>
                    <a:cubicBezTo>
                      <a:pt x="437" y="415"/>
                      <a:pt x="526" y="200"/>
                      <a:pt x="402" y="77"/>
                    </a:cubicBezTo>
                    <a:close/>
                    <a:moveTo>
                      <a:pt x="376" y="329"/>
                    </a:moveTo>
                    <a:cubicBezTo>
                      <a:pt x="312" y="393"/>
                      <a:pt x="211" y="390"/>
                      <a:pt x="151" y="329"/>
                    </a:cubicBezTo>
                    <a:cubicBezTo>
                      <a:pt x="120" y="299"/>
                      <a:pt x="105" y="259"/>
                      <a:pt x="104" y="219"/>
                    </a:cubicBezTo>
                    <a:cubicBezTo>
                      <a:pt x="104" y="218"/>
                      <a:pt x="104" y="218"/>
                      <a:pt x="104" y="217"/>
                    </a:cubicBezTo>
                    <a:cubicBezTo>
                      <a:pt x="104" y="216"/>
                      <a:pt x="104" y="216"/>
                      <a:pt x="104" y="215"/>
                    </a:cubicBezTo>
                    <a:cubicBezTo>
                      <a:pt x="103" y="131"/>
                      <a:pt x="177" y="56"/>
                      <a:pt x="263" y="57"/>
                    </a:cubicBezTo>
                    <a:cubicBezTo>
                      <a:pt x="409" y="60"/>
                      <a:pt x="473" y="231"/>
                      <a:pt x="376" y="32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34" name="Google Shape;385;p14"/>
              <p:cNvSpPr/>
              <p:nvPr/>
            </p:nvSpPr>
            <p:spPr>
              <a:xfrm>
                <a:off x="8754840" y="1196640"/>
                <a:ext cx="52560" cy="52560"/>
              </a:xfrm>
              <a:custGeom>
                <a:avLst/>
                <a:gdLst>
                  <a:gd name="textAreaLeft" fmla="*/ 0 w 52560"/>
                  <a:gd name="textAreaRight" fmla="*/ 52920 w 52560"/>
                  <a:gd name="textAreaTop" fmla="*/ 0 h 52560"/>
                  <a:gd name="textAreaBottom" fmla="*/ 52920 h 52560"/>
                </a:gdLst>
                <a:ahLst/>
                <a:cxnLst/>
                <a:rect l="textAreaLeft" t="textAreaTop" r="textAreaRight" b="textAreaBottom"/>
                <a:pathLst>
                  <a:path w="89" h="89">
                    <a:moveTo>
                      <a:pt x="33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67" y="41"/>
                      <a:pt x="48" y="22"/>
                      <a:pt x="3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6280" bIns="262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135" name="Google Shape;386;p14"/>
            <p:cNvGrpSpPr/>
            <p:nvPr/>
          </p:nvGrpSpPr>
          <p:grpSpPr>
            <a:xfrm>
              <a:off x="8691120" y="332640"/>
              <a:ext cx="356040" cy="357120"/>
              <a:chOff x="8691120" y="332640"/>
              <a:chExt cx="356040" cy="357120"/>
            </a:xfrm>
          </p:grpSpPr>
          <p:sp>
            <p:nvSpPr>
              <p:cNvPr id="136" name="Google Shape;387;p14"/>
              <p:cNvSpPr/>
              <p:nvPr/>
            </p:nvSpPr>
            <p:spPr>
              <a:xfrm>
                <a:off x="8768880" y="542520"/>
                <a:ext cx="68400" cy="68400"/>
              </a:xfrm>
              <a:custGeom>
                <a:avLst/>
                <a:gdLst>
                  <a:gd name="textAreaLeft" fmla="*/ 0 w 68400"/>
                  <a:gd name="textAreaRight" fmla="*/ 68760 w 6840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99" h="99">
                    <a:moveTo>
                      <a:pt x="0" y="2"/>
                    </a:moveTo>
                    <a:cubicBezTo>
                      <a:pt x="7" y="24"/>
                      <a:pt x="19" y="45"/>
                      <a:pt x="37" y="62"/>
                    </a:cubicBezTo>
                    <a:cubicBezTo>
                      <a:pt x="54" y="80"/>
                      <a:pt x="75" y="92"/>
                      <a:pt x="97" y="99"/>
                    </a:cubicBezTo>
                    <a:cubicBezTo>
                      <a:pt x="99" y="53"/>
                      <a:pt x="46" y="0"/>
                      <a:pt x="0" y="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37" name="Google Shape;388;p14"/>
              <p:cNvSpPr/>
              <p:nvPr/>
            </p:nvSpPr>
            <p:spPr>
              <a:xfrm>
                <a:off x="8900640" y="543600"/>
                <a:ext cx="67680" cy="67320"/>
              </a:xfrm>
              <a:custGeom>
                <a:avLst/>
                <a:gdLst>
                  <a:gd name="textAreaLeft" fmla="*/ 0 w 67680"/>
                  <a:gd name="textAreaRight" fmla="*/ 68040 w 6768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98" h="98">
                    <a:moveTo>
                      <a:pt x="31" y="32"/>
                    </a:moveTo>
                    <a:cubicBezTo>
                      <a:pt x="11" y="52"/>
                      <a:pt x="0" y="77"/>
                      <a:pt x="0" y="98"/>
                    </a:cubicBezTo>
                    <a:cubicBezTo>
                      <a:pt x="22" y="91"/>
                      <a:pt x="43" y="79"/>
                      <a:pt x="61" y="61"/>
                    </a:cubicBezTo>
                    <a:cubicBezTo>
                      <a:pt x="78" y="44"/>
                      <a:pt x="91" y="23"/>
                      <a:pt x="98" y="1"/>
                    </a:cubicBezTo>
                    <a:cubicBezTo>
                      <a:pt x="76" y="0"/>
                      <a:pt x="51" y="11"/>
                      <a:pt x="31" y="3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38" name="Google Shape;389;p14"/>
              <p:cNvSpPr/>
              <p:nvPr/>
            </p:nvSpPr>
            <p:spPr>
              <a:xfrm>
                <a:off x="8768880" y="411480"/>
                <a:ext cx="66960" cy="67680"/>
              </a:xfrm>
              <a:custGeom>
                <a:avLst/>
                <a:gdLst>
                  <a:gd name="textAreaLeft" fmla="*/ 0 w 66960"/>
                  <a:gd name="textAreaRight" fmla="*/ 67320 w 6696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97" h="98">
                    <a:moveTo>
                      <a:pt x="66" y="67"/>
                    </a:moveTo>
                    <a:cubicBezTo>
                      <a:pt x="86" y="47"/>
                      <a:pt x="97" y="22"/>
                      <a:pt x="97" y="0"/>
                    </a:cubicBezTo>
                    <a:cubicBezTo>
                      <a:pt x="52" y="14"/>
                      <a:pt x="13" y="53"/>
                      <a:pt x="0" y="98"/>
                    </a:cubicBezTo>
                    <a:cubicBezTo>
                      <a:pt x="21" y="98"/>
                      <a:pt x="46" y="87"/>
                      <a:pt x="66" y="6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39" name="Google Shape;390;p14"/>
              <p:cNvSpPr/>
              <p:nvPr/>
            </p:nvSpPr>
            <p:spPr>
              <a:xfrm>
                <a:off x="8899200" y="411480"/>
                <a:ext cx="69120" cy="69120"/>
              </a:xfrm>
              <a:custGeom>
                <a:avLst/>
                <a:gdLst>
                  <a:gd name="textAreaLeft" fmla="*/ 0 w 69120"/>
                  <a:gd name="textAreaRight" fmla="*/ 69480 w 69120"/>
                  <a:gd name="textAreaTop" fmla="*/ 0 h 69120"/>
                  <a:gd name="textAreaBottom" fmla="*/ 69480 h 69120"/>
                </a:gdLst>
                <a:ahLst/>
                <a:cxnLst/>
                <a:rect l="textAreaLeft" t="textAreaTop" r="textAreaRight" b="textAreaBottom"/>
                <a:pathLst>
                  <a:path w="100" h="100">
                    <a:moveTo>
                      <a:pt x="100" y="98"/>
                    </a:moveTo>
                    <a:cubicBezTo>
                      <a:pt x="86" y="53"/>
                      <a:pt x="47" y="14"/>
                      <a:pt x="2" y="0"/>
                    </a:cubicBezTo>
                    <a:cubicBezTo>
                      <a:pt x="0" y="46"/>
                      <a:pt x="54" y="100"/>
                      <a:pt x="100" y="9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560" bIns="3456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40" name="Google Shape;391;p14"/>
              <p:cNvSpPr/>
              <p:nvPr/>
            </p:nvSpPr>
            <p:spPr>
              <a:xfrm>
                <a:off x="8850240" y="494640"/>
                <a:ext cx="36000" cy="35280"/>
              </a:xfrm>
              <a:custGeom>
                <a:avLst/>
                <a:gdLst>
                  <a:gd name="textAreaLeft" fmla="*/ 0 w 36000"/>
                  <a:gd name="textAreaRight" fmla="*/ 36360 w 36000"/>
                  <a:gd name="textAreaTop" fmla="*/ 0 h 35280"/>
                  <a:gd name="textAreaBottom" fmla="*/ 35640 h 35280"/>
                </a:gdLst>
                <a:ahLst/>
                <a:cxnLst/>
                <a:rect l="textAreaLeft" t="textAreaTop" r="textAreaRight" b="textAreaBottom"/>
                <a:pathLst>
                  <a:path w="53" h="51">
                    <a:moveTo>
                      <a:pt x="27" y="0"/>
                    </a:moveTo>
                    <a:cubicBezTo>
                      <a:pt x="21" y="0"/>
                      <a:pt x="14" y="3"/>
                      <a:pt x="10" y="7"/>
                    </a:cubicBezTo>
                    <a:cubicBezTo>
                      <a:pt x="0" y="17"/>
                      <a:pt x="0" y="32"/>
                      <a:pt x="10" y="41"/>
                    </a:cubicBezTo>
                    <a:cubicBezTo>
                      <a:pt x="19" y="51"/>
                      <a:pt x="34" y="51"/>
                      <a:pt x="44" y="41"/>
                    </a:cubicBezTo>
                    <a:cubicBezTo>
                      <a:pt x="53" y="32"/>
                      <a:pt x="53" y="17"/>
                      <a:pt x="44" y="7"/>
                    </a:cubicBezTo>
                    <a:cubicBezTo>
                      <a:pt x="39" y="3"/>
                      <a:pt x="33" y="0"/>
                      <a:pt x="27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7640" bIns="176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41" name="Google Shape;392;p14"/>
              <p:cNvSpPr/>
              <p:nvPr/>
            </p:nvSpPr>
            <p:spPr>
              <a:xfrm>
                <a:off x="8763120" y="406800"/>
                <a:ext cx="209880" cy="209880"/>
              </a:xfrm>
              <a:custGeom>
                <a:avLst/>
                <a:gdLst>
                  <a:gd name="textAreaLeft" fmla="*/ 0 w 209880"/>
                  <a:gd name="textAreaRight" fmla="*/ 210240 w 209880"/>
                  <a:gd name="textAreaTop" fmla="*/ 0 h 209880"/>
                  <a:gd name="textAreaBottom" fmla="*/ 210240 h 209880"/>
                </a:gdLst>
                <a:ahLst/>
                <a:cxnLst/>
                <a:rect l="textAreaLeft" t="textAreaTop" r="textAreaRight" b="textAreaBottom"/>
                <a:pathLst>
                  <a:path w="303" h="303">
                    <a:moveTo>
                      <a:pt x="295" y="135"/>
                    </a:moveTo>
                    <a:cubicBezTo>
                      <a:pt x="265" y="135"/>
                      <a:pt x="233" y="120"/>
                      <a:pt x="208" y="95"/>
                    </a:cubicBezTo>
                    <a:cubicBezTo>
                      <a:pt x="192" y="79"/>
                      <a:pt x="180" y="61"/>
                      <a:pt x="174" y="41"/>
                    </a:cubicBezTo>
                    <a:cubicBezTo>
                      <a:pt x="169" y="27"/>
                      <a:pt x="168" y="14"/>
                      <a:pt x="169" y="1"/>
                    </a:cubicBezTo>
                    <a:cubicBezTo>
                      <a:pt x="158" y="0"/>
                      <a:pt x="146" y="0"/>
                      <a:pt x="135" y="1"/>
                    </a:cubicBezTo>
                    <a:cubicBezTo>
                      <a:pt x="140" y="52"/>
                      <a:pt x="93" y="114"/>
                      <a:pt x="41" y="129"/>
                    </a:cubicBezTo>
                    <a:cubicBezTo>
                      <a:pt x="28" y="134"/>
                      <a:pt x="15" y="135"/>
                      <a:pt x="1" y="134"/>
                    </a:cubicBezTo>
                    <a:cubicBezTo>
                      <a:pt x="0" y="146"/>
                      <a:pt x="0" y="157"/>
                      <a:pt x="1" y="168"/>
                    </a:cubicBezTo>
                    <a:cubicBezTo>
                      <a:pt x="68" y="161"/>
                      <a:pt x="142" y="235"/>
                      <a:pt x="135" y="302"/>
                    </a:cubicBezTo>
                    <a:cubicBezTo>
                      <a:pt x="146" y="303"/>
                      <a:pt x="157" y="303"/>
                      <a:pt x="169" y="302"/>
                    </a:cubicBezTo>
                    <a:cubicBezTo>
                      <a:pt x="166" y="270"/>
                      <a:pt x="180" y="235"/>
                      <a:pt x="208" y="207"/>
                    </a:cubicBezTo>
                    <a:cubicBezTo>
                      <a:pt x="224" y="191"/>
                      <a:pt x="242" y="180"/>
                      <a:pt x="262" y="173"/>
                    </a:cubicBezTo>
                    <a:cubicBezTo>
                      <a:pt x="275" y="169"/>
                      <a:pt x="289" y="167"/>
                      <a:pt x="302" y="168"/>
                    </a:cubicBezTo>
                    <a:cubicBezTo>
                      <a:pt x="303" y="157"/>
                      <a:pt x="303" y="146"/>
                      <a:pt x="302" y="134"/>
                    </a:cubicBezTo>
                    <a:cubicBezTo>
                      <a:pt x="300" y="134"/>
                      <a:pt x="297" y="135"/>
                      <a:pt x="295" y="135"/>
                    </a:cubicBezTo>
                    <a:close/>
                    <a:moveTo>
                      <a:pt x="190" y="190"/>
                    </a:moveTo>
                    <a:cubicBezTo>
                      <a:pt x="190" y="190"/>
                      <a:pt x="190" y="190"/>
                      <a:pt x="190" y="190"/>
                    </a:cubicBezTo>
                    <a:cubicBezTo>
                      <a:pt x="169" y="211"/>
                      <a:pt x="135" y="211"/>
                      <a:pt x="114" y="190"/>
                    </a:cubicBezTo>
                    <a:cubicBezTo>
                      <a:pt x="92" y="169"/>
                      <a:pt x="92" y="134"/>
                      <a:pt x="114" y="113"/>
                    </a:cubicBezTo>
                    <a:cubicBezTo>
                      <a:pt x="135" y="92"/>
                      <a:pt x="169" y="92"/>
                      <a:pt x="190" y="113"/>
                    </a:cubicBezTo>
                    <a:cubicBezTo>
                      <a:pt x="211" y="134"/>
                      <a:pt x="211" y="169"/>
                      <a:pt x="190" y="19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42" name="Google Shape;393;p14"/>
              <p:cNvSpPr/>
              <p:nvPr/>
            </p:nvSpPr>
            <p:spPr>
              <a:xfrm>
                <a:off x="8691120" y="332640"/>
                <a:ext cx="356040" cy="357120"/>
              </a:xfrm>
              <a:custGeom>
                <a:avLst/>
                <a:gdLst>
                  <a:gd name="textAreaLeft" fmla="*/ 0 w 356040"/>
                  <a:gd name="textAreaRight" fmla="*/ 356400 w 356040"/>
                  <a:gd name="textAreaTop" fmla="*/ 0 h 357120"/>
                  <a:gd name="textAreaBottom" fmla="*/ 357480 h 357120"/>
                </a:gdLst>
                <a:ahLst/>
                <a:cxnLst/>
                <a:rect l="textAreaLeft" t="textAreaTop" r="textAreaRight" b="textAreaBottom"/>
                <a:pathLst>
                  <a:path w="514" h="515">
                    <a:moveTo>
                      <a:pt x="507" y="209"/>
                    </a:moveTo>
                    <a:cubicBezTo>
                      <a:pt x="506" y="200"/>
                      <a:pt x="499" y="193"/>
                      <a:pt x="490" y="192"/>
                    </a:cubicBezTo>
                    <a:cubicBezTo>
                      <a:pt x="469" y="188"/>
                      <a:pt x="469" y="188"/>
                      <a:pt x="469" y="188"/>
                    </a:cubicBezTo>
                    <a:cubicBezTo>
                      <a:pt x="467" y="188"/>
                      <a:pt x="465" y="186"/>
                      <a:pt x="464" y="184"/>
                    </a:cubicBezTo>
                    <a:cubicBezTo>
                      <a:pt x="461" y="177"/>
                      <a:pt x="458" y="170"/>
                      <a:pt x="455" y="163"/>
                    </a:cubicBezTo>
                    <a:cubicBezTo>
                      <a:pt x="454" y="161"/>
                      <a:pt x="454" y="158"/>
                      <a:pt x="456" y="157"/>
                    </a:cubicBezTo>
                    <a:cubicBezTo>
                      <a:pt x="468" y="139"/>
                      <a:pt x="468" y="139"/>
                      <a:pt x="468" y="139"/>
                    </a:cubicBezTo>
                    <a:cubicBezTo>
                      <a:pt x="473" y="132"/>
                      <a:pt x="473" y="122"/>
                      <a:pt x="468" y="115"/>
                    </a:cubicBezTo>
                    <a:cubicBezTo>
                      <a:pt x="459" y="101"/>
                      <a:pt x="448" y="89"/>
                      <a:pt x="437" y="77"/>
                    </a:cubicBezTo>
                    <a:cubicBezTo>
                      <a:pt x="424" y="64"/>
                      <a:pt x="409" y="53"/>
                      <a:pt x="394" y="43"/>
                    </a:cubicBezTo>
                    <a:cubicBezTo>
                      <a:pt x="389" y="39"/>
                      <a:pt x="382" y="39"/>
                      <a:pt x="377" y="43"/>
                    </a:cubicBezTo>
                    <a:cubicBezTo>
                      <a:pt x="357" y="58"/>
                      <a:pt x="357" y="58"/>
                      <a:pt x="357" y="58"/>
                    </a:cubicBezTo>
                    <a:cubicBezTo>
                      <a:pt x="355" y="59"/>
                      <a:pt x="352" y="60"/>
                      <a:pt x="350" y="59"/>
                    </a:cubicBezTo>
                    <a:cubicBezTo>
                      <a:pt x="343" y="55"/>
                      <a:pt x="336" y="53"/>
                      <a:pt x="329" y="50"/>
                    </a:cubicBezTo>
                    <a:cubicBezTo>
                      <a:pt x="327" y="49"/>
                      <a:pt x="326" y="47"/>
                      <a:pt x="325" y="45"/>
                    </a:cubicBezTo>
                    <a:cubicBezTo>
                      <a:pt x="321" y="20"/>
                      <a:pt x="321" y="20"/>
                      <a:pt x="321" y="20"/>
                    </a:cubicBezTo>
                    <a:cubicBezTo>
                      <a:pt x="320" y="14"/>
                      <a:pt x="315" y="9"/>
                      <a:pt x="309" y="8"/>
                    </a:cubicBezTo>
                    <a:cubicBezTo>
                      <a:pt x="274" y="0"/>
                      <a:pt x="237" y="1"/>
                      <a:pt x="201" y="8"/>
                    </a:cubicBezTo>
                    <a:cubicBezTo>
                      <a:pt x="195" y="9"/>
                      <a:pt x="191" y="14"/>
                      <a:pt x="190" y="20"/>
                    </a:cubicBezTo>
                    <a:cubicBezTo>
                      <a:pt x="186" y="45"/>
                      <a:pt x="186" y="45"/>
                      <a:pt x="186" y="45"/>
                    </a:cubicBezTo>
                    <a:cubicBezTo>
                      <a:pt x="185" y="48"/>
                      <a:pt x="184" y="49"/>
                      <a:pt x="181" y="50"/>
                    </a:cubicBezTo>
                    <a:cubicBezTo>
                      <a:pt x="174" y="53"/>
                      <a:pt x="167" y="56"/>
                      <a:pt x="160" y="59"/>
                    </a:cubicBezTo>
                    <a:cubicBezTo>
                      <a:pt x="158" y="60"/>
                      <a:pt x="156" y="60"/>
                      <a:pt x="154" y="58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28" y="40"/>
                      <a:pt x="121" y="40"/>
                      <a:pt x="116" y="43"/>
                    </a:cubicBezTo>
                    <a:cubicBezTo>
                      <a:pt x="101" y="53"/>
                      <a:pt x="87" y="65"/>
                      <a:pt x="75" y="77"/>
                    </a:cubicBezTo>
                    <a:cubicBezTo>
                      <a:pt x="63" y="89"/>
                      <a:pt x="52" y="102"/>
                      <a:pt x="43" y="116"/>
                    </a:cubicBezTo>
                    <a:cubicBezTo>
                      <a:pt x="38" y="123"/>
                      <a:pt x="38" y="133"/>
                      <a:pt x="43" y="140"/>
                    </a:cubicBezTo>
                    <a:cubicBezTo>
                      <a:pt x="55" y="157"/>
                      <a:pt x="55" y="157"/>
                      <a:pt x="55" y="157"/>
                    </a:cubicBezTo>
                    <a:cubicBezTo>
                      <a:pt x="57" y="159"/>
                      <a:pt x="57" y="162"/>
                      <a:pt x="56" y="164"/>
                    </a:cubicBezTo>
                    <a:cubicBezTo>
                      <a:pt x="53" y="171"/>
                      <a:pt x="50" y="178"/>
                      <a:pt x="47" y="185"/>
                    </a:cubicBezTo>
                    <a:cubicBezTo>
                      <a:pt x="47" y="187"/>
                      <a:pt x="45" y="188"/>
                      <a:pt x="42" y="189"/>
                    </a:cubicBezTo>
                    <a:cubicBezTo>
                      <a:pt x="17" y="193"/>
                      <a:pt x="17" y="193"/>
                      <a:pt x="17" y="193"/>
                    </a:cubicBezTo>
                    <a:cubicBezTo>
                      <a:pt x="11" y="194"/>
                      <a:pt x="6" y="199"/>
                      <a:pt x="5" y="205"/>
                    </a:cubicBezTo>
                    <a:cubicBezTo>
                      <a:pt x="1" y="222"/>
                      <a:pt x="0" y="240"/>
                      <a:pt x="0" y="258"/>
                    </a:cubicBezTo>
                    <a:cubicBezTo>
                      <a:pt x="0" y="275"/>
                      <a:pt x="1" y="292"/>
                      <a:pt x="4" y="308"/>
                    </a:cubicBezTo>
                    <a:cubicBezTo>
                      <a:pt x="6" y="317"/>
                      <a:pt x="13" y="324"/>
                      <a:pt x="22" y="325"/>
                    </a:cubicBezTo>
                    <a:cubicBezTo>
                      <a:pt x="43" y="329"/>
                      <a:pt x="43" y="329"/>
                      <a:pt x="43" y="329"/>
                    </a:cubicBezTo>
                    <a:cubicBezTo>
                      <a:pt x="45" y="329"/>
                      <a:pt x="47" y="331"/>
                      <a:pt x="47" y="333"/>
                    </a:cubicBezTo>
                    <a:cubicBezTo>
                      <a:pt x="50" y="340"/>
                      <a:pt x="53" y="347"/>
                      <a:pt x="56" y="353"/>
                    </a:cubicBezTo>
                    <a:cubicBezTo>
                      <a:pt x="57" y="356"/>
                      <a:pt x="57" y="358"/>
                      <a:pt x="56" y="360"/>
                    </a:cubicBezTo>
                    <a:cubicBezTo>
                      <a:pt x="43" y="377"/>
                      <a:pt x="43" y="377"/>
                      <a:pt x="43" y="377"/>
                    </a:cubicBezTo>
                    <a:cubicBezTo>
                      <a:pt x="38" y="384"/>
                      <a:pt x="38" y="394"/>
                      <a:pt x="43" y="402"/>
                    </a:cubicBezTo>
                    <a:cubicBezTo>
                      <a:pt x="62" y="430"/>
                      <a:pt x="88" y="455"/>
                      <a:pt x="117" y="474"/>
                    </a:cubicBezTo>
                    <a:cubicBezTo>
                      <a:pt x="122" y="477"/>
                      <a:pt x="129" y="477"/>
                      <a:pt x="134" y="474"/>
                    </a:cubicBezTo>
                    <a:cubicBezTo>
                      <a:pt x="154" y="459"/>
                      <a:pt x="154" y="459"/>
                      <a:pt x="154" y="459"/>
                    </a:cubicBezTo>
                    <a:cubicBezTo>
                      <a:pt x="156" y="457"/>
                      <a:pt x="159" y="457"/>
                      <a:pt x="161" y="458"/>
                    </a:cubicBezTo>
                    <a:cubicBezTo>
                      <a:pt x="168" y="461"/>
                      <a:pt x="175" y="464"/>
                      <a:pt x="182" y="467"/>
                    </a:cubicBezTo>
                    <a:cubicBezTo>
                      <a:pt x="184" y="468"/>
                      <a:pt x="186" y="469"/>
                      <a:pt x="186" y="472"/>
                    </a:cubicBezTo>
                    <a:cubicBezTo>
                      <a:pt x="190" y="493"/>
                      <a:pt x="190" y="493"/>
                      <a:pt x="190" y="493"/>
                    </a:cubicBezTo>
                    <a:cubicBezTo>
                      <a:pt x="191" y="501"/>
                      <a:pt x="198" y="508"/>
                      <a:pt x="207" y="510"/>
                    </a:cubicBezTo>
                    <a:cubicBezTo>
                      <a:pt x="223" y="513"/>
                      <a:pt x="239" y="515"/>
                      <a:pt x="256" y="515"/>
                    </a:cubicBezTo>
                    <a:cubicBezTo>
                      <a:pt x="272" y="515"/>
                      <a:pt x="289" y="513"/>
                      <a:pt x="305" y="510"/>
                    </a:cubicBezTo>
                    <a:cubicBezTo>
                      <a:pt x="314" y="508"/>
                      <a:pt x="321" y="501"/>
                      <a:pt x="322" y="492"/>
                    </a:cubicBezTo>
                    <a:cubicBezTo>
                      <a:pt x="326" y="472"/>
                      <a:pt x="326" y="472"/>
                      <a:pt x="326" y="472"/>
                    </a:cubicBezTo>
                    <a:cubicBezTo>
                      <a:pt x="326" y="469"/>
                      <a:pt x="328" y="467"/>
                      <a:pt x="330" y="467"/>
                    </a:cubicBezTo>
                    <a:cubicBezTo>
                      <a:pt x="337" y="464"/>
                      <a:pt x="344" y="461"/>
                      <a:pt x="351" y="458"/>
                    </a:cubicBezTo>
                    <a:cubicBezTo>
                      <a:pt x="353" y="457"/>
                      <a:pt x="355" y="457"/>
                      <a:pt x="357" y="458"/>
                    </a:cubicBezTo>
                    <a:cubicBezTo>
                      <a:pt x="378" y="473"/>
                      <a:pt x="378" y="473"/>
                      <a:pt x="378" y="473"/>
                    </a:cubicBezTo>
                    <a:cubicBezTo>
                      <a:pt x="383" y="477"/>
                      <a:pt x="390" y="477"/>
                      <a:pt x="395" y="474"/>
                    </a:cubicBezTo>
                    <a:cubicBezTo>
                      <a:pt x="410" y="464"/>
                      <a:pt x="424" y="452"/>
                      <a:pt x="437" y="440"/>
                    </a:cubicBezTo>
                    <a:cubicBezTo>
                      <a:pt x="449" y="428"/>
                      <a:pt x="459" y="415"/>
                      <a:pt x="469" y="401"/>
                    </a:cubicBezTo>
                    <a:cubicBezTo>
                      <a:pt x="474" y="394"/>
                      <a:pt x="474" y="384"/>
                      <a:pt x="468" y="377"/>
                    </a:cubicBezTo>
                    <a:cubicBezTo>
                      <a:pt x="456" y="360"/>
                      <a:pt x="456" y="360"/>
                      <a:pt x="456" y="360"/>
                    </a:cubicBezTo>
                    <a:cubicBezTo>
                      <a:pt x="455" y="358"/>
                      <a:pt x="454" y="355"/>
                      <a:pt x="455" y="353"/>
                    </a:cubicBezTo>
                    <a:cubicBezTo>
                      <a:pt x="459" y="346"/>
                      <a:pt x="462" y="339"/>
                      <a:pt x="464" y="332"/>
                    </a:cubicBezTo>
                    <a:cubicBezTo>
                      <a:pt x="465" y="330"/>
                      <a:pt x="467" y="328"/>
                      <a:pt x="469" y="328"/>
                    </a:cubicBezTo>
                    <a:cubicBezTo>
                      <a:pt x="494" y="324"/>
                      <a:pt x="494" y="324"/>
                      <a:pt x="494" y="324"/>
                    </a:cubicBezTo>
                    <a:cubicBezTo>
                      <a:pt x="500" y="323"/>
                      <a:pt x="505" y="318"/>
                      <a:pt x="506" y="312"/>
                    </a:cubicBezTo>
                    <a:cubicBezTo>
                      <a:pt x="513" y="278"/>
                      <a:pt x="514" y="243"/>
                      <a:pt x="507" y="209"/>
                    </a:cubicBezTo>
                    <a:close/>
                    <a:moveTo>
                      <a:pt x="384" y="387"/>
                    </a:moveTo>
                    <a:cubicBezTo>
                      <a:pt x="339" y="431"/>
                      <a:pt x="279" y="448"/>
                      <a:pt x="220" y="436"/>
                    </a:cubicBezTo>
                    <a:cubicBezTo>
                      <a:pt x="219" y="436"/>
                      <a:pt x="218" y="436"/>
                      <a:pt x="217" y="436"/>
                    </a:cubicBezTo>
                    <a:cubicBezTo>
                      <a:pt x="217" y="436"/>
                      <a:pt x="217" y="436"/>
                      <a:pt x="217" y="436"/>
                    </a:cubicBezTo>
                    <a:cubicBezTo>
                      <a:pt x="151" y="423"/>
                      <a:pt x="91" y="363"/>
                      <a:pt x="79" y="297"/>
                    </a:cubicBezTo>
                    <a:cubicBezTo>
                      <a:pt x="79" y="297"/>
                      <a:pt x="79" y="297"/>
                      <a:pt x="79" y="297"/>
                    </a:cubicBezTo>
                    <a:cubicBezTo>
                      <a:pt x="78" y="296"/>
                      <a:pt x="78" y="295"/>
                      <a:pt x="78" y="294"/>
                    </a:cubicBezTo>
                    <a:cubicBezTo>
                      <a:pt x="73" y="271"/>
                      <a:pt x="73" y="246"/>
                      <a:pt x="78" y="222"/>
                    </a:cubicBezTo>
                    <a:cubicBezTo>
                      <a:pt x="78" y="221"/>
                      <a:pt x="78" y="220"/>
                      <a:pt x="79" y="219"/>
                    </a:cubicBezTo>
                    <a:cubicBezTo>
                      <a:pt x="79" y="219"/>
                      <a:pt x="79" y="219"/>
                      <a:pt x="79" y="219"/>
                    </a:cubicBezTo>
                    <a:cubicBezTo>
                      <a:pt x="108" y="81"/>
                      <a:pt x="283" y="29"/>
                      <a:pt x="384" y="130"/>
                    </a:cubicBezTo>
                    <a:cubicBezTo>
                      <a:pt x="409" y="155"/>
                      <a:pt x="425" y="186"/>
                      <a:pt x="433" y="219"/>
                    </a:cubicBezTo>
                    <a:cubicBezTo>
                      <a:pt x="433" y="219"/>
                      <a:pt x="433" y="219"/>
                      <a:pt x="433" y="219"/>
                    </a:cubicBezTo>
                    <a:cubicBezTo>
                      <a:pt x="433" y="221"/>
                      <a:pt x="433" y="222"/>
                      <a:pt x="433" y="223"/>
                    </a:cubicBezTo>
                    <a:cubicBezTo>
                      <a:pt x="445" y="280"/>
                      <a:pt x="428" y="342"/>
                      <a:pt x="384" y="3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143" name="Google Shape;394;p14"/>
            <p:cNvGrpSpPr/>
            <p:nvPr/>
          </p:nvGrpSpPr>
          <p:grpSpPr>
            <a:xfrm>
              <a:off x="8134560" y="650880"/>
              <a:ext cx="354600" cy="366480"/>
              <a:chOff x="8134560" y="650880"/>
              <a:chExt cx="354600" cy="366480"/>
            </a:xfrm>
          </p:grpSpPr>
          <p:sp>
            <p:nvSpPr>
              <p:cNvPr id="144" name="Google Shape;395;p14"/>
              <p:cNvSpPr/>
              <p:nvPr/>
            </p:nvSpPr>
            <p:spPr>
              <a:xfrm>
                <a:off x="8134560" y="650880"/>
                <a:ext cx="354600" cy="231480"/>
              </a:xfrm>
              <a:custGeom>
                <a:avLst/>
                <a:gdLst>
                  <a:gd name="textAreaLeft" fmla="*/ 0 w 354600"/>
                  <a:gd name="textAreaRight" fmla="*/ 354960 w 354600"/>
                  <a:gd name="textAreaTop" fmla="*/ 0 h 231480"/>
                  <a:gd name="textAreaBottom" fmla="*/ 231840 h 231480"/>
                </a:gdLst>
                <a:ahLst/>
                <a:cxnLst/>
                <a:rect l="textAreaLeft" t="textAreaTop" r="textAreaRight" b="textAreaBottom"/>
                <a:pathLst>
                  <a:path w="511" h="334">
                    <a:moveTo>
                      <a:pt x="470" y="187"/>
                    </a:moveTo>
                    <a:cubicBezTo>
                      <a:pt x="462" y="183"/>
                      <a:pt x="459" y="175"/>
                      <a:pt x="462" y="167"/>
                    </a:cubicBezTo>
                    <a:cubicBezTo>
                      <a:pt x="481" y="118"/>
                      <a:pt x="444" y="63"/>
                      <a:pt x="391" y="63"/>
                    </a:cubicBezTo>
                    <a:cubicBezTo>
                      <a:pt x="381" y="62"/>
                      <a:pt x="371" y="64"/>
                      <a:pt x="361" y="68"/>
                    </a:cubicBezTo>
                    <a:cubicBezTo>
                      <a:pt x="353" y="71"/>
                      <a:pt x="344" y="68"/>
                      <a:pt x="341" y="60"/>
                    </a:cubicBezTo>
                    <a:cubicBezTo>
                      <a:pt x="314" y="1"/>
                      <a:pt x="229" y="0"/>
                      <a:pt x="201" y="59"/>
                    </a:cubicBezTo>
                    <a:cubicBezTo>
                      <a:pt x="198" y="67"/>
                      <a:pt x="189" y="70"/>
                      <a:pt x="181" y="67"/>
                    </a:cubicBezTo>
                    <a:cubicBezTo>
                      <a:pt x="173" y="64"/>
                      <a:pt x="163" y="63"/>
                      <a:pt x="154" y="63"/>
                    </a:cubicBezTo>
                    <a:cubicBezTo>
                      <a:pt x="112" y="63"/>
                      <a:pt x="78" y="98"/>
                      <a:pt x="78" y="140"/>
                    </a:cubicBezTo>
                    <a:cubicBezTo>
                      <a:pt x="78" y="149"/>
                      <a:pt x="80" y="158"/>
                      <a:pt x="83" y="167"/>
                    </a:cubicBezTo>
                    <a:cubicBezTo>
                      <a:pt x="86" y="175"/>
                      <a:pt x="82" y="184"/>
                      <a:pt x="75" y="187"/>
                    </a:cubicBezTo>
                    <a:cubicBezTo>
                      <a:pt x="0" y="225"/>
                      <a:pt x="26" y="332"/>
                      <a:pt x="109" y="334"/>
                    </a:cubicBezTo>
                    <a:cubicBezTo>
                      <a:pt x="177" y="334"/>
                      <a:pt x="177" y="334"/>
                      <a:pt x="177" y="334"/>
                    </a:cubicBezTo>
                    <a:cubicBezTo>
                      <a:pt x="271" y="330"/>
                      <a:pt x="271" y="196"/>
                      <a:pt x="177" y="192"/>
                    </a:cubicBezTo>
                    <a:cubicBezTo>
                      <a:pt x="168" y="192"/>
                      <a:pt x="161" y="185"/>
                      <a:pt x="161" y="176"/>
                    </a:cubicBezTo>
                    <a:cubicBezTo>
                      <a:pt x="161" y="167"/>
                      <a:pt x="168" y="160"/>
                      <a:pt x="177" y="160"/>
                    </a:cubicBezTo>
                    <a:cubicBezTo>
                      <a:pt x="228" y="160"/>
                      <a:pt x="271" y="198"/>
                      <a:pt x="278" y="247"/>
                    </a:cubicBezTo>
                    <a:cubicBezTo>
                      <a:pt x="353" y="247"/>
                      <a:pt x="353" y="247"/>
                      <a:pt x="353" y="247"/>
                    </a:cubicBezTo>
                    <a:cubicBezTo>
                      <a:pt x="367" y="247"/>
                      <a:pt x="379" y="235"/>
                      <a:pt x="379" y="221"/>
                    </a:cubicBezTo>
                    <a:cubicBezTo>
                      <a:pt x="379" y="207"/>
                      <a:pt x="367" y="195"/>
                      <a:pt x="353" y="195"/>
                    </a:cubicBezTo>
                    <a:cubicBezTo>
                      <a:pt x="332" y="194"/>
                      <a:pt x="332" y="164"/>
                      <a:pt x="353" y="163"/>
                    </a:cubicBezTo>
                    <a:cubicBezTo>
                      <a:pt x="430" y="166"/>
                      <a:pt x="430" y="276"/>
                      <a:pt x="353" y="279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5" y="300"/>
                      <a:pt x="265" y="319"/>
                      <a:pt x="251" y="334"/>
                    </a:cubicBezTo>
                    <a:cubicBezTo>
                      <a:pt x="257" y="334"/>
                      <a:pt x="257" y="334"/>
                      <a:pt x="257" y="334"/>
                    </a:cubicBezTo>
                    <a:cubicBezTo>
                      <a:pt x="258" y="334"/>
                      <a:pt x="258" y="334"/>
                      <a:pt x="259" y="334"/>
                    </a:cubicBezTo>
                    <a:cubicBezTo>
                      <a:pt x="432" y="334"/>
                      <a:pt x="432" y="334"/>
                      <a:pt x="432" y="334"/>
                    </a:cubicBezTo>
                    <a:cubicBezTo>
                      <a:pt x="453" y="334"/>
                      <a:pt x="473" y="326"/>
                      <a:pt x="488" y="311"/>
                    </a:cubicBezTo>
                    <a:cubicBezTo>
                      <a:pt x="503" y="296"/>
                      <a:pt x="511" y="276"/>
                      <a:pt x="511" y="255"/>
                    </a:cubicBezTo>
                    <a:cubicBezTo>
                      <a:pt x="511" y="226"/>
                      <a:pt x="495" y="200"/>
                      <a:pt x="470" y="1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45" name="Google Shape;396;p14"/>
              <p:cNvSpPr/>
              <p:nvPr/>
            </p:nvSpPr>
            <p:spPr>
              <a:xfrm>
                <a:off x="8382960" y="971280"/>
                <a:ext cx="44280" cy="46080"/>
              </a:xfrm>
              <a:custGeom>
                <a:avLst/>
                <a:gdLst>
                  <a:gd name="textAreaLeft" fmla="*/ 0 w 44280"/>
                  <a:gd name="textAreaRight" fmla="*/ 44640 w 44280"/>
                  <a:gd name="textAreaTop" fmla="*/ 0 h 46080"/>
                  <a:gd name="textAreaBottom" fmla="*/ 46440 h 46080"/>
                </a:gdLst>
                <a:ahLst/>
                <a:cxnLst/>
                <a:rect l="textAreaLeft" t="textAreaTop" r="textAreaRight" b="textAreaBottom"/>
                <a:pathLst>
                  <a:path w="64" h="67">
                    <a:moveTo>
                      <a:pt x="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52"/>
                      <a:pt x="14" y="67"/>
                      <a:pt x="3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1" y="67"/>
                      <a:pt x="64" y="63"/>
                      <a:pt x="64" y="5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3040" bIns="230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46" name="Google Shape;397;p14"/>
              <p:cNvSpPr/>
              <p:nvPr/>
            </p:nvSpPr>
            <p:spPr>
              <a:xfrm>
                <a:off x="8326440" y="900000"/>
                <a:ext cx="135000" cy="48600"/>
              </a:xfrm>
              <a:custGeom>
                <a:avLst/>
                <a:gdLst>
                  <a:gd name="textAreaLeft" fmla="*/ 0 w 135000"/>
                  <a:gd name="textAreaRight" fmla="*/ 135360 w 135000"/>
                  <a:gd name="textAreaTop" fmla="*/ 0 h 48600"/>
                  <a:gd name="textAreaBottom" fmla="*/ 48960 h 48600"/>
                </a:gdLst>
                <a:ahLst/>
                <a:cxnLst/>
                <a:rect l="textAreaLeft" t="textAreaTop" r="textAreaRight" b="textAreaBottom"/>
                <a:pathLst>
                  <a:path w="195" h="70">
                    <a:moveTo>
                      <a:pt x="195" y="19"/>
                    </a:moveTo>
                    <a:cubicBezTo>
                      <a:pt x="195" y="0"/>
                      <a:pt x="195" y="0"/>
                      <a:pt x="195" y="0"/>
                    </a:cubicBezTo>
                    <a:cubicBezTo>
                      <a:pt x="183" y="5"/>
                      <a:pt x="170" y="7"/>
                      <a:pt x="156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43"/>
                      <a:pt x="39" y="70"/>
                      <a:pt x="77" y="70"/>
                    </a:cubicBezTo>
                    <a:cubicBezTo>
                      <a:pt x="144" y="70"/>
                      <a:pt x="144" y="70"/>
                      <a:pt x="144" y="70"/>
                    </a:cubicBezTo>
                    <a:cubicBezTo>
                      <a:pt x="172" y="70"/>
                      <a:pt x="195" y="47"/>
                      <a:pt x="195" y="1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4480" bIns="244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1651680" y="974520"/>
            <a:ext cx="5415120" cy="1055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3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4_1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401;p15"/>
          <p:cNvPicPr/>
          <p:nvPr/>
        </p:nvPicPr>
        <p:blipFill>
          <a:blip r:embed="rId2"/>
          <a:srcRect t="1844" r="1844"/>
          <a:stretch/>
        </p:blipFill>
        <p:spPr>
          <a:xfrm flipH="1">
            <a:off x="36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0" name="Google Shape;402;p15"/>
          <p:cNvPicPr/>
          <p:nvPr/>
        </p:nvPicPr>
        <p:blipFill>
          <a:blip r:embed="rId3"/>
          <a:srcRect l="7208" r="48305" b="45432"/>
          <a:stretch/>
        </p:blipFill>
        <p:spPr>
          <a:xfrm flipH="1">
            <a:off x="7925040" y="2289240"/>
            <a:ext cx="1218960" cy="285408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151" name="Google Shape;403;p15"/>
          <p:cNvGrpSpPr/>
          <p:nvPr/>
        </p:nvGrpSpPr>
        <p:grpSpPr>
          <a:xfrm>
            <a:off x="-1880280" y="-2238480"/>
            <a:ext cx="12746160" cy="9194040"/>
            <a:chOff x="-1880280" y="-2238480"/>
            <a:chExt cx="12746160" cy="9194040"/>
          </a:xfrm>
        </p:grpSpPr>
        <p:pic>
          <p:nvPicPr>
            <p:cNvPr id="152" name="Google Shape;404;p15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17422200">
              <a:off x="6854400" y="-170748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153" name="Google Shape;405;p15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15480600">
              <a:off x="-1588320" y="313092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154" name="Google Shape;406;p15"/>
          <p:cNvGrpSpPr/>
          <p:nvPr/>
        </p:nvGrpSpPr>
        <p:grpSpPr>
          <a:xfrm>
            <a:off x="-1080360" y="-464040"/>
            <a:ext cx="1963080" cy="2007000"/>
            <a:chOff x="-1080360" y="-464040"/>
            <a:chExt cx="1963080" cy="2007000"/>
          </a:xfrm>
        </p:grpSpPr>
        <p:pic>
          <p:nvPicPr>
            <p:cNvPr id="155" name="Google Shape;407;p15"/>
            <p:cNvPicPr/>
            <p:nvPr/>
          </p:nvPicPr>
          <p:blipFill>
            <a:blip r:embed="rId5">
              <a:alphaModFix amt="50000"/>
            </a:blip>
            <a:stretch/>
          </p:blipFill>
          <p:spPr>
            <a:xfrm rot="5400000" flipH="1">
              <a:off x="-1102320" y="-442080"/>
              <a:ext cx="2007000" cy="1963080"/>
            </a:xfrm>
            <a:prstGeom prst="rect">
              <a:avLst/>
            </a:prstGeom>
            <a:noFill/>
            <a:ln w="0">
              <a:noFill/>
            </a:ln>
          </p:spPr>
        </p:pic>
        <p:grpSp>
          <p:nvGrpSpPr>
            <p:cNvPr id="156" name="Google Shape;408;p15"/>
            <p:cNvGrpSpPr/>
            <p:nvPr/>
          </p:nvGrpSpPr>
          <p:grpSpPr>
            <a:xfrm>
              <a:off x="180360" y="344160"/>
              <a:ext cx="314280" cy="314640"/>
              <a:chOff x="180360" y="344160"/>
              <a:chExt cx="314280" cy="314640"/>
            </a:xfrm>
          </p:grpSpPr>
          <p:sp>
            <p:nvSpPr>
              <p:cNvPr id="157" name="Google Shape;409;p15"/>
              <p:cNvSpPr/>
              <p:nvPr/>
            </p:nvSpPr>
            <p:spPr>
              <a:xfrm>
                <a:off x="219600" y="374040"/>
                <a:ext cx="185760" cy="186480"/>
              </a:xfrm>
              <a:custGeom>
                <a:avLst/>
                <a:gdLst>
                  <a:gd name="textAreaLeft" fmla="*/ 0 w 185760"/>
                  <a:gd name="textAreaRight" fmla="*/ 186120 w 185760"/>
                  <a:gd name="textAreaTop" fmla="*/ 0 h 186480"/>
                  <a:gd name="textAreaBottom" fmla="*/ 186840 h 186480"/>
                </a:gdLst>
                <a:ahLst/>
                <a:cxnLst/>
                <a:rect l="textAreaLeft" t="textAreaTop" r="textAreaRight" b="textAreaBottom"/>
                <a:pathLst>
                  <a:path w="306" h="307">
                    <a:moveTo>
                      <a:pt x="23" y="169"/>
                    </a:moveTo>
                    <a:cubicBezTo>
                      <a:pt x="0" y="169"/>
                      <a:pt x="0" y="169"/>
                      <a:pt x="0" y="169"/>
                    </a:cubicBezTo>
                    <a:cubicBezTo>
                      <a:pt x="7" y="242"/>
                      <a:pt x="65" y="299"/>
                      <a:pt x="137" y="307"/>
                    </a:cubicBezTo>
                    <a:cubicBezTo>
                      <a:pt x="137" y="284"/>
                      <a:pt x="137" y="284"/>
                      <a:pt x="137" y="284"/>
                    </a:cubicBezTo>
                    <a:cubicBezTo>
                      <a:pt x="138" y="263"/>
                      <a:pt x="168" y="263"/>
                      <a:pt x="168" y="284"/>
                    </a:cubicBezTo>
                    <a:cubicBezTo>
                      <a:pt x="168" y="307"/>
                      <a:pt x="168" y="307"/>
                      <a:pt x="168" y="307"/>
                    </a:cubicBezTo>
                    <a:cubicBezTo>
                      <a:pt x="241" y="299"/>
                      <a:pt x="299" y="242"/>
                      <a:pt x="306" y="169"/>
                    </a:cubicBezTo>
                    <a:cubicBezTo>
                      <a:pt x="283" y="169"/>
                      <a:pt x="283" y="169"/>
                      <a:pt x="283" y="169"/>
                    </a:cubicBezTo>
                    <a:cubicBezTo>
                      <a:pt x="262" y="168"/>
                      <a:pt x="262" y="139"/>
                      <a:pt x="283" y="138"/>
                    </a:cubicBezTo>
                    <a:cubicBezTo>
                      <a:pt x="306" y="138"/>
                      <a:pt x="306" y="138"/>
                      <a:pt x="306" y="138"/>
                    </a:cubicBezTo>
                    <a:cubicBezTo>
                      <a:pt x="299" y="65"/>
                      <a:pt x="241" y="8"/>
                      <a:pt x="168" y="0"/>
                    </a:cubicBezTo>
                    <a:cubicBezTo>
                      <a:pt x="168" y="24"/>
                      <a:pt x="168" y="24"/>
                      <a:pt x="168" y="24"/>
                    </a:cubicBezTo>
                    <a:cubicBezTo>
                      <a:pt x="167" y="44"/>
                      <a:pt x="138" y="44"/>
                      <a:pt x="137" y="24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65" y="8"/>
                      <a:pt x="7" y="65"/>
                      <a:pt x="0" y="138"/>
                    </a:cubicBezTo>
                    <a:cubicBezTo>
                      <a:pt x="23" y="138"/>
                      <a:pt x="23" y="138"/>
                      <a:pt x="23" y="138"/>
                    </a:cubicBezTo>
                    <a:cubicBezTo>
                      <a:pt x="43" y="139"/>
                      <a:pt x="43" y="168"/>
                      <a:pt x="23" y="169"/>
                    </a:cubicBezTo>
                    <a:close/>
                    <a:moveTo>
                      <a:pt x="103" y="138"/>
                    </a:moveTo>
                    <a:cubicBezTo>
                      <a:pt x="109" y="138"/>
                      <a:pt x="109" y="138"/>
                      <a:pt x="109" y="138"/>
                    </a:cubicBezTo>
                    <a:cubicBezTo>
                      <a:pt x="116" y="107"/>
                      <a:pt x="144" y="84"/>
                      <a:pt x="177" y="84"/>
                    </a:cubicBezTo>
                    <a:cubicBezTo>
                      <a:pt x="186" y="84"/>
                      <a:pt x="193" y="91"/>
                      <a:pt x="193" y="99"/>
                    </a:cubicBezTo>
                    <a:cubicBezTo>
                      <a:pt x="193" y="108"/>
                      <a:pt x="186" y="115"/>
                      <a:pt x="177" y="115"/>
                    </a:cubicBezTo>
                    <a:cubicBezTo>
                      <a:pt x="161" y="115"/>
                      <a:pt x="147" y="124"/>
                      <a:pt x="141" y="138"/>
                    </a:cubicBezTo>
                    <a:cubicBezTo>
                      <a:pt x="177" y="138"/>
                      <a:pt x="177" y="138"/>
                      <a:pt x="177" y="138"/>
                    </a:cubicBezTo>
                    <a:cubicBezTo>
                      <a:pt x="198" y="139"/>
                      <a:pt x="198" y="169"/>
                      <a:pt x="177" y="170"/>
                    </a:cubicBezTo>
                    <a:cubicBezTo>
                      <a:pt x="141" y="170"/>
                      <a:pt x="141" y="170"/>
                      <a:pt x="141" y="170"/>
                    </a:cubicBezTo>
                    <a:cubicBezTo>
                      <a:pt x="147" y="183"/>
                      <a:pt x="161" y="193"/>
                      <a:pt x="177" y="193"/>
                    </a:cubicBezTo>
                    <a:cubicBezTo>
                      <a:pt x="186" y="193"/>
                      <a:pt x="193" y="200"/>
                      <a:pt x="193" y="209"/>
                    </a:cubicBezTo>
                    <a:cubicBezTo>
                      <a:pt x="193" y="217"/>
                      <a:pt x="186" y="224"/>
                      <a:pt x="177" y="224"/>
                    </a:cubicBezTo>
                    <a:cubicBezTo>
                      <a:pt x="144" y="224"/>
                      <a:pt x="116" y="201"/>
                      <a:pt x="109" y="170"/>
                    </a:cubicBezTo>
                    <a:cubicBezTo>
                      <a:pt x="103" y="170"/>
                      <a:pt x="103" y="170"/>
                      <a:pt x="103" y="170"/>
                    </a:cubicBezTo>
                    <a:cubicBezTo>
                      <a:pt x="82" y="169"/>
                      <a:pt x="82" y="139"/>
                      <a:pt x="103" y="13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58" name="Google Shape;410;p15"/>
              <p:cNvSpPr/>
              <p:nvPr/>
            </p:nvSpPr>
            <p:spPr>
              <a:xfrm>
                <a:off x="180360" y="344160"/>
                <a:ext cx="314280" cy="314640"/>
              </a:xfrm>
              <a:custGeom>
                <a:avLst/>
                <a:gdLst>
                  <a:gd name="textAreaLeft" fmla="*/ 0 w 314280"/>
                  <a:gd name="textAreaRight" fmla="*/ 314640 w 314280"/>
                  <a:gd name="textAreaTop" fmla="*/ 0 h 314640"/>
                  <a:gd name="textAreaBottom" fmla="*/ 315000 h 314640"/>
                </a:gdLst>
                <a:ahLst/>
                <a:cxnLst/>
                <a:rect l="textAreaLeft" t="textAreaTop" r="textAreaRight" b="textAreaBottom"/>
                <a:pathLst>
                  <a:path w="517" h="517">
                    <a:moveTo>
                      <a:pt x="497" y="487"/>
                    </a:moveTo>
                    <a:cubicBezTo>
                      <a:pt x="30" y="487"/>
                      <a:pt x="30" y="487"/>
                      <a:pt x="30" y="487"/>
                    </a:cubicBezTo>
                    <a:cubicBezTo>
                      <a:pt x="30" y="453"/>
                      <a:pt x="30" y="453"/>
                      <a:pt x="30" y="453"/>
                    </a:cubicBezTo>
                    <a:cubicBezTo>
                      <a:pt x="208" y="453"/>
                      <a:pt x="208" y="453"/>
                      <a:pt x="208" y="453"/>
                    </a:cubicBezTo>
                    <a:cubicBezTo>
                      <a:pt x="350" y="453"/>
                      <a:pt x="468" y="342"/>
                      <a:pt x="475" y="200"/>
                    </a:cubicBezTo>
                    <a:cubicBezTo>
                      <a:pt x="479" y="129"/>
                      <a:pt x="479" y="129"/>
                      <a:pt x="479" y="129"/>
                    </a:cubicBezTo>
                    <a:cubicBezTo>
                      <a:pt x="485" y="136"/>
                      <a:pt x="485" y="136"/>
                      <a:pt x="485" y="136"/>
                    </a:cubicBezTo>
                    <a:cubicBezTo>
                      <a:pt x="488" y="140"/>
                      <a:pt x="492" y="141"/>
                      <a:pt x="497" y="141"/>
                    </a:cubicBezTo>
                    <a:cubicBezTo>
                      <a:pt x="500" y="141"/>
                      <a:pt x="504" y="140"/>
                      <a:pt x="506" y="137"/>
                    </a:cubicBezTo>
                    <a:cubicBezTo>
                      <a:pt x="513" y="132"/>
                      <a:pt x="513" y="122"/>
                      <a:pt x="508" y="116"/>
                    </a:cubicBezTo>
                    <a:cubicBezTo>
                      <a:pt x="477" y="82"/>
                      <a:pt x="477" y="82"/>
                      <a:pt x="477" y="82"/>
                    </a:cubicBezTo>
                    <a:cubicBezTo>
                      <a:pt x="472" y="77"/>
                      <a:pt x="462" y="75"/>
                      <a:pt x="456" y="81"/>
                    </a:cubicBezTo>
                    <a:cubicBezTo>
                      <a:pt x="424" y="110"/>
                      <a:pt x="424" y="110"/>
                      <a:pt x="424" y="110"/>
                    </a:cubicBezTo>
                    <a:cubicBezTo>
                      <a:pt x="410" y="124"/>
                      <a:pt x="429" y="145"/>
                      <a:pt x="444" y="132"/>
                    </a:cubicBezTo>
                    <a:cubicBezTo>
                      <a:pt x="449" y="128"/>
                      <a:pt x="449" y="128"/>
                      <a:pt x="449" y="128"/>
                    </a:cubicBezTo>
                    <a:cubicBezTo>
                      <a:pt x="445" y="198"/>
                      <a:pt x="445" y="198"/>
                      <a:pt x="445" y="198"/>
                    </a:cubicBezTo>
                    <a:cubicBezTo>
                      <a:pt x="439" y="324"/>
                      <a:pt x="334" y="423"/>
                      <a:pt x="208" y="423"/>
                    </a:cubicBezTo>
                    <a:cubicBezTo>
                      <a:pt x="30" y="423"/>
                      <a:pt x="30" y="423"/>
                      <a:pt x="30" y="42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0"/>
                      <a:pt x="0" y="0"/>
                      <a:pt x="0" y="20"/>
                    </a:cubicBezTo>
                    <a:cubicBezTo>
                      <a:pt x="0" y="502"/>
                      <a:pt x="0" y="502"/>
                      <a:pt x="0" y="502"/>
                    </a:cubicBezTo>
                    <a:cubicBezTo>
                      <a:pt x="0" y="510"/>
                      <a:pt x="6" y="517"/>
                      <a:pt x="15" y="517"/>
                    </a:cubicBezTo>
                    <a:cubicBezTo>
                      <a:pt x="497" y="517"/>
                      <a:pt x="497" y="517"/>
                      <a:pt x="497" y="517"/>
                    </a:cubicBezTo>
                    <a:cubicBezTo>
                      <a:pt x="517" y="516"/>
                      <a:pt x="517" y="487"/>
                      <a:pt x="497" y="4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159" name="Google Shape;411;p15"/>
            <p:cNvGrpSpPr/>
            <p:nvPr/>
          </p:nvGrpSpPr>
          <p:grpSpPr>
            <a:xfrm>
              <a:off x="149760" y="954360"/>
              <a:ext cx="375480" cy="388080"/>
              <a:chOff x="149760" y="954360"/>
              <a:chExt cx="375480" cy="388080"/>
            </a:xfrm>
          </p:grpSpPr>
          <p:sp>
            <p:nvSpPr>
              <p:cNvPr id="160" name="Google Shape;412;p15"/>
              <p:cNvSpPr/>
              <p:nvPr/>
            </p:nvSpPr>
            <p:spPr>
              <a:xfrm>
                <a:off x="149760" y="954360"/>
                <a:ext cx="375480" cy="245160"/>
              </a:xfrm>
              <a:custGeom>
                <a:avLst/>
                <a:gdLst>
                  <a:gd name="textAreaLeft" fmla="*/ 0 w 375480"/>
                  <a:gd name="textAreaRight" fmla="*/ 375840 w 375480"/>
                  <a:gd name="textAreaTop" fmla="*/ 0 h 245160"/>
                  <a:gd name="textAreaBottom" fmla="*/ 245520 h 245160"/>
                </a:gdLst>
                <a:ahLst/>
                <a:cxnLst/>
                <a:rect l="textAreaLeft" t="textAreaTop" r="textAreaRight" b="textAreaBottom"/>
                <a:pathLst>
                  <a:path w="511" h="334">
                    <a:moveTo>
                      <a:pt x="470" y="187"/>
                    </a:moveTo>
                    <a:cubicBezTo>
                      <a:pt x="462" y="183"/>
                      <a:pt x="459" y="175"/>
                      <a:pt x="462" y="167"/>
                    </a:cubicBezTo>
                    <a:cubicBezTo>
                      <a:pt x="481" y="118"/>
                      <a:pt x="444" y="63"/>
                      <a:pt x="391" y="63"/>
                    </a:cubicBezTo>
                    <a:cubicBezTo>
                      <a:pt x="381" y="62"/>
                      <a:pt x="371" y="64"/>
                      <a:pt x="361" y="68"/>
                    </a:cubicBezTo>
                    <a:cubicBezTo>
                      <a:pt x="353" y="71"/>
                      <a:pt x="344" y="68"/>
                      <a:pt x="341" y="60"/>
                    </a:cubicBezTo>
                    <a:cubicBezTo>
                      <a:pt x="314" y="1"/>
                      <a:pt x="229" y="0"/>
                      <a:pt x="201" y="59"/>
                    </a:cubicBezTo>
                    <a:cubicBezTo>
                      <a:pt x="198" y="67"/>
                      <a:pt x="189" y="70"/>
                      <a:pt x="181" y="67"/>
                    </a:cubicBezTo>
                    <a:cubicBezTo>
                      <a:pt x="173" y="64"/>
                      <a:pt x="163" y="63"/>
                      <a:pt x="154" y="63"/>
                    </a:cubicBezTo>
                    <a:cubicBezTo>
                      <a:pt x="112" y="63"/>
                      <a:pt x="78" y="98"/>
                      <a:pt x="78" y="140"/>
                    </a:cubicBezTo>
                    <a:cubicBezTo>
                      <a:pt x="78" y="149"/>
                      <a:pt x="80" y="158"/>
                      <a:pt x="83" y="167"/>
                    </a:cubicBezTo>
                    <a:cubicBezTo>
                      <a:pt x="86" y="175"/>
                      <a:pt x="82" y="184"/>
                      <a:pt x="75" y="187"/>
                    </a:cubicBezTo>
                    <a:cubicBezTo>
                      <a:pt x="0" y="225"/>
                      <a:pt x="26" y="332"/>
                      <a:pt x="109" y="334"/>
                    </a:cubicBezTo>
                    <a:cubicBezTo>
                      <a:pt x="177" y="334"/>
                      <a:pt x="177" y="334"/>
                      <a:pt x="177" y="334"/>
                    </a:cubicBezTo>
                    <a:cubicBezTo>
                      <a:pt x="271" y="330"/>
                      <a:pt x="271" y="196"/>
                      <a:pt x="177" y="192"/>
                    </a:cubicBezTo>
                    <a:cubicBezTo>
                      <a:pt x="168" y="192"/>
                      <a:pt x="161" y="185"/>
                      <a:pt x="161" y="176"/>
                    </a:cubicBezTo>
                    <a:cubicBezTo>
                      <a:pt x="161" y="167"/>
                      <a:pt x="168" y="160"/>
                      <a:pt x="177" y="160"/>
                    </a:cubicBezTo>
                    <a:cubicBezTo>
                      <a:pt x="228" y="160"/>
                      <a:pt x="271" y="198"/>
                      <a:pt x="278" y="247"/>
                    </a:cubicBezTo>
                    <a:cubicBezTo>
                      <a:pt x="353" y="247"/>
                      <a:pt x="353" y="247"/>
                      <a:pt x="353" y="247"/>
                    </a:cubicBezTo>
                    <a:cubicBezTo>
                      <a:pt x="367" y="247"/>
                      <a:pt x="379" y="235"/>
                      <a:pt x="379" y="221"/>
                    </a:cubicBezTo>
                    <a:cubicBezTo>
                      <a:pt x="379" y="207"/>
                      <a:pt x="367" y="195"/>
                      <a:pt x="353" y="195"/>
                    </a:cubicBezTo>
                    <a:cubicBezTo>
                      <a:pt x="332" y="194"/>
                      <a:pt x="332" y="164"/>
                      <a:pt x="353" y="163"/>
                    </a:cubicBezTo>
                    <a:cubicBezTo>
                      <a:pt x="430" y="166"/>
                      <a:pt x="430" y="276"/>
                      <a:pt x="353" y="279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5" y="300"/>
                      <a:pt x="265" y="319"/>
                      <a:pt x="251" y="334"/>
                    </a:cubicBezTo>
                    <a:cubicBezTo>
                      <a:pt x="257" y="334"/>
                      <a:pt x="257" y="334"/>
                      <a:pt x="257" y="334"/>
                    </a:cubicBezTo>
                    <a:cubicBezTo>
                      <a:pt x="258" y="334"/>
                      <a:pt x="258" y="334"/>
                      <a:pt x="259" y="334"/>
                    </a:cubicBezTo>
                    <a:cubicBezTo>
                      <a:pt x="432" y="334"/>
                      <a:pt x="432" y="334"/>
                      <a:pt x="432" y="334"/>
                    </a:cubicBezTo>
                    <a:cubicBezTo>
                      <a:pt x="453" y="334"/>
                      <a:pt x="473" y="326"/>
                      <a:pt x="488" y="311"/>
                    </a:cubicBezTo>
                    <a:cubicBezTo>
                      <a:pt x="503" y="296"/>
                      <a:pt x="511" y="276"/>
                      <a:pt x="511" y="255"/>
                    </a:cubicBezTo>
                    <a:cubicBezTo>
                      <a:pt x="511" y="226"/>
                      <a:pt x="495" y="200"/>
                      <a:pt x="470" y="1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61" name="Google Shape;413;p15"/>
              <p:cNvSpPr/>
              <p:nvPr/>
            </p:nvSpPr>
            <p:spPr>
              <a:xfrm>
                <a:off x="412560" y="1293480"/>
                <a:ext cx="46800" cy="48960"/>
              </a:xfrm>
              <a:custGeom>
                <a:avLst/>
                <a:gdLst>
                  <a:gd name="textAreaLeft" fmla="*/ 0 w 46800"/>
                  <a:gd name="textAreaRight" fmla="*/ 47160 w 46800"/>
                  <a:gd name="textAreaTop" fmla="*/ 0 h 48960"/>
                  <a:gd name="textAreaBottom" fmla="*/ 49320 h 48960"/>
                </a:gdLst>
                <a:ahLst/>
                <a:cxnLst/>
                <a:rect l="textAreaLeft" t="textAreaTop" r="textAreaRight" b="textAreaBottom"/>
                <a:pathLst>
                  <a:path w="64" h="67">
                    <a:moveTo>
                      <a:pt x="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52"/>
                      <a:pt x="14" y="67"/>
                      <a:pt x="3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1" y="67"/>
                      <a:pt x="64" y="63"/>
                      <a:pt x="64" y="5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4480" bIns="244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62" name="Google Shape;414;p15"/>
              <p:cNvSpPr/>
              <p:nvPr/>
            </p:nvSpPr>
            <p:spPr>
              <a:xfrm>
                <a:off x="352800" y="1218240"/>
                <a:ext cx="142920" cy="51480"/>
              </a:xfrm>
              <a:custGeom>
                <a:avLst/>
                <a:gdLst>
                  <a:gd name="textAreaLeft" fmla="*/ 0 w 142920"/>
                  <a:gd name="textAreaRight" fmla="*/ 143280 w 142920"/>
                  <a:gd name="textAreaTop" fmla="*/ 0 h 51480"/>
                  <a:gd name="textAreaBottom" fmla="*/ 51840 h 51480"/>
                </a:gdLst>
                <a:ahLst/>
                <a:cxnLst/>
                <a:rect l="textAreaLeft" t="textAreaTop" r="textAreaRight" b="textAreaBottom"/>
                <a:pathLst>
                  <a:path w="195" h="70">
                    <a:moveTo>
                      <a:pt x="195" y="19"/>
                    </a:moveTo>
                    <a:cubicBezTo>
                      <a:pt x="195" y="0"/>
                      <a:pt x="195" y="0"/>
                      <a:pt x="195" y="0"/>
                    </a:cubicBezTo>
                    <a:cubicBezTo>
                      <a:pt x="183" y="5"/>
                      <a:pt x="170" y="7"/>
                      <a:pt x="156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43"/>
                      <a:pt x="39" y="70"/>
                      <a:pt x="77" y="70"/>
                    </a:cubicBezTo>
                    <a:cubicBezTo>
                      <a:pt x="144" y="70"/>
                      <a:pt x="144" y="70"/>
                      <a:pt x="144" y="70"/>
                    </a:cubicBezTo>
                    <a:cubicBezTo>
                      <a:pt x="172" y="70"/>
                      <a:pt x="195" y="47"/>
                      <a:pt x="195" y="1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5920" bIns="2592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3619440" y="539640"/>
            <a:ext cx="2401920" cy="1146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3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64" name="PlaceHolder 2"/>
          <p:cNvSpPr>
            <a:spLocks noGrp="1"/>
          </p:cNvSpPr>
          <p:nvPr>
            <p:ph type="body"/>
          </p:nvPr>
        </p:nvSpPr>
        <p:spPr>
          <a:xfrm>
            <a:off x="713160" y="554760"/>
            <a:ext cx="2800800" cy="4048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40000" lnSpcReduction="19999"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165" name="PlaceHolder 3"/>
          <p:cNvSpPr>
            <a:spLocks noGrp="1"/>
          </p:cNvSpPr>
          <p:nvPr>
            <p:ph type="body"/>
          </p:nvPr>
        </p:nvSpPr>
        <p:spPr>
          <a:xfrm>
            <a:off x="3671640" y="539640"/>
            <a:ext cx="2304000" cy="2285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25000" lnSpcReduction="19999"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166" name="PlaceHolder 4"/>
          <p:cNvSpPr>
            <a:spLocks noGrp="1"/>
          </p:cNvSpPr>
          <p:nvPr>
            <p:ph type="body"/>
          </p:nvPr>
        </p:nvSpPr>
        <p:spPr>
          <a:xfrm>
            <a:off x="3671640" y="2953800"/>
            <a:ext cx="4740120" cy="1649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85000" lnSpcReduction="9999"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6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437;p17"/>
          <p:cNvPicPr/>
          <p:nvPr/>
        </p:nvPicPr>
        <p:blipFill>
          <a:blip r:embed="rId2"/>
          <a:srcRect t="1844" r="1844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2" name="Google Shape;438;p17"/>
          <p:cNvPicPr/>
          <p:nvPr/>
        </p:nvPicPr>
        <p:blipFill>
          <a:blip r:embed="rId3"/>
          <a:srcRect l="7208" r="48305" b="45432"/>
          <a:stretch/>
        </p:blipFill>
        <p:spPr>
          <a:xfrm rot="10800000" flipH="1">
            <a:off x="0" y="-75960"/>
            <a:ext cx="1218960" cy="285408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183" name="Google Shape;439;p17"/>
          <p:cNvGrpSpPr/>
          <p:nvPr/>
        </p:nvGrpSpPr>
        <p:grpSpPr>
          <a:xfrm>
            <a:off x="-2667600" y="2296080"/>
            <a:ext cx="14666760" cy="4977000"/>
            <a:chOff x="-2667600" y="2296080"/>
            <a:chExt cx="14666760" cy="4977000"/>
          </a:xfrm>
        </p:grpSpPr>
        <p:pic>
          <p:nvPicPr>
            <p:cNvPr id="184" name="Google Shape;440;p17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6957600">
              <a:off x="7895520" y="319032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185" name="Google Shape;441;p17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13656000">
              <a:off x="-1964880" y="303912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186" name="Google Shape;442;p17"/>
          <p:cNvGrpSpPr/>
          <p:nvPr/>
        </p:nvGrpSpPr>
        <p:grpSpPr>
          <a:xfrm>
            <a:off x="8093880" y="-442440"/>
            <a:ext cx="2007000" cy="1963080"/>
            <a:chOff x="8093880" y="-442440"/>
            <a:chExt cx="2007000" cy="1963080"/>
          </a:xfrm>
        </p:grpSpPr>
        <p:pic>
          <p:nvPicPr>
            <p:cNvPr id="187" name="Google Shape;443;p17"/>
            <p:cNvPicPr/>
            <p:nvPr/>
          </p:nvPicPr>
          <p:blipFill>
            <a:blip r:embed="rId5">
              <a:alphaModFix amt="50000"/>
            </a:blip>
            <a:stretch/>
          </p:blipFill>
          <p:spPr>
            <a:xfrm>
              <a:off x="8093880" y="-442440"/>
              <a:ext cx="2007000" cy="1963080"/>
            </a:xfrm>
            <a:prstGeom prst="rect">
              <a:avLst/>
            </a:prstGeom>
            <a:noFill/>
            <a:ln w="0">
              <a:noFill/>
            </a:ln>
          </p:spPr>
        </p:pic>
        <p:grpSp>
          <p:nvGrpSpPr>
            <p:cNvPr id="188" name="Google Shape;444;p17"/>
            <p:cNvGrpSpPr/>
            <p:nvPr/>
          </p:nvGrpSpPr>
          <p:grpSpPr>
            <a:xfrm>
              <a:off x="8962920" y="-52200"/>
              <a:ext cx="344160" cy="317160"/>
              <a:chOff x="8962920" y="-52200"/>
              <a:chExt cx="344160" cy="317160"/>
            </a:xfrm>
          </p:grpSpPr>
          <p:sp>
            <p:nvSpPr>
              <p:cNvPr id="189" name="Google Shape;445;p17"/>
              <p:cNvSpPr/>
              <p:nvPr/>
            </p:nvSpPr>
            <p:spPr>
              <a:xfrm>
                <a:off x="9077760" y="1800"/>
                <a:ext cx="148320" cy="149040"/>
              </a:xfrm>
              <a:custGeom>
                <a:avLst/>
                <a:gdLst>
                  <a:gd name="textAreaLeft" fmla="*/ 0 w 148320"/>
                  <a:gd name="textAreaRight" fmla="*/ 148680 w 148320"/>
                  <a:gd name="textAreaTop" fmla="*/ 0 h 149040"/>
                  <a:gd name="textAreaBottom" fmla="*/ 149400 h 149040"/>
                </a:gdLst>
                <a:ahLst/>
                <a:cxnLst/>
                <a:rect l="textAreaLeft" t="textAreaTop" r="textAreaRight" b="textAreaBottom"/>
                <a:pathLst>
                  <a:path w="251" h="252">
                    <a:moveTo>
                      <a:pt x="197" y="142"/>
                    </a:moveTo>
                    <a:cubicBezTo>
                      <a:pt x="176" y="141"/>
                      <a:pt x="176" y="110"/>
                      <a:pt x="197" y="110"/>
                    </a:cubicBezTo>
                    <a:cubicBezTo>
                      <a:pt x="251" y="109"/>
                      <a:pt x="251" y="109"/>
                      <a:pt x="251" y="109"/>
                    </a:cubicBezTo>
                    <a:cubicBezTo>
                      <a:pt x="245" y="55"/>
                      <a:pt x="197" y="6"/>
                      <a:pt x="142" y="0"/>
                    </a:cubicBezTo>
                    <a:cubicBezTo>
                      <a:pt x="141" y="54"/>
                      <a:pt x="141" y="54"/>
                      <a:pt x="141" y="54"/>
                    </a:cubicBezTo>
                    <a:cubicBezTo>
                      <a:pt x="141" y="63"/>
                      <a:pt x="134" y="70"/>
                      <a:pt x="125" y="70"/>
                    </a:cubicBezTo>
                    <a:cubicBezTo>
                      <a:pt x="125" y="70"/>
                      <a:pt x="125" y="70"/>
                      <a:pt x="125" y="70"/>
                    </a:cubicBezTo>
                    <a:cubicBezTo>
                      <a:pt x="116" y="70"/>
                      <a:pt x="109" y="63"/>
                      <a:pt x="109" y="54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53" y="6"/>
                      <a:pt x="5" y="55"/>
                      <a:pt x="0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74" y="111"/>
                      <a:pt x="74" y="141"/>
                      <a:pt x="53" y="142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5" y="197"/>
                      <a:pt x="53" y="246"/>
                      <a:pt x="109" y="252"/>
                    </a:cubicBezTo>
                    <a:cubicBezTo>
                      <a:pt x="109" y="198"/>
                      <a:pt x="109" y="198"/>
                      <a:pt x="109" y="198"/>
                    </a:cubicBezTo>
                    <a:cubicBezTo>
                      <a:pt x="109" y="189"/>
                      <a:pt x="116" y="182"/>
                      <a:pt x="125" y="182"/>
                    </a:cubicBezTo>
                    <a:cubicBezTo>
                      <a:pt x="125" y="182"/>
                      <a:pt x="125" y="182"/>
                      <a:pt x="125" y="182"/>
                    </a:cubicBezTo>
                    <a:cubicBezTo>
                      <a:pt x="134" y="182"/>
                      <a:pt x="141" y="189"/>
                      <a:pt x="141" y="198"/>
                    </a:cubicBezTo>
                    <a:cubicBezTo>
                      <a:pt x="141" y="252"/>
                      <a:pt x="141" y="252"/>
                      <a:pt x="141" y="252"/>
                    </a:cubicBezTo>
                    <a:cubicBezTo>
                      <a:pt x="197" y="246"/>
                      <a:pt x="245" y="197"/>
                      <a:pt x="251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lose/>
                    <a:moveTo>
                      <a:pt x="125" y="142"/>
                    </a:moveTo>
                    <a:cubicBezTo>
                      <a:pt x="104" y="141"/>
                      <a:pt x="104" y="111"/>
                      <a:pt x="125" y="110"/>
                    </a:cubicBezTo>
                    <a:cubicBezTo>
                      <a:pt x="147" y="110"/>
                      <a:pt x="147" y="141"/>
                      <a:pt x="125" y="14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90" name="Google Shape;446;p17"/>
              <p:cNvSpPr/>
              <p:nvPr/>
            </p:nvSpPr>
            <p:spPr>
              <a:xfrm>
                <a:off x="8962920" y="186480"/>
                <a:ext cx="77760" cy="78480"/>
              </a:xfrm>
              <a:custGeom>
                <a:avLst/>
                <a:gdLst>
                  <a:gd name="textAreaLeft" fmla="*/ 0 w 77760"/>
                  <a:gd name="textAreaRight" fmla="*/ 78120 w 77760"/>
                  <a:gd name="textAreaTop" fmla="*/ 0 h 78480"/>
                  <a:gd name="textAreaBottom" fmla="*/ 78840 h 78480"/>
                </a:gdLst>
                <a:ahLst/>
                <a:cxnLst/>
                <a:rect l="textAreaLeft" t="textAreaTop" r="textAreaRight" b="textAreaBottom"/>
                <a:pathLst>
                  <a:path w="132" h="133">
                    <a:moveTo>
                      <a:pt x="75" y="0"/>
                    </a:moveTo>
                    <a:cubicBezTo>
                      <a:pt x="15" y="60"/>
                      <a:pt x="15" y="60"/>
                      <a:pt x="15" y="60"/>
                    </a:cubicBezTo>
                    <a:cubicBezTo>
                      <a:pt x="0" y="76"/>
                      <a:pt x="0" y="101"/>
                      <a:pt x="15" y="117"/>
                    </a:cubicBezTo>
                    <a:cubicBezTo>
                      <a:pt x="31" y="133"/>
                      <a:pt x="56" y="133"/>
                      <a:pt x="72" y="117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7"/>
                      <a:pt x="132" y="57"/>
                      <a:pt x="132" y="57"/>
                    </a:cubicBez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9240" bIns="392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91" name="Google Shape;447;p17"/>
              <p:cNvSpPr/>
              <p:nvPr/>
            </p:nvSpPr>
            <p:spPr>
              <a:xfrm>
                <a:off x="8996040" y="-52200"/>
                <a:ext cx="311040" cy="245520"/>
              </a:xfrm>
              <a:custGeom>
                <a:avLst/>
                <a:gdLst>
                  <a:gd name="textAreaLeft" fmla="*/ 0 w 311040"/>
                  <a:gd name="textAreaRight" fmla="*/ 311400 w 311040"/>
                  <a:gd name="textAreaTop" fmla="*/ 0 h 245520"/>
                  <a:gd name="textAreaBottom" fmla="*/ 245880 h 245520"/>
                </a:gdLst>
                <a:ahLst/>
                <a:cxnLst/>
                <a:rect l="textAreaLeft" t="textAreaTop" r="textAreaRight" b="textAreaBottom"/>
                <a:pathLst>
                  <a:path w="526" h="415">
                    <a:moveTo>
                      <a:pt x="402" y="77"/>
                    </a:moveTo>
                    <a:cubicBezTo>
                      <a:pt x="329" y="1"/>
                      <a:pt x="197" y="0"/>
                      <a:pt x="124" y="77"/>
                    </a:cubicBezTo>
                    <a:cubicBezTo>
                      <a:pt x="0" y="200"/>
                      <a:pt x="89" y="415"/>
                      <a:pt x="263" y="414"/>
                    </a:cubicBezTo>
                    <a:cubicBezTo>
                      <a:pt x="437" y="415"/>
                      <a:pt x="526" y="200"/>
                      <a:pt x="402" y="77"/>
                    </a:cubicBezTo>
                    <a:close/>
                    <a:moveTo>
                      <a:pt x="376" y="329"/>
                    </a:moveTo>
                    <a:cubicBezTo>
                      <a:pt x="312" y="393"/>
                      <a:pt x="211" y="390"/>
                      <a:pt x="151" y="329"/>
                    </a:cubicBezTo>
                    <a:cubicBezTo>
                      <a:pt x="120" y="299"/>
                      <a:pt x="105" y="259"/>
                      <a:pt x="104" y="219"/>
                    </a:cubicBezTo>
                    <a:cubicBezTo>
                      <a:pt x="104" y="218"/>
                      <a:pt x="104" y="218"/>
                      <a:pt x="104" y="217"/>
                    </a:cubicBezTo>
                    <a:cubicBezTo>
                      <a:pt x="104" y="216"/>
                      <a:pt x="104" y="216"/>
                      <a:pt x="104" y="215"/>
                    </a:cubicBezTo>
                    <a:cubicBezTo>
                      <a:pt x="103" y="131"/>
                      <a:pt x="177" y="56"/>
                      <a:pt x="263" y="57"/>
                    </a:cubicBezTo>
                    <a:cubicBezTo>
                      <a:pt x="409" y="60"/>
                      <a:pt x="473" y="231"/>
                      <a:pt x="376" y="32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92" name="Google Shape;448;p17"/>
              <p:cNvSpPr/>
              <p:nvPr/>
            </p:nvSpPr>
            <p:spPr>
              <a:xfrm>
                <a:off x="9020880" y="153720"/>
                <a:ext cx="52560" cy="52560"/>
              </a:xfrm>
              <a:custGeom>
                <a:avLst/>
                <a:gdLst>
                  <a:gd name="textAreaLeft" fmla="*/ 0 w 52560"/>
                  <a:gd name="textAreaRight" fmla="*/ 52920 w 52560"/>
                  <a:gd name="textAreaTop" fmla="*/ 0 h 52560"/>
                  <a:gd name="textAreaBottom" fmla="*/ 52920 h 52560"/>
                </a:gdLst>
                <a:ahLst/>
                <a:cxnLst/>
                <a:rect l="textAreaLeft" t="textAreaTop" r="textAreaRight" b="textAreaBottom"/>
                <a:pathLst>
                  <a:path w="89" h="89">
                    <a:moveTo>
                      <a:pt x="33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67" y="41"/>
                      <a:pt x="48" y="22"/>
                      <a:pt x="3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6280" bIns="262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193" name="Google Shape;449;p17"/>
            <p:cNvGrpSpPr/>
            <p:nvPr/>
          </p:nvGrpSpPr>
          <p:grpSpPr>
            <a:xfrm>
              <a:off x="8332200" y="-50760"/>
              <a:ext cx="314280" cy="314640"/>
              <a:chOff x="8332200" y="-50760"/>
              <a:chExt cx="314280" cy="314640"/>
            </a:xfrm>
          </p:grpSpPr>
          <p:sp>
            <p:nvSpPr>
              <p:cNvPr id="194" name="Google Shape;450;p17"/>
              <p:cNvSpPr/>
              <p:nvPr/>
            </p:nvSpPr>
            <p:spPr>
              <a:xfrm>
                <a:off x="8371440" y="-20880"/>
                <a:ext cx="185760" cy="186480"/>
              </a:xfrm>
              <a:custGeom>
                <a:avLst/>
                <a:gdLst>
                  <a:gd name="textAreaLeft" fmla="*/ 0 w 185760"/>
                  <a:gd name="textAreaRight" fmla="*/ 186120 w 185760"/>
                  <a:gd name="textAreaTop" fmla="*/ 0 h 186480"/>
                  <a:gd name="textAreaBottom" fmla="*/ 186840 h 186480"/>
                </a:gdLst>
                <a:ahLst/>
                <a:cxnLst/>
                <a:rect l="textAreaLeft" t="textAreaTop" r="textAreaRight" b="textAreaBottom"/>
                <a:pathLst>
                  <a:path w="306" h="307">
                    <a:moveTo>
                      <a:pt x="23" y="169"/>
                    </a:moveTo>
                    <a:cubicBezTo>
                      <a:pt x="0" y="169"/>
                      <a:pt x="0" y="169"/>
                      <a:pt x="0" y="169"/>
                    </a:cubicBezTo>
                    <a:cubicBezTo>
                      <a:pt x="7" y="242"/>
                      <a:pt x="65" y="299"/>
                      <a:pt x="137" y="307"/>
                    </a:cubicBezTo>
                    <a:cubicBezTo>
                      <a:pt x="137" y="284"/>
                      <a:pt x="137" y="284"/>
                      <a:pt x="137" y="284"/>
                    </a:cubicBezTo>
                    <a:cubicBezTo>
                      <a:pt x="138" y="263"/>
                      <a:pt x="168" y="263"/>
                      <a:pt x="168" y="284"/>
                    </a:cubicBezTo>
                    <a:cubicBezTo>
                      <a:pt x="168" y="307"/>
                      <a:pt x="168" y="307"/>
                      <a:pt x="168" y="307"/>
                    </a:cubicBezTo>
                    <a:cubicBezTo>
                      <a:pt x="241" y="299"/>
                      <a:pt x="299" y="242"/>
                      <a:pt x="306" y="169"/>
                    </a:cubicBezTo>
                    <a:cubicBezTo>
                      <a:pt x="283" y="169"/>
                      <a:pt x="283" y="169"/>
                      <a:pt x="283" y="169"/>
                    </a:cubicBezTo>
                    <a:cubicBezTo>
                      <a:pt x="262" y="168"/>
                      <a:pt x="262" y="139"/>
                      <a:pt x="283" y="138"/>
                    </a:cubicBezTo>
                    <a:cubicBezTo>
                      <a:pt x="306" y="138"/>
                      <a:pt x="306" y="138"/>
                      <a:pt x="306" y="138"/>
                    </a:cubicBezTo>
                    <a:cubicBezTo>
                      <a:pt x="299" y="65"/>
                      <a:pt x="241" y="8"/>
                      <a:pt x="168" y="0"/>
                    </a:cubicBezTo>
                    <a:cubicBezTo>
                      <a:pt x="168" y="24"/>
                      <a:pt x="168" y="24"/>
                      <a:pt x="168" y="24"/>
                    </a:cubicBezTo>
                    <a:cubicBezTo>
                      <a:pt x="167" y="44"/>
                      <a:pt x="138" y="44"/>
                      <a:pt x="137" y="24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65" y="8"/>
                      <a:pt x="7" y="65"/>
                      <a:pt x="0" y="138"/>
                    </a:cubicBezTo>
                    <a:cubicBezTo>
                      <a:pt x="23" y="138"/>
                      <a:pt x="23" y="138"/>
                      <a:pt x="23" y="138"/>
                    </a:cubicBezTo>
                    <a:cubicBezTo>
                      <a:pt x="43" y="139"/>
                      <a:pt x="43" y="168"/>
                      <a:pt x="23" y="169"/>
                    </a:cubicBezTo>
                    <a:close/>
                    <a:moveTo>
                      <a:pt x="103" y="138"/>
                    </a:moveTo>
                    <a:cubicBezTo>
                      <a:pt x="109" y="138"/>
                      <a:pt x="109" y="138"/>
                      <a:pt x="109" y="138"/>
                    </a:cubicBezTo>
                    <a:cubicBezTo>
                      <a:pt x="116" y="107"/>
                      <a:pt x="144" y="84"/>
                      <a:pt x="177" y="84"/>
                    </a:cubicBezTo>
                    <a:cubicBezTo>
                      <a:pt x="186" y="84"/>
                      <a:pt x="193" y="91"/>
                      <a:pt x="193" y="99"/>
                    </a:cubicBezTo>
                    <a:cubicBezTo>
                      <a:pt x="193" y="108"/>
                      <a:pt x="186" y="115"/>
                      <a:pt x="177" y="115"/>
                    </a:cubicBezTo>
                    <a:cubicBezTo>
                      <a:pt x="161" y="115"/>
                      <a:pt x="147" y="124"/>
                      <a:pt x="141" y="138"/>
                    </a:cubicBezTo>
                    <a:cubicBezTo>
                      <a:pt x="177" y="138"/>
                      <a:pt x="177" y="138"/>
                      <a:pt x="177" y="138"/>
                    </a:cubicBezTo>
                    <a:cubicBezTo>
                      <a:pt x="198" y="139"/>
                      <a:pt x="198" y="169"/>
                      <a:pt x="177" y="170"/>
                    </a:cubicBezTo>
                    <a:cubicBezTo>
                      <a:pt x="141" y="170"/>
                      <a:pt x="141" y="170"/>
                      <a:pt x="141" y="170"/>
                    </a:cubicBezTo>
                    <a:cubicBezTo>
                      <a:pt x="147" y="183"/>
                      <a:pt x="161" y="193"/>
                      <a:pt x="177" y="193"/>
                    </a:cubicBezTo>
                    <a:cubicBezTo>
                      <a:pt x="186" y="193"/>
                      <a:pt x="193" y="200"/>
                      <a:pt x="193" y="209"/>
                    </a:cubicBezTo>
                    <a:cubicBezTo>
                      <a:pt x="193" y="217"/>
                      <a:pt x="186" y="224"/>
                      <a:pt x="177" y="224"/>
                    </a:cubicBezTo>
                    <a:cubicBezTo>
                      <a:pt x="144" y="224"/>
                      <a:pt x="116" y="201"/>
                      <a:pt x="109" y="170"/>
                    </a:cubicBezTo>
                    <a:cubicBezTo>
                      <a:pt x="103" y="170"/>
                      <a:pt x="103" y="170"/>
                      <a:pt x="103" y="170"/>
                    </a:cubicBezTo>
                    <a:cubicBezTo>
                      <a:pt x="82" y="169"/>
                      <a:pt x="82" y="139"/>
                      <a:pt x="103" y="13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95" name="Google Shape;451;p17"/>
              <p:cNvSpPr/>
              <p:nvPr/>
            </p:nvSpPr>
            <p:spPr>
              <a:xfrm>
                <a:off x="8332200" y="-50760"/>
                <a:ext cx="314280" cy="314640"/>
              </a:xfrm>
              <a:custGeom>
                <a:avLst/>
                <a:gdLst>
                  <a:gd name="textAreaLeft" fmla="*/ 0 w 314280"/>
                  <a:gd name="textAreaRight" fmla="*/ 314640 w 314280"/>
                  <a:gd name="textAreaTop" fmla="*/ 0 h 314640"/>
                  <a:gd name="textAreaBottom" fmla="*/ 315000 h 314640"/>
                </a:gdLst>
                <a:ahLst/>
                <a:cxnLst/>
                <a:rect l="textAreaLeft" t="textAreaTop" r="textAreaRight" b="textAreaBottom"/>
                <a:pathLst>
                  <a:path w="517" h="517">
                    <a:moveTo>
                      <a:pt x="497" y="487"/>
                    </a:moveTo>
                    <a:cubicBezTo>
                      <a:pt x="30" y="487"/>
                      <a:pt x="30" y="487"/>
                      <a:pt x="30" y="487"/>
                    </a:cubicBezTo>
                    <a:cubicBezTo>
                      <a:pt x="30" y="453"/>
                      <a:pt x="30" y="453"/>
                      <a:pt x="30" y="453"/>
                    </a:cubicBezTo>
                    <a:cubicBezTo>
                      <a:pt x="208" y="453"/>
                      <a:pt x="208" y="453"/>
                      <a:pt x="208" y="453"/>
                    </a:cubicBezTo>
                    <a:cubicBezTo>
                      <a:pt x="350" y="453"/>
                      <a:pt x="468" y="342"/>
                      <a:pt x="475" y="200"/>
                    </a:cubicBezTo>
                    <a:cubicBezTo>
                      <a:pt x="479" y="129"/>
                      <a:pt x="479" y="129"/>
                      <a:pt x="479" y="129"/>
                    </a:cubicBezTo>
                    <a:cubicBezTo>
                      <a:pt x="485" y="136"/>
                      <a:pt x="485" y="136"/>
                      <a:pt x="485" y="136"/>
                    </a:cubicBezTo>
                    <a:cubicBezTo>
                      <a:pt x="488" y="140"/>
                      <a:pt x="492" y="141"/>
                      <a:pt x="497" y="141"/>
                    </a:cubicBezTo>
                    <a:cubicBezTo>
                      <a:pt x="500" y="141"/>
                      <a:pt x="504" y="140"/>
                      <a:pt x="506" y="137"/>
                    </a:cubicBezTo>
                    <a:cubicBezTo>
                      <a:pt x="513" y="132"/>
                      <a:pt x="513" y="122"/>
                      <a:pt x="508" y="116"/>
                    </a:cubicBezTo>
                    <a:cubicBezTo>
                      <a:pt x="477" y="82"/>
                      <a:pt x="477" y="82"/>
                      <a:pt x="477" y="82"/>
                    </a:cubicBezTo>
                    <a:cubicBezTo>
                      <a:pt x="472" y="77"/>
                      <a:pt x="462" y="75"/>
                      <a:pt x="456" y="81"/>
                    </a:cubicBezTo>
                    <a:cubicBezTo>
                      <a:pt x="424" y="110"/>
                      <a:pt x="424" y="110"/>
                      <a:pt x="424" y="110"/>
                    </a:cubicBezTo>
                    <a:cubicBezTo>
                      <a:pt x="410" y="124"/>
                      <a:pt x="429" y="145"/>
                      <a:pt x="444" y="132"/>
                    </a:cubicBezTo>
                    <a:cubicBezTo>
                      <a:pt x="449" y="128"/>
                      <a:pt x="449" y="128"/>
                      <a:pt x="449" y="128"/>
                    </a:cubicBezTo>
                    <a:cubicBezTo>
                      <a:pt x="445" y="198"/>
                      <a:pt x="445" y="198"/>
                      <a:pt x="445" y="198"/>
                    </a:cubicBezTo>
                    <a:cubicBezTo>
                      <a:pt x="439" y="324"/>
                      <a:pt x="334" y="423"/>
                      <a:pt x="208" y="423"/>
                    </a:cubicBezTo>
                    <a:cubicBezTo>
                      <a:pt x="30" y="423"/>
                      <a:pt x="30" y="423"/>
                      <a:pt x="30" y="42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0"/>
                      <a:pt x="0" y="0"/>
                      <a:pt x="0" y="20"/>
                    </a:cubicBezTo>
                    <a:cubicBezTo>
                      <a:pt x="0" y="502"/>
                      <a:pt x="0" y="502"/>
                      <a:pt x="0" y="502"/>
                    </a:cubicBezTo>
                    <a:cubicBezTo>
                      <a:pt x="0" y="510"/>
                      <a:pt x="6" y="517"/>
                      <a:pt x="15" y="517"/>
                    </a:cubicBezTo>
                    <a:cubicBezTo>
                      <a:pt x="497" y="517"/>
                      <a:pt x="497" y="517"/>
                      <a:pt x="497" y="517"/>
                    </a:cubicBezTo>
                    <a:cubicBezTo>
                      <a:pt x="517" y="516"/>
                      <a:pt x="517" y="487"/>
                      <a:pt x="497" y="4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196" name="Google Shape;452;p17"/>
            <p:cNvGrpSpPr/>
            <p:nvPr/>
          </p:nvGrpSpPr>
          <p:grpSpPr>
            <a:xfrm>
              <a:off x="8649360" y="489960"/>
              <a:ext cx="356040" cy="357120"/>
              <a:chOff x="8649360" y="489960"/>
              <a:chExt cx="356040" cy="357120"/>
            </a:xfrm>
          </p:grpSpPr>
          <p:sp>
            <p:nvSpPr>
              <p:cNvPr id="197" name="Google Shape;453;p17"/>
              <p:cNvSpPr/>
              <p:nvPr/>
            </p:nvSpPr>
            <p:spPr>
              <a:xfrm>
                <a:off x="8727120" y="700200"/>
                <a:ext cx="68400" cy="68400"/>
              </a:xfrm>
              <a:custGeom>
                <a:avLst/>
                <a:gdLst>
                  <a:gd name="textAreaLeft" fmla="*/ 0 w 68400"/>
                  <a:gd name="textAreaRight" fmla="*/ 68760 w 6840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99" h="99">
                    <a:moveTo>
                      <a:pt x="0" y="2"/>
                    </a:moveTo>
                    <a:cubicBezTo>
                      <a:pt x="7" y="24"/>
                      <a:pt x="19" y="45"/>
                      <a:pt x="37" y="62"/>
                    </a:cubicBezTo>
                    <a:cubicBezTo>
                      <a:pt x="54" y="80"/>
                      <a:pt x="75" y="92"/>
                      <a:pt x="97" y="99"/>
                    </a:cubicBezTo>
                    <a:cubicBezTo>
                      <a:pt x="99" y="53"/>
                      <a:pt x="46" y="0"/>
                      <a:pt x="0" y="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98" name="Google Shape;454;p17"/>
              <p:cNvSpPr/>
              <p:nvPr/>
            </p:nvSpPr>
            <p:spPr>
              <a:xfrm>
                <a:off x="8858880" y="700920"/>
                <a:ext cx="67680" cy="67320"/>
              </a:xfrm>
              <a:custGeom>
                <a:avLst/>
                <a:gdLst>
                  <a:gd name="textAreaLeft" fmla="*/ 0 w 67680"/>
                  <a:gd name="textAreaRight" fmla="*/ 68040 w 6768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98" h="98">
                    <a:moveTo>
                      <a:pt x="31" y="32"/>
                    </a:moveTo>
                    <a:cubicBezTo>
                      <a:pt x="11" y="52"/>
                      <a:pt x="0" y="77"/>
                      <a:pt x="0" y="98"/>
                    </a:cubicBezTo>
                    <a:cubicBezTo>
                      <a:pt x="22" y="91"/>
                      <a:pt x="43" y="79"/>
                      <a:pt x="61" y="61"/>
                    </a:cubicBezTo>
                    <a:cubicBezTo>
                      <a:pt x="78" y="44"/>
                      <a:pt x="91" y="23"/>
                      <a:pt x="98" y="1"/>
                    </a:cubicBezTo>
                    <a:cubicBezTo>
                      <a:pt x="76" y="0"/>
                      <a:pt x="51" y="11"/>
                      <a:pt x="31" y="3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199" name="Google Shape;455;p17"/>
              <p:cNvSpPr/>
              <p:nvPr/>
            </p:nvSpPr>
            <p:spPr>
              <a:xfrm>
                <a:off x="8727120" y="568800"/>
                <a:ext cx="66960" cy="67680"/>
              </a:xfrm>
              <a:custGeom>
                <a:avLst/>
                <a:gdLst>
                  <a:gd name="textAreaLeft" fmla="*/ 0 w 66960"/>
                  <a:gd name="textAreaRight" fmla="*/ 67320 w 6696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97" h="98">
                    <a:moveTo>
                      <a:pt x="66" y="67"/>
                    </a:moveTo>
                    <a:cubicBezTo>
                      <a:pt x="86" y="47"/>
                      <a:pt x="97" y="22"/>
                      <a:pt x="97" y="0"/>
                    </a:cubicBezTo>
                    <a:cubicBezTo>
                      <a:pt x="52" y="14"/>
                      <a:pt x="13" y="53"/>
                      <a:pt x="0" y="98"/>
                    </a:cubicBezTo>
                    <a:cubicBezTo>
                      <a:pt x="21" y="98"/>
                      <a:pt x="46" y="87"/>
                      <a:pt x="66" y="6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00" name="Google Shape;456;p17"/>
              <p:cNvSpPr/>
              <p:nvPr/>
            </p:nvSpPr>
            <p:spPr>
              <a:xfrm>
                <a:off x="8857440" y="568800"/>
                <a:ext cx="69120" cy="69120"/>
              </a:xfrm>
              <a:custGeom>
                <a:avLst/>
                <a:gdLst>
                  <a:gd name="textAreaLeft" fmla="*/ 0 w 69120"/>
                  <a:gd name="textAreaRight" fmla="*/ 69480 w 69120"/>
                  <a:gd name="textAreaTop" fmla="*/ 0 h 69120"/>
                  <a:gd name="textAreaBottom" fmla="*/ 69480 h 69120"/>
                </a:gdLst>
                <a:ahLst/>
                <a:cxnLst/>
                <a:rect l="textAreaLeft" t="textAreaTop" r="textAreaRight" b="textAreaBottom"/>
                <a:pathLst>
                  <a:path w="100" h="100">
                    <a:moveTo>
                      <a:pt x="100" y="98"/>
                    </a:moveTo>
                    <a:cubicBezTo>
                      <a:pt x="86" y="53"/>
                      <a:pt x="47" y="14"/>
                      <a:pt x="2" y="0"/>
                    </a:cubicBezTo>
                    <a:cubicBezTo>
                      <a:pt x="0" y="46"/>
                      <a:pt x="54" y="100"/>
                      <a:pt x="100" y="9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560" bIns="3456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01" name="Google Shape;457;p17"/>
              <p:cNvSpPr/>
              <p:nvPr/>
            </p:nvSpPr>
            <p:spPr>
              <a:xfrm>
                <a:off x="8808480" y="651960"/>
                <a:ext cx="36000" cy="35280"/>
              </a:xfrm>
              <a:custGeom>
                <a:avLst/>
                <a:gdLst>
                  <a:gd name="textAreaLeft" fmla="*/ 0 w 36000"/>
                  <a:gd name="textAreaRight" fmla="*/ 36360 w 36000"/>
                  <a:gd name="textAreaTop" fmla="*/ 0 h 35280"/>
                  <a:gd name="textAreaBottom" fmla="*/ 35640 h 35280"/>
                </a:gdLst>
                <a:ahLst/>
                <a:cxnLst/>
                <a:rect l="textAreaLeft" t="textAreaTop" r="textAreaRight" b="textAreaBottom"/>
                <a:pathLst>
                  <a:path w="53" h="51">
                    <a:moveTo>
                      <a:pt x="27" y="0"/>
                    </a:moveTo>
                    <a:cubicBezTo>
                      <a:pt x="21" y="0"/>
                      <a:pt x="14" y="3"/>
                      <a:pt x="10" y="7"/>
                    </a:cubicBezTo>
                    <a:cubicBezTo>
                      <a:pt x="0" y="17"/>
                      <a:pt x="0" y="32"/>
                      <a:pt x="10" y="41"/>
                    </a:cubicBezTo>
                    <a:cubicBezTo>
                      <a:pt x="19" y="51"/>
                      <a:pt x="34" y="51"/>
                      <a:pt x="44" y="41"/>
                    </a:cubicBezTo>
                    <a:cubicBezTo>
                      <a:pt x="53" y="32"/>
                      <a:pt x="53" y="17"/>
                      <a:pt x="44" y="7"/>
                    </a:cubicBezTo>
                    <a:cubicBezTo>
                      <a:pt x="39" y="3"/>
                      <a:pt x="33" y="0"/>
                      <a:pt x="27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7640" bIns="176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02" name="Google Shape;458;p17"/>
              <p:cNvSpPr/>
              <p:nvPr/>
            </p:nvSpPr>
            <p:spPr>
              <a:xfrm>
                <a:off x="8721720" y="564120"/>
                <a:ext cx="209880" cy="209880"/>
              </a:xfrm>
              <a:custGeom>
                <a:avLst/>
                <a:gdLst>
                  <a:gd name="textAreaLeft" fmla="*/ 0 w 209880"/>
                  <a:gd name="textAreaRight" fmla="*/ 210240 w 209880"/>
                  <a:gd name="textAreaTop" fmla="*/ 0 h 209880"/>
                  <a:gd name="textAreaBottom" fmla="*/ 210240 h 209880"/>
                </a:gdLst>
                <a:ahLst/>
                <a:cxnLst/>
                <a:rect l="textAreaLeft" t="textAreaTop" r="textAreaRight" b="textAreaBottom"/>
                <a:pathLst>
                  <a:path w="303" h="303">
                    <a:moveTo>
                      <a:pt x="295" y="135"/>
                    </a:moveTo>
                    <a:cubicBezTo>
                      <a:pt x="265" y="135"/>
                      <a:pt x="233" y="120"/>
                      <a:pt x="208" y="95"/>
                    </a:cubicBezTo>
                    <a:cubicBezTo>
                      <a:pt x="192" y="79"/>
                      <a:pt x="180" y="61"/>
                      <a:pt x="174" y="41"/>
                    </a:cubicBezTo>
                    <a:cubicBezTo>
                      <a:pt x="169" y="27"/>
                      <a:pt x="168" y="14"/>
                      <a:pt x="169" y="1"/>
                    </a:cubicBezTo>
                    <a:cubicBezTo>
                      <a:pt x="158" y="0"/>
                      <a:pt x="146" y="0"/>
                      <a:pt x="135" y="1"/>
                    </a:cubicBezTo>
                    <a:cubicBezTo>
                      <a:pt x="140" y="52"/>
                      <a:pt x="93" y="114"/>
                      <a:pt x="41" y="129"/>
                    </a:cubicBezTo>
                    <a:cubicBezTo>
                      <a:pt x="28" y="134"/>
                      <a:pt x="15" y="135"/>
                      <a:pt x="1" y="134"/>
                    </a:cubicBezTo>
                    <a:cubicBezTo>
                      <a:pt x="0" y="146"/>
                      <a:pt x="0" y="157"/>
                      <a:pt x="1" y="168"/>
                    </a:cubicBezTo>
                    <a:cubicBezTo>
                      <a:pt x="68" y="161"/>
                      <a:pt x="142" y="235"/>
                      <a:pt x="135" y="302"/>
                    </a:cubicBezTo>
                    <a:cubicBezTo>
                      <a:pt x="146" y="303"/>
                      <a:pt x="157" y="303"/>
                      <a:pt x="169" y="302"/>
                    </a:cubicBezTo>
                    <a:cubicBezTo>
                      <a:pt x="166" y="270"/>
                      <a:pt x="180" y="235"/>
                      <a:pt x="208" y="207"/>
                    </a:cubicBezTo>
                    <a:cubicBezTo>
                      <a:pt x="224" y="191"/>
                      <a:pt x="242" y="180"/>
                      <a:pt x="262" y="173"/>
                    </a:cubicBezTo>
                    <a:cubicBezTo>
                      <a:pt x="275" y="169"/>
                      <a:pt x="289" y="167"/>
                      <a:pt x="302" y="168"/>
                    </a:cubicBezTo>
                    <a:cubicBezTo>
                      <a:pt x="303" y="157"/>
                      <a:pt x="303" y="146"/>
                      <a:pt x="302" y="134"/>
                    </a:cubicBezTo>
                    <a:cubicBezTo>
                      <a:pt x="300" y="134"/>
                      <a:pt x="297" y="135"/>
                      <a:pt x="295" y="135"/>
                    </a:cubicBezTo>
                    <a:close/>
                    <a:moveTo>
                      <a:pt x="190" y="190"/>
                    </a:moveTo>
                    <a:cubicBezTo>
                      <a:pt x="190" y="190"/>
                      <a:pt x="190" y="190"/>
                      <a:pt x="190" y="190"/>
                    </a:cubicBezTo>
                    <a:cubicBezTo>
                      <a:pt x="169" y="211"/>
                      <a:pt x="135" y="211"/>
                      <a:pt x="114" y="190"/>
                    </a:cubicBezTo>
                    <a:cubicBezTo>
                      <a:pt x="92" y="169"/>
                      <a:pt x="92" y="134"/>
                      <a:pt x="114" y="113"/>
                    </a:cubicBezTo>
                    <a:cubicBezTo>
                      <a:pt x="135" y="92"/>
                      <a:pt x="169" y="92"/>
                      <a:pt x="190" y="113"/>
                    </a:cubicBezTo>
                    <a:cubicBezTo>
                      <a:pt x="211" y="134"/>
                      <a:pt x="211" y="169"/>
                      <a:pt x="190" y="19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03" name="Google Shape;459;p17"/>
              <p:cNvSpPr/>
              <p:nvPr/>
            </p:nvSpPr>
            <p:spPr>
              <a:xfrm>
                <a:off x="8649360" y="489960"/>
                <a:ext cx="356040" cy="357120"/>
              </a:xfrm>
              <a:custGeom>
                <a:avLst/>
                <a:gdLst>
                  <a:gd name="textAreaLeft" fmla="*/ 0 w 356040"/>
                  <a:gd name="textAreaRight" fmla="*/ 356400 w 356040"/>
                  <a:gd name="textAreaTop" fmla="*/ 0 h 357120"/>
                  <a:gd name="textAreaBottom" fmla="*/ 357480 h 357120"/>
                </a:gdLst>
                <a:ahLst/>
                <a:cxnLst/>
                <a:rect l="textAreaLeft" t="textAreaTop" r="textAreaRight" b="textAreaBottom"/>
                <a:pathLst>
                  <a:path w="514" h="515">
                    <a:moveTo>
                      <a:pt x="507" y="209"/>
                    </a:moveTo>
                    <a:cubicBezTo>
                      <a:pt x="506" y="200"/>
                      <a:pt x="499" y="193"/>
                      <a:pt x="490" y="192"/>
                    </a:cubicBezTo>
                    <a:cubicBezTo>
                      <a:pt x="469" y="188"/>
                      <a:pt x="469" y="188"/>
                      <a:pt x="469" y="188"/>
                    </a:cubicBezTo>
                    <a:cubicBezTo>
                      <a:pt x="467" y="188"/>
                      <a:pt x="465" y="186"/>
                      <a:pt x="464" y="184"/>
                    </a:cubicBezTo>
                    <a:cubicBezTo>
                      <a:pt x="461" y="177"/>
                      <a:pt x="458" y="170"/>
                      <a:pt x="455" y="163"/>
                    </a:cubicBezTo>
                    <a:cubicBezTo>
                      <a:pt x="454" y="161"/>
                      <a:pt x="454" y="158"/>
                      <a:pt x="456" y="157"/>
                    </a:cubicBezTo>
                    <a:cubicBezTo>
                      <a:pt x="468" y="139"/>
                      <a:pt x="468" y="139"/>
                      <a:pt x="468" y="139"/>
                    </a:cubicBezTo>
                    <a:cubicBezTo>
                      <a:pt x="473" y="132"/>
                      <a:pt x="473" y="122"/>
                      <a:pt x="468" y="115"/>
                    </a:cubicBezTo>
                    <a:cubicBezTo>
                      <a:pt x="459" y="101"/>
                      <a:pt x="448" y="89"/>
                      <a:pt x="437" y="77"/>
                    </a:cubicBezTo>
                    <a:cubicBezTo>
                      <a:pt x="424" y="64"/>
                      <a:pt x="409" y="53"/>
                      <a:pt x="394" y="43"/>
                    </a:cubicBezTo>
                    <a:cubicBezTo>
                      <a:pt x="389" y="39"/>
                      <a:pt x="382" y="39"/>
                      <a:pt x="377" y="43"/>
                    </a:cubicBezTo>
                    <a:cubicBezTo>
                      <a:pt x="357" y="58"/>
                      <a:pt x="357" y="58"/>
                      <a:pt x="357" y="58"/>
                    </a:cubicBezTo>
                    <a:cubicBezTo>
                      <a:pt x="355" y="59"/>
                      <a:pt x="352" y="60"/>
                      <a:pt x="350" y="59"/>
                    </a:cubicBezTo>
                    <a:cubicBezTo>
                      <a:pt x="343" y="55"/>
                      <a:pt x="336" y="53"/>
                      <a:pt x="329" y="50"/>
                    </a:cubicBezTo>
                    <a:cubicBezTo>
                      <a:pt x="327" y="49"/>
                      <a:pt x="326" y="47"/>
                      <a:pt x="325" y="45"/>
                    </a:cubicBezTo>
                    <a:cubicBezTo>
                      <a:pt x="321" y="20"/>
                      <a:pt x="321" y="20"/>
                      <a:pt x="321" y="20"/>
                    </a:cubicBezTo>
                    <a:cubicBezTo>
                      <a:pt x="320" y="14"/>
                      <a:pt x="315" y="9"/>
                      <a:pt x="309" y="8"/>
                    </a:cubicBezTo>
                    <a:cubicBezTo>
                      <a:pt x="274" y="0"/>
                      <a:pt x="237" y="1"/>
                      <a:pt x="201" y="8"/>
                    </a:cubicBezTo>
                    <a:cubicBezTo>
                      <a:pt x="195" y="9"/>
                      <a:pt x="191" y="14"/>
                      <a:pt x="190" y="20"/>
                    </a:cubicBezTo>
                    <a:cubicBezTo>
                      <a:pt x="186" y="45"/>
                      <a:pt x="186" y="45"/>
                      <a:pt x="186" y="45"/>
                    </a:cubicBezTo>
                    <a:cubicBezTo>
                      <a:pt x="185" y="48"/>
                      <a:pt x="184" y="49"/>
                      <a:pt x="181" y="50"/>
                    </a:cubicBezTo>
                    <a:cubicBezTo>
                      <a:pt x="174" y="53"/>
                      <a:pt x="167" y="56"/>
                      <a:pt x="160" y="59"/>
                    </a:cubicBezTo>
                    <a:cubicBezTo>
                      <a:pt x="158" y="60"/>
                      <a:pt x="156" y="60"/>
                      <a:pt x="154" y="58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28" y="40"/>
                      <a:pt x="121" y="40"/>
                      <a:pt x="116" y="43"/>
                    </a:cubicBezTo>
                    <a:cubicBezTo>
                      <a:pt x="101" y="53"/>
                      <a:pt x="87" y="65"/>
                      <a:pt x="75" y="77"/>
                    </a:cubicBezTo>
                    <a:cubicBezTo>
                      <a:pt x="63" y="89"/>
                      <a:pt x="52" y="102"/>
                      <a:pt x="43" y="116"/>
                    </a:cubicBezTo>
                    <a:cubicBezTo>
                      <a:pt x="38" y="123"/>
                      <a:pt x="38" y="133"/>
                      <a:pt x="43" y="140"/>
                    </a:cubicBezTo>
                    <a:cubicBezTo>
                      <a:pt x="55" y="157"/>
                      <a:pt x="55" y="157"/>
                      <a:pt x="55" y="157"/>
                    </a:cubicBezTo>
                    <a:cubicBezTo>
                      <a:pt x="57" y="159"/>
                      <a:pt x="57" y="162"/>
                      <a:pt x="56" y="164"/>
                    </a:cubicBezTo>
                    <a:cubicBezTo>
                      <a:pt x="53" y="171"/>
                      <a:pt x="50" y="178"/>
                      <a:pt x="47" y="185"/>
                    </a:cubicBezTo>
                    <a:cubicBezTo>
                      <a:pt x="47" y="187"/>
                      <a:pt x="45" y="188"/>
                      <a:pt x="42" y="189"/>
                    </a:cubicBezTo>
                    <a:cubicBezTo>
                      <a:pt x="17" y="193"/>
                      <a:pt x="17" y="193"/>
                      <a:pt x="17" y="193"/>
                    </a:cubicBezTo>
                    <a:cubicBezTo>
                      <a:pt x="11" y="194"/>
                      <a:pt x="6" y="199"/>
                      <a:pt x="5" y="205"/>
                    </a:cubicBezTo>
                    <a:cubicBezTo>
                      <a:pt x="1" y="222"/>
                      <a:pt x="0" y="240"/>
                      <a:pt x="0" y="258"/>
                    </a:cubicBezTo>
                    <a:cubicBezTo>
                      <a:pt x="0" y="275"/>
                      <a:pt x="1" y="292"/>
                      <a:pt x="4" y="308"/>
                    </a:cubicBezTo>
                    <a:cubicBezTo>
                      <a:pt x="6" y="317"/>
                      <a:pt x="13" y="324"/>
                      <a:pt x="22" y="325"/>
                    </a:cubicBezTo>
                    <a:cubicBezTo>
                      <a:pt x="43" y="329"/>
                      <a:pt x="43" y="329"/>
                      <a:pt x="43" y="329"/>
                    </a:cubicBezTo>
                    <a:cubicBezTo>
                      <a:pt x="45" y="329"/>
                      <a:pt x="47" y="331"/>
                      <a:pt x="47" y="333"/>
                    </a:cubicBezTo>
                    <a:cubicBezTo>
                      <a:pt x="50" y="340"/>
                      <a:pt x="53" y="347"/>
                      <a:pt x="56" y="353"/>
                    </a:cubicBezTo>
                    <a:cubicBezTo>
                      <a:pt x="57" y="356"/>
                      <a:pt x="57" y="358"/>
                      <a:pt x="56" y="360"/>
                    </a:cubicBezTo>
                    <a:cubicBezTo>
                      <a:pt x="43" y="377"/>
                      <a:pt x="43" y="377"/>
                      <a:pt x="43" y="377"/>
                    </a:cubicBezTo>
                    <a:cubicBezTo>
                      <a:pt x="38" y="384"/>
                      <a:pt x="38" y="394"/>
                      <a:pt x="43" y="402"/>
                    </a:cubicBezTo>
                    <a:cubicBezTo>
                      <a:pt x="62" y="430"/>
                      <a:pt x="88" y="455"/>
                      <a:pt x="117" y="474"/>
                    </a:cubicBezTo>
                    <a:cubicBezTo>
                      <a:pt x="122" y="477"/>
                      <a:pt x="129" y="477"/>
                      <a:pt x="134" y="474"/>
                    </a:cubicBezTo>
                    <a:cubicBezTo>
                      <a:pt x="154" y="459"/>
                      <a:pt x="154" y="459"/>
                      <a:pt x="154" y="459"/>
                    </a:cubicBezTo>
                    <a:cubicBezTo>
                      <a:pt x="156" y="457"/>
                      <a:pt x="159" y="457"/>
                      <a:pt x="161" y="458"/>
                    </a:cubicBezTo>
                    <a:cubicBezTo>
                      <a:pt x="168" y="461"/>
                      <a:pt x="175" y="464"/>
                      <a:pt x="182" y="467"/>
                    </a:cubicBezTo>
                    <a:cubicBezTo>
                      <a:pt x="184" y="468"/>
                      <a:pt x="186" y="469"/>
                      <a:pt x="186" y="472"/>
                    </a:cubicBezTo>
                    <a:cubicBezTo>
                      <a:pt x="190" y="493"/>
                      <a:pt x="190" y="493"/>
                      <a:pt x="190" y="493"/>
                    </a:cubicBezTo>
                    <a:cubicBezTo>
                      <a:pt x="191" y="501"/>
                      <a:pt x="198" y="508"/>
                      <a:pt x="207" y="510"/>
                    </a:cubicBezTo>
                    <a:cubicBezTo>
                      <a:pt x="223" y="513"/>
                      <a:pt x="239" y="515"/>
                      <a:pt x="256" y="515"/>
                    </a:cubicBezTo>
                    <a:cubicBezTo>
                      <a:pt x="272" y="515"/>
                      <a:pt x="289" y="513"/>
                      <a:pt x="305" y="510"/>
                    </a:cubicBezTo>
                    <a:cubicBezTo>
                      <a:pt x="314" y="508"/>
                      <a:pt x="321" y="501"/>
                      <a:pt x="322" y="492"/>
                    </a:cubicBezTo>
                    <a:cubicBezTo>
                      <a:pt x="326" y="472"/>
                      <a:pt x="326" y="472"/>
                      <a:pt x="326" y="472"/>
                    </a:cubicBezTo>
                    <a:cubicBezTo>
                      <a:pt x="326" y="469"/>
                      <a:pt x="328" y="467"/>
                      <a:pt x="330" y="467"/>
                    </a:cubicBezTo>
                    <a:cubicBezTo>
                      <a:pt x="337" y="464"/>
                      <a:pt x="344" y="461"/>
                      <a:pt x="351" y="458"/>
                    </a:cubicBezTo>
                    <a:cubicBezTo>
                      <a:pt x="353" y="457"/>
                      <a:pt x="355" y="457"/>
                      <a:pt x="357" y="458"/>
                    </a:cubicBezTo>
                    <a:cubicBezTo>
                      <a:pt x="378" y="473"/>
                      <a:pt x="378" y="473"/>
                      <a:pt x="378" y="473"/>
                    </a:cubicBezTo>
                    <a:cubicBezTo>
                      <a:pt x="383" y="477"/>
                      <a:pt x="390" y="477"/>
                      <a:pt x="395" y="474"/>
                    </a:cubicBezTo>
                    <a:cubicBezTo>
                      <a:pt x="410" y="464"/>
                      <a:pt x="424" y="452"/>
                      <a:pt x="437" y="440"/>
                    </a:cubicBezTo>
                    <a:cubicBezTo>
                      <a:pt x="449" y="428"/>
                      <a:pt x="459" y="415"/>
                      <a:pt x="469" y="401"/>
                    </a:cubicBezTo>
                    <a:cubicBezTo>
                      <a:pt x="474" y="394"/>
                      <a:pt x="474" y="384"/>
                      <a:pt x="468" y="377"/>
                    </a:cubicBezTo>
                    <a:cubicBezTo>
                      <a:pt x="456" y="360"/>
                      <a:pt x="456" y="360"/>
                      <a:pt x="456" y="360"/>
                    </a:cubicBezTo>
                    <a:cubicBezTo>
                      <a:pt x="455" y="358"/>
                      <a:pt x="454" y="355"/>
                      <a:pt x="455" y="353"/>
                    </a:cubicBezTo>
                    <a:cubicBezTo>
                      <a:pt x="459" y="346"/>
                      <a:pt x="462" y="339"/>
                      <a:pt x="464" y="332"/>
                    </a:cubicBezTo>
                    <a:cubicBezTo>
                      <a:pt x="465" y="330"/>
                      <a:pt x="467" y="328"/>
                      <a:pt x="469" y="328"/>
                    </a:cubicBezTo>
                    <a:cubicBezTo>
                      <a:pt x="494" y="324"/>
                      <a:pt x="494" y="324"/>
                      <a:pt x="494" y="324"/>
                    </a:cubicBezTo>
                    <a:cubicBezTo>
                      <a:pt x="500" y="323"/>
                      <a:pt x="505" y="318"/>
                      <a:pt x="506" y="312"/>
                    </a:cubicBezTo>
                    <a:cubicBezTo>
                      <a:pt x="513" y="278"/>
                      <a:pt x="514" y="243"/>
                      <a:pt x="507" y="209"/>
                    </a:cubicBezTo>
                    <a:close/>
                    <a:moveTo>
                      <a:pt x="384" y="387"/>
                    </a:moveTo>
                    <a:cubicBezTo>
                      <a:pt x="339" y="431"/>
                      <a:pt x="279" y="448"/>
                      <a:pt x="220" y="436"/>
                    </a:cubicBezTo>
                    <a:cubicBezTo>
                      <a:pt x="219" y="436"/>
                      <a:pt x="218" y="436"/>
                      <a:pt x="217" y="436"/>
                    </a:cubicBezTo>
                    <a:cubicBezTo>
                      <a:pt x="217" y="436"/>
                      <a:pt x="217" y="436"/>
                      <a:pt x="217" y="436"/>
                    </a:cubicBezTo>
                    <a:cubicBezTo>
                      <a:pt x="151" y="423"/>
                      <a:pt x="91" y="363"/>
                      <a:pt x="79" y="297"/>
                    </a:cubicBezTo>
                    <a:cubicBezTo>
                      <a:pt x="79" y="297"/>
                      <a:pt x="79" y="297"/>
                      <a:pt x="79" y="297"/>
                    </a:cubicBezTo>
                    <a:cubicBezTo>
                      <a:pt x="78" y="296"/>
                      <a:pt x="78" y="295"/>
                      <a:pt x="78" y="294"/>
                    </a:cubicBezTo>
                    <a:cubicBezTo>
                      <a:pt x="73" y="271"/>
                      <a:pt x="73" y="246"/>
                      <a:pt x="78" y="222"/>
                    </a:cubicBezTo>
                    <a:cubicBezTo>
                      <a:pt x="78" y="221"/>
                      <a:pt x="78" y="220"/>
                      <a:pt x="79" y="219"/>
                    </a:cubicBezTo>
                    <a:cubicBezTo>
                      <a:pt x="79" y="219"/>
                      <a:pt x="79" y="219"/>
                      <a:pt x="79" y="219"/>
                    </a:cubicBezTo>
                    <a:cubicBezTo>
                      <a:pt x="108" y="81"/>
                      <a:pt x="283" y="29"/>
                      <a:pt x="384" y="130"/>
                    </a:cubicBezTo>
                    <a:cubicBezTo>
                      <a:pt x="409" y="155"/>
                      <a:pt x="425" y="186"/>
                      <a:pt x="433" y="219"/>
                    </a:cubicBezTo>
                    <a:cubicBezTo>
                      <a:pt x="433" y="219"/>
                      <a:pt x="433" y="219"/>
                      <a:pt x="433" y="219"/>
                    </a:cubicBezTo>
                    <a:cubicBezTo>
                      <a:pt x="433" y="221"/>
                      <a:pt x="433" y="222"/>
                      <a:pt x="433" y="223"/>
                    </a:cubicBezTo>
                    <a:cubicBezTo>
                      <a:pt x="445" y="280"/>
                      <a:pt x="428" y="342"/>
                      <a:pt x="384" y="3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204" name="Google Shape;460;p17"/>
            <p:cNvGrpSpPr/>
            <p:nvPr/>
          </p:nvGrpSpPr>
          <p:grpSpPr>
            <a:xfrm>
              <a:off x="9257400" y="485280"/>
              <a:ext cx="354600" cy="366480"/>
              <a:chOff x="9257400" y="485280"/>
              <a:chExt cx="354600" cy="366480"/>
            </a:xfrm>
          </p:grpSpPr>
          <p:sp>
            <p:nvSpPr>
              <p:cNvPr id="205" name="Google Shape;461;p17"/>
              <p:cNvSpPr/>
              <p:nvPr/>
            </p:nvSpPr>
            <p:spPr>
              <a:xfrm>
                <a:off x="9257400" y="485280"/>
                <a:ext cx="354600" cy="231480"/>
              </a:xfrm>
              <a:custGeom>
                <a:avLst/>
                <a:gdLst>
                  <a:gd name="textAreaLeft" fmla="*/ 0 w 354600"/>
                  <a:gd name="textAreaRight" fmla="*/ 354960 w 354600"/>
                  <a:gd name="textAreaTop" fmla="*/ 0 h 231480"/>
                  <a:gd name="textAreaBottom" fmla="*/ 231840 h 231480"/>
                </a:gdLst>
                <a:ahLst/>
                <a:cxnLst/>
                <a:rect l="textAreaLeft" t="textAreaTop" r="textAreaRight" b="textAreaBottom"/>
                <a:pathLst>
                  <a:path w="511" h="334">
                    <a:moveTo>
                      <a:pt x="470" y="187"/>
                    </a:moveTo>
                    <a:cubicBezTo>
                      <a:pt x="462" y="183"/>
                      <a:pt x="459" y="175"/>
                      <a:pt x="462" y="167"/>
                    </a:cubicBezTo>
                    <a:cubicBezTo>
                      <a:pt x="481" y="118"/>
                      <a:pt x="444" y="63"/>
                      <a:pt x="391" y="63"/>
                    </a:cubicBezTo>
                    <a:cubicBezTo>
                      <a:pt x="381" y="62"/>
                      <a:pt x="371" y="64"/>
                      <a:pt x="361" y="68"/>
                    </a:cubicBezTo>
                    <a:cubicBezTo>
                      <a:pt x="353" y="71"/>
                      <a:pt x="344" y="68"/>
                      <a:pt x="341" y="60"/>
                    </a:cubicBezTo>
                    <a:cubicBezTo>
                      <a:pt x="314" y="1"/>
                      <a:pt x="229" y="0"/>
                      <a:pt x="201" y="59"/>
                    </a:cubicBezTo>
                    <a:cubicBezTo>
                      <a:pt x="198" y="67"/>
                      <a:pt x="189" y="70"/>
                      <a:pt x="181" y="67"/>
                    </a:cubicBezTo>
                    <a:cubicBezTo>
                      <a:pt x="173" y="64"/>
                      <a:pt x="163" y="63"/>
                      <a:pt x="154" y="63"/>
                    </a:cubicBezTo>
                    <a:cubicBezTo>
                      <a:pt x="112" y="63"/>
                      <a:pt x="78" y="98"/>
                      <a:pt x="78" y="140"/>
                    </a:cubicBezTo>
                    <a:cubicBezTo>
                      <a:pt x="78" y="149"/>
                      <a:pt x="80" y="158"/>
                      <a:pt x="83" y="167"/>
                    </a:cubicBezTo>
                    <a:cubicBezTo>
                      <a:pt x="86" y="175"/>
                      <a:pt x="82" y="184"/>
                      <a:pt x="75" y="187"/>
                    </a:cubicBezTo>
                    <a:cubicBezTo>
                      <a:pt x="0" y="225"/>
                      <a:pt x="26" y="332"/>
                      <a:pt x="109" y="334"/>
                    </a:cubicBezTo>
                    <a:cubicBezTo>
                      <a:pt x="177" y="334"/>
                      <a:pt x="177" y="334"/>
                      <a:pt x="177" y="334"/>
                    </a:cubicBezTo>
                    <a:cubicBezTo>
                      <a:pt x="271" y="330"/>
                      <a:pt x="271" y="196"/>
                      <a:pt x="177" y="192"/>
                    </a:cubicBezTo>
                    <a:cubicBezTo>
                      <a:pt x="168" y="192"/>
                      <a:pt x="161" y="185"/>
                      <a:pt x="161" y="176"/>
                    </a:cubicBezTo>
                    <a:cubicBezTo>
                      <a:pt x="161" y="167"/>
                      <a:pt x="168" y="160"/>
                      <a:pt x="177" y="160"/>
                    </a:cubicBezTo>
                    <a:cubicBezTo>
                      <a:pt x="228" y="160"/>
                      <a:pt x="271" y="198"/>
                      <a:pt x="278" y="247"/>
                    </a:cubicBezTo>
                    <a:cubicBezTo>
                      <a:pt x="353" y="247"/>
                      <a:pt x="353" y="247"/>
                      <a:pt x="353" y="247"/>
                    </a:cubicBezTo>
                    <a:cubicBezTo>
                      <a:pt x="367" y="247"/>
                      <a:pt x="379" y="235"/>
                      <a:pt x="379" y="221"/>
                    </a:cubicBezTo>
                    <a:cubicBezTo>
                      <a:pt x="379" y="207"/>
                      <a:pt x="367" y="195"/>
                      <a:pt x="353" y="195"/>
                    </a:cubicBezTo>
                    <a:cubicBezTo>
                      <a:pt x="332" y="194"/>
                      <a:pt x="332" y="164"/>
                      <a:pt x="353" y="163"/>
                    </a:cubicBezTo>
                    <a:cubicBezTo>
                      <a:pt x="430" y="166"/>
                      <a:pt x="430" y="276"/>
                      <a:pt x="353" y="279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5" y="300"/>
                      <a:pt x="265" y="319"/>
                      <a:pt x="251" y="334"/>
                    </a:cubicBezTo>
                    <a:cubicBezTo>
                      <a:pt x="257" y="334"/>
                      <a:pt x="257" y="334"/>
                      <a:pt x="257" y="334"/>
                    </a:cubicBezTo>
                    <a:cubicBezTo>
                      <a:pt x="258" y="334"/>
                      <a:pt x="258" y="334"/>
                      <a:pt x="259" y="334"/>
                    </a:cubicBezTo>
                    <a:cubicBezTo>
                      <a:pt x="432" y="334"/>
                      <a:pt x="432" y="334"/>
                      <a:pt x="432" y="334"/>
                    </a:cubicBezTo>
                    <a:cubicBezTo>
                      <a:pt x="453" y="334"/>
                      <a:pt x="473" y="326"/>
                      <a:pt x="488" y="311"/>
                    </a:cubicBezTo>
                    <a:cubicBezTo>
                      <a:pt x="503" y="296"/>
                      <a:pt x="511" y="276"/>
                      <a:pt x="511" y="255"/>
                    </a:cubicBezTo>
                    <a:cubicBezTo>
                      <a:pt x="511" y="226"/>
                      <a:pt x="495" y="200"/>
                      <a:pt x="470" y="1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06" name="Google Shape;462;p17"/>
              <p:cNvSpPr/>
              <p:nvPr/>
            </p:nvSpPr>
            <p:spPr>
              <a:xfrm>
                <a:off x="9505440" y="805680"/>
                <a:ext cx="44280" cy="46080"/>
              </a:xfrm>
              <a:custGeom>
                <a:avLst/>
                <a:gdLst>
                  <a:gd name="textAreaLeft" fmla="*/ 0 w 44280"/>
                  <a:gd name="textAreaRight" fmla="*/ 44640 w 44280"/>
                  <a:gd name="textAreaTop" fmla="*/ 0 h 46080"/>
                  <a:gd name="textAreaBottom" fmla="*/ 46440 h 46080"/>
                </a:gdLst>
                <a:ahLst/>
                <a:cxnLst/>
                <a:rect l="textAreaLeft" t="textAreaTop" r="textAreaRight" b="textAreaBottom"/>
                <a:pathLst>
                  <a:path w="64" h="67">
                    <a:moveTo>
                      <a:pt x="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52"/>
                      <a:pt x="14" y="67"/>
                      <a:pt x="3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1" y="67"/>
                      <a:pt x="64" y="63"/>
                      <a:pt x="64" y="5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3040" bIns="230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07" name="Google Shape;463;p17"/>
              <p:cNvSpPr/>
              <p:nvPr/>
            </p:nvSpPr>
            <p:spPr>
              <a:xfrm>
                <a:off x="9448920" y="734400"/>
                <a:ext cx="135000" cy="48600"/>
              </a:xfrm>
              <a:custGeom>
                <a:avLst/>
                <a:gdLst>
                  <a:gd name="textAreaLeft" fmla="*/ 0 w 135000"/>
                  <a:gd name="textAreaRight" fmla="*/ 135360 w 135000"/>
                  <a:gd name="textAreaTop" fmla="*/ 0 h 48600"/>
                  <a:gd name="textAreaBottom" fmla="*/ 48960 h 48600"/>
                </a:gdLst>
                <a:ahLst/>
                <a:cxnLst/>
                <a:rect l="textAreaLeft" t="textAreaTop" r="textAreaRight" b="textAreaBottom"/>
                <a:pathLst>
                  <a:path w="195" h="70">
                    <a:moveTo>
                      <a:pt x="195" y="19"/>
                    </a:moveTo>
                    <a:cubicBezTo>
                      <a:pt x="195" y="0"/>
                      <a:pt x="195" y="0"/>
                      <a:pt x="195" y="0"/>
                    </a:cubicBezTo>
                    <a:cubicBezTo>
                      <a:pt x="183" y="5"/>
                      <a:pt x="170" y="7"/>
                      <a:pt x="156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43"/>
                      <a:pt x="39" y="70"/>
                      <a:pt x="77" y="70"/>
                    </a:cubicBezTo>
                    <a:cubicBezTo>
                      <a:pt x="144" y="70"/>
                      <a:pt x="144" y="70"/>
                      <a:pt x="144" y="70"/>
                    </a:cubicBezTo>
                    <a:cubicBezTo>
                      <a:pt x="172" y="70"/>
                      <a:pt x="195" y="47"/>
                      <a:pt x="195" y="1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4480" bIns="244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208" name="Google Shape;464;p17"/>
            <p:cNvGrpSpPr/>
            <p:nvPr/>
          </p:nvGrpSpPr>
          <p:grpSpPr>
            <a:xfrm>
              <a:off x="9623520" y="-52920"/>
              <a:ext cx="326880" cy="318600"/>
              <a:chOff x="9623520" y="-52920"/>
              <a:chExt cx="326880" cy="318600"/>
            </a:xfrm>
          </p:grpSpPr>
          <p:sp>
            <p:nvSpPr>
              <p:cNvPr id="209" name="Google Shape;465;p17"/>
              <p:cNvSpPr/>
              <p:nvPr/>
            </p:nvSpPr>
            <p:spPr>
              <a:xfrm>
                <a:off x="9749880" y="244080"/>
                <a:ext cx="115920" cy="21600"/>
              </a:xfrm>
              <a:custGeom>
                <a:avLst/>
                <a:gdLst>
                  <a:gd name="textAreaLeft" fmla="*/ 0 w 115920"/>
                  <a:gd name="textAreaRight" fmla="*/ 116280 w 115920"/>
                  <a:gd name="textAreaTop" fmla="*/ 0 h 21600"/>
                  <a:gd name="textAreaBottom" fmla="*/ 21960 h 21600"/>
                </a:gdLst>
                <a:ahLst/>
                <a:cxnLst/>
                <a:rect l="textAreaLeft" t="textAreaTop" r="textAreaRight" b="textAreaBottom"/>
                <a:pathLst>
                  <a:path w="190" h="36">
                    <a:moveTo>
                      <a:pt x="1" y="14"/>
                    </a:moveTo>
                    <a:cubicBezTo>
                      <a:pt x="0" y="16"/>
                      <a:pt x="2" y="19"/>
                      <a:pt x="4" y="19"/>
                    </a:cubicBezTo>
                    <a:cubicBezTo>
                      <a:pt x="65" y="36"/>
                      <a:pt x="135" y="29"/>
                      <a:pt x="190" y="0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0800" bIns="10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10" name="Google Shape;466;p17"/>
              <p:cNvSpPr/>
              <p:nvPr/>
            </p:nvSpPr>
            <p:spPr>
              <a:xfrm>
                <a:off x="9623520" y="65520"/>
                <a:ext cx="155880" cy="181080"/>
              </a:xfrm>
              <a:custGeom>
                <a:avLst/>
                <a:gdLst>
                  <a:gd name="textAreaLeft" fmla="*/ 0 w 155880"/>
                  <a:gd name="textAreaRight" fmla="*/ 156240 w 155880"/>
                  <a:gd name="textAreaTop" fmla="*/ 0 h 181080"/>
                  <a:gd name="textAreaBottom" fmla="*/ 181440 h 181080"/>
                </a:gdLst>
                <a:ahLst/>
                <a:cxnLst/>
                <a:rect l="textAreaLeft" t="textAreaTop" r="textAreaRight" b="textAreaBottom"/>
                <a:pathLst>
                  <a:path w="255" h="296">
                    <a:moveTo>
                      <a:pt x="251" y="72"/>
                    </a:moveTo>
                    <a:cubicBezTo>
                      <a:pt x="34" y="1"/>
                      <a:pt x="34" y="1"/>
                      <a:pt x="34" y="1"/>
                    </a:cubicBezTo>
                    <a:cubicBezTo>
                      <a:pt x="32" y="0"/>
                      <a:pt x="29" y="2"/>
                      <a:pt x="28" y="5"/>
                    </a:cubicBezTo>
                    <a:cubicBezTo>
                      <a:pt x="0" y="121"/>
                      <a:pt x="60" y="245"/>
                      <a:pt x="169" y="295"/>
                    </a:cubicBezTo>
                    <a:cubicBezTo>
                      <a:pt x="171" y="296"/>
                      <a:pt x="174" y="295"/>
                      <a:pt x="175" y="292"/>
                    </a:cubicBezTo>
                    <a:cubicBezTo>
                      <a:pt x="254" y="78"/>
                      <a:pt x="254" y="78"/>
                      <a:pt x="254" y="78"/>
                    </a:cubicBezTo>
                    <a:cubicBezTo>
                      <a:pt x="255" y="76"/>
                      <a:pt x="254" y="73"/>
                      <a:pt x="251" y="7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11" name="Google Shape;467;p17"/>
              <p:cNvSpPr/>
              <p:nvPr/>
            </p:nvSpPr>
            <p:spPr>
              <a:xfrm>
                <a:off x="9761400" y="199800"/>
                <a:ext cx="156960" cy="23040"/>
              </a:xfrm>
              <a:custGeom>
                <a:avLst/>
                <a:gdLst>
                  <a:gd name="textAreaLeft" fmla="*/ 0 w 156960"/>
                  <a:gd name="textAreaRight" fmla="*/ 157320 w 156960"/>
                  <a:gd name="textAreaTop" fmla="*/ 0 h 23040"/>
                  <a:gd name="textAreaBottom" fmla="*/ 23400 h 23040"/>
                </a:gdLst>
                <a:ahLst/>
                <a:cxnLst/>
                <a:rect l="textAreaLeft" t="textAreaTop" r="textAreaRight" b="textAreaBottom"/>
                <a:pathLst>
                  <a:path w="257" h="38">
                    <a:moveTo>
                      <a:pt x="0" y="38"/>
                    </a:moveTo>
                    <a:cubicBezTo>
                      <a:pt x="221" y="38"/>
                      <a:pt x="221" y="38"/>
                      <a:pt x="221" y="38"/>
                    </a:cubicBezTo>
                    <a:cubicBezTo>
                      <a:pt x="234" y="26"/>
                      <a:pt x="246" y="13"/>
                      <a:pt x="257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1520" bIns="1152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12" name="Google Shape;468;p17"/>
              <p:cNvSpPr/>
              <p:nvPr/>
            </p:nvSpPr>
            <p:spPr>
              <a:xfrm>
                <a:off x="9648720" y="-52920"/>
                <a:ext cx="134280" cy="141480"/>
              </a:xfrm>
              <a:custGeom>
                <a:avLst/>
                <a:gdLst>
                  <a:gd name="textAreaLeft" fmla="*/ 0 w 134280"/>
                  <a:gd name="textAreaRight" fmla="*/ 134640 w 134280"/>
                  <a:gd name="textAreaTop" fmla="*/ 0 h 141480"/>
                  <a:gd name="textAreaBottom" fmla="*/ 141840 h 141480"/>
                </a:gdLst>
                <a:ahLst/>
                <a:cxnLst/>
                <a:rect l="textAreaLeft" t="textAreaTop" r="textAreaRight" b="textAreaBottom"/>
                <a:pathLst>
                  <a:path w="220" h="231">
                    <a:moveTo>
                      <a:pt x="4" y="162"/>
                    </a:moveTo>
                    <a:cubicBezTo>
                      <a:pt x="214" y="230"/>
                      <a:pt x="214" y="230"/>
                      <a:pt x="214" y="230"/>
                    </a:cubicBezTo>
                    <a:cubicBezTo>
                      <a:pt x="217" y="231"/>
                      <a:pt x="220" y="229"/>
                      <a:pt x="220" y="226"/>
                    </a:cubicBezTo>
                    <a:cubicBezTo>
                      <a:pt x="220" y="5"/>
                      <a:pt x="220" y="5"/>
                      <a:pt x="220" y="5"/>
                    </a:cubicBezTo>
                    <a:cubicBezTo>
                      <a:pt x="220" y="2"/>
                      <a:pt x="217" y="0"/>
                      <a:pt x="215" y="0"/>
                    </a:cubicBezTo>
                    <a:cubicBezTo>
                      <a:pt x="155" y="6"/>
                      <a:pt x="99" y="31"/>
                      <a:pt x="56" y="75"/>
                    </a:cubicBezTo>
                    <a:cubicBezTo>
                      <a:pt x="32" y="98"/>
                      <a:pt x="14" y="125"/>
                      <a:pt x="1" y="155"/>
                    </a:cubicBezTo>
                    <a:cubicBezTo>
                      <a:pt x="0" y="158"/>
                      <a:pt x="1" y="161"/>
                      <a:pt x="4" y="16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13" name="Google Shape;469;p17"/>
              <p:cNvSpPr/>
              <p:nvPr/>
            </p:nvSpPr>
            <p:spPr>
              <a:xfrm>
                <a:off x="9777240" y="157680"/>
                <a:ext cx="164160" cy="21240"/>
              </a:xfrm>
              <a:custGeom>
                <a:avLst/>
                <a:gdLst>
                  <a:gd name="textAreaLeft" fmla="*/ 0 w 164160"/>
                  <a:gd name="textAreaRight" fmla="*/ 164520 w 164160"/>
                  <a:gd name="textAreaTop" fmla="*/ 0 h 21240"/>
                  <a:gd name="textAreaBottom" fmla="*/ 21600 h 21240"/>
                </a:gdLst>
                <a:ahLst/>
                <a:cxnLst/>
                <a:rect l="textAreaLeft" t="textAreaTop" r="textAreaRight" b="textAreaBottom"/>
                <a:pathLst>
                  <a:path w="268" h="35">
                    <a:moveTo>
                      <a:pt x="0" y="35"/>
                    </a:moveTo>
                    <a:cubicBezTo>
                      <a:pt x="253" y="35"/>
                      <a:pt x="253" y="35"/>
                      <a:pt x="253" y="35"/>
                    </a:cubicBezTo>
                    <a:cubicBezTo>
                      <a:pt x="259" y="24"/>
                      <a:pt x="264" y="12"/>
                      <a:pt x="268" y="0"/>
                    </a:cubicBezTo>
                    <a:cubicBezTo>
                      <a:pt x="13" y="0"/>
                      <a:pt x="13" y="0"/>
                      <a:pt x="13" y="0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0800" bIns="10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14" name="Google Shape;470;p17"/>
              <p:cNvSpPr/>
              <p:nvPr/>
            </p:nvSpPr>
            <p:spPr>
              <a:xfrm>
                <a:off x="9792720" y="114840"/>
                <a:ext cx="157680" cy="21600"/>
              </a:xfrm>
              <a:custGeom>
                <a:avLst/>
                <a:gdLst>
                  <a:gd name="textAreaLeft" fmla="*/ 0 w 157680"/>
                  <a:gd name="textAreaRight" fmla="*/ 158040 w 157680"/>
                  <a:gd name="textAreaTop" fmla="*/ 0 h 21600"/>
                  <a:gd name="textAreaBottom" fmla="*/ 21960 h 21600"/>
                </a:gdLst>
                <a:ahLst/>
                <a:cxnLst/>
                <a:rect l="textAreaLeft" t="textAreaTop" r="textAreaRight" b="textAreaBottom"/>
                <a:pathLst>
                  <a:path w="258" h="36">
                    <a:moveTo>
                      <a:pt x="253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4" y="1"/>
                      <a:pt x="13" y="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53" y="36"/>
                      <a:pt x="253" y="36"/>
                      <a:pt x="253" y="36"/>
                    </a:cubicBezTo>
                    <a:cubicBezTo>
                      <a:pt x="255" y="26"/>
                      <a:pt x="257" y="16"/>
                      <a:pt x="257" y="5"/>
                    </a:cubicBezTo>
                    <a:cubicBezTo>
                      <a:pt x="258" y="2"/>
                      <a:pt x="255" y="0"/>
                      <a:pt x="25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0800" bIns="10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15" name="Google Shape;471;p17"/>
              <p:cNvSpPr/>
              <p:nvPr/>
            </p:nvSpPr>
            <p:spPr>
              <a:xfrm>
                <a:off x="9821880" y="22680"/>
                <a:ext cx="18360" cy="54720"/>
              </a:xfrm>
              <a:custGeom>
                <a:avLst/>
                <a:gdLst>
                  <a:gd name="textAreaLeft" fmla="*/ 0 w 18360"/>
                  <a:gd name="textAreaRight" fmla="*/ 18720 w 18360"/>
                  <a:gd name="textAreaTop" fmla="*/ 0 h 54720"/>
                  <a:gd name="textAreaBottom" fmla="*/ 55080 h 54720"/>
                </a:gdLst>
                <a:ahLst/>
                <a:cxnLst/>
                <a:rect l="textAreaLeft" t="textAreaTop" r="textAreaRight" b="textAreaBottom"/>
                <a:pathLst>
                  <a:path w="31" h="90">
                    <a:moveTo>
                      <a:pt x="16" y="90"/>
                    </a:moveTo>
                    <a:cubicBezTo>
                      <a:pt x="24" y="90"/>
                      <a:pt x="31" y="84"/>
                      <a:pt x="31" y="7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0"/>
                      <a:pt x="1" y="0"/>
                      <a:pt x="0" y="2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4"/>
                      <a:pt x="7" y="90"/>
                      <a:pt x="16" y="9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7360" bIns="2736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16" name="Google Shape;472;p17"/>
              <p:cNvSpPr/>
              <p:nvPr/>
            </p:nvSpPr>
            <p:spPr>
              <a:xfrm>
                <a:off x="9859320" y="1800"/>
                <a:ext cx="18000" cy="75600"/>
              </a:xfrm>
              <a:custGeom>
                <a:avLst/>
                <a:gdLst>
                  <a:gd name="textAreaLeft" fmla="*/ 0 w 18000"/>
                  <a:gd name="textAreaRight" fmla="*/ 18360 w 18000"/>
                  <a:gd name="textAreaTop" fmla="*/ 0 h 75600"/>
                  <a:gd name="textAreaBottom" fmla="*/ 75960 h 75600"/>
                </a:gdLst>
                <a:ahLst/>
                <a:cxnLst/>
                <a:rect l="textAreaLeft" t="textAreaTop" r="textAreaRight" b="textAreaBottom"/>
                <a:pathLst>
                  <a:path w="30" h="124">
                    <a:moveTo>
                      <a:pt x="15" y="124"/>
                    </a:moveTo>
                    <a:cubicBezTo>
                      <a:pt x="24" y="124"/>
                      <a:pt x="30" y="118"/>
                      <a:pt x="30" y="109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0"/>
                      <a:pt x="1" y="0"/>
                      <a:pt x="0" y="20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18"/>
                      <a:pt x="7" y="124"/>
                      <a:pt x="15" y="124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7800" bIns="37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17" name="Google Shape;473;p17"/>
              <p:cNvSpPr/>
              <p:nvPr/>
            </p:nvSpPr>
            <p:spPr>
              <a:xfrm>
                <a:off x="9896760" y="-27000"/>
                <a:ext cx="18360" cy="104400"/>
              </a:xfrm>
              <a:custGeom>
                <a:avLst/>
                <a:gdLst>
                  <a:gd name="textAreaLeft" fmla="*/ 0 w 18360"/>
                  <a:gd name="textAreaRight" fmla="*/ 18720 w 18360"/>
                  <a:gd name="textAreaTop" fmla="*/ 0 h 104400"/>
                  <a:gd name="textAreaBottom" fmla="*/ 104760 h 104400"/>
                </a:gdLst>
                <a:ahLst/>
                <a:cxnLst/>
                <a:rect l="textAreaLeft" t="textAreaTop" r="textAreaRight" b="textAreaBottom"/>
                <a:pathLst>
                  <a:path w="30" h="171">
                    <a:moveTo>
                      <a:pt x="15" y="171"/>
                    </a:moveTo>
                    <a:cubicBezTo>
                      <a:pt x="23" y="171"/>
                      <a:pt x="30" y="165"/>
                      <a:pt x="30" y="156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0"/>
                      <a:pt x="1" y="0"/>
                      <a:pt x="0" y="20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65"/>
                      <a:pt x="7" y="171"/>
                      <a:pt x="15" y="171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5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482;p18"/>
          <p:cNvPicPr/>
          <p:nvPr/>
        </p:nvPicPr>
        <p:blipFill>
          <a:blip r:embed="rId2"/>
          <a:srcRect t="1844" r="1844"/>
          <a:stretch/>
        </p:blipFill>
        <p:spPr>
          <a:xfrm rot="10800000" flipH="1">
            <a:off x="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20" name="Google Shape;483;p18"/>
          <p:cNvPicPr/>
          <p:nvPr/>
        </p:nvPicPr>
        <p:blipFill>
          <a:blip r:embed="rId3"/>
          <a:srcRect l="7208" r="48305" b="45432"/>
          <a:stretch/>
        </p:blipFill>
        <p:spPr>
          <a:xfrm rot="10800000">
            <a:off x="7925040" y="360"/>
            <a:ext cx="1218960" cy="285408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221" name="Google Shape;484;p18"/>
          <p:cNvGrpSpPr/>
          <p:nvPr/>
        </p:nvGrpSpPr>
        <p:grpSpPr>
          <a:xfrm>
            <a:off x="-1748160" y="-2045880"/>
            <a:ext cx="13606200" cy="8901720"/>
            <a:chOff x="-1748160" y="-2045880"/>
            <a:chExt cx="13606200" cy="8901720"/>
          </a:xfrm>
        </p:grpSpPr>
        <p:pic>
          <p:nvPicPr>
            <p:cNvPr id="222" name="Google Shape;485;p18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20138400" flipH="1">
              <a:off x="7759080" y="-146952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223" name="Google Shape;486;p18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157800" flipH="1">
              <a:off x="-1670040" y="331164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224" name="Google Shape;487;p18"/>
          <p:cNvGrpSpPr/>
          <p:nvPr/>
        </p:nvGrpSpPr>
        <p:grpSpPr>
          <a:xfrm>
            <a:off x="8205480" y="3553200"/>
            <a:ext cx="1963080" cy="2057760"/>
            <a:chOff x="8205480" y="3553200"/>
            <a:chExt cx="1963080" cy="2057760"/>
          </a:xfrm>
        </p:grpSpPr>
        <p:pic>
          <p:nvPicPr>
            <p:cNvPr id="225" name="Google Shape;488;p18"/>
            <p:cNvPicPr/>
            <p:nvPr/>
          </p:nvPicPr>
          <p:blipFill>
            <a:blip r:embed="rId5">
              <a:alphaModFix amt="50000"/>
            </a:blip>
            <a:stretch/>
          </p:blipFill>
          <p:spPr>
            <a:xfrm rot="16200000">
              <a:off x="8183520" y="3575160"/>
              <a:ext cx="2007000" cy="1963080"/>
            </a:xfrm>
            <a:prstGeom prst="rect">
              <a:avLst/>
            </a:prstGeom>
            <a:noFill/>
            <a:ln w="0">
              <a:noFill/>
            </a:ln>
          </p:spPr>
        </p:pic>
        <p:grpSp>
          <p:nvGrpSpPr>
            <p:cNvPr id="226" name="Google Shape;489;p18"/>
            <p:cNvGrpSpPr/>
            <p:nvPr/>
          </p:nvGrpSpPr>
          <p:grpSpPr>
            <a:xfrm>
              <a:off x="9154080" y="5293800"/>
              <a:ext cx="344520" cy="317160"/>
              <a:chOff x="9154080" y="5293800"/>
              <a:chExt cx="344520" cy="317160"/>
            </a:xfrm>
          </p:grpSpPr>
          <p:sp>
            <p:nvSpPr>
              <p:cNvPr id="227" name="Google Shape;490;p18"/>
              <p:cNvSpPr/>
              <p:nvPr/>
            </p:nvSpPr>
            <p:spPr>
              <a:xfrm>
                <a:off x="9268920" y="5347440"/>
                <a:ext cx="148320" cy="149040"/>
              </a:xfrm>
              <a:custGeom>
                <a:avLst/>
                <a:gdLst>
                  <a:gd name="textAreaLeft" fmla="*/ 0 w 148320"/>
                  <a:gd name="textAreaRight" fmla="*/ 148680 w 148320"/>
                  <a:gd name="textAreaTop" fmla="*/ 0 h 149040"/>
                  <a:gd name="textAreaBottom" fmla="*/ 149400 h 149040"/>
                </a:gdLst>
                <a:ahLst/>
                <a:cxnLst/>
                <a:rect l="textAreaLeft" t="textAreaTop" r="textAreaRight" b="textAreaBottom"/>
                <a:pathLst>
                  <a:path w="251" h="252">
                    <a:moveTo>
                      <a:pt x="197" y="142"/>
                    </a:moveTo>
                    <a:cubicBezTo>
                      <a:pt x="176" y="141"/>
                      <a:pt x="176" y="110"/>
                      <a:pt x="197" y="110"/>
                    </a:cubicBezTo>
                    <a:cubicBezTo>
                      <a:pt x="251" y="109"/>
                      <a:pt x="251" y="109"/>
                      <a:pt x="251" y="109"/>
                    </a:cubicBezTo>
                    <a:cubicBezTo>
                      <a:pt x="245" y="55"/>
                      <a:pt x="197" y="6"/>
                      <a:pt x="142" y="0"/>
                    </a:cubicBezTo>
                    <a:cubicBezTo>
                      <a:pt x="141" y="54"/>
                      <a:pt x="141" y="54"/>
                      <a:pt x="141" y="54"/>
                    </a:cubicBezTo>
                    <a:cubicBezTo>
                      <a:pt x="141" y="63"/>
                      <a:pt x="134" y="70"/>
                      <a:pt x="125" y="70"/>
                    </a:cubicBezTo>
                    <a:cubicBezTo>
                      <a:pt x="125" y="70"/>
                      <a:pt x="125" y="70"/>
                      <a:pt x="125" y="70"/>
                    </a:cubicBezTo>
                    <a:cubicBezTo>
                      <a:pt x="116" y="70"/>
                      <a:pt x="109" y="63"/>
                      <a:pt x="109" y="54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53" y="6"/>
                      <a:pt x="5" y="55"/>
                      <a:pt x="0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3" y="110"/>
                    </a:cubicBezTo>
                    <a:cubicBezTo>
                      <a:pt x="74" y="111"/>
                      <a:pt x="74" y="141"/>
                      <a:pt x="53" y="142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5" y="197"/>
                      <a:pt x="53" y="246"/>
                      <a:pt x="109" y="252"/>
                    </a:cubicBezTo>
                    <a:cubicBezTo>
                      <a:pt x="109" y="198"/>
                      <a:pt x="109" y="198"/>
                      <a:pt x="109" y="198"/>
                    </a:cubicBezTo>
                    <a:cubicBezTo>
                      <a:pt x="109" y="189"/>
                      <a:pt x="116" y="182"/>
                      <a:pt x="125" y="182"/>
                    </a:cubicBezTo>
                    <a:cubicBezTo>
                      <a:pt x="125" y="182"/>
                      <a:pt x="125" y="182"/>
                      <a:pt x="125" y="182"/>
                    </a:cubicBezTo>
                    <a:cubicBezTo>
                      <a:pt x="134" y="182"/>
                      <a:pt x="141" y="189"/>
                      <a:pt x="141" y="198"/>
                    </a:cubicBezTo>
                    <a:cubicBezTo>
                      <a:pt x="141" y="252"/>
                      <a:pt x="141" y="252"/>
                      <a:pt x="141" y="252"/>
                    </a:cubicBezTo>
                    <a:cubicBezTo>
                      <a:pt x="197" y="246"/>
                      <a:pt x="245" y="197"/>
                      <a:pt x="251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ubicBezTo>
                      <a:pt x="197" y="142"/>
                      <a:pt x="197" y="142"/>
                      <a:pt x="197" y="142"/>
                    </a:cubicBezTo>
                    <a:close/>
                    <a:moveTo>
                      <a:pt x="125" y="142"/>
                    </a:moveTo>
                    <a:cubicBezTo>
                      <a:pt x="104" y="141"/>
                      <a:pt x="104" y="111"/>
                      <a:pt x="125" y="110"/>
                    </a:cubicBezTo>
                    <a:cubicBezTo>
                      <a:pt x="147" y="110"/>
                      <a:pt x="147" y="141"/>
                      <a:pt x="125" y="14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28" name="Google Shape;491;p18"/>
              <p:cNvSpPr/>
              <p:nvPr/>
            </p:nvSpPr>
            <p:spPr>
              <a:xfrm>
                <a:off x="9154080" y="5532480"/>
                <a:ext cx="77760" cy="78480"/>
              </a:xfrm>
              <a:custGeom>
                <a:avLst/>
                <a:gdLst>
                  <a:gd name="textAreaLeft" fmla="*/ 0 w 77760"/>
                  <a:gd name="textAreaRight" fmla="*/ 78120 w 77760"/>
                  <a:gd name="textAreaTop" fmla="*/ 0 h 78480"/>
                  <a:gd name="textAreaBottom" fmla="*/ 78840 h 78480"/>
                </a:gdLst>
                <a:ahLst/>
                <a:cxnLst/>
                <a:rect l="textAreaLeft" t="textAreaTop" r="textAreaRight" b="textAreaBottom"/>
                <a:pathLst>
                  <a:path w="132" h="133">
                    <a:moveTo>
                      <a:pt x="75" y="0"/>
                    </a:moveTo>
                    <a:cubicBezTo>
                      <a:pt x="15" y="60"/>
                      <a:pt x="15" y="60"/>
                      <a:pt x="15" y="60"/>
                    </a:cubicBezTo>
                    <a:cubicBezTo>
                      <a:pt x="0" y="76"/>
                      <a:pt x="0" y="101"/>
                      <a:pt x="15" y="117"/>
                    </a:cubicBezTo>
                    <a:cubicBezTo>
                      <a:pt x="31" y="133"/>
                      <a:pt x="56" y="133"/>
                      <a:pt x="72" y="117"/>
                    </a:cubicBezTo>
                    <a:cubicBezTo>
                      <a:pt x="132" y="57"/>
                      <a:pt x="132" y="57"/>
                      <a:pt x="132" y="57"/>
                    </a:cubicBezTo>
                    <a:cubicBezTo>
                      <a:pt x="132" y="57"/>
                      <a:pt x="132" y="57"/>
                      <a:pt x="132" y="57"/>
                    </a:cubicBez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9240" bIns="392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29" name="Google Shape;492;p18"/>
              <p:cNvSpPr/>
              <p:nvPr/>
            </p:nvSpPr>
            <p:spPr>
              <a:xfrm>
                <a:off x="9187560" y="5293800"/>
                <a:ext cx="311040" cy="245520"/>
              </a:xfrm>
              <a:custGeom>
                <a:avLst/>
                <a:gdLst>
                  <a:gd name="textAreaLeft" fmla="*/ 0 w 311040"/>
                  <a:gd name="textAreaRight" fmla="*/ 311400 w 311040"/>
                  <a:gd name="textAreaTop" fmla="*/ 0 h 245520"/>
                  <a:gd name="textAreaBottom" fmla="*/ 245880 h 245520"/>
                </a:gdLst>
                <a:ahLst/>
                <a:cxnLst/>
                <a:rect l="textAreaLeft" t="textAreaTop" r="textAreaRight" b="textAreaBottom"/>
                <a:pathLst>
                  <a:path w="526" h="415">
                    <a:moveTo>
                      <a:pt x="402" y="77"/>
                    </a:moveTo>
                    <a:cubicBezTo>
                      <a:pt x="329" y="1"/>
                      <a:pt x="197" y="0"/>
                      <a:pt x="124" y="77"/>
                    </a:cubicBezTo>
                    <a:cubicBezTo>
                      <a:pt x="0" y="200"/>
                      <a:pt x="89" y="415"/>
                      <a:pt x="263" y="414"/>
                    </a:cubicBezTo>
                    <a:cubicBezTo>
                      <a:pt x="437" y="415"/>
                      <a:pt x="526" y="200"/>
                      <a:pt x="402" y="77"/>
                    </a:cubicBezTo>
                    <a:close/>
                    <a:moveTo>
                      <a:pt x="376" y="329"/>
                    </a:moveTo>
                    <a:cubicBezTo>
                      <a:pt x="312" y="393"/>
                      <a:pt x="211" y="390"/>
                      <a:pt x="151" y="329"/>
                    </a:cubicBezTo>
                    <a:cubicBezTo>
                      <a:pt x="120" y="299"/>
                      <a:pt x="105" y="259"/>
                      <a:pt x="104" y="219"/>
                    </a:cubicBezTo>
                    <a:cubicBezTo>
                      <a:pt x="104" y="218"/>
                      <a:pt x="104" y="218"/>
                      <a:pt x="104" y="217"/>
                    </a:cubicBezTo>
                    <a:cubicBezTo>
                      <a:pt x="104" y="216"/>
                      <a:pt x="104" y="216"/>
                      <a:pt x="104" y="215"/>
                    </a:cubicBezTo>
                    <a:cubicBezTo>
                      <a:pt x="103" y="131"/>
                      <a:pt x="177" y="56"/>
                      <a:pt x="263" y="57"/>
                    </a:cubicBezTo>
                    <a:cubicBezTo>
                      <a:pt x="409" y="60"/>
                      <a:pt x="473" y="231"/>
                      <a:pt x="376" y="32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30" name="Google Shape;493;p18"/>
              <p:cNvSpPr/>
              <p:nvPr/>
            </p:nvSpPr>
            <p:spPr>
              <a:xfrm>
                <a:off x="9212040" y="5499720"/>
                <a:ext cx="52560" cy="52560"/>
              </a:xfrm>
              <a:custGeom>
                <a:avLst/>
                <a:gdLst>
                  <a:gd name="textAreaLeft" fmla="*/ 0 w 52560"/>
                  <a:gd name="textAreaRight" fmla="*/ 52920 w 52560"/>
                  <a:gd name="textAreaTop" fmla="*/ 0 h 52560"/>
                  <a:gd name="textAreaBottom" fmla="*/ 52920 h 52560"/>
                </a:gdLst>
                <a:ahLst/>
                <a:cxnLst/>
                <a:rect l="textAreaLeft" t="textAreaTop" r="textAreaRight" b="textAreaBottom"/>
                <a:pathLst>
                  <a:path w="89" h="89">
                    <a:moveTo>
                      <a:pt x="33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57" y="89"/>
                      <a:pt x="57" y="89"/>
                      <a:pt x="57" y="89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67" y="41"/>
                      <a:pt x="48" y="22"/>
                      <a:pt x="3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6280" bIns="262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231" name="Google Shape;494;p18"/>
            <p:cNvGrpSpPr/>
            <p:nvPr/>
          </p:nvGrpSpPr>
          <p:grpSpPr>
            <a:xfrm>
              <a:off x="9169200" y="4019400"/>
              <a:ext cx="314280" cy="314640"/>
              <a:chOff x="9169200" y="4019400"/>
              <a:chExt cx="314280" cy="314640"/>
            </a:xfrm>
          </p:grpSpPr>
          <p:sp>
            <p:nvSpPr>
              <p:cNvPr id="232" name="Google Shape;495;p18"/>
              <p:cNvSpPr/>
              <p:nvPr/>
            </p:nvSpPr>
            <p:spPr>
              <a:xfrm>
                <a:off x="9208800" y="4049640"/>
                <a:ext cx="185760" cy="186480"/>
              </a:xfrm>
              <a:custGeom>
                <a:avLst/>
                <a:gdLst>
                  <a:gd name="textAreaLeft" fmla="*/ 0 w 185760"/>
                  <a:gd name="textAreaRight" fmla="*/ 186120 w 185760"/>
                  <a:gd name="textAreaTop" fmla="*/ 0 h 186480"/>
                  <a:gd name="textAreaBottom" fmla="*/ 186840 h 186480"/>
                </a:gdLst>
                <a:ahLst/>
                <a:cxnLst/>
                <a:rect l="textAreaLeft" t="textAreaTop" r="textAreaRight" b="textAreaBottom"/>
                <a:pathLst>
                  <a:path w="306" h="307">
                    <a:moveTo>
                      <a:pt x="23" y="169"/>
                    </a:moveTo>
                    <a:cubicBezTo>
                      <a:pt x="0" y="169"/>
                      <a:pt x="0" y="169"/>
                      <a:pt x="0" y="169"/>
                    </a:cubicBezTo>
                    <a:cubicBezTo>
                      <a:pt x="7" y="242"/>
                      <a:pt x="65" y="299"/>
                      <a:pt x="137" y="307"/>
                    </a:cubicBezTo>
                    <a:cubicBezTo>
                      <a:pt x="137" y="284"/>
                      <a:pt x="137" y="284"/>
                      <a:pt x="137" y="284"/>
                    </a:cubicBezTo>
                    <a:cubicBezTo>
                      <a:pt x="138" y="263"/>
                      <a:pt x="168" y="263"/>
                      <a:pt x="168" y="284"/>
                    </a:cubicBezTo>
                    <a:cubicBezTo>
                      <a:pt x="168" y="307"/>
                      <a:pt x="168" y="307"/>
                      <a:pt x="168" y="307"/>
                    </a:cubicBezTo>
                    <a:cubicBezTo>
                      <a:pt x="241" y="299"/>
                      <a:pt x="299" y="242"/>
                      <a:pt x="306" y="169"/>
                    </a:cubicBezTo>
                    <a:cubicBezTo>
                      <a:pt x="283" y="169"/>
                      <a:pt x="283" y="169"/>
                      <a:pt x="283" y="169"/>
                    </a:cubicBezTo>
                    <a:cubicBezTo>
                      <a:pt x="262" y="168"/>
                      <a:pt x="262" y="139"/>
                      <a:pt x="283" y="138"/>
                    </a:cubicBezTo>
                    <a:cubicBezTo>
                      <a:pt x="306" y="138"/>
                      <a:pt x="306" y="138"/>
                      <a:pt x="306" y="138"/>
                    </a:cubicBezTo>
                    <a:cubicBezTo>
                      <a:pt x="299" y="65"/>
                      <a:pt x="241" y="8"/>
                      <a:pt x="168" y="0"/>
                    </a:cubicBezTo>
                    <a:cubicBezTo>
                      <a:pt x="168" y="24"/>
                      <a:pt x="168" y="24"/>
                      <a:pt x="168" y="24"/>
                    </a:cubicBezTo>
                    <a:cubicBezTo>
                      <a:pt x="167" y="44"/>
                      <a:pt x="138" y="44"/>
                      <a:pt x="137" y="24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65" y="8"/>
                      <a:pt x="7" y="65"/>
                      <a:pt x="0" y="138"/>
                    </a:cubicBezTo>
                    <a:cubicBezTo>
                      <a:pt x="23" y="138"/>
                      <a:pt x="23" y="138"/>
                      <a:pt x="23" y="138"/>
                    </a:cubicBezTo>
                    <a:cubicBezTo>
                      <a:pt x="43" y="139"/>
                      <a:pt x="43" y="168"/>
                      <a:pt x="23" y="169"/>
                    </a:cubicBezTo>
                    <a:close/>
                    <a:moveTo>
                      <a:pt x="103" y="138"/>
                    </a:moveTo>
                    <a:cubicBezTo>
                      <a:pt x="109" y="138"/>
                      <a:pt x="109" y="138"/>
                      <a:pt x="109" y="138"/>
                    </a:cubicBezTo>
                    <a:cubicBezTo>
                      <a:pt x="116" y="107"/>
                      <a:pt x="144" y="84"/>
                      <a:pt x="177" y="84"/>
                    </a:cubicBezTo>
                    <a:cubicBezTo>
                      <a:pt x="186" y="84"/>
                      <a:pt x="193" y="91"/>
                      <a:pt x="193" y="99"/>
                    </a:cubicBezTo>
                    <a:cubicBezTo>
                      <a:pt x="193" y="108"/>
                      <a:pt x="186" y="115"/>
                      <a:pt x="177" y="115"/>
                    </a:cubicBezTo>
                    <a:cubicBezTo>
                      <a:pt x="161" y="115"/>
                      <a:pt x="147" y="124"/>
                      <a:pt x="141" y="138"/>
                    </a:cubicBezTo>
                    <a:cubicBezTo>
                      <a:pt x="177" y="138"/>
                      <a:pt x="177" y="138"/>
                      <a:pt x="177" y="138"/>
                    </a:cubicBezTo>
                    <a:cubicBezTo>
                      <a:pt x="198" y="139"/>
                      <a:pt x="198" y="169"/>
                      <a:pt x="177" y="170"/>
                    </a:cubicBezTo>
                    <a:cubicBezTo>
                      <a:pt x="141" y="170"/>
                      <a:pt x="141" y="170"/>
                      <a:pt x="141" y="170"/>
                    </a:cubicBezTo>
                    <a:cubicBezTo>
                      <a:pt x="147" y="183"/>
                      <a:pt x="161" y="193"/>
                      <a:pt x="177" y="193"/>
                    </a:cubicBezTo>
                    <a:cubicBezTo>
                      <a:pt x="186" y="193"/>
                      <a:pt x="193" y="200"/>
                      <a:pt x="193" y="209"/>
                    </a:cubicBezTo>
                    <a:cubicBezTo>
                      <a:pt x="193" y="217"/>
                      <a:pt x="186" y="224"/>
                      <a:pt x="177" y="224"/>
                    </a:cubicBezTo>
                    <a:cubicBezTo>
                      <a:pt x="144" y="224"/>
                      <a:pt x="116" y="201"/>
                      <a:pt x="109" y="170"/>
                    </a:cubicBezTo>
                    <a:cubicBezTo>
                      <a:pt x="103" y="170"/>
                      <a:pt x="103" y="170"/>
                      <a:pt x="103" y="170"/>
                    </a:cubicBezTo>
                    <a:cubicBezTo>
                      <a:pt x="82" y="169"/>
                      <a:pt x="82" y="139"/>
                      <a:pt x="103" y="13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33" name="Google Shape;496;p18"/>
              <p:cNvSpPr/>
              <p:nvPr/>
            </p:nvSpPr>
            <p:spPr>
              <a:xfrm>
                <a:off x="9169200" y="4019400"/>
                <a:ext cx="314280" cy="314640"/>
              </a:xfrm>
              <a:custGeom>
                <a:avLst/>
                <a:gdLst>
                  <a:gd name="textAreaLeft" fmla="*/ 0 w 314280"/>
                  <a:gd name="textAreaRight" fmla="*/ 314640 w 314280"/>
                  <a:gd name="textAreaTop" fmla="*/ 0 h 314640"/>
                  <a:gd name="textAreaBottom" fmla="*/ 315000 h 314640"/>
                </a:gdLst>
                <a:ahLst/>
                <a:cxnLst/>
                <a:rect l="textAreaLeft" t="textAreaTop" r="textAreaRight" b="textAreaBottom"/>
                <a:pathLst>
                  <a:path w="517" h="517">
                    <a:moveTo>
                      <a:pt x="497" y="487"/>
                    </a:moveTo>
                    <a:cubicBezTo>
                      <a:pt x="30" y="487"/>
                      <a:pt x="30" y="487"/>
                      <a:pt x="30" y="487"/>
                    </a:cubicBezTo>
                    <a:cubicBezTo>
                      <a:pt x="30" y="453"/>
                      <a:pt x="30" y="453"/>
                      <a:pt x="30" y="453"/>
                    </a:cubicBezTo>
                    <a:cubicBezTo>
                      <a:pt x="208" y="453"/>
                      <a:pt x="208" y="453"/>
                      <a:pt x="208" y="453"/>
                    </a:cubicBezTo>
                    <a:cubicBezTo>
                      <a:pt x="350" y="453"/>
                      <a:pt x="468" y="342"/>
                      <a:pt x="475" y="200"/>
                    </a:cubicBezTo>
                    <a:cubicBezTo>
                      <a:pt x="479" y="129"/>
                      <a:pt x="479" y="129"/>
                      <a:pt x="479" y="129"/>
                    </a:cubicBezTo>
                    <a:cubicBezTo>
                      <a:pt x="485" y="136"/>
                      <a:pt x="485" y="136"/>
                      <a:pt x="485" y="136"/>
                    </a:cubicBezTo>
                    <a:cubicBezTo>
                      <a:pt x="488" y="140"/>
                      <a:pt x="492" y="141"/>
                      <a:pt x="497" y="141"/>
                    </a:cubicBezTo>
                    <a:cubicBezTo>
                      <a:pt x="500" y="141"/>
                      <a:pt x="504" y="140"/>
                      <a:pt x="506" y="137"/>
                    </a:cubicBezTo>
                    <a:cubicBezTo>
                      <a:pt x="513" y="132"/>
                      <a:pt x="513" y="122"/>
                      <a:pt x="508" y="116"/>
                    </a:cubicBezTo>
                    <a:cubicBezTo>
                      <a:pt x="477" y="82"/>
                      <a:pt x="477" y="82"/>
                      <a:pt x="477" y="82"/>
                    </a:cubicBezTo>
                    <a:cubicBezTo>
                      <a:pt x="472" y="77"/>
                      <a:pt x="462" y="75"/>
                      <a:pt x="456" y="81"/>
                    </a:cubicBezTo>
                    <a:cubicBezTo>
                      <a:pt x="424" y="110"/>
                      <a:pt x="424" y="110"/>
                      <a:pt x="424" y="110"/>
                    </a:cubicBezTo>
                    <a:cubicBezTo>
                      <a:pt x="410" y="124"/>
                      <a:pt x="429" y="145"/>
                      <a:pt x="444" y="132"/>
                    </a:cubicBezTo>
                    <a:cubicBezTo>
                      <a:pt x="449" y="128"/>
                      <a:pt x="449" y="128"/>
                      <a:pt x="449" y="128"/>
                    </a:cubicBezTo>
                    <a:cubicBezTo>
                      <a:pt x="445" y="198"/>
                      <a:pt x="445" y="198"/>
                      <a:pt x="445" y="198"/>
                    </a:cubicBezTo>
                    <a:cubicBezTo>
                      <a:pt x="439" y="324"/>
                      <a:pt x="334" y="423"/>
                      <a:pt x="208" y="423"/>
                    </a:cubicBezTo>
                    <a:cubicBezTo>
                      <a:pt x="30" y="423"/>
                      <a:pt x="30" y="423"/>
                      <a:pt x="30" y="42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0"/>
                      <a:pt x="0" y="0"/>
                      <a:pt x="0" y="20"/>
                    </a:cubicBezTo>
                    <a:cubicBezTo>
                      <a:pt x="0" y="502"/>
                      <a:pt x="0" y="502"/>
                      <a:pt x="0" y="502"/>
                    </a:cubicBezTo>
                    <a:cubicBezTo>
                      <a:pt x="0" y="510"/>
                      <a:pt x="6" y="517"/>
                      <a:pt x="15" y="517"/>
                    </a:cubicBezTo>
                    <a:cubicBezTo>
                      <a:pt x="497" y="517"/>
                      <a:pt x="497" y="517"/>
                      <a:pt x="497" y="517"/>
                    </a:cubicBezTo>
                    <a:cubicBezTo>
                      <a:pt x="517" y="516"/>
                      <a:pt x="517" y="487"/>
                      <a:pt x="497" y="4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234" name="Google Shape;497;p18"/>
            <p:cNvGrpSpPr/>
            <p:nvPr/>
          </p:nvGrpSpPr>
          <p:grpSpPr>
            <a:xfrm>
              <a:off x="9148320" y="4635360"/>
              <a:ext cx="356040" cy="357120"/>
              <a:chOff x="9148320" y="4635360"/>
              <a:chExt cx="356040" cy="357120"/>
            </a:xfrm>
          </p:grpSpPr>
          <p:sp>
            <p:nvSpPr>
              <p:cNvPr id="235" name="Google Shape;498;p18"/>
              <p:cNvSpPr/>
              <p:nvPr/>
            </p:nvSpPr>
            <p:spPr>
              <a:xfrm>
                <a:off x="9226080" y="4845600"/>
                <a:ext cx="68400" cy="68400"/>
              </a:xfrm>
              <a:custGeom>
                <a:avLst/>
                <a:gdLst>
                  <a:gd name="textAreaLeft" fmla="*/ 0 w 68400"/>
                  <a:gd name="textAreaRight" fmla="*/ 68760 w 6840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99" h="99">
                    <a:moveTo>
                      <a:pt x="0" y="2"/>
                    </a:moveTo>
                    <a:cubicBezTo>
                      <a:pt x="7" y="24"/>
                      <a:pt x="19" y="45"/>
                      <a:pt x="37" y="62"/>
                    </a:cubicBezTo>
                    <a:cubicBezTo>
                      <a:pt x="54" y="80"/>
                      <a:pt x="75" y="92"/>
                      <a:pt x="97" y="99"/>
                    </a:cubicBezTo>
                    <a:cubicBezTo>
                      <a:pt x="99" y="53"/>
                      <a:pt x="46" y="0"/>
                      <a:pt x="0" y="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36" name="Google Shape;499;p18"/>
              <p:cNvSpPr/>
              <p:nvPr/>
            </p:nvSpPr>
            <p:spPr>
              <a:xfrm>
                <a:off x="9357840" y="4846320"/>
                <a:ext cx="67680" cy="67320"/>
              </a:xfrm>
              <a:custGeom>
                <a:avLst/>
                <a:gdLst>
                  <a:gd name="textAreaLeft" fmla="*/ 0 w 67680"/>
                  <a:gd name="textAreaRight" fmla="*/ 68040 w 6768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98" h="98">
                    <a:moveTo>
                      <a:pt x="31" y="32"/>
                    </a:moveTo>
                    <a:cubicBezTo>
                      <a:pt x="11" y="52"/>
                      <a:pt x="0" y="77"/>
                      <a:pt x="0" y="98"/>
                    </a:cubicBezTo>
                    <a:cubicBezTo>
                      <a:pt x="22" y="91"/>
                      <a:pt x="43" y="79"/>
                      <a:pt x="61" y="61"/>
                    </a:cubicBezTo>
                    <a:cubicBezTo>
                      <a:pt x="78" y="44"/>
                      <a:pt x="91" y="23"/>
                      <a:pt x="98" y="1"/>
                    </a:cubicBezTo>
                    <a:cubicBezTo>
                      <a:pt x="76" y="0"/>
                      <a:pt x="51" y="11"/>
                      <a:pt x="31" y="3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37" name="Google Shape;500;p18"/>
              <p:cNvSpPr/>
              <p:nvPr/>
            </p:nvSpPr>
            <p:spPr>
              <a:xfrm>
                <a:off x="9226080" y="4714200"/>
                <a:ext cx="66960" cy="67680"/>
              </a:xfrm>
              <a:custGeom>
                <a:avLst/>
                <a:gdLst>
                  <a:gd name="textAreaLeft" fmla="*/ 0 w 66960"/>
                  <a:gd name="textAreaRight" fmla="*/ 67320 w 6696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97" h="98">
                    <a:moveTo>
                      <a:pt x="66" y="67"/>
                    </a:moveTo>
                    <a:cubicBezTo>
                      <a:pt x="86" y="47"/>
                      <a:pt x="97" y="22"/>
                      <a:pt x="97" y="0"/>
                    </a:cubicBezTo>
                    <a:cubicBezTo>
                      <a:pt x="52" y="14"/>
                      <a:pt x="13" y="53"/>
                      <a:pt x="0" y="98"/>
                    </a:cubicBezTo>
                    <a:cubicBezTo>
                      <a:pt x="21" y="98"/>
                      <a:pt x="46" y="87"/>
                      <a:pt x="66" y="6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38" name="Google Shape;501;p18"/>
              <p:cNvSpPr/>
              <p:nvPr/>
            </p:nvSpPr>
            <p:spPr>
              <a:xfrm>
                <a:off x="9356400" y="4714200"/>
                <a:ext cx="69120" cy="69120"/>
              </a:xfrm>
              <a:custGeom>
                <a:avLst/>
                <a:gdLst>
                  <a:gd name="textAreaLeft" fmla="*/ 0 w 69120"/>
                  <a:gd name="textAreaRight" fmla="*/ 69480 w 69120"/>
                  <a:gd name="textAreaTop" fmla="*/ 0 h 69120"/>
                  <a:gd name="textAreaBottom" fmla="*/ 69480 h 69120"/>
                </a:gdLst>
                <a:ahLst/>
                <a:cxnLst/>
                <a:rect l="textAreaLeft" t="textAreaTop" r="textAreaRight" b="textAreaBottom"/>
                <a:pathLst>
                  <a:path w="100" h="100">
                    <a:moveTo>
                      <a:pt x="100" y="98"/>
                    </a:moveTo>
                    <a:cubicBezTo>
                      <a:pt x="86" y="53"/>
                      <a:pt x="47" y="14"/>
                      <a:pt x="2" y="0"/>
                    </a:cubicBezTo>
                    <a:cubicBezTo>
                      <a:pt x="0" y="46"/>
                      <a:pt x="54" y="100"/>
                      <a:pt x="100" y="9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560" bIns="3456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39" name="Google Shape;502;p18"/>
              <p:cNvSpPr/>
              <p:nvPr/>
            </p:nvSpPr>
            <p:spPr>
              <a:xfrm>
                <a:off x="9307440" y="4797720"/>
                <a:ext cx="36000" cy="35280"/>
              </a:xfrm>
              <a:custGeom>
                <a:avLst/>
                <a:gdLst>
                  <a:gd name="textAreaLeft" fmla="*/ 0 w 36000"/>
                  <a:gd name="textAreaRight" fmla="*/ 36360 w 36000"/>
                  <a:gd name="textAreaTop" fmla="*/ 0 h 35280"/>
                  <a:gd name="textAreaBottom" fmla="*/ 35640 h 35280"/>
                </a:gdLst>
                <a:ahLst/>
                <a:cxnLst/>
                <a:rect l="textAreaLeft" t="textAreaTop" r="textAreaRight" b="textAreaBottom"/>
                <a:pathLst>
                  <a:path w="53" h="51">
                    <a:moveTo>
                      <a:pt x="27" y="0"/>
                    </a:moveTo>
                    <a:cubicBezTo>
                      <a:pt x="21" y="0"/>
                      <a:pt x="14" y="3"/>
                      <a:pt x="10" y="7"/>
                    </a:cubicBezTo>
                    <a:cubicBezTo>
                      <a:pt x="0" y="17"/>
                      <a:pt x="0" y="32"/>
                      <a:pt x="10" y="41"/>
                    </a:cubicBezTo>
                    <a:cubicBezTo>
                      <a:pt x="19" y="51"/>
                      <a:pt x="34" y="51"/>
                      <a:pt x="44" y="41"/>
                    </a:cubicBezTo>
                    <a:cubicBezTo>
                      <a:pt x="53" y="32"/>
                      <a:pt x="53" y="17"/>
                      <a:pt x="44" y="7"/>
                    </a:cubicBezTo>
                    <a:cubicBezTo>
                      <a:pt x="39" y="3"/>
                      <a:pt x="33" y="0"/>
                      <a:pt x="27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7640" bIns="176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40" name="Google Shape;503;p18"/>
              <p:cNvSpPr/>
              <p:nvPr/>
            </p:nvSpPr>
            <p:spPr>
              <a:xfrm>
                <a:off x="9220320" y="4709520"/>
                <a:ext cx="209880" cy="209880"/>
              </a:xfrm>
              <a:custGeom>
                <a:avLst/>
                <a:gdLst>
                  <a:gd name="textAreaLeft" fmla="*/ 0 w 209880"/>
                  <a:gd name="textAreaRight" fmla="*/ 210240 w 209880"/>
                  <a:gd name="textAreaTop" fmla="*/ 0 h 209880"/>
                  <a:gd name="textAreaBottom" fmla="*/ 210240 h 209880"/>
                </a:gdLst>
                <a:ahLst/>
                <a:cxnLst/>
                <a:rect l="textAreaLeft" t="textAreaTop" r="textAreaRight" b="textAreaBottom"/>
                <a:pathLst>
                  <a:path w="303" h="303">
                    <a:moveTo>
                      <a:pt x="295" y="135"/>
                    </a:moveTo>
                    <a:cubicBezTo>
                      <a:pt x="265" y="135"/>
                      <a:pt x="233" y="120"/>
                      <a:pt x="208" y="95"/>
                    </a:cubicBezTo>
                    <a:cubicBezTo>
                      <a:pt x="192" y="79"/>
                      <a:pt x="180" y="61"/>
                      <a:pt x="174" y="41"/>
                    </a:cubicBezTo>
                    <a:cubicBezTo>
                      <a:pt x="169" y="27"/>
                      <a:pt x="168" y="14"/>
                      <a:pt x="169" y="1"/>
                    </a:cubicBezTo>
                    <a:cubicBezTo>
                      <a:pt x="158" y="0"/>
                      <a:pt x="146" y="0"/>
                      <a:pt x="135" y="1"/>
                    </a:cubicBezTo>
                    <a:cubicBezTo>
                      <a:pt x="140" y="52"/>
                      <a:pt x="93" y="114"/>
                      <a:pt x="41" y="129"/>
                    </a:cubicBezTo>
                    <a:cubicBezTo>
                      <a:pt x="28" y="134"/>
                      <a:pt x="15" y="135"/>
                      <a:pt x="1" y="134"/>
                    </a:cubicBezTo>
                    <a:cubicBezTo>
                      <a:pt x="0" y="146"/>
                      <a:pt x="0" y="157"/>
                      <a:pt x="1" y="168"/>
                    </a:cubicBezTo>
                    <a:cubicBezTo>
                      <a:pt x="68" y="161"/>
                      <a:pt x="142" y="235"/>
                      <a:pt x="135" y="302"/>
                    </a:cubicBezTo>
                    <a:cubicBezTo>
                      <a:pt x="146" y="303"/>
                      <a:pt x="157" y="303"/>
                      <a:pt x="169" y="302"/>
                    </a:cubicBezTo>
                    <a:cubicBezTo>
                      <a:pt x="166" y="270"/>
                      <a:pt x="180" y="235"/>
                      <a:pt x="208" y="207"/>
                    </a:cubicBezTo>
                    <a:cubicBezTo>
                      <a:pt x="224" y="191"/>
                      <a:pt x="242" y="180"/>
                      <a:pt x="262" y="173"/>
                    </a:cubicBezTo>
                    <a:cubicBezTo>
                      <a:pt x="275" y="169"/>
                      <a:pt x="289" y="167"/>
                      <a:pt x="302" y="168"/>
                    </a:cubicBezTo>
                    <a:cubicBezTo>
                      <a:pt x="303" y="157"/>
                      <a:pt x="303" y="146"/>
                      <a:pt x="302" y="134"/>
                    </a:cubicBezTo>
                    <a:cubicBezTo>
                      <a:pt x="300" y="134"/>
                      <a:pt x="297" y="135"/>
                      <a:pt x="295" y="135"/>
                    </a:cubicBezTo>
                    <a:close/>
                    <a:moveTo>
                      <a:pt x="190" y="190"/>
                    </a:moveTo>
                    <a:cubicBezTo>
                      <a:pt x="190" y="190"/>
                      <a:pt x="190" y="190"/>
                      <a:pt x="190" y="190"/>
                    </a:cubicBezTo>
                    <a:cubicBezTo>
                      <a:pt x="169" y="211"/>
                      <a:pt x="135" y="211"/>
                      <a:pt x="114" y="190"/>
                    </a:cubicBezTo>
                    <a:cubicBezTo>
                      <a:pt x="92" y="169"/>
                      <a:pt x="92" y="134"/>
                      <a:pt x="114" y="113"/>
                    </a:cubicBezTo>
                    <a:cubicBezTo>
                      <a:pt x="135" y="92"/>
                      <a:pt x="169" y="92"/>
                      <a:pt x="190" y="113"/>
                    </a:cubicBezTo>
                    <a:cubicBezTo>
                      <a:pt x="211" y="134"/>
                      <a:pt x="211" y="169"/>
                      <a:pt x="190" y="19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41" name="Google Shape;504;p18"/>
              <p:cNvSpPr/>
              <p:nvPr/>
            </p:nvSpPr>
            <p:spPr>
              <a:xfrm>
                <a:off x="9148320" y="4635360"/>
                <a:ext cx="356040" cy="357120"/>
              </a:xfrm>
              <a:custGeom>
                <a:avLst/>
                <a:gdLst>
                  <a:gd name="textAreaLeft" fmla="*/ 0 w 356040"/>
                  <a:gd name="textAreaRight" fmla="*/ 356400 w 356040"/>
                  <a:gd name="textAreaTop" fmla="*/ 0 h 357120"/>
                  <a:gd name="textAreaBottom" fmla="*/ 357480 h 357120"/>
                </a:gdLst>
                <a:ahLst/>
                <a:cxnLst/>
                <a:rect l="textAreaLeft" t="textAreaTop" r="textAreaRight" b="textAreaBottom"/>
                <a:pathLst>
                  <a:path w="514" h="515">
                    <a:moveTo>
                      <a:pt x="507" y="209"/>
                    </a:moveTo>
                    <a:cubicBezTo>
                      <a:pt x="506" y="200"/>
                      <a:pt x="499" y="193"/>
                      <a:pt x="490" y="192"/>
                    </a:cubicBezTo>
                    <a:cubicBezTo>
                      <a:pt x="469" y="188"/>
                      <a:pt x="469" y="188"/>
                      <a:pt x="469" y="188"/>
                    </a:cubicBezTo>
                    <a:cubicBezTo>
                      <a:pt x="467" y="188"/>
                      <a:pt x="465" y="186"/>
                      <a:pt x="464" y="184"/>
                    </a:cubicBezTo>
                    <a:cubicBezTo>
                      <a:pt x="461" y="177"/>
                      <a:pt x="458" y="170"/>
                      <a:pt x="455" y="163"/>
                    </a:cubicBezTo>
                    <a:cubicBezTo>
                      <a:pt x="454" y="161"/>
                      <a:pt x="454" y="158"/>
                      <a:pt x="456" y="157"/>
                    </a:cubicBezTo>
                    <a:cubicBezTo>
                      <a:pt x="468" y="139"/>
                      <a:pt x="468" y="139"/>
                      <a:pt x="468" y="139"/>
                    </a:cubicBezTo>
                    <a:cubicBezTo>
                      <a:pt x="473" y="132"/>
                      <a:pt x="473" y="122"/>
                      <a:pt x="468" y="115"/>
                    </a:cubicBezTo>
                    <a:cubicBezTo>
                      <a:pt x="459" y="101"/>
                      <a:pt x="448" y="89"/>
                      <a:pt x="437" y="77"/>
                    </a:cubicBezTo>
                    <a:cubicBezTo>
                      <a:pt x="424" y="64"/>
                      <a:pt x="409" y="53"/>
                      <a:pt x="394" y="43"/>
                    </a:cubicBezTo>
                    <a:cubicBezTo>
                      <a:pt x="389" y="39"/>
                      <a:pt x="382" y="39"/>
                      <a:pt x="377" y="43"/>
                    </a:cubicBezTo>
                    <a:cubicBezTo>
                      <a:pt x="357" y="58"/>
                      <a:pt x="357" y="58"/>
                      <a:pt x="357" y="58"/>
                    </a:cubicBezTo>
                    <a:cubicBezTo>
                      <a:pt x="355" y="59"/>
                      <a:pt x="352" y="60"/>
                      <a:pt x="350" y="59"/>
                    </a:cubicBezTo>
                    <a:cubicBezTo>
                      <a:pt x="343" y="55"/>
                      <a:pt x="336" y="53"/>
                      <a:pt x="329" y="50"/>
                    </a:cubicBezTo>
                    <a:cubicBezTo>
                      <a:pt x="327" y="49"/>
                      <a:pt x="326" y="47"/>
                      <a:pt x="325" y="45"/>
                    </a:cubicBezTo>
                    <a:cubicBezTo>
                      <a:pt x="321" y="20"/>
                      <a:pt x="321" y="20"/>
                      <a:pt x="321" y="20"/>
                    </a:cubicBezTo>
                    <a:cubicBezTo>
                      <a:pt x="320" y="14"/>
                      <a:pt x="315" y="9"/>
                      <a:pt x="309" y="8"/>
                    </a:cubicBezTo>
                    <a:cubicBezTo>
                      <a:pt x="274" y="0"/>
                      <a:pt x="237" y="1"/>
                      <a:pt x="201" y="8"/>
                    </a:cubicBezTo>
                    <a:cubicBezTo>
                      <a:pt x="195" y="9"/>
                      <a:pt x="191" y="14"/>
                      <a:pt x="190" y="20"/>
                    </a:cubicBezTo>
                    <a:cubicBezTo>
                      <a:pt x="186" y="45"/>
                      <a:pt x="186" y="45"/>
                      <a:pt x="186" y="45"/>
                    </a:cubicBezTo>
                    <a:cubicBezTo>
                      <a:pt x="185" y="48"/>
                      <a:pt x="184" y="49"/>
                      <a:pt x="181" y="50"/>
                    </a:cubicBezTo>
                    <a:cubicBezTo>
                      <a:pt x="174" y="53"/>
                      <a:pt x="167" y="56"/>
                      <a:pt x="160" y="59"/>
                    </a:cubicBezTo>
                    <a:cubicBezTo>
                      <a:pt x="158" y="60"/>
                      <a:pt x="156" y="60"/>
                      <a:pt x="154" y="58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28" y="40"/>
                      <a:pt x="121" y="40"/>
                      <a:pt x="116" y="43"/>
                    </a:cubicBezTo>
                    <a:cubicBezTo>
                      <a:pt x="101" y="53"/>
                      <a:pt x="87" y="65"/>
                      <a:pt x="75" y="77"/>
                    </a:cubicBezTo>
                    <a:cubicBezTo>
                      <a:pt x="63" y="89"/>
                      <a:pt x="52" y="102"/>
                      <a:pt x="43" y="116"/>
                    </a:cubicBezTo>
                    <a:cubicBezTo>
                      <a:pt x="38" y="123"/>
                      <a:pt x="38" y="133"/>
                      <a:pt x="43" y="140"/>
                    </a:cubicBezTo>
                    <a:cubicBezTo>
                      <a:pt x="55" y="157"/>
                      <a:pt x="55" y="157"/>
                      <a:pt x="55" y="157"/>
                    </a:cubicBezTo>
                    <a:cubicBezTo>
                      <a:pt x="57" y="159"/>
                      <a:pt x="57" y="162"/>
                      <a:pt x="56" y="164"/>
                    </a:cubicBezTo>
                    <a:cubicBezTo>
                      <a:pt x="53" y="171"/>
                      <a:pt x="50" y="178"/>
                      <a:pt x="47" y="185"/>
                    </a:cubicBezTo>
                    <a:cubicBezTo>
                      <a:pt x="47" y="187"/>
                      <a:pt x="45" y="188"/>
                      <a:pt x="42" y="189"/>
                    </a:cubicBezTo>
                    <a:cubicBezTo>
                      <a:pt x="17" y="193"/>
                      <a:pt x="17" y="193"/>
                      <a:pt x="17" y="193"/>
                    </a:cubicBezTo>
                    <a:cubicBezTo>
                      <a:pt x="11" y="194"/>
                      <a:pt x="6" y="199"/>
                      <a:pt x="5" y="205"/>
                    </a:cubicBezTo>
                    <a:cubicBezTo>
                      <a:pt x="1" y="222"/>
                      <a:pt x="0" y="240"/>
                      <a:pt x="0" y="258"/>
                    </a:cubicBezTo>
                    <a:cubicBezTo>
                      <a:pt x="0" y="275"/>
                      <a:pt x="1" y="292"/>
                      <a:pt x="4" y="308"/>
                    </a:cubicBezTo>
                    <a:cubicBezTo>
                      <a:pt x="6" y="317"/>
                      <a:pt x="13" y="324"/>
                      <a:pt x="22" y="325"/>
                    </a:cubicBezTo>
                    <a:cubicBezTo>
                      <a:pt x="43" y="329"/>
                      <a:pt x="43" y="329"/>
                      <a:pt x="43" y="329"/>
                    </a:cubicBezTo>
                    <a:cubicBezTo>
                      <a:pt x="45" y="329"/>
                      <a:pt x="47" y="331"/>
                      <a:pt x="47" y="333"/>
                    </a:cubicBezTo>
                    <a:cubicBezTo>
                      <a:pt x="50" y="340"/>
                      <a:pt x="53" y="347"/>
                      <a:pt x="56" y="353"/>
                    </a:cubicBezTo>
                    <a:cubicBezTo>
                      <a:pt x="57" y="356"/>
                      <a:pt x="57" y="358"/>
                      <a:pt x="56" y="360"/>
                    </a:cubicBezTo>
                    <a:cubicBezTo>
                      <a:pt x="43" y="377"/>
                      <a:pt x="43" y="377"/>
                      <a:pt x="43" y="377"/>
                    </a:cubicBezTo>
                    <a:cubicBezTo>
                      <a:pt x="38" y="384"/>
                      <a:pt x="38" y="394"/>
                      <a:pt x="43" y="402"/>
                    </a:cubicBezTo>
                    <a:cubicBezTo>
                      <a:pt x="62" y="430"/>
                      <a:pt x="88" y="455"/>
                      <a:pt x="117" y="474"/>
                    </a:cubicBezTo>
                    <a:cubicBezTo>
                      <a:pt x="122" y="477"/>
                      <a:pt x="129" y="477"/>
                      <a:pt x="134" y="474"/>
                    </a:cubicBezTo>
                    <a:cubicBezTo>
                      <a:pt x="154" y="459"/>
                      <a:pt x="154" y="459"/>
                      <a:pt x="154" y="459"/>
                    </a:cubicBezTo>
                    <a:cubicBezTo>
                      <a:pt x="156" y="457"/>
                      <a:pt x="159" y="457"/>
                      <a:pt x="161" y="458"/>
                    </a:cubicBezTo>
                    <a:cubicBezTo>
                      <a:pt x="168" y="461"/>
                      <a:pt x="175" y="464"/>
                      <a:pt x="182" y="467"/>
                    </a:cubicBezTo>
                    <a:cubicBezTo>
                      <a:pt x="184" y="468"/>
                      <a:pt x="186" y="469"/>
                      <a:pt x="186" y="472"/>
                    </a:cubicBezTo>
                    <a:cubicBezTo>
                      <a:pt x="190" y="493"/>
                      <a:pt x="190" y="493"/>
                      <a:pt x="190" y="493"/>
                    </a:cubicBezTo>
                    <a:cubicBezTo>
                      <a:pt x="191" y="501"/>
                      <a:pt x="198" y="508"/>
                      <a:pt x="207" y="510"/>
                    </a:cubicBezTo>
                    <a:cubicBezTo>
                      <a:pt x="223" y="513"/>
                      <a:pt x="239" y="515"/>
                      <a:pt x="256" y="515"/>
                    </a:cubicBezTo>
                    <a:cubicBezTo>
                      <a:pt x="272" y="515"/>
                      <a:pt x="289" y="513"/>
                      <a:pt x="305" y="510"/>
                    </a:cubicBezTo>
                    <a:cubicBezTo>
                      <a:pt x="314" y="508"/>
                      <a:pt x="321" y="501"/>
                      <a:pt x="322" y="492"/>
                    </a:cubicBezTo>
                    <a:cubicBezTo>
                      <a:pt x="326" y="472"/>
                      <a:pt x="326" y="472"/>
                      <a:pt x="326" y="472"/>
                    </a:cubicBezTo>
                    <a:cubicBezTo>
                      <a:pt x="326" y="469"/>
                      <a:pt x="328" y="467"/>
                      <a:pt x="330" y="467"/>
                    </a:cubicBezTo>
                    <a:cubicBezTo>
                      <a:pt x="337" y="464"/>
                      <a:pt x="344" y="461"/>
                      <a:pt x="351" y="458"/>
                    </a:cubicBezTo>
                    <a:cubicBezTo>
                      <a:pt x="353" y="457"/>
                      <a:pt x="355" y="457"/>
                      <a:pt x="357" y="458"/>
                    </a:cubicBezTo>
                    <a:cubicBezTo>
                      <a:pt x="378" y="473"/>
                      <a:pt x="378" y="473"/>
                      <a:pt x="378" y="473"/>
                    </a:cubicBezTo>
                    <a:cubicBezTo>
                      <a:pt x="383" y="477"/>
                      <a:pt x="390" y="477"/>
                      <a:pt x="395" y="474"/>
                    </a:cubicBezTo>
                    <a:cubicBezTo>
                      <a:pt x="410" y="464"/>
                      <a:pt x="424" y="452"/>
                      <a:pt x="437" y="440"/>
                    </a:cubicBezTo>
                    <a:cubicBezTo>
                      <a:pt x="449" y="428"/>
                      <a:pt x="459" y="415"/>
                      <a:pt x="469" y="401"/>
                    </a:cubicBezTo>
                    <a:cubicBezTo>
                      <a:pt x="474" y="394"/>
                      <a:pt x="474" y="384"/>
                      <a:pt x="468" y="377"/>
                    </a:cubicBezTo>
                    <a:cubicBezTo>
                      <a:pt x="456" y="360"/>
                      <a:pt x="456" y="360"/>
                      <a:pt x="456" y="360"/>
                    </a:cubicBezTo>
                    <a:cubicBezTo>
                      <a:pt x="455" y="358"/>
                      <a:pt x="454" y="355"/>
                      <a:pt x="455" y="353"/>
                    </a:cubicBezTo>
                    <a:cubicBezTo>
                      <a:pt x="459" y="346"/>
                      <a:pt x="462" y="339"/>
                      <a:pt x="464" y="332"/>
                    </a:cubicBezTo>
                    <a:cubicBezTo>
                      <a:pt x="465" y="330"/>
                      <a:pt x="467" y="328"/>
                      <a:pt x="469" y="328"/>
                    </a:cubicBezTo>
                    <a:cubicBezTo>
                      <a:pt x="494" y="324"/>
                      <a:pt x="494" y="324"/>
                      <a:pt x="494" y="324"/>
                    </a:cubicBezTo>
                    <a:cubicBezTo>
                      <a:pt x="500" y="323"/>
                      <a:pt x="505" y="318"/>
                      <a:pt x="506" y="312"/>
                    </a:cubicBezTo>
                    <a:cubicBezTo>
                      <a:pt x="513" y="278"/>
                      <a:pt x="514" y="243"/>
                      <a:pt x="507" y="209"/>
                    </a:cubicBezTo>
                    <a:close/>
                    <a:moveTo>
                      <a:pt x="384" y="387"/>
                    </a:moveTo>
                    <a:cubicBezTo>
                      <a:pt x="339" y="431"/>
                      <a:pt x="279" y="448"/>
                      <a:pt x="220" y="436"/>
                    </a:cubicBezTo>
                    <a:cubicBezTo>
                      <a:pt x="219" y="436"/>
                      <a:pt x="218" y="436"/>
                      <a:pt x="217" y="436"/>
                    </a:cubicBezTo>
                    <a:cubicBezTo>
                      <a:pt x="217" y="436"/>
                      <a:pt x="217" y="436"/>
                      <a:pt x="217" y="436"/>
                    </a:cubicBezTo>
                    <a:cubicBezTo>
                      <a:pt x="151" y="423"/>
                      <a:pt x="91" y="363"/>
                      <a:pt x="79" y="297"/>
                    </a:cubicBezTo>
                    <a:cubicBezTo>
                      <a:pt x="79" y="297"/>
                      <a:pt x="79" y="297"/>
                      <a:pt x="79" y="297"/>
                    </a:cubicBezTo>
                    <a:cubicBezTo>
                      <a:pt x="78" y="296"/>
                      <a:pt x="78" y="295"/>
                      <a:pt x="78" y="294"/>
                    </a:cubicBezTo>
                    <a:cubicBezTo>
                      <a:pt x="73" y="271"/>
                      <a:pt x="73" y="246"/>
                      <a:pt x="78" y="222"/>
                    </a:cubicBezTo>
                    <a:cubicBezTo>
                      <a:pt x="78" y="221"/>
                      <a:pt x="78" y="220"/>
                      <a:pt x="79" y="219"/>
                    </a:cubicBezTo>
                    <a:cubicBezTo>
                      <a:pt x="79" y="219"/>
                      <a:pt x="79" y="219"/>
                      <a:pt x="79" y="219"/>
                    </a:cubicBezTo>
                    <a:cubicBezTo>
                      <a:pt x="108" y="81"/>
                      <a:pt x="283" y="29"/>
                      <a:pt x="384" y="130"/>
                    </a:cubicBezTo>
                    <a:cubicBezTo>
                      <a:pt x="409" y="155"/>
                      <a:pt x="425" y="186"/>
                      <a:pt x="433" y="219"/>
                    </a:cubicBezTo>
                    <a:cubicBezTo>
                      <a:pt x="433" y="219"/>
                      <a:pt x="433" y="219"/>
                      <a:pt x="433" y="219"/>
                    </a:cubicBezTo>
                    <a:cubicBezTo>
                      <a:pt x="433" y="221"/>
                      <a:pt x="433" y="222"/>
                      <a:pt x="433" y="223"/>
                    </a:cubicBezTo>
                    <a:cubicBezTo>
                      <a:pt x="445" y="280"/>
                      <a:pt x="428" y="342"/>
                      <a:pt x="384" y="3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242" name="Google Shape;505;p18"/>
            <p:cNvGrpSpPr/>
            <p:nvPr/>
          </p:nvGrpSpPr>
          <p:grpSpPr>
            <a:xfrm>
              <a:off x="8591760" y="4953600"/>
              <a:ext cx="354600" cy="366480"/>
              <a:chOff x="8591760" y="4953600"/>
              <a:chExt cx="354600" cy="366480"/>
            </a:xfrm>
          </p:grpSpPr>
          <p:sp>
            <p:nvSpPr>
              <p:cNvPr id="243" name="Google Shape;506;p18"/>
              <p:cNvSpPr/>
              <p:nvPr/>
            </p:nvSpPr>
            <p:spPr>
              <a:xfrm>
                <a:off x="8591760" y="4953600"/>
                <a:ext cx="354600" cy="231480"/>
              </a:xfrm>
              <a:custGeom>
                <a:avLst/>
                <a:gdLst>
                  <a:gd name="textAreaLeft" fmla="*/ 0 w 354600"/>
                  <a:gd name="textAreaRight" fmla="*/ 354960 w 354600"/>
                  <a:gd name="textAreaTop" fmla="*/ 0 h 231480"/>
                  <a:gd name="textAreaBottom" fmla="*/ 231840 h 231480"/>
                </a:gdLst>
                <a:ahLst/>
                <a:cxnLst/>
                <a:rect l="textAreaLeft" t="textAreaTop" r="textAreaRight" b="textAreaBottom"/>
                <a:pathLst>
                  <a:path w="511" h="334">
                    <a:moveTo>
                      <a:pt x="470" y="187"/>
                    </a:moveTo>
                    <a:cubicBezTo>
                      <a:pt x="462" y="183"/>
                      <a:pt x="459" y="175"/>
                      <a:pt x="462" y="167"/>
                    </a:cubicBezTo>
                    <a:cubicBezTo>
                      <a:pt x="481" y="118"/>
                      <a:pt x="444" y="63"/>
                      <a:pt x="391" y="63"/>
                    </a:cubicBezTo>
                    <a:cubicBezTo>
                      <a:pt x="381" y="62"/>
                      <a:pt x="371" y="64"/>
                      <a:pt x="361" y="68"/>
                    </a:cubicBezTo>
                    <a:cubicBezTo>
                      <a:pt x="353" y="71"/>
                      <a:pt x="344" y="68"/>
                      <a:pt x="341" y="60"/>
                    </a:cubicBezTo>
                    <a:cubicBezTo>
                      <a:pt x="314" y="1"/>
                      <a:pt x="229" y="0"/>
                      <a:pt x="201" y="59"/>
                    </a:cubicBezTo>
                    <a:cubicBezTo>
                      <a:pt x="198" y="67"/>
                      <a:pt x="189" y="70"/>
                      <a:pt x="181" y="67"/>
                    </a:cubicBezTo>
                    <a:cubicBezTo>
                      <a:pt x="173" y="64"/>
                      <a:pt x="163" y="63"/>
                      <a:pt x="154" y="63"/>
                    </a:cubicBezTo>
                    <a:cubicBezTo>
                      <a:pt x="112" y="63"/>
                      <a:pt x="78" y="98"/>
                      <a:pt x="78" y="140"/>
                    </a:cubicBezTo>
                    <a:cubicBezTo>
                      <a:pt x="78" y="149"/>
                      <a:pt x="80" y="158"/>
                      <a:pt x="83" y="167"/>
                    </a:cubicBezTo>
                    <a:cubicBezTo>
                      <a:pt x="86" y="175"/>
                      <a:pt x="82" y="184"/>
                      <a:pt x="75" y="187"/>
                    </a:cubicBezTo>
                    <a:cubicBezTo>
                      <a:pt x="0" y="225"/>
                      <a:pt x="26" y="332"/>
                      <a:pt x="109" y="334"/>
                    </a:cubicBezTo>
                    <a:cubicBezTo>
                      <a:pt x="177" y="334"/>
                      <a:pt x="177" y="334"/>
                      <a:pt x="177" y="334"/>
                    </a:cubicBezTo>
                    <a:cubicBezTo>
                      <a:pt x="271" y="330"/>
                      <a:pt x="271" y="196"/>
                      <a:pt x="177" y="192"/>
                    </a:cubicBezTo>
                    <a:cubicBezTo>
                      <a:pt x="168" y="192"/>
                      <a:pt x="161" y="185"/>
                      <a:pt x="161" y="176"/>
                    </a:cubicBezTo>
                    <a:cubicBezTo>
                      <a:pt x="161" y="167"/>
                      <a:pt x="168" y="160"/>
                      <a:pt x="177" y="160"/>
                    </a:cubicBezTo>
                    <a:cubicBezTo>
                      <a:pt x="228" y="160"/>
                      <a:pt x="271" y="198"/>
                      <a:pt x="278" y="247"/>
                    </a:cubicBezTo>
                    <a:cubicBezTo>
                      <a:pt x="353" y="247"/>
                      <a:pt x="353" y="247"/>
                      <a:pt x="353" y="247"/>
                    </a:cubicBezTo>
                    <a:cubicBezTo>
                      <a:pt x="367" y="247"/>
                      <a:pt x="379" y="235"/>
                      <a:pt x="379" y="221"/>
                    </a:cubicBezTo>
                    <a:cubicBezTo>
                      <a:pt x="379" y="207"/>
                      <a:pt x="367" y="195"/>
                      <a:pt x="353" y="195"/>
                    </a:cubicBezTo>
                    <a:cubicBezTo>
                      <a:pt x="332" y="194"/>
                      <a:pt x="332" y="164"/>
                      <a:pt x="353" y="163"/>
                    </a:cubicBezTo>
                    <a:cubicBezTo>
                      <a:pt x="430" y="166"/>
                      <a:pt x="430" y="276"/>
                      <a:pt x="353" y="279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5" y="300"/>
                      <a:pt x="265" y="319"/>
                      <a:pt x="251" y="334"/>
                    </a:cubicBezTo>
                    <a:cubicBezTo>
                      <a:pt x="257" y="334"/>
                      <a:pt x="257" y="334"/>
                      <a:pt x="257" y="334"/>
                    </a:cubicBezTo>
                    <a:cubicBezTo>
                      <a:pt x="258" y="334"/>
                      <a:pt x="258" y="334"/>
                      <a:pt x="259" y="334"/>
                    </a:cubicBezTo>
                    <a:cubicBezTo>
                      <a:pt x="432" y="334"/>
                      <a:pt x="432" y="334"/>
                      <a:pt x="432" y="334"/>
                    </a:cubicBezTo>
                    <a:cubicBezTo>
                      <a:pt x="453" y="334"/>
                      <a:pt x="473" y="326"/>
                      <a:pt x="488" y="311"/>
                    </a:cubicBezTo>
                    <a:cubicBezTo>
                      <a:pt x="503" y="296"/>
                      <a:pt x="511" y="276"/>
                      <a:pt x="511" y="255"/>
                    </a:cubicBezTo>
                    <a:cubicBezTo>
                      <a:pt x="511" y="226"/>
                      <a:pt x="495" y="200"/>
                      <a:pt x="470" y="18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44" name="Google Shape;507;p18"/>
              <p:cNvSpPr/>
              <p:nvPr/>
            </p:nvSpPr>
            <p:spPr>
              <a:xfrm>
                <a:off x="8840160" y="5274000"/>
                <a:ext cx="44280" cy="46080"/>
              </a:xfrm>
              <a:custGeom>
                <a:avLst/>
                <a:gdLst>
                  <a:gd name="textAreaLeft" fmla="*/ 0 w 44280"/>
                  <a:gd name="textAreaRight" fmla="*/ 44640 w 44280"/>
                  <a:gd name="textAreaTop" fmla="*/ 0 h 46080"/>
                  <a:gd name="textAreaBottom" fmla="*/ 46440 h 46080"/>
                </a:gdLst>
                <a:ahLst/>
                <a:cxnLst/>
                <a:rect l="textAreaLeft" t="textAreaTop" r="textAreaRight" b="textAreaBottom"/>
                <a:pathLst>
                  <a:path w="64" h="67">
                    <a:moveTo>
                      <a:pt x="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52"/>
                      <a:pt x="14" y="67"/>
                      <a:pt x="3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1" y="67"/>
                      <a:pt x="64" y="63"/>
                      <a:pt x="64" y="5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3040" bIns="2304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45" name="Google Shape;508;p18"/>
              <p:cNvSpPr/>
              <p:nvPr/>
            </p:nvSpPr>
            <p:spPr>
              <a:xfrm>
                <a:off x="8783640" y="5203080"/>
                <a:ext cx="135000" cy="48600"/>
              </a:xfrm>
              <a:custGeom>
                <a:avLst/>
                <a:gdLst>
                  <a:gd name="textAreaLeft" fmla="*/ 0 w 135000"/>
                  <a:gd name="textAreaRight" fmla="*/ 135360 w 135000"/>
                  <a:gd name="textAreaTop" fmla="*/ 0 h 48600"/>
                  <a:gd name="textAreaBottom" fmla="*/ 48960 h 48600"/>
                </a:gdLst>
                <a:ahLst/>
                <a:cxnLst/>
                <a:rect l="textAreaLeft" t="textAreaTop" r="textAreaRight" b="textAreaBottom"/>
                <a:pathLst>
                  <a:path w="195" h="70">
                    <a:moveTo>
                      <a:pt x="195" y="19"/>
                    </a:moveTo>
                    <a:cubicBezTo>
                      <a:pt x="195" y="0"/>
                      <a:pt x="195" y="0"/>
                      <a:pt x="195" y="0"/>
                    </a:cubicBezTo>
                    <a:cubicBezTo>
                      <a:pt x="183" y="5"/>
                      <a:pt x="170" y="7"/>
                      <a:pt x="156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43"/>
                      <a:pt x="39" y="70"/>
                      <a:pt x="77" y="70"/>
                    </a:cubicBezTo>
                    <a:cubicBezTo>
                      <a:pt x="144" y="70"/>
                      <a:pt x="144" y="70"/>
                      <a:pt x="144" y="70"/>
                    </a:cubicBezTo>
                    <a:cubicBezTo>
                      <a:pt x="172" y="70"/>
                      <a:pt x="195" y="47"/>
                      <a:pt x="195" y="1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4480" bIns="2448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246" name="Google Shape;509;p18"/>
            <p:cNvGrpSpPr/>
            <p:nvPr/>
          </p:nvGrpSpPr>
          <p:grpSpPr>
            <a:xfrm>
              <a:off x="8605800" y="4336200"/>
              <a:ext cx="326880" cy="318600"/>
              <a:chOff x="8605800" y="4336200"/>
              <a:chExt cx="326880" cy="318600"/>
            </a:xfrm>
          </p:grpSpPr>
          <p:sp>
            <p:nvSpPr>
              <p:cNvPr id="247" name="Google Shape;510;p18"/>
              <p:cNvSpPr/>
              <p:nvPr/>
            </p:nvSpPr>
            <p:spPr>
              <a:xfrm>
                <a:off x="8732160" y="4633200"/>
                <a:ext cx="115920" cy="21600"/>
              </a:xfrm>
              <a:custGeom>
                <a:avLst/>
                <a:gdLst>
                  <a:gd name="textAreaLeft" fmla="*/ 0 w 115920"/>
                  <a:gd name="textAreaRight" fmla="*/ 116280 w 115920"/>
                  <a:gd name="textAreaTop" fmla="*/ 0 h 21600"/>
                  <a:gd name="textAreaBottom" fmla="*/ 21960 h 21600"/>
                </a:gdLst>
                <a:ahLst/>
                <a:cxnLst/>
                <a:rect l="textAreaLeft" t="textAreaTop" r="textAreaRight" b="textAreaBottom"/>
                <a:pathLst>
                  <a:path w="190" h="36">
                    <a:moveTo>
                      <a:pt x="1" y="14"/>
                    </a:moveTo>
                    <a:cubicBezTo>
                      <a:pt x="0" y="16"/>
                      <a:pt x="2" y="19"/>
                      <a:pt x="4" y="19"/>
                    </a:cubicBezTo>
                    <a:cubicBezTo>
                      <a:pt x="65" y="36"/>
                      <a:pt x="135" y="29"/>
                      <a:pt x="190" y="0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0800" bIns="10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48" name="Google Shape;511;p18"/>
              <p:cNvSpPr/>
              <p:nvPr/>
            </p:nvSpPr>
            <p:spPr>
              <a:xfrm>
                <a:off x="8605800" y="4454640"/>
                <a:ext cx="155880" cy="181080"/>
              </a:xfrm>
              <a:custGeom>
                <a:avLst/>
                <a:gdLst>
                  <a:gd name="textAreaLeft" fmla="*/ 0 w 155880"/>
                  <a:gd name="textAreaRight" fmla="*/ 156240 w 155880"/>
                  <a:gd name="textAreaTop" fmla="*/ 0 h 181080"/>
                  <a:gd name="textAreaBottom" fmla="*/ 181440 h 181080"/>
                </a:gdLst>
                <a:ahLst/>
                <a:cxnLst/>
                <a:rect l="textAreaLeft" t="textAreaTop" r="textAreaRight" b="textAreaBottom"/>
                <a:pathLst>
                  <a:path w="255" h="296">
                    <a:moveTo>
                      <a:pt x="251" y="72"/>
                    </a:moveTo>
                    <a:cubicBezTo>
                      <a:pt x="34" y="1"/>
                      <a:pt x="34" y="1"/>
                      <a:pt x="34" y="1"/>
                    </a:cubicBezTo>
                    <a:cubicBezTo>
                      <a:pt x="32" y="0"/>
                      <a:pt x="29" y="2"/>
                      <a:pt x="28" y="5"/>
                    </a:cubicBezTo>
                    <a:cubicBezTo>
                      <a:pt x="0" y="121"/>
                      <a:pt x="60" y="245"/>
                      <a:pt x="169" y="295"/>
                    </a:cubicBezTo>
                    <a:cubicBezTo>
                      <a:pt x="171" y="296"/>
                      <a:pt x="174" y="295"/>
                      <a:pt x="175" y="292"/>
                    </a:cubicBezTo>
                    <a:cubicBezTo>
                      <a:pt x="254" y="78"/>
                      <a:pt x="254" y="78"/>
                      <a:pt x="254" y="78"/>
                    </a:cubicBezTo>
                    <a:cubicBezTo>
                      <a:pt x="255" y="76"/>
                      <a:pt x="254" y="73"/>
                      <a:pt x="251" y="7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49" name="Google Shape;512;p18"/>
              <p:cNvSpPr/>
              <p:nvPr/>
            </p:nvSpPr>
            <p:spPr>
              <a:xfrm>
                <a:off x="8743680" y="4588920"/>
                <a:ext cx="156960" cy="23040"/>
              </a:xfrm>
              <a:custGeom>
                <a:avLst/>
                <a:gdLst>
                  <a:gd name="textAreaLeft" fmla="*/ 0 w 156960"/>
                  <a:gd name="textAreaRight" fmla="*/ 157320 w 156960"/>
                  <a:gd name="textAreaTop" fmla="*/ 0 h 23040"/>
                  <a:gd name="textAreaBottom" fmla="*/ 23400 h 23040"/>
                </a:gdLst>
                <a:ahLst/>
                <a:cxnLst/>
                <a:rect l="textAreaLeft" t="textAreaTop" r="textAreaRight" b="textAreaBottom"/>
                <a:pathLst>
                  <a:path w="257" h="38">
                    <a:moveTo>
                      <a:pt x="0" y="38"/>
                    </a:moveTo>
                    <a:cubicBezTo>
                      <a:pt x="221" y="38"/>
                      <a:pt x="221" y="38"/>
                      <a:pt x="221" y="38"/>
                    </a:cubicBezTo>
                    <a:cubicBezTo>
                      <a:pt x="234" y="26"/>
                      <a:pt x="246" y="13"/>
                      <a:pt x="257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1520" bIns="1152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50" name="Google Shape;513;p18"/>
              <p:cNvSpPr/>
              <p:nvPr/>
            </p:nvSpPr>
            <p:spPr>
              <a:xfrm>
                <a:off x="8631000" y="4336200"/>
                <a:ext cx="134280" cy="141480"/>
              </a:xfrm>
              <a:custGeom>
                <a:avLst/>
                <a:gdLst>
                  <a:gd name="textAreaLeft" fmla="*/ 0 w 134280"/>
                  <a:gd name="textAreaRight" fmla="*/ 134640 w 134280"/>
                  <a:gd name="textAreaTop" fmla="*/ 0 h 141480"/>
                  <a:gd name="textAreaBottom" fmla="*/ 141840 h 141480"/>
                </a:gdLst>
                <a:ahLst/>
                <a:cxnLst/>
                <a:rect l="textAreaLeft" t="textAreaTop" r="textAreaRight" b="textAreaBottom"/>
                <a:pathLst>
                  <a:path w="220" h="231">
                    <a:moveTo>
                      <a:pt x="4" y="162"/>
                    </a:moveTo>
                    <a:cubicBezTo>
                      <a:pt x="214" y="230"/>
                      <a:pt x="214" y="230"/>
                      <a:pt x="214" y="230"/>
                    </a:cubicBezTo>
                    <a:cubicBezTo>
                      <a:pt x="217" y="231"/>
                      <a:pt x="220" y="229"/>
                      <a:pt x="220" y="226"/>
                    </a:cubicBezTo>
                    <a:cubicBezTo>
                      <a:pt x="220" y="5"/>
                      <a:pt x="220" y="5"/>
                      <a:pt x="220" y="5"/>
                    </a:cubicBezTo>
                    <a:cubicBezTo>
                      <a:pt x="220" y="2"/>
                      <a:pt x="217" y="0"/>
                      <a:pt x="215" y="0"/>
                    </a:cubicBezTo>
                    <a:cubicBezTo>
                      <a:pt x="155" y="6"/>
                      <a:pt x="99" y="31"/>
                      <a:pt x="56" y="75"/>
                    </a:cubicBezTo>
                    <a:cubicBezTo>
                      <a:pt x="32" y="98"/>
                      <a:pt x="14" y="125"/>
                      <a:pt x="1" y="155"/>
                    </a:cubicBezTo>
                    <a:cubicBezTo>
                      <a:pt x="0" y="158"/>
                      <a:pt x="1" y="161"/>
                      <a:pt x="4" y="16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51" name="Google Shape;514;p18"/>
              <p:cNvSpPr/>
              <p:nvPr/>
            </p:nvSpPr>
            <p:spPr>
              <a:xfrm>
                <a:off x="8759520" y="4546800"/>
                <a:ext cx="164160" cy="21240"/>
              </a:xfrm>
              <a:custGeom>
                <a:avLst/>
                <a:gdLst>
                  <a:gd name="textAreaLeft" fmla="*/ 0 w 164160"/>
                  <a:gd name="textAreaRight" fmla="*/ 164520 w 164160"/>
                  <a:gd name="textAreaTop" fmla="*/ 0 h 21240"/>
                  <a:gd name="textAreaBottom" fmla="*/ 21600 h 21240"/>
                </a:gdLst>
                <a:ahLst/>
                <a:cxnLst/>
                <a:rect l="textAreaLeft" t="textAreaTop" r="textAreaRight" b="textAreaBottom"/>
                <a:pathLst>
                  <a:path w="268" h="35">
                    <a:moveTo>
                      <a:pt x="0" y="35"/>
                    </a:moveTo>
                    <a:cubicBezTo>
                      <a:pt x="253" y="35"/>
                      <a:pt x="253" y="35"/>
                      <a:pt x="253" y="35"/>
                    </a:cubicBezTo>
                    <a:cubicBezTo>
                      <a:pt x="259" y="24"/>
                      <a:pt x="264" y="12"/>
                      <a:pt x="268" y="0"/>
                    </a:cubicBezTo>
                    <a:cubicBezTo>
                      <a:pt x="13" y="0"/>
                      <a:pt x="13" y="0"/>
                      <a:pt x="13" y="0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0800" bIns="10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52" name="Google Shape;515;p18"/>
              <p:cNvSpPr/>
              <p:nvPr/>
            </p:nvSpPr>
            <p:spPr>
              <a:xfrm>
                <a:off x="8775000" y="4503960"/>
                <a:ext cx="157680" cy="21600"/>
              </a:xfrm>
              <a:custGeom>
                <a:avLst/>
                <a:gdLst>
                  <a:gd name="textAreaLeft" fmla="*/ 0 w 157680"/>
                  <a:gd name="textAreaRight" fmla="*/ 158040 w 157680"/>
                  <a:gd name="textAreaTop" fmla="*/ 0 h 21600"/>
                  <a:gd name="textAreaBottom" fmla="*/ 21960 h 21600"/>
                </a:gdLst>
                <a:ahLst/>
                <a:cxnLst/>
                <a:rect l="textAreaLeft" t="textAreaTop" r="textAreaRight" b="textAreaBottom"/>
                <a:pathLst>
                  <a:path w="258" h="36">
                    <a:moveTo>
                      <a:pt x="253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4" y="1"/>
                      <a:pt x="13" y="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53" y="36"/>
                      <a:pt x="253" y="36"/>
                      <a:pt x="253" y="36"/>
                    </a:cubicBezTo>
                    <a:cubicBezTo>
                      <a:pt x="255" y="26"/>
                      <a:pt x="257" y="16"/>
                      <a:pt x="257" y="5"/>
                    </a:cubicBezTo>
                    <a:cubicBezTo>
                      <a:pt x="258" y="2"/>
                      <a:pt x="255" y="0"/>
                      <a:pt x="253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0800" bIns="10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53" name="Google Shape;516;p18"/>
              <p:cNvSpPr/>
              <p:nvPr/>
            </p:nvSpPr>
            <p:spPr>
              <a:xfrm>
                <a:off x="8804160" y="4411800"/>
                <a:ext cx="18360" cy="54720"/>
              </a:xfrm>
              <a:custGeom>
                <a:avLst/>
                <a:gdLst>
                  <a:gd name="textAreaLeft" fmla="*/ 0 w 18360"/>
                  <a:gd name="textAreaRight" fmla="*/ 18720 w 18360"/>
                  <a:gd name="textAreaTop" fmla="*/ 0 h 54720"/>
                  <a:gd name="textAreaBottom" fmla="*/ 55080 h 54720"/>
                </a:gdLst>
                <a:ahLst/>
                <a:cxnLst/>
                <a:rect l="textAreaLeft" t="textAreaTop" r="textAreaRight" b="textAreaBottom"/>
                <a:pathLst>
                  <a:path w="31" h="90">
                    <a:moveTo>
                      <a:pt x="16" y="90"/>
                    </a:moveTo>
                    <a:cubicBezTo>
                      <a:pt x="24" y="90"/>
                      <a:pt x="31" y="84"/>
                      <a:pt x="31" y="7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0"/>
                      <a:pt x="1" y="0"/>
                      <a:pt x="0" y="2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4"/>
                      <a:pt x="7" y="90"/>
                      <a:pt x="16" y="9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7360" bIns="2736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54" name="Google Shape;517;p18"/>
              <p:cNvSpPr/>
              <p:nvPr/>
            </p:nvSpPr>
            <p:spPr>
              <a:xfrm>
                <a:off x="8841600" y="4390920"/>
                <a:ext cx="18000" cy="75600"/>
              </a:xfrm>
              <a:custGeom>
                <a:avLst/>
                <a:gdLst>
                  <a:gd name="textAreaLeft" fmla="*/ 0 w 18000"/>
                  <a:gd name="textAreaRight" fmla="*/ 18360 w 18000"/>
                  <a:gd name="textAreaTop" fmla="*/ 0 h 75600"/>
                  <a:gd name="textAreaBottom" fmla="*/ 75960 h 75600"/>
                </a:gdLst>
                <a:ahLst/>
                <a:cxnLst/>
                <a:rect l="textAreaLeft" t="textAreaTop" r="textAreaRight" b="textAreaBottom"/>
                <a:pathLst>
                  <a:path w="30" h="124">
                    <a:moveTo>
                      <a:pt x="15" y="124"/>
                    </a:moveTo>
                    <a:cubicBezTo>
                      <a:pt x="24" y="124"/>
                      <a:pt x="30" y="118"/>
                      <a:pt x="30" y="109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0"/>
                      <a:pt x="1" y="0"/>
                      <a:pt x="0" y="20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18"/>
                      <a:pt x="7" y="124"/>
                      <a:pt x="15" y="124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7800" bIns="37800"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55" name="Google Shape;518;p18"/>
              <p:cNvSpPr/>
              <p:nvPr/>
            </p:nvSpPr>
            <p:spPr>
              <a:xfrm>
                <a:off x="8879040" y="4362120"/>
                <a:ext cx="18360" cy="104400"/>
              </a:xfrm>
              <a:custGeom>
                <a:avLst/>
                <a:gdLst>
                  <a:gd name="textAreaLeft" fmla="*/ 0 w 18360"/>
                  <a:gd name="textAreaRight" fmla="*/ 18720 w 18360"/>
                  <a:gd name="textAreaTop" fmla="*/ 0 h 104400"/>
                  <a:gd name="textAreaBottom" fmla="*/ 104760 h 104400"/>
                </a:gdLst>
                <a:ahLst/>
                <a:cxnLst/>
                <a:rect l="textAreaLeft" t="textAreaTop" r="textAreaRight" b="textAreaBottom"/>
                <a:pathLst>
                  <a:path w="30" h="171">
                    <a:moveTo>
                      <a:pt x="15" y="171"/>
                    </a:moveTo>
                    <a:cubicBezTo>
                      <a:pt x="23" y="171"/>
                      <a:pt x="30" y="165"/>
                      <a:pt x="30" y="156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0"/>
                      <a:pt x="1" y="0"/>
                      <a:pt x="0" y="20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65"/>
                      <a:pt x="7" y="171"/>
                      <a:pt x="15" y="171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t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  <p:sp>
        <p:nvSpPr>
          <p:cNvPr id="256" name="PlaceHolder 1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3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8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578;p20"/>
          <p:cNvPicPr/>
          <p:nvPr/>
        </p:nvPicPr>
        <p:blipFill>
          <a:blip r:embed="rId2"/>
          <a:srcRect t="1844" r="1844"/>
          <a:stretch/>
        </p:blipFill>
        <p:spPr>
          <a:xfrm rot="10800000">
            <a:off x="36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4" name="Google Shape;579;p20"/>
          <p:cNvPicPr/>
          <p:nvPr/>
        </p:nvPicPr>
        <p:blipFill>
          <a:blip r:embed="rId3"/>
          <a:srcRect l="7208" r="48305" b="45432"/>
          <a:stretch/>
        </p:blipFill>
        <p:spPr>
          <a:xfrm rot="10800000" flipH="1">
            <a:off x="12960" y="-10080"/>
            <a:ext cx="1218960" cy="285408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295" name="Google Shape;580;p20"/>
          <p:cNvGrpSpPr/>
          <p:nvPr/>
        </p:nvGrpSpPr>
        <p:grpSpPr>
          <a:xfrm>
            <a:off x="-1712520" y="-2171520"/>
            <a:ext cx="12926160" cy="9305280"/>
            <a:chOff x="-1712520" y="-2171520"/>
            <a:chExt cx="12926160" cy="9305280"/>
          </a:xfrm>
        </p:grpSpPr>
        <p:pic>
          <p:nvPicPr>
            <p:cNvPr id="296" name="Google Shape;581;p20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7507200">
              <a:off x="7163280" y="3111480"/>
              <a:ext cx="3409920" cy="333576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297" name="Google Shape;582;p20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3138600">
              <a:off x="-1029600" y="-144324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298" name="Google Shape;583;p20"/>
          <p:cNvGrpSpPr/>
          <p:nvPr/>
        </p:nvGrpSpPr>
        <p:grpSpPr>
          <a:xfrm>
            <a:off x="-298440" y="-442440"/>
            <a:ext cx="9732600" cy="6075360"/>
            <a:chOff x="-298440" y="-442440"/>
            <a:chExt cx="9732600" cy="6075360"/>
          </a:xfrm>
        </p:grpSpPr>
        <p:grpSp>
          <p:nvGrpSpPr>
            <p:cNvPr id="299" name="Google Shape;584;p20"/>
            <p:cNvGrpSpPr/>
            <p:nvPr/>
          </p:nvGrpSpPr>
          <p:grpSpPr>
            <a:xfrm>
              <a:off x="7427160" y="-442440"/>
              <a:ext cx="2007000" cy="1963080"/>
              <a:chOff x="7427160" y="-442440"/>
              <a:chExt cx="2007000" cy="1963080"/>
            </a:xfrm>
          </p:grpSpPr>
          <p:pic>
            <p:nvPicPr>
              <p:cNvPr id="300" name="Google Shape;585;p20"/>
              <p:cNvPicPr/>
              <p:nvPr/>
            </p:nvPicPr>
            <p:blipFill>
              <a:blip r:embed="rId5">
                <a:alphaModFix amt="50000"/>
              </a:blip>
              <a:stretch/>
            </p:blipFill>
            <p:spPr>
              <a:xfrm>
                <a:off x="7427160" y="-442440"/>
                <a:ext cx="2007000" cy="19630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301" name="Google Shape;586;p20"/>
              <p:cNvGrpSpPr/>
              <p:nvPr/>
            </p:nvGrpSpPr>
            <p:grpSpPr>
              <a:xfrm>
                <a:off x="7989840" y="469440"/>
                <a:ext cx="356040" cy="357120"/>
                <a:chOff x="7989840" y="469440"/>
                <a:chExt cx="356040" cy="357120"/>
              </a:xfrm>
            </p:grpSpPr>
            <p:sp>
              <p:nvSpPr>
                <p:cNvPr id="302" name="Google Shape;587;p20"/>
                <p:cNvSpPr/>
                <p:nvPr/>
              </p:nvSpPr>
              <p:spPr>
                <a:xfrm>
                  <a:off x="8067600" y="679320"/>
                  <a:ext cx="68400" cy="68400"/>
                </a:xfrm>
                <a:custGeom>
                  <a:avLst/>
                  <a:gdLst>
                    <a:gd name="textAreaLeft" fmla="*/ 0 w 68400"/>
                    <a:gd name="textAreaRight" fmla="*/ 68760 w 68400"/>
                    <a:gd name="textAreaTop" fmla="*/ 0 h 68400"/>
                    <a:gd name="textAreaBottom" fmla="*/ 68760 h 68400"/>
                  </a:gdLst>
                  <a:ahLst/>
                  <a:cxnLst/>
                  <a:rect l="textAreaLeft" t="textAreaTop" r="textAreaRight" b="textAreaBottom"/>
                  <a:pathLst>
                    <a:path w="99" h="99">
                      <a:moveTo>
                        <a:pt x="0" y="2"/>
                      </a:moveTo>
                      <a:cubicBezTo>
                        <a:pt x="7" y="24"/>
                        <a:pt x="19" y="45"/>
                        <a:pt x="37" y="62"/>
                      </a:cubicBezTo>
                      <a:cubicBezTo>
                        <a:pt x="54" y="80"/>
                        <a:pt x="75" y="92"/>
                        <a:pt x="97" y="99"/>
                      </a:cubicBezTo>
                      <a:cubicBezTo>
                        <a:pt x="99" y="53"/>
                        <a:pt x="46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4200" bIns="342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03" name="Google Shape;588;p20"/>
                <p:cNvSpPr/>
                <p:nvPr/>
              </p:nvSpPr>
              <p:spPr>
                <a:xfrm>
                  <a:off x="8199720" y="680400"/>
                  <a:ext cx="67680" cy="67320"/>
                </a:xfrm>
                <a:custGeom>
                  <a:avLst/>
                  <a:gdLst>
                    <a:gd name="textAreaLeft" fmla="*/ 0 w 67680"/>
                    <a:gd name="textAreaRight" fmla="*/ 68040 w 67680"/>
                    <a:gd name="textAreaTop" fmla="*/ 0 h 67320"/>
                    <a:gd name="textAreaBottom" fmla="*/ 67680 h 67320"/>
                  </a:gdLst>
                  <a:ahLst/>
                  <a:cxnLst/>
                  <a:rect l="textAreaLeft" t="textAreaTop" r="textAreaRight" b="textAreaBottom"/>
                  <a:pathLst>
                    <a:path w="98" h="98">
                      <a:moveTo>
                        <a:pt x="31" y="32"/>
                      </a:moveTo>
                      <a:cubicBezTo>
                        <a:pt x="11" y="52"/>
                        <a:pt x="0" y="77"/>
                        <a:pt x="0" y="98"/>
                      </a:cubicBezTo>
                      <a:cubicBezTo>
                        <a:pt x="22" y="91"/>
                        <a:pt x="43" y="79"/>
                        <a:pt x="61" y="61"/>
                      </a:cubicBezTo>
                      <a:cubicBezTo>
                        <a:pt x="78" y="44"/>
                        <a:pt x="91" y="23"/>
                        <a:pt x="98" y="1"/>
                      </a:cubicBezTo>
                      <a:cubicBezTo>
                        <a:pt x="76" y="0"/>
                        <a:pt x="51" y="11"/>
                        <a:pt x="31" y="3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3840" bIns="338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04" name="Google Shape;589;p20"/>
                <p:cNvSpPr/>
                <p:nvPr/>
              </p:nvSpPr>
              <p:spPr>
                <a:xfrm>
                  <a:off x="8067600" y="548280"/>
                  <a:ext cx="66960" cy="67680"/>
                </a:xfrm>
                <a:custGeom>
                  <a:avLst/>
                  <a:gdLst>
                    <a:gd name="textAreaLeft" fmla="*/ 0 w 66960"/>
                    <a:gd name="textAreaRight" fmla="*/ 67320 w 66960"/>
                    <a:gd name="textAreaTop" fmla="*/ 0 h 67680"/>
                    <a:gd name="textAreaBottom" fmla="*/ 68040 h 67680"/>
                  </a:gdLst>
                  <a:ahLst/>
                  <a:cxnLst/>
                  <a:rect l="textAreaLeft" t="textAreaTop" r="textAreaRight" b="textAreaBottom"/>
                  <a:pathLst>
                    <a:path w="97" h="98">
                      <a:moveTo>
                        <a:pt x="66" y="67"/>
                      </a:moveTo>
                      <a:cubicBezTo>
                        <a:pt x="86" y="47"/>
                        <a:pt x="97" y="22"/>
                        <a:pt x="97" y="0"/>
                      </a:cubicBezTo>
                      <a:cubicBezTo>
                        <a:pt x="52" y="14"/>
                        <a:pt x="13" y="53"/>
                        <a:pt x="0" y="98"/>
                      </a:cubicBezTo>
                      <a:cubicBezTo>
                        <a:pt x="21" y="98"/>
                        <a:pt x="46" y="87"/>
                        <a:pt x="66" y="6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3840" bIns="338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05" name="Google Shape;590;p20"/>
                <p:cNvSpPr/>
                <p:nvPr/>
              </p:nvSpPr>
              <p:spPr>
                <a:xfrm>
                  <a:off x="8197920" y="548280"/>
                  <a:ext cx="69120" cy="69120"/>
                </a:xfrm>
                <a:custGeom>
                  <a:avLst/>
                  <a:gdLst>
                    <a:gd name="textAreaLeft" fmla="*/ 0 w 69120"/>
                    <a:gd name="textAreaRight" fmla="*/ 69480 w 69120"/>
                    <a:gd name="textAreaTop" fmla="*/ 0 h 69120"/>
                    <a:gd name="textAreaBottom" fmla="*/ 69480 h 69120"/>
                  </a:gdLst>
                  <a:ahLst/>
                  <a:cxnLst/>
                  <a:rect l="textAreaLeft" t="textAreaTop" r="textAreaRight" b="textAreaBottom"/>
                  <a:pathLst>
                    <a:path w="100" h="100">
                      <a:moveTo>
                        <a:pt x="100" y="98"/>
                      </a:moveTo>
                      <a:cubicBezTo>
                        <a:pt x="86" y="53"/>
                        <a:pt x="47" y="14"/>
                        <a:pt x="2" y="0"/>
                      </a:cubicBezTo>
                      <a:cubicBezTo>
                        <a:pt x="0" y="46"/>
                        <a:pt x="54" y="100"/>
                        <a:pt x="100" y="9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4560" bIns="345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06" name="Google Shape;591;p20"/>
                <p:cNvSpPr/>
                <p:nvPr/>
              </p:nvSpPr>
              <p:spPr>
                <a:xfrm>
                  <a:off x="8148960" y="631440"/>
                  <a:ext cx="36000" cy="35280"/>
                </a:xfrm>
                <a:custGeom>
                  <a:avLst/>
                  <a:gdLst>
                    <a:gd name="textAreaLeft" fmla="*/ 0 w 36000"/>
                    <a:gd name="textAreaRight" fmla="*/ 36360 w 36000"/>
                    <a:gd name="textAreaTop" fmla="*/ 0 h 35280"/>
                    <a:gd name="textAreaBottom" fmla="*/ 35640 h 35280"/>
                  </a:gdLst>
                  <a:ahLst/>
                  <a:cxnLst/>
                  <a:rect l="textAreaLeft" t="textAreaTop" r="textAreaRight" b="textAreaBottom"/>
                  <a:pathLst>
                    <a:path w="53" h="51">
                      <a:moveTo>
                        <a:pt x="27" y="0"/>
                      </a:moveTo>
                      <a:cubicBezTo>
                        <a:pt x="21" y="0"/>
                        <a:pt x="14" y="3"/>
                        <a:pt x="10" y="7"/>
                      </a:cubicBezTo>
                      <a:cubicBezTo>
                        <a:pt x="0" y="17"/>
                        <a:pt x="0" y="32"/>
                        <a:pt x="10" y="41"/>
                      </a:cubicBezTo>
                      <a:cubicBezTo>
                        <a:pt x="19" y="51"/>
                        <a:pt x="34" y="51"/>
                        <a:pt x="44" y="41"/>
                      </a:cubicBezTo>
                      <a:cubicBezTo>
                        <a:pt x="53" y="32"/>
                        <a:pt x="53" y="17"/>
                        <a:pt x="44" y="7"/>
                      </a:cubicBezTo>
                      <a:cubicBezTo>
                        <a:pt x="39" y="3"/>
                        <a:pt x="33" y="0"/>
                        <a:pt x="2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7640" bIns="176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07" name="Google Shape;592;p20"/>
                <p:cNvSpPr/>
                <p:nvPr/>
              </p:nvSpPr>
              <p:spPr>
                <a:xfrm>
                  <a:off x="8062200" y="543600"/>
                  <a:ext cx="209880" cy="209880"/>
                </a:xfrm>
                <a:custGeom>
                  <a:avLst/>
                  <a:gdLst>
                    <a:gd name="textAreaLeft" fmla="*/ 0 w 209880"/>
                    <a:gd name="textAreaRight" fmla="*/ 210240 w 209880"/>
                    <a:gd name="textAreaTop" fmla="*/ 0 h 209880"/>
                    <a:gd name="textAreaBottom" fmla="*/ 210240 h 209880"/>
                  </a:gdLst>
                  <a:ahLst/>
                  <a:cxnLst/>
                  <a:rect l="textAreaLeft" t="textAreaTop" r="textAreaRight" b="textAreaBottom"/>
                  <a:pathLst>
                    <a:path w="303" h="303">
                      <a:moveTo>
                        <a:pt x="295" y="135"/>
                      </a:moveTo>
                      <a:cubicBezTo>
                        <a:pt x="265" y="135"/>
                        <a:pt x="233" y="120"/>
                        <a:pt x="208" y="95"/>
                      </a:cubicBezTo>
                      <a:cubicBezTo>
                        <a:pt x="192" y="79"/>
                        <a:pt x="180" y="61"/>
                        <a:pt x="174" y="41"/>
                      </a:cubicBezTo>
                      <a:cubicBezTo>
                        <a:pt x="169" y="27"/>
                        <a:pt x="168" y="14"/>
                        <a:pt x="169" y="1"/>
                      </a:cubicBezTo>
                      <a:cubicBezTo>
                        <a:pt x="158" y="0"/>
                        <a:pt x="146" y="0"/>
                        <a:pt x="135" y="1"/>
                      </a:cubicBezTo>
                      <a:cubicBezTo>
                        <a:pt x="140" y="52"/>
                        <a:pt x="93" y="114"/>
                        <a:pt x="41" y="129"/>
                      </a:cubicBezTo>
                      <a:cubicBezTo>
                        <a:pt x="28" y="134"/>
                        <a:pt x="15" y="135"/>
                        <a:pt x="1" y="134"/>
                      </a:cubicBezTo>
                      <a:cubicBezTo>
                        <a:pt x="0" y="146"/>
                        <a:pt x="0" y="157"/>
                        <a:pt x="1" y="168"/>
                      </a:cubicBezTo>
                      <a:cubicBezTo>
                        <a:pt x="68" y="161"/>
                        <a:pt x="142" y="235"/>
                        <a:pt x="135" y="302"/>
                      </a:cubicBezTo>
                      <a:cubicBezTo>
                        <a:pt x="146" y="303"/>
                        <a:pt x="157" y="303"/>
                        <a:pt x="169" y="302"/>
                      </a:cubicBezTo>
                      <a:cubicBezTo>
                        <a:pt x="166" y="270"/>
                        <a:pt x="180" y="235"/>
                        <a:pt x="208" y="207"/>
                      </a:cubicBezTo>
                      <a:cubicBezTo>
                        <a:pt x="224" y="191"/>
                        <a:pt x="242" y="180"/>
                        <a:pt x="262" y="173"/>
                      </a:cubicBezTo>
                      <a:cubicBezTo>
                        <a:pt x="275" y="169"/>
                        <a:pt x="289" y="167"/>
                        <a:pt x="302" y="168"/>
                      </a:cubicBezTo>
                      <a:cubicBezTo>
                        <a:pt x="303" y="157"/>
                        <a:pt x="303" y="146"/>
                        <a:pt x="302" y="134"/>
                      </a:cubicBezTo>
                      <a:cubicBezTo>
                        <a:pt x="300" y="134"/>
                        <a:pt x="297" y="135"/>
                        <a:pt x="295" y="135"/>
                      </a:cubicBezTo>
                      <a:close/>
                      <a:moveTo>
                        <a:pt x="190" y="190"/>
                      </a:moveTo>
                      <a:cubicBezTo>
                        <a:pt x="190" y="190"/>
                        <a:pt x="190" y="190"/>
                        <a:pt x="190" y="190"/>
                      </a:cubicBezTo>
                      <a:cubicBezTo>
                        <a:pt x="169" y="211"/>
                        <a:pt x="135" y="211"/>
                        <a:pt x="114" y="190"/>
                      </a:cubicBezTo>
                      <a:cubicBezTo>
                        <a:pt x="92" y="169"/>
                        <a:pt x="92" y="134"/>
                        <a:pt x="114" y="113"/>
                      </a:cubicBezTo>
                      <a:cubicBezTo>
                        <a:pt x="135" y="92"/>
                        <a:pt x="169" y="92"/>
                        <a:pt x="190" y="113"/>
                      </a:cubicBezTo>
                      <a:cubicBezTo>
                        <a:pt x="211" y="134"/>
                        <a:pt x="211" y="169"/>
                        <a:pt x="190" y="19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08" name="Google Shape;593;p20"/>
                <p:cNvSpPr/>
                <p:nvPr/>
              </p:nvSpPr>
              <p:spPr>
                <a:xfrm>
                  <a:off x="7989840" y="469440"/>
                  <a:ext cx="356040" cy="357120"/>
                </a:xfrm>
                <a:custGeom>
                  <a:avLst/>
                  <a:gdLst>
                    <a:gd name="textAreaLeft" fmla="*/ 0 w 356040"/>
                    <a:gd name="textAreaRight" fmla="*/ 356400 w 356040"/>
                    <a:gd name="textAreaTop" fmla="*/ 0 h 357120"/>
                    <a:gd name="textAreaBottom" fmla="*/ 357480 h 357120"/>
                  </a:gdLst>
                  <a:ahLst/>
                  <a:cxnLst/>
                  <a:rect l="textAreaLeft" t="textAreaTop" r="textAreaRight" b="textAreaBottom"/>
                  <a:pathLst>
                    <a:path w="514" h="515">
                      <a:moveTo>
                        <a:pt x="507" y="209"/>
                      </a:moveTo>
                      <a:cubicBezTo>
                        <a:pt x="506" y="200"/>
                        <a:pt x="499" y="193"/>
                        <a:pt x="490" y="192"/>
                      </a:cubicBezTo>
                      <a:cubicBezTo>
                        <a:pt x="469" y="188"/>
                        <a:pt x="469" y="188"/>
                        <a:pt x="469" y="188"/>
                      </a:cubicBezTo>
                      <a:cubicBezTo>
                        <a:pt x="467" y="188"/>
                        <a:pt x="465" y="186"/>
                        <a:pt x="464" y="184"/>
                      </a:cubicBezTo>
                      <a:cubicBezTo>
                        <a:pt x="461" y="177"/>
                        <a:pt x="458" y="170"/>
                        <a:pt x="455" y="163"/>
                      </a:cubicBezTo>
                      <a:cubicBezTo>
                        <a:pt x="454" y="161"/>
                        <a:pt x="454" y="158"/>
                        <a:pt x="456" y="157"/>
                      </a:cubicBezTo>
                      <a:cubicBezTo>
                        <a:pt x="468" y="139"/>
                        <a:pt x="468" y="139"/>
                        <a:pt x="468" y="139"/>
                      </a:cubicBezTo>
                      <a:cubicBezTo>
                        <a:pt x="473" y="132"/>
                        <a:pt x="473" y="122"/>
                        <a:pt x="468" y="115"/>
                      </a:cubicBezTo>
                      <a:cubicBezTo>
                        <a:pt x="459" y="101"/>
                        <a:pt x="448" y="89"/>
                        <a:pt x="437" y="77"/>
                      </a:cubicBezTo>
                      <a:cubicBezTo>
                        <a:pt x="424" y="64"/>
                        <a:pt x="409" y="53"/>
                        <a:pt x="394" y="43"/>
                      </a:cubicBezTo>
                      <a:cubicBezTo>
                        <a:pt x="389" y="39"/>
                        <a:pt x="382" y="39"/>
                        <a:pt x="377" y="43"/>
                      </a:cubicBezTo>
                      <a:cubicBezTo>
                        <a:pt x="357" y="58"/>
                        <a:pt x="357" y="58"/>
                        <a:pt x="357" y="58"/>
                      </a:cubicBezTo>
                      <a:cubicBezTo>
                        <a:pt x="355" y="59"/>
                        <a:pt x="352" y="60"/>
                        <a:pt x="350" y="59"/>
                      </a:cubicBezTo>
                      <a:cubicBezTo>
                        <a:pt x="343" y="55"/>
                        <a:pt x="336" y="53"/>
                        <a:pt x="329" y="50"/>
                      </a:cubicBezTo>
                      <a:cubicBezTo>
                        <a:pt x="327" y="49"/>
                        <a:pt x="326" y="47"/>
                        <a:pt x="325" y="45"/>
                      </a:cubicBezTo>
                      <a:cubicBezTo>
                        <a:pt x="321" y="20"/>
                        <a:pt x="321" y="20"/>
                        <a:pt x="321" y="20"/>
                      </a:cubicBezTo>
                      <a:cubicBezTo>
                        <a:pt x="320" y="14"/>
                        <a:pt x="315" y="9"/>
                        <a:pt x="309" y="8"/>
                      </a:cubicBezTo>
                      <a:cubicBezTo>
                        <a:pt x="274" y="0"/>
                        <a:pt x="237" y="1"/>
                        <a:pt x="201" y="8"/>
                      </a:cubicBezTo>
                      <a:cubicBezTo>
                        <a:pt x="195" y="9"/>
                        <a:pt x="191" y="14"/>
                        <a:pt x="190" y="20"/>
                      </a:cubicBezTo>
                      <a:cubicBezTo>
                        <a:pt x="186" y="45"/>
                        <a:pt x="186" y="45"/>
                        <a:pt x="186" y="45"/>
                      </a:cubicBezTo>
                      <a:cubicBezTo>
                        <a:pt x="185" y="48"/>
                        <a:pt x="184" y="49"/>
                        <a:pt x="181" y="50"/>
                      </a:cubicBezTo>
                      <a:cubicBezTo>
                        <a:pt x="174" y="53"/>
                        <a:pt x="167" y="56"/>
                        <a:pt x="160" y="59"/>
                      </a:cubicBezTo>
                      <a:cubicBezTo>
                        <a:pt x="158" y="60"/>
                        <a:pt x="156" y="60"/>
                        <a:pt x="154" y="58"/>
                      </a:cubicBezTo>
                      <a:cubicBezTo>
                        <a:pt x="133" y="44"/>
                        <a:pt x="133" y="44"/>
                        <a:pt x="133" y="44"/>
                      </a:cubicBezTo>
                      <a:cubicBezTo>
                        <a:pt x="128" y="40"/>
                        <a:pt x="121" y="40"/>
                        <a:pt x="116" y="43"/>
                      </a:cubicBezTo>
                      <a:cubicBezTo>
                        <a:pt x="101" y="53"/>
                        <a:pt x="87" y="65"/>
                        <a:pt x="75" y="77"/>
                      </a:cubicBezTo>
                      <a:cubicBezTo>
                        <a:pt x="63" y="89"/>
                        <a:pt x="52" y="102"/>
                        <a:pt x="43" y="116"/>
                      </a:cubicBezTo>
                      <a:cubicBezTo>
                        <a:pt x="38" y="123"/>
                        <a:pt x="38" y="133"/>
                        <a:pt x="43" y="140"/>
                      </a:cubicBezTo>
                      <a:cubicBezTo>
                        <a:pt x="55" y="157"/>
                        <a:pt x="55" y="157"/>
                        <a:pt x="55" y="157"/>
                      </a:cubicBezTo>
                      <a:cubicBezTo>
                        <a:pt x="57" y="159"/>
                        <a:pt x="57" y="162"/>
                        <a:pt x="56" y="164"/>
                      </a:cubicBezTo>
                      <a:cubicBezTo>
                        <a:pt x="53" y="171"/>
                        <a:pt x="50" y="178"/>
                        <a:pt x="47" y="185"/>
                      </a:cubicBezTo>
                      <a:cubicBezTo>
                        <a:pt x="47" y="187"/>
                        <a:pt x="45" y="188"/>
                        <a:pt x="42" y="189"/>
                      </a:cubicBezTo>
                      <a:cubicBezTo>
                        <a:pt x="17" y="193"/>
                        <a:pt x="17" y="193"/>
                        <a:pt x="17" y="193"/>
                      </a:cubicBezTo>
                      <a:cubicBezTo>
                        <a:pt x="11" y="194"/>
                        <a:pt x="6" y="199"/>
                        <a:pt x="5" y="205"/>
                      </a:cubicBezTo>
                      <a:cubicBezTo>
                        <a:pt x="1" y="222"/>
                        <a:pt x="0" y="240"/>
                        <a:pt x="0" y="258"/>
                      </a:cubicBezTo>
                      <a:cubicBezTo>
                        <a:pt x="0" y="275"/>
                        <a:pt x="1" y="292"/>
                        <a:pt x="4" y="308"/>
                      </a:cubicBezTo>
                      <a:cubicBezTo>
                        <a:pt x="6" y="317"/>
                        <a:pt x="13" y="324"/>
                        <a:pt x="22" y="325"/>
                      </a:cubicBezTo>
                      <a:cubicBezTo>
                        <a:pt x="43" y="329"/>
                        <a:pt x="43" y="329"/>
                        <a:pt x="43" y="329"/>
                      </a:cubicBezTo>
                      <a:cubicBezTo>
                        <a:pt x="45" y="329"/>
                        <a:pt x="47" y="331"/>
                        <a:pt x="47" y="333"/>
                      </a:cubicBezTo>
                      <a:cubicBezTo>
                        <a:pt x="50" y="340"/>
                        <a:pt x="53" y="347"/>
                        <a:pt x="56" y="353"/>
                      </a:cubicBezTo>
                      <a:cubicBezTo>
                        <a:pt x="57" y="356"/>
                        <a:pt x="57" y="358"/>
                        <a:pt x="56" y="360"/>
                      </a:cubicBezTo>
                      <a:cubicBezTo>
                        <a:pt x="43" y="377"/>
                        <a:pt x="43" y="377"/>
                        <a:pt x="43" y="377"/>
                      </a:cubicBezTo>
                      <a:cubicBezTo>
                        <a:pt x="38" y="384"/>
                        <a:pt x="38" y="394"/>
                        <a:pt x="43" y="402"/>
                      </a:cubicBezTo>
                      <a:cubicBezTo>
                        <a:pt x="62" y="430"/>
                        <a:pt x="88" y="455"/>
                        <a:pt x="117" y="474"/>
                      </a:cubicBezTo>
                      <a:cubicBezTo>
                        <a:pt x="122" y="477"/>
                        <a:pt x="129" y="477"/>
                        <a:pt x="134" y="474"/>
                      </a:cubicBezTo>
                      <a:cubicBezTo>
                        <a:pt x="154" y="459"/>
                        <a:pt x="154" y="459"/>
                        <a:pt x="154" y="459"/>
                      </a:cubicBezTo>
                      <a:cubicBezTo>
                        <a:pt x="156" y="457"/>
                        <a:pt x="159" y="457"/>
                        <a:pt x="161" y="458"/>
                      </a:cubicBezTo>
                      <a:cubicBezTo>
                        <a:pt x="168" y="461"/>
                        <a:pt x="175" y="464"/>
                        <a:pt x="182" y="467"/>
                      </a:cubicBezTo>
                      <a:cubicBezTo>
                        <a:pt x="184" y="468"/>
                        <a:pt x="186" y="469"/>
                        <a:pt x="186" y="472"/>
                      </a:cubicBezTo>
                      <a:cubicBezTo>
                        <a:pt x="190" y="493"/>
                        <a:pt x="190" y="493"/>
                        <a:pt x="190" y="493"/>
                      </a:cubicBezTo>
                      <a:cubicBezTo>
                        <a:pt x="191" y="501"/>
                        <a:pt x="198" y="508"/>
                        <a:pt x="207" y="510"/>
                      </a:cubicBezTo>
                      <a:cubicBezTo>
                        <a:pt x="223" y="513"/>
                        <a:pt x="239" y="515"/>
                        <a:pt x="256" y="515"/>
                      </a:cubicBezTo>
                      <a:cubicBezTo>
                        <a:pt x="272" y="515"/>
                        <a:pt x="289" y="513"/>
                        <a:pt x="305" y="510"/>
                      </a:cubicBezTo>
                      <a:cubicBezTo>
                        <a:pt x="314" y="508"/>
                        <a:pt x="321" y="501"/>
                        <a:pt x="322" y="492"/>
                      </a:cubicBezTo>
                      <a:cubicBezTo>
                        <a:pt x="326" y="472"/>
                        <a:pt x="326" y="472"/>
                        <a:pt x="326" y="472"/>
                      </a:cubicBezTo>
                      <a:cubicBezTo>
                        <a:pt x="326" y="469"/>
                        <a:pt x="328" y="467"/>
                        <a:pt x="330" y="467"/>
                      </a:cubicBezTo>
                      <a:cubicBezTo>
                        <a:pt x="337" y="464"/>
                        <a:pt x="344" y="461"/>
                        <a:pt x="351" y="458"/>
                      </a:cubicBezTo>
                      <a:cubicBezTo>
                        <a:pt x="353" y="457"/>
                        <a:pt x="355" y="457"/>
                        <a:pt x="357" y="458"/>
                      </a:cubicBezTo>
                      <a:cubicBezTo>
                        <a:pt x="378" y="473"/>
                        <a:pt x="378" y="473"/>
                        <a:pt x="378" y="473"/>
                      </a:cubicBezTo>
                      <a:cubicBezTo>
                        <a:pt x="383" y="477"/>
                        <a:pt x="390" y="477"/>
                        <a:pt x="395" y="474"/>
                      </a:cubicBezTo>
                      <a:cubicBezTo>
                        <a:pt x="410" y="464"/>
                        <a:pt x="424" y="452"/>
                        <a:pt x="437" y="440"/>
                      </a:cubicBezTo>
                      <a:cubicBezTo>
                        <a:pt x="449" y="428"/>
                        <a:pt x="459" y="415"/>
                        <a:pt x="469" y="401"/>
                      </a:cubicBezTo>
                      <a:cubicBezTo>
                        <a:pt x="474" y="394"/>
                        <a:pt x="474" y="384"/>
                        <a:pt x="468" y="377"/>
                      </a:cubicBezTo>
                      <a:cubicBezTo>
                        <a:pt x="456" y="360"/>
                        <a:pt x="456" y="360"/>
                        <a:pt x="456" y="360"/>
                      </a:cubicBezTo>
                      <a:cubicBezTo>
                        <a:pt x="455" y="358"/>
                        <a:pt x="454" y="355"/>
                        <a:pt x="455" y="353"/>
                      </a:cubicBezTo>
                      <a:cubicBezTo>
                        <a:pt x="459" y="346"/>
                        <a:pt x="462" y="339"/>
                        <a:pt x="464" y="332"/>
                      </a:cubicBezTo>
                      <a:cubicBezTo>
                        <a:pt x="465" y="330"/>
                        <a:pt x="467" y="328"/>
                        <a:pt x="469" y="328"/>
                      </a:cubicBezTo>
                      <a:cubicBezTo>
                        <a:pt x="494" y="324"/>
                        <a:pt x="494" y="324"/>
                        <a:pt x="494" y="324"/>
                      </a:cubicBezTo>
                      <a:cubicBezTo>
                        <a:pt x="500" y="323"/>
                        <a:pt x="505" y="318"/>
                        <a:pt x="506" y="312"/>
                      </a:cubicBezTo>
                      <a:cubicBezTo>
                        <a:pt x="513" y="278"/>
                        <a:pt x="514" y="243"/>
                        <a:pt x="507" y="209"/>
                      </a:cubicBezTo>
                      <a:close/>
                      <a:moveTo>
                        <a:pt x="384" y="387"/>
                      </a:moveTo>
                      <a:cubicBezTo>
                        <a:pt x="339" y="431"/>
                        <a:pt x="279" y="448"/>
                        <a:pt x="220" y="436"/>
                      </a:cubicBezTo>
                      <a:cubicBezTo>
                        <a:pt x="219" y="436"/>
                        <a:pt x="218" y="436"/>
                        <a:pt x="217" y="436"/>
                      </a:cubicBezTo>
                      <a:cubicBezTo>
                        <a:pt x="217" y="436"/>
                        <a:pt x="217" y="436"/>
                        <a:pt x="217" y="436"/>
                      </a:cubicBezTo>
                      <a:cubicBezTo>
                        <a:pt x="151" y="423"/>
                        <a:pt x="91" y="363"/>
                        <a:pt x="79" y="297"/>
                      </a:cubicBezTo>
                      <a:cubicBezTo>
                        <a:pt x="79" y="297"/>
                        <a:pt x="79" y="297"/>
                        <a:pt x="79" y="297"/>
                      </a:cubicBezTo>
                      <a:cubicBezTo>
                        <a:pt x="78" y="296"/>
                        <a:pt x="78" y="295"/>
                        <a:pt x="78" y="294"/>
                      </a:cubicBezTo>
                      <a:cubicBezTo>
                        <a:pt x="73" y="271"/>
                        <a:pt x="73" y="246"/>
                        <a:pt x="78" y="222"/>
                      </a:cubicBezTo>
                      <a:cubicBezTo>
                        <a:pt x="78" y="221"/>
                        <a:pt x="78" y="220"/>
                        <a:pt x="79" y="219"/>
                      </a:cubicBezTo>
                      <a:cubicBezTo>
                        <a:pt x="79" y="219"/>
                        <a:pt x="79" y="219"/>
                        <a:pt x="79" y="219"/>
                      </a:cubicBezTo>
                      <a:cubicBezTo>
                        <a:pt x="108" y="81"/>
                        <a:pt x="283" y="29"/>
                        <a:pt x="384" y="130"/>
                      </a:cubicBezTo>
                      <a:cubicBezTo>
                        <a:pt x="409" y="155"/>
                        <a:pt x="425" y="186"/>
                        <a:pt x="433" y="219"/>
                      </a:cubicBezTo>
                      <a:cubicBezTo>
                        <a:pt x="433" y="219"/>
                        <a:pt x="433" y="219"/>
                        <a:pt x="433" y="219"/>
                      </a:cubicBezTo>
                      <a:cubicBezTo>
                        <a:pt x="433" y="221"/>
                        <a:pt x="433" y="222"/>
                        <a:pt x="433" y="223"/>
                      </a:cubicBezTo>
                      <a:cubicBezTo>
                        <a:pt x="445" y="280"/>
                        <a:pt x="428" y="342"/>
                        <a:pt x="384" y="3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309" name="Google Shape;594;p20"/>
              <p:cNvGrpSpPr/>
              <p:nvPr/>
            </p:nvGrpSpPr>
            <p:grpSpPr>
              <a:xfrm>
                <a:off x="8254080" y="-139680"/>
                <a:ext cx="430560" cy="444960"/>
                <a:chOff x="8254080" y="-139680"/>
                <a:chExt cx="430560" cy="444960"/>
              </a:xfrm>
            </p:grpSpPr>
            <p:sp>
              <p:nvSpPr>
                <p:cNvPr id="310" name="Google Shape;595;p20"/>
                <p:cNvSpPr/>
                <p:nvPr/>
              </p:nvSpPr>
              <p:spPr>
                <a:xfrm>
                  <a:off x="8254080" y="-139680"/>
                  <a:ext cx="430560" cy="281520"/>
                </a:xfrm>
                <a:custGeom>
                  <a:avLst/>
                  <a:gdLst>
                    <a:gd name="textAreaLeft" fmla="*/ 0 w 430560"/>
                    <a:gd name="textAreaRight" fmla="*/ 430920 w 430560"/>
                    <a:gd name="textAreaTop" fmla="*/ 0 h 281520"/>
                    <a:gd name="textAreaBottom" fmla="*/ 281880 h 281520"/>
                  </a:gdLst>
                  <a:ahLst/>
                  <a:cxnLst/>
                  <a:rect l="textAreaLeft" t="textAreaTop" r="textAreaRight" b="textAreaBottom"/>
                  <a:pathLst>
                    <a:path w="511" h="334">
                      <a:moveTo>
                        <a:pt x="470" y="187"/>
                      </a:moveTo>
                      <a:cubicBezTo>
                        <a:pt x="462" y="183"/>
                        <a:pt x="459" y="175"/>
                        <a:pt x="462" y="167"/>
                      </a:cubicBezTo>
                      <a:cubicBezTo>
                        <a:pt x="481" y="118"/>
                        <a:pt x="444" y="63"/>
                        <a:pt x="391" y="63"/>
                      </a:cubicBezTo>
                      <a:cubicBezTo>
                        <a:pt x="381" y="62"/>
                        <a:pt x="371" y="64"/>
                        <a:pt x="361" y="68"/>
                      </a:cubicBezTo>
                      <a:cubicBezTo>
                        <a:pt x="353" y="71"/>
                        <a:pt x="344" y="68"/>
                        <a:pt x="341" y="60"/>
                      </a:cubicBezTo>
                      <a:cubicBezTo>
                        <a:pt x="314" y="1"/>
                        <a:pt x="229" y="0"/>
                        <a:pt x="201" y="59"/>
                      </a:cubicBezTo>
                      <a:cubicBezTo>
                        <a:pt x="198" y="67"/>
                        <a:pt x="189" y="70"/>
                        <a:pt x="181" y="67"/>
                      </a:cubicBezTo>
                      <a:cubicBezTo>
                        <a:pt x="173" y="64"/>
                        <a:pt x="163" y="63"/>
                        <a:pt x="154" y="63"/>
                      </a:cubicBezTo>
                      <a:cubicBezTo>
                        <a:pt x="112" y="63"/>
                        <a:pt x="78" y="98"/>
                        <a:pt x="78" y="140"/>
                      </a:cubicBezTo>
                      <a:cubicBezTo>
                        <a:pt x="78" y="149"/>
                        <a:pt x="80" y="158"/>
                        <a:pt x="83" y="167"/>
                      </a:cubicBezTo>
                      <a:cubicBezTo>
                        <a:pt x="86" y="175"/>
                        <a:pt x="82" y="184"/>
                        <a:pt x="75" y="187"/>
                      </a:cubicBezTo>
                      <a:cubicBezTo>
                        <a:pt x="0" y="225"/>
                        <a:pt x="26" y="332"/>
                        <a:pt x="109" y="334"/>
                      </a:cubicBezTo>
                      <a:cubicBezTo>
                        <a:pt x="177" y="334"/>
                        <a:pt x="177" y="334"/>
                        <a:pt x="177" y="334"/>
                      </a:cubicBezTo>
                      <a:cubicBezTo>
                        <a:pt x="271" y="330"/>
                        <a:pt x="271" y="196"/>
                        <a:pt x="177" y="192"/>
                      </a:cubicBezTo>
                      <a:cubicBezTo>
                        <a:pt x="168" y="192"/>
                        <a:pt x="161" y="185"/>
                        <a:pt x="161" y="176"/>
                      </a:cubicBezTo>
                      <a:cubicBezTo>
                        <a:pt x="161" y="167"/>
                        <a:pt x="168" y="160"/>
                        <a:pt x="177" y="160"/>
                      </a:cubicBezTo>
                      <a:cubicBezTo>
                        <a:pt x="228" y="160"/>
                        <a:pt x="271" y="198"/>
                        <a:pt x="278" y="247"/>
                      </a:cubicBezTo>
                      <a:cubicBezTo>
                        <a:pt x="353" y="247"/>
                        <a:pt x="353" y="247"/>
                        <a:pt x="353" y="247"/>
                      </a:cubicBezTo>
                      <a:cubicBezTo>
                        <a:pt x="367" y="247"/>
                        <a:pt x="379" y="235"/>
                        <a:pt x="379" y="221"/>
                      </a:cubicBezTo>
                      <a:cubicBezTo>
                        <a:pt x="379" y="207"/>
                        <a:pt x="367" y="195"/>
                        <a:pt x="353" y="195"/>
                      </a:cubicBezTo>
                      <a:cubicBezTo>
                        <a:pt x="332" y="194"/>
                        <a:pt x="332" y="164"/>
                        <a:pt x="353" y="163"/>
                      </a:cubicBezTo>
                      <a:cubicBezTo>
                        <a:pt x="430" y="166"/>
                        <a:pt x="430" y="276"/>
                        <a:pt x="353" y="279"/>
                      </a:cubicBezTo>
                      <a:cubicBezTo>
                        <a:pt x="278" y="279"/>
                        <a:pt x="278" y="279"/>
                        <a:pt x="278" y="279"/>
                      </a:cubicBezTo>
                      <a:cubicBezTo>
                        <a:pt x="275" y="300"/>
                        <a:pt x="265" y="319"/>
                        <a:pt x="251" y="334"/>
                      </a:cubicBezTo>
                      <a:cubicBezTo>
                        <a:pt x="257" y="334"/>
                        <a:pt x="257" y="334"/>
                        <a:pt x="257" y="334"/>
                      </a:cubicBezTo>
                      <a:cubicBezTo>
                        <a:pt x="258" y="334"/>
                        <a:pt x="258" y="334"/>
                        <a:pt x="259" y="334"/>
                      </a:cubicBezTo>
                      <a:cubicBezTo>
                        <a:pt x="432" y="334"/>
                        <a:pt x="432" y="334"/>
                        <a:pt x="432" y="334"/>
                      </a:cubicBezTo>
                      <a:cubicBezTo>
                        <a:pt x="453" y="334"/>
                        <a:pt x="473" y="326"/>
                        <a:pt x="488" y="311"/>
                      </a:cubicBezTo>
                      <a:cubicBezTo>
                        <a:pt x="503" y="296"/>
                        <a:pt x="511" y="276"/>
                        <a:pt x="511" y="255"/>
                      </a:cubicBezTo>
                      <a:cubicBezTo>
                        <a:pt x="511" y="226"/>
                        <a:pt x="495" y="200"/>
                        <a:pt x="470" y="1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11" name="Google Shape;596;p20"/>
                <p:cNvSpPr/>
                <p:nvPr/>
              </p:nvSpPr>
              <p:spPr>
                <a:xfrm>
                  <a:off x="8555400" y="249120"/>
                  <a:ext cx="53640" cy="56160"/>
                </a:xfrm>
                <a:custGeom>
                  <a:avLst/>
                  <a:gdLst>
                    <a:gd name="textAreaLeft" fmla="*/ 0 w 53640"/>
                    <a:gd name="textAreaRight" fmla="*/ 54000 w 53640"/>
                    <a:gd name="textAreaTop" fmla="*/ 0 h 56160"/>
                    <a:gd name="textAreaBottom" fmla="*/ 56520 h 56160"/>
                  </a:gdLst>
                  <a:ahLst/>
                  <a:cxnLst/>
                  <a:rect l="textAreaLeft" t="textAreaTop" r="textAreaRight" b="textAreaBottom"/>
                  <a:pathLst>
                    <a:path w="64" h="67">
                      <a:moveTo>
                        <a:pt x="6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52"/>
                        <a:pt x="14" y="67"/>
                        <a:pt x="32" y="67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61" y="67"/>
                        <a:pt x="64" y="63"/>
                        <a:pt x="64" y="59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0"/>
                        <a:pt x="64" y="0"/>
                        <a:pt x="6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8080" bIns="2808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12" name="Google Shape;597;p20"/>
                <p:cNvSpPr/>
                <p:nvPr/>
              </p:nvSpPr>
              <p:spPr>
                <a:xfrm>
                  <a:off x="8487000" y="163080"/>
                  <a:ext cx="164160" cy="59040"/>
                </a:xfrm>
                <a:custGeom>
                  <a:avLst/>
                  <a:gdLst>
                    <a:gd name="textAreaLeft" fmla="*/ 0 w 164160"/>
                    <a:gd name="textAreaRight" fmla="*/ 164520 w 164160"/>
                    <a:gd name="textAreaTop" fmla="*/ 0 h 59040"/>
                    <a:gd name="textAreaBottom" fmla="*/ 59400 h 59040"/>
                  </a:gdLst>
                  <a:ahLst/>
                  <a:cxnLst/>
                  <a:rect l="textAreaLeft" t="textAreaTop" r="textAreaRight" b="textAreaBottom"/>
                  <a:pathLst>
                    <a:path w="195" h="70">
                      <a:moveTo>
                        <a:pt x="195" y="19"/>
                      </a:moveTo>
                      <a:cubicBezTo>
                        <a:pt x="195" y="0"/>
                        <a:pt x="195" y="0"/>
                        <a:pt x="195" y="0"/>
                      </a:cubicBezTo>
                      <a:cubicBezTo>
                        <a:pt x="183" y="5"/>
                        <a:pt x="170" y="7"/>
                        <a:pt x="156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7" y="43"/>
                        <a:pt x="39" y="70"/>
                        <a:pt x="77" y="70"/>
                      </a:cubicBezTo>
                      <a:cubicBezTo>
                        <a:pt x="144" y="70"/>
                        <a:pt x="144" y="70"/>
                        <a:pt x="144" y="70"/>
                      </a:cubicBezTo>
                      <a:cubicBezTo>
                        <a:pt x="172" y="70"/>
                        <a:pt x="195" y="47"/>
                        <a:pt x="195" y="1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9520" bIns="295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</p:grpSp>
        <p:grpSp>
          <p:nvGrpSpPr>
            <p:cNvPr id="313" name="Google Shape;598;p20"/>
            <p:cNvGrpSpPr/>
            <p:nvPr/>
          </p:nvGrpSpPr>
          <p:grpSpPr>
            <a:xfrm>
              <a:off x="-298440" y="3575160"/>
              <a:ext cx="1963080" cy="2057760"/>
              <a:chOff x="-298440" y="3575160"/>
              <a:chExt cx="1963080" cy="2057760"/>
            </a:xfrm>
          </p:grpSpPr>
          <p:pic>
            <p:nvPicPr>
              <p:cNvPr id="314" name="Google Shape;599;p20"/>
              <p:cNvPicPr/>
              <p:nvPr/>
            </p:nvPicPr>
            <p:blipFill>
              <a:blip r:embed="rId5">
                <a:alphaModFix amt="50000"/>
              </a:blip>
              <a:stretch/>
            </p:blipFill>
            <p:spPr>
              <a:xfrm rot="16200000">
                <a:off x="-320040" y="3597120"/>
                <a:ext cx="2007000" cy="19630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315" name="Google Shape;600;p20"/>
              <p:cNvGrpSpPr/>
              <p:nvPr/>
            </p:nvGrpSpPr>
            <p:grpSpPr>
              <a:xfrm>
                <a:off x="650160" y="5315760"/>
                <a:ext cx="344160" cy="317160"/>
                <a:chOff x="650160" y="5315760"/>
                <a:chExt cx="344160" cy="317160"/>
              </a:xfrm>
            </p:grpSpPr>
            <p:sp>
              <p:nvSpPr>
                <p:cNvPr id="316" name="Google Shape;601;p20"/>
                <p:cNvSpPr/>
                <p:nvPr/>
              </p:nvSpPr>
              <p:spPr>
                <a:xfrm>
                  <a:off x="765000" y="5369400"/>
                  <a:ext cx="148320" cy="149040"/>
                </a:xfrm>
                <a:custGeom>
                  <a:avLst/>
                  <a:gdLst>
                    <a:gd name="textAreaLeft" fmla="*/ 0 w 148320"/>
                    <a:gd name="textAreaRight" fmla="*/ 148680 w 148320"/>
                    <a:gd name="textAreaTop" fmla="*/ 0 h 149040"/>
                    <a:gd name="textAreaBottom" fmla="*/ 149400 h 149040"/>
                  </a:gdLst>
                  <a:ahLst/>
                  <a:cxnLst/>
                  <a:rect l="textAreaLeft" t="textAreaTop" r="textAreaRight" b="textAreaBottom"/>
                  <a:pathLst>
                    <a:path w="251" h="252">
                      <a:moveTo>
                        <a:pt x="197" y="142"/>
                      </a:moveTo>
                      <a:cubicBezTo>
                        <a:pt x="176" y="141"/>
                        <a:pt x="176" y="110"/>
                        <a:pt x="197" y="110"/>
                      </a:cubicBezTo>
                      <a:cubicBezTo>
                        <a:pt x="251" y="109"/>
                        <a:pt x="251" y="109"/>
                        <a:pt x="251" y="109"/>
                      </a:cubicBezTo>
                      <a:cubicBezTo>
                        <a:pt x="245" y="55"/>
                        <a:pt x="197" y="6"/>
                        <a:pt x="142" y="0"/>
                      </a:cubicBezTo>
                      <a:cubicBezTo>
                        <a:pt x="141" y="54"/>
                        <a:pt x="141" y="54"/>
                        <a:pt x="141" y="54"/>
                      </a:cubicBezTo>
                      <a:cubicBezTo>
                        <a:pt x="141" y="63"/>
                        <a:pt x="134" y="70"/>
                        <a:pt x="125" y="70"/>
                      </a:cubicBezTo>
                      <a:cubicBezTo>
                        <a:pt x="125" y="70"/>
                        <a:pt x="125" y="70"/>
                        <a:pt x="125" y="70"/>
                      </a:cubicBezTo>
                      <a:cubicBezTo>
                        <a:pt x="116" y="70"/>
                        <a:pt x="109" y="63"/>
                        <a:pt x="109" y="54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53" y="6"/>
                        <a:pt x="5" y="55"/>
                        <a:pt x="0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74" y="111"/>
                        <a:pt x="74" y="141"/>
                        <a:pt x="53" y="142"/>
                      </a:cubicBezTo>
                      <a:cubicBezTo>
                        <a:pt x="0" y="142"/>
                        <a:pt x="0" y="142"/>
                        <a:pt x="0" y="142"/>
                      </a:cubicBezTo>
                      <a:cubicBezTo>
                        <a:pt x="5" y="197"/>
                        <a:pt x="53" y="246"/>
                        <a:pt x="109" y="252"/>
                      </a:cubicBezTo>
                      <a:cubicBezTo>
                        <a:pt x="109" y="198"/>
                        <a:pt x="109" y="198"/>
                        <a:pt x="109" y="198"/>
                      </a:cubicBezTo>
                      <a:cubicBezTo>
                        <a:pt x="109" y="189"/>
                        <a:pt x="116" y="182"/>
                        <a:pt x="125" y="182"/>
                      </a:cubicBezTo>
                      <a:cubicBezTo>
                        <a:pt x="125" y="182"/>
                        <a:pt x="125" y="182"/>
                        <a:pt x="125" y="182"/>
                      </a:cubicBezTo>
                      <a:cubicBezTo>
                        <a:pt x="134" y="182"/>
                        <a:pt x="141" y="189"/>
                        <a:pt x="141" y="198"/>
                      </a:cubicBezTo>
                      <a:cubicBezTo>
                        <a:pt x="141" y="252"/>
                        <a:pt x="141" y="252"/>
                        <a:pt x="141" y="252"/>
                      </a:cubicBezTo>
                      <a:cubicBezTo>
                        <a:pt x="197" y="246"/>
                        <a:pt x="245" y="197"/>
                        <a:pt x="251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lose/>
                      <a:moveTo>
                        <a:pt x="125" y="142"/>
                      </a:moveTo>
                      <a:cubicBezTo>
                        <a:pt x="104" y="141"/>
                        <a:pt x="104" y="111"/>
                        <a:pt x="125" y="110"/>
                      </a:cubicBezTo>
                      <a:cubicBezTo>
                        <a:pt x="147" y="110"/>
                        <a:pt x="147" y="141"/>
                        <a:pt x="125" y="14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17" name="Google Shape;602;p20"/>
                <p:cNvSpPr/>
                <p:nvPr/>
              </p:nvSpPr>
              <p:spPr>
                <a:xfrm>
                  <a:off x="650160" y="5554440"/>
                  <a:ext cx="77760" cy="78480"/>
                </a:xfrm>
                <a:custGeom>
                  <a:avLst/>
                  <a:gdLst>
                    <a:gd name="textAreaLeft" fmla="*/ 0 w 77760"/>
                    <a:gd name="textAreaRight" fmla="*/ 78120 w 77760"/>
                    <a:gd name="textAreaTop" fmla="*/ 0 h 78480"/>
                    <a:gd name="textAreaBottom" fmla="*/ 78840 h 78480"/>
                  </a:gdLst>
                  <a:ahLst/>
                  <a:cxnLst/>
                  <a:rect l="textAreaLeft" t="textAreaTop" r="textAreaRight" b="textAreaBottom"/>
                  <a:pathLst>
                    <a:path w="132" h="133">
                      <a:moveTo>
                        <a:pt x="75" y="0"/>
                      </a:moveTo>
                      <a:cubicBezTo>
                        <a:pt x="15" y="60"/>
                        <a:pt x="15" y="60"/>
                        <a:pt x="15" y="60"/>
                      </a:cubicBezTo>
                      <a:cubicBezTo>
                        <a:pt x="0" y="76"/>
                        <a:pt x="0" y="101"/>
                        <a:pt x="15" y="117"/>
                      </a:cubicBezTo>
                      <a:cubicBezTo>
                        <a:pt x="31" y="133"/>
                        <a:pt x="56" y="133"/>
                        <a:pt x="72" y="11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9240" bIns="392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18" name="Google Shape;603;p20"/>
                <p:cNvSpPr/>
                <p:nvPr/>
              </p:nvSpPr>
              <p:spPr>
                <a:xfrm>
                  <a:off x="683280" y="5315760"/>
                  <a:ext cx="311040" cy="245520"/>
                </a:xfrm>
                <a:custGeom>
                  <a:avLst/>
                  <a:gdLst>
                    <a:gd name="textAreaLeft" fmla="*/ 0 w 311040"/>
                    <a:gd name="textAreaRight" fmla="*/ 311400 w 311040"/>
                    <a:gd name="textAreaTop" fmla="*/ 0 h 245520"/>
                    <a:gd name="textAreaBottom" fmla="*/ 245880 h 245520"/>
                  </a:gdLst>
                  <a:ahLst/>
                  <a:cxnLst/>
                  <a:rect l="textAreaLeft" t="textAreaTop" r="textAreaRight" b="textAreaBottom"/>
                  <a:pathLst>
                    <a:path w="526" h="415">
                      <a:moveTo>
                        <a:pt x="402" y="77"/>
                      </a:moveTo>
                      <a:cubicBezTo>
                        <a:pt x="329" y="1"/>
                        <a:pt x="197" y="0"/>
                        <a:pt x="124" y="77"/>
                      </a:cubicBezTo>
                      <a:cubicBezTo>
                        <a:pt x="0" y="200"/>
                        <a:pt x="89" y="415"/>
                        <a:pt x="263" y="414"/>
                      </a:cubicBezTo>
                      <a:cubicBezTo>
                        <a:pt x="437" y="415"/>
                        <a:pt x="526" y="200"/>
                        <a:pt x="402" y="77"/>
                      </a:cubicBezTo>
                      <a:close/>
                      <a:moveTo>
                        <a:pt x="376" y="329"/>
                      </a:moveTo>
                      <a:cubicBezTo>
                        <a:pt x="312" y="393"/>
                        <a:pt x="211" y="390"/>
                        <a:pt x="151" y="329"/>
                      </a:cubicBezTo>
                      <a:cubicBezTo>
                        <a:pt x="120" y="299"/>
                        <a:pt x="105" y="259"/>
                        <a:pt x="104" y="219"/>
                      </a:cubicBezTo>
                      <a:cubicBezTo>
                        <a:pt x="104" y="218"/>
                        <a:pt x="104" y="218"/>
                        <a:pt x="104" y="217"/>
                      </a:cubicBezTo>
                      <a:cubicBezTo>
                        <a:pt x="104" y="216"/>
                        <a:pt x="104" y="216"/>
                        <a:pt x="104" y="215"/>
                      </a:cubicBezTo>
                      <a:cubicBezTo>
                        <a:pt x="103" y="131"/>
                        <a:pt x="177" y="56"/>
                        <a:pt x="263" y="57"/>
                      </a:cubicBezTo>
                      <a:cubicBezTo>
                        <a:pt x="409" y="60"/>
                        <a:pt x="473" y="231"/>
                        <a:pt x="376" y="32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19" name="Google Shape;604;p20"/>
                <p:cNvSpPr/>
                <p:nvPr/>
              </p:nvSpPr>
              <p:spPr>
                <a:xfrm>
                  <a:off x="708120" y="5521680"/>
                  <a:ext cx="52560" cy="52560"/>
                </a:xfrm>
                <a:custGeom>
                  <a:avLst/>
                  <a:gdLst>
                    <a:gd name="textAreaLeft" fmla="*/ 0 w 52560"/>
                    <a:gd name="textAreaRight" fmla="*/ 52920 w 52560"/>
                    <a:gd name="textAreaTop" fmla="*/ 0 h 52560"/>
                    <a:gd name="textAreaBottom" fmla="*/ 52920 h 52560"/>
                  </a:gdLst>
                  <a:ahLst/>
                  <a:cxnLst/>
                  <a:rect l="textAreaLeft" t="textAreaTop" r="textAreaRight" b="textAreaBottom"/>
                  <a:pathLst>
                    <a:path w="89" h="89">
                      <a:moveTo>
                        <a:pt x="33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57" y="89"/>
                        <a:pt x="57" y="89"/>
                        <a:pt x="57" y="89"/>
                      </a:cubicBezTo>
                      <a:cubicBezTo>
                        <a:pt x="89" y="57"/>
                        <a:pt x="89" y="57"/>
                        <a:pt x="89" y="57"/>
                      </a:cubicBezTo>
                      <a:cubicBezTo>
                        <a:pt x="67" y="41"/>
                        <a:pt x="48" y="22"/>
                        <a:pt x="3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6280" bIns="2628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320" name="Google Shape;605;p20"/>
              <p:cNvGrpSpPr/>
              <p:nvPr/>
            </p:nvGrpSpPr>
            <p:grpSpPr>
              <a:xfrm>
                <a:off x="665280" y="4041360"/>
                <a:ext cx="314280" cy="314640"/>
                <a:chOff x="665280" y="4041360"/>
                <a:chExt cx="314280" cy="314640"/>
              </a:xfrm>
            </p:grpSpPr>
            <p:sp>
              <p:nvSpPr>
                <p:cNvPr id="321" name="Google Shape;606;p20"/>
                <p:cNvSpPr/>
                <p:nvPr/>
              </p:nvSpPr>
              <p:spPr>
                <a:xfrm>
                  <a:off x="704520" y="4071600"/>
                  <a:ext cx="185760" cy="186480"/>
                </a:xfrm>
                <a:custGeom>
                  <a:avLst/>
                  <a:gdLst>
                    <a:gd name="textAreaLeft" fmla="*/ 0 w 185760"/>
                    <a:gd name="textAreaRight" fmla="*/ 186120 w 185760"/>
                    <a:gd name="textAreaTop" fmla="*/ 0 h 186480"/>
                    <a:gd name="textAreaBottom" fmla="*/ 186840 h 186480"/>
                  </a:gdLst>
                  <a:ahLst/>
                  <a:cxnLst/>
                  <a:rect l="textAreaLeft" t="textAreaTop" r="textAreaRight" b="textAreaBottom"/>
                  <a:pathLst>
                    <a:path w="306" h="307">
                      <a:moveTo>
                        <a:pt x="23" y="169"/>
                      </a:move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7" y="242"/>
                        <a:pt x="65" y="299"/>
                        <a:pt x="137" y="307"/>
                      </a:cubicBezTo>
                      <a:cubicBezTo>
                        <a:pt x="137" y="284"/>
                        <a:pt x="137" y="284"/>
                        <a:pt x="137" y="284"/>
                      </a:cubicBezTo>
                      <a:cubicBezTo>
                        <a:pt x="138" y="263"/>
                        <a:pt x="168" y="263"/>
                        <a:pt x="168" y="284"/>
                      </a:cubicBezTo>
                      <a:cubicBezTo>
                        <a:pt x="168" y="307"/>
                        <a:pt x="168" y="307"/>
                        <a:pt x="168" y="307"/>
                      </a:cubicBezTo>
                      <a:cubicBezTo>
                        <a:pt x="241" y="299"/>
                        <a:pt x="299" y="242"/>
                        <a:pt x="306" y="169"/>
                      </a:cubicBezTo>
                      <a:cubicBezTo>
                        <a:pt x="283" y="169"/>
                        <a:pt x="283" y="169"/>
                        <a:pt x="283" y="169"/>
                      </a:cubicBezTo>
                      <a:cubicBezTo>
                        <a:pt x="262" y="168"/>
                        <a:pt x="262" y="139"/>
                        <a:pt x="283" y="138"/>
                      </a:cubicBezTo>
                      <a:cubicBezTo>
                        <a:pt x="306" y="138"/>
                        <a:pt x="306" y="138"/>
                        <a:pt x="306" y="138"/>
                      </a:cubicBezTo>
                      <a:cubicBezTo>
                        <a:pt x="299" y="65"/>
                        <a:pt x="241" y="8"/>
                        <a:pt x="168" y="0"/>
                      </a:cubicBezTo>
                      <a:cubicBezTo>
                        <a:pt x="168" y="24"/>
                        <a:pt x="168" y="24"/>
                        <a:pt x="168" y="24"/>
                      </a:cubicBezTo>
                      <a:cubicBezTo>
                        <a:pt x="167" y="44"/>
                        <a:pt x="138" y="44"/>
                        <a:pt x="137" y="24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65" y="8"/>
                        <a:pt x="7" y="65"/>
                        <a:pt x="0" y="138"/>
                      </a:cubicBezTo>
                      <a:cubicBezTo>
                        <a:pt x="23" y="138"/>
                        <a:pt x="23" y="138"/>
                        <a:pt x="23" y="138"/>
                      </a:cubicBezTo>
                      <a:cubicBezTo>
                        <a:pt x="43" y="139"/>
                        <a:pt x="43" y="168"/>
                        <a:pt x="23" y="169"/>
                      </a:cubicBezTo>
                      <a:close/>
                      <a:moveTo>
                        <a:pt x="103" y="138"/>
                      </a:moveTo>
                      <a:cubicBezTo>
                        <a:pt x="109" y="138"/>
                        <a:pt x="109" y="138"/>
                        <a:pt x="109" y="138"/>
                      </a:cubicBezTo>
                      <a:cubicBezTo>
                        <a:pt x="116" y="107"/>
                        <a:pt x="144" y="84"/>
                        <a:pt x="177" y="84"/>
                      </a:cubicBezTo>
                      <a:cubicBezTo>
                        <a:pt x="186" y="84"/>
                        <a:pt x="193" y="91"/>
                        <a:pt x="193" y="99"/>
                      </a:cubicBezTo>
                      <a:cubicBezTo>
                        <a:pt x="193" y="108"/>
                        <a:pt x="186" y="115"/>
                        <a:pt x="177" y="115"/>
                      </a:cubicBezTo>
                      <a:cubicBezTo>
                        <a:pt x="161" y="115"/>
                        <a:pt x="147" y="124"/>
                        <a:pt x="141" y="138"/>
                      </a:cubicBezTo>
                      <a:cubicBezTo>
                        <a:pt x="177" y="138"/>
                        <a:pt x="177" y="138"/>
                        <a:pt x="177" y="138"/>
                      </a:cubicBezTo>
                      <a:cubicBezTo>
                        <a:pt x="198" y="139"/>
                        <a:pt x="198" y="169"/>
                        <a:pt x="177" y="170"/>
                      </a:cubicBezTo>
                      <a:cubicBezTo>
                        <a:pt x="141" y="170"/>
                        <a:pt x="141" y="170"/>
                        <a:pt x="141" y="170"/>
                      </a:cubicBezTo>
                      <a:cubicBezTo>
                        <a:pt x="147" y="183"/>
                        <a:pt x="161" y="193"/>
                        <a:pt x="177" y="193"/>
                      </a:cubicBezTo>
                      <a:cubicBezTo>
                        <a:pt x="186" y="193"/>
                        <a:pt x="193" y="200"/>
                        <a:pt x="193" y="209"/>
                      </a:cubicBezTo>
                      <a:cubicBezTo>
                        <a:pt x="193" y="217"/>
                        <a:pt x="186" y="224"/>
                        <a:pt x="177" y="224"/>
                      </a:cubicBezTo>
                      <a:cubicBezTo>
                        <a:pt x="144" y="224"/>
                        <a:pt x="116" y="201"/>
                        <a:pt x="109" y="170"/>
                      </a:cubicBezTo>
                      <a:cubicBezTo>
                        <a:pt x="103" y="170"/>
                        <a:pt x="103" y="170"/>
                        <a:pt x="103" y="170"/>
                      </a:cubicBezTo>
                      <a:cubicBezTo>
                        <a:pt x="82" y="169"/>
                        <a:pt x="82" y="139"/>
                        <a:pt x="103" y="13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22" name="Google Shape;607;p20"/>
                <p:cNvSpPr/>
                <p:nvPr/>
              </p:nvSpPr>
              <p:spPr>
                <a:xfrm>
                  <a:off x="665280" y="4041360"/>
                  <a:ext cx="314280" cy="314640"/>
                </a:xfrm>
                <a:custGeom>
                  <a:avLst/>
                  <a:gdLst>
                    <a:gd name="textAreaLeft" fmla="*/ 0 w 314280"/>
                    <a:gd name="textAreaRight" fmla="*/ 314640 w 314280"/>
                    <a:gd name="textAreaTop" fmla="*/ 0 h 314640"/>
                    <a:gd name="textAreaBottom" fmla="*/ 315000 h 314640"/>
                  </a:gdLst>
                  <a:ahLst/>
                  <a:cxnLst/>
                  <a:rect l="textAreaLeft" t="textAreaTop" r="textAreaRight" b="textAreaBottom"/>
                  <a:pathLst>
                    <a:path w="517" h="517">
                      <a:moveTo>
                        <a:pt x="497" y="487"/>
                      </a:moveTo>
                      <a:cubicBezTo>
                        <a:pt x="30" y="487"/>
                        <a:pt x="30" y="487"/>
                        <a:pt x="30" y="487"/>
                      </a:cubicBezTo>
                      <a:cubicBezTo>
                        <a:pt x="30" y="453"/>
                        <a:pt x="30" y="453"/>
                        <a:pt x="30" y="453"/>
                      </a:cubicBezTo>
                      <a:cubicBezTo>
                        <a:pt x="208" y="453"/>
                        <a:pt x="208" y="453"/>
                        <a:pt x="208" y="453"/>
                      </a:cubicBezTo>
                      <a:cubicBezTo>
                        <a:pt x="350" y="453"/>
                        <a:pt x="468" y="342"/>
                        <a:pt x="475" y="200"/>
                      </a:cubicBezTo>
                      <a:cubicBezTo>
                        <a:pt x="479" y="129"/>
                        <a:pt x="479" y="129"/>
                        <a:pt x="479" y="129"/>
                      </a:cubicBezTo>
                      <a:cubicBezTo>
                        <a:pt x="485" y="136"/>
                        <a:pt x="485" y="136"/>
                        <a:pt x="485" y="136"/>
                      </a:cubicBezTo>
                      <a:cubicBezTo>
                        <a:pt x="488" y="140"/>
                        <a:pt x="492" y="141"/>
                        <a:pt x="497" y="141"/>
                      </a:cubicBezTo>
                      <a:cubicBezTo>
                        <a:pt x="500" y="141"/>
                        <a:pt x="504" y="140"/>
                        <a:pt x="506" y="137"/>
                      </a:cubicBezTo>
                      <a:cubicBezTo>
                        <a:pt x="513" y="132"/>
                        <a:pt x="513" y="122"/>
                        <a:pt x="508" y="116"/>
                      </a:cubicBezTo>
                      <a:cubicBezTo>
                        <a:pt x="477" y="82"/>
                        <a:pt x="477" y="82"/>
                        <a:pt x="477" y="82"/>
                      </a:cubicBezTo>
                      <a:cubicBezTo>
                        <a:pt x="472" y="77"/>
                        <a:pt x="462" y="75"/>
                        <a:pt x="456" y="81"/>
                      </a:cubicBezTo>
                      <a:cubicBezTo>
                        <a:pt x="424" y="110"/>
                        <a:pt x="424" y="110"/>
                        <a:pt x="424" y="110"/>
                      </a:cubicBezTo>
                      <a:cubicBezTo>
                        <a:pt x="410" y="124"/>
                        <a:pt x="429" y="145"/>
                        <a:pt x="444" y="132"/>
                      </a:cubicBezTo>
                      <a:cubicBezTo>
                        <a:pt x="449" y="128"/>
                        <a:pt x="449" y="128"/>
                        <a:pt x="449" y="128"/>
                      </a:cubicBezTo>
                      <a:cubicBezTo>
                        <a:pt x="445" y="198"/>
                        <a:pt x="445" y="198"/>
                        <a:pt x="445" y="198"/>
                      </a:cubicBezTo>
                      <a:cubicBezTo>
                        <a:pt x="439" y="324"/>
                        <a:pt x="334" y="423"/>
                        <a:pt x="208" y="423"/>
                      </a:cubicBezTo>
                      <a:cubicBezTo>
                        <a:pt x="30" y="423"/>
                        <a:pt x="30" y="423"/>
                        <a:pt x="30" y="423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0"/>
                        <a:pt x="0" y="0"/>
                        <a:pt x="0" y="20"/>
                      </a:cubicBezTo>
                      <a:cubicBezTo>
                        <a:pt x="0" y="502"/>
                        <a:pt x="0" y="502"/>
                        <a:pt x="0" y="502"/>
                      </a:cubicBezTo>
                      <a:cubicBezTo>
                        <a:pt x="0" y="510"/>
                        <a:pt x="6" y="517"/>
                        <a:pt x="15" y="517"/>
                      </a:cubicBezTo>
                      <a:cubicBezTo>
                        <a:pt x="497" y="517"/>
                        <a:pt x="497" y="517"/>
                        <a:pt x="497" y="517"/>
                      </a:cubicBezTo>
                      <a:cubicBezTo>
                        <a:pt x="517" y="516"/>
                        <a:pt x="517" y="487"/>
                        <a:pt x="497" y="4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323" name="Google Shape;608;p20"/>
              <p:cNvGrpSpPr/>
              <p:nvPr/>
            </p:nvGrpSpPr>
            <p:grpSpPr>
              <a:xfrm>
                <a:off x="644400" y="4657320"/>
                <a:ext cx="356040" cy="357120"/>
                <a:chOff x="644400" y="4657320"/>
                <a:chExt cx="356040" cy="357120"/>
              </a:xfrm>
            </p:grpSpPr>
            <p:sp>
              <p:nvSpPr>
                <p:cNvPr id="324" name="Google Shape;609;p20"/>
                <p:cNvSpPr/>
                <p:nvPr/>
              </p:nvSpPr>
              <p:spPr>
                <a:xfrm>
                  <a:off x="722160" y="4867560"/>
                  <a:ext cx="68400" cy="68400"/>
                </a:xfrm>
                <a:custGeom>
                  <a:avLst/>
                  <a:gdLst>
                    <a:gd name="textAreaLeft" fmla="*/ 0 w 68400"/>
                    <a:gd name="textAreaRight" fmla="*/ 68760 w 68400"/>
                    <a:gd name="textAreaTop" fmla="*/ 0 h 68400"/>
                    <a:gd name="textAreaBottom" fmla="*/ 68760 h 68400"/>
                  </a:gdLst>
                  <a:ahLst/>
                  <a:cxnLst/>
                  <a:rect l="textAreaLeft" t="textAreaTop" r="textAreaRight" b="textAreaBottom"/>
                  <a:pathLst>
                    <a:path w="99" h="99">
                      <a:moveTo>
                        <a:pt x="0" y="2"/>
                      </a:moveTo>
                      <a:cubicBezTo>
                        <a:pt x="7" y="24"/>
                        <a:pt x="19" y="45"/>
                        <a:pt x="37" y="62"/>
                      </a:cubicBezTo>
                      <a:cubicBezTo>
                        <a:pt x="54" y="80"/>
                        <a:pt x="75" y="92"/>
                        <a:pt x="97" y="99"/>
                      </a:cubicBezTo>
                      <a:cubicBezTo>
                        <a:pt x="99" y="53"/>
                        <a:pt x="46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4200" bIns="342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25" name="Google Shape;610;p20"/>
                <p:cNvSpPr/>
                <p:nvPr/>
              </p:nvSpPr>
              <p:spPr>
                <a:xfrm>
                  <a:off x="853920" y="4868280"/>
                  <a:ext cx="67680" cy="67320"/>
                </a:xfrm>
                <a:custGeom>
                  <a:avLst/>
                  <a:gdLst>
                    <a:gd name="textAreaLeft" fmla="*/ 0 w 67680"/>
                    <a:gd name="textAreaRight" fmla="*/ 68040 w 67680"/>
                    <a:gd name="textAreaTop" fmla="*/ 0 h 67320"/>
                    <a:gd name="textAreaBottom" fmla="*/ 67680 h 67320"/>
                  </a:gdLst>
                  <a:ahLst/>
                  <a:cxnLst/>
                  <a:rect l="textAreaLeft" t="textAreaTop" r="textAreaRight" b="textAreaBottom"/>
                  <a:pathLst>
                    <a:path w="98" h="98">
                      <a:moveTo>
                        <a:pt x="31" y="32"/>
                      </a:moveTo>
                      <a:cubicBezTo>
                        <a:pt x="11" y="52"/>
                        <a:pt x="0" y="77"/>
                        <a:pt x="0" y="98"/>
                      </a:cubicBezTo>
                      <a:cubicBezTo>
                        <a:pt x="22" y="91"/>
                        <a:pt x="43" y="79"/>
                        <a:pt x="61" y="61"/>
                      </a:cubicBezTo>
                      <a:cubicBezTo>
                        <a:pt x="78" y="44"/>
                        <a:pt x="91" y="23"/>
                        <a:pt x="98" y="1"/>
                      </a:cubicBezTo>
                      <a:cubicBezTo>
                        <a:pt x="76" y="0"/>
                        <a:pt x="51" y="11"/>
                        <a:pt x="31" y="3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3840" bIns="338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26" name="Google Shape;611;p20"/>
                <p:cNvSpPr/>
                <p:nvPr/>
              </p:nvSpPr>
              <p:spPr>
                <a:xfrm>
                  <a:off x="722160" y="4736160"/>
                  <a:ext cx="66960" cy="67680"/>
                </a:xfrm>
                <a:custGeom>
                  <a:avLst/>
                  <a:gdLst>
                    <a:gd name="textAreaLeft" fmla="*/ 0 w 66960"/>
                    <a:gd name="textAreaRight" fmla="*/ 67320 w 66960"/>
                    <a:gd name="textAreaTop" fmla="*/ 0 h 67680"/>
                    <a:gd name="textAreaBottom" fmla="*/ 68040 h 67680"/>
                  </a:gdLst>
                  <a:ahLst/>
                  <a:cxnLst/>
                  <a:rect l="textAreaLeft" t="textAreaTop" r="textAreaRight" b="textAreaBottom"/>
                  <a:pathLst>
                    <a:path w="97" h="98">
                      <a:moveTo>
                        <a:pt x="66" y="67"/>
                      </a:moveTo>
                      <a:cubicBezTo>
                        <a:pt x="86" y="47"/>
                        <a:pt x="97" y="22"/>
                        <a:pt x="97" y="0"/>
                      </a:cubicBezTo>
                      <a:cubicBezTo>
                        <a:pt x="52" y="14"/>
                        <a:pt x="13" y="53"/>
                        <a:pt x="0" y="98"/>
                      </a:cubicBezTo>
                      <a:cubicBezTo>
                        <a:pt x="21" y="98"/>
                        <a:pt x="46" y="87"/>
                        <a:pt x="66" y="6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3840" bIns="338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27" name="Google Shape;612;p20"/>
                <p:cNvSpPr/>
                <p:nvPr/>
              </p:nvSpPr>
              <p:spPr>
                <a:xfrm>
                  <a:off x="852480" y="4736160"/>
                  <a:ext cx="69120" cy="69120"/>
                </a:xfrm>
                <a:custGeom>
                  <a:avLst/>
                  <a:gdLst>
                    <a:gd name="textAreaLeft" fmla="*/ 0 w 69120"/>
                    <a:gd name="textAreaRight" fmla="*/ 69480 w 69120"/>
                    <a:gd name="textAreaTop" fmla="*/ 0 h 69120"/>
                    <a:gd name="textAreaBottom" fmla="*/ 69480 h 69120"/>
                  </a:gdLst>
                  <a:ahLst/>
                  <a:cxnLst/>
                  <a:rect l="textAreaLeft" t="textAreaTop" r="textAreaRight" b="textAreaBottom"/>
                  <a:pathLst>
                    <a:path w="100" h="100">
                      <a:moveTo>
                        <a:pt x="100" y="98"/>
                      </a:moveTo>
                      <a:cubicBezTo>
                        <a:pt x="86" y="53"/>
                        <a:pt x="47" y="14"/>
                        <a:pt x="2" y="0"/>
                      </a:cubicBezTo>
                      <a:cubicBezTo>
                        <a:pt x="0" y="46"/>
                        <a:pt x="54" y="100"/>
                        <a:pt x="100" y="9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4560" bIns="345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28" name="Google Shape;613;p20"/>
                <p:cNvSpPr/>
                <p:nvPr/>
              </p:nvSpPr>
              <p:spPr>
                <a:xfrm>
                  <a:off x="803160" y="4819680"/>
                  <a:ext cx="36000" cy="35280"/>
                </a:xfrm>
                <a:custGeom>
                  <a:avLst/>
                  <a:gdLst>
                    <a:gd name="textAreaLeft" fmla="*/ 0 w 36000"/>
                    <a:gd name="textAreaRight" fmla="*/ 36360 w 36000"/>
                    <a:gd name="textAreaTop" fmla="*/ 0 h 35280"/>
                    <a:gd name="textAreaBottom" fmla="*/ 35640 h 35280"/>
                  </a:gdLst>
                  <a:ahLst/>
                  <a:cxnLst/>
                  <a:rect l="textAreaLeft" t="textAreaTop" r="textAreaRight" b="textAreaBottom"/>
                  <a:pathLst>
                    <a:path w="53" h="51">
                      <a:moveTo>
                        <a:pt x="27" y="0"/>
                      </a:moveTo>
                      <a:cubicBezTo>
                        <a:pt x="21" y="0"/>
                        <a:pt x="14" y="3"/>
                        <a:pt x="10" y="7"/>
                      </a:cubicBezTo>
                      <a:cubicBezTo>
                        <a:pt x="0" y="17"/>
                        <a:pt x="0" y="32"/>
                        <a:pt x="10" y="41"/>
                      </a:cubicBezTo>
                      <a:cubicBezTo>
                        <a:pt x="19" y="51"/>
                        <a:pt x="34" y="51"/>
                        <a:pt x="44" y="41"/>
                      </a:cubicBezTo>
                      <a:cubicBezTo>
                        <a:pt x="53" y="32"/>
                        <a:pt x="53" y="17"/>
                        <a:pt x="44" y="7"/>
                      </a:cubicBezTo>
                      <a:cubicBezTo>
                        <a:pt x="39" y="3"/>
                        <a:pt x="33" y="0"/>
                        <a:pt x="2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7640" bIns="176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29" name="Google Shape;614;p20"/>
                <p:cNvSpPr/>
                <p:nvPr/>
              </p:nvSpPr>
              <p:spPr>
                <a:xfrm>
                  <a:off x="716400" y="4731480"/>
                  <a:ext cx="209880" cy="209880"/>
                </a:xfrm>
                <a:custGeom>
                  <a:avLst/>
                  <a:gdLst>
                    <a:gd name="textAreaLeft" fmla="*/ 0 w 209880"/>
                    <a:gd name="textAreaRight" fmla="*/ 210240 w 209880"/>
                    <a:gd name="textAreaTop" fmla="*/ 0 h 209880"/>
                    <a:gd name="textAreaBottom" fmla="*/ 210240 h 209880"/>
                  </a:gdLst>
                  <a:ahLst/>
                  <a:cxnLst/>
                  <a:rect l="textAreaLeft" t="textAreaTop" r="textAreaRight" b="textAreaBottom"/>
                  <a:pathLst>
                    <a:path w="303" h="303">
                      <a:moveTo>
                        <a:pt x="295" y="135"/>
                      </a:moveTo>
                      <a:cubicBezTo>
                        <a:pt x="265" y="135"/>
                        <a:pt x="233" y="120"/>
                        <a:pt x="208" y="95"/>
                      </a:cubicBezTo>
                      <a:cubicBezTo>
                        <a:pt x="192" y="79"/>
                        <a:pt x="180" y="61"/>
                        <a:pt x="174" y="41"/>
                      </a:cubicBezTo>
                      <a:cubicBezTo>
                        <a:pt x="169" y="27"/>
                        <a:pt x="168" y="14"/>
                        <a:pt x="169" y="1"/>
                      </a:cubicBezTo>
                      <a:cubicBezTo>
                        <a:pt x="158" y="0"/>
                        <a:pt x="146" y="0"/>
                        <a:pt x="135" y="1"/>
                      </a:cubicBezTo>
                      <a:cubicBezTo>
                        <a:pt x="140" y="52"/>
                        <a:pt x="93" y="114"/>
                        <a:pt x="41" y="129"/>
                      </a:cubicBezTo>
                      <a:cubicBezTo>
                        <a:pt x="28" y="134"/>
                        <a:pt x="15" y="135"/>
                        <a:pt x="1" y="134"/>
                      </a:cubicBezTo>
                      <a:cubicBezTo>
                        <a:pt x="0" y="146"/>
                        <a:pt x="0" y="157"/>
                        <a:pt x="1" y="168"/>
                      </a:cubicBezTo>
                      <a:cubicBezTo>
                        <a:pt x="68" y="161"/>
                        <a:pt x="142" y="235"/>
                        <a:pt x="135" y="302"/>
                      </a:cubicBezTo>
                      <a:cubicBezTo>
                        <a:pt x="146" y="303"/>
                        <a:pt x="157" y="303"/>
                        <a:pt x="169" y="302"/>
                      </a:cubicBezTo>
                      <a:cubicBezTo>
                        <a:pt x="166" y="270"/>
                        <a:pt x="180" y="235"/>
                        <a:pt x="208" y="207"/>
                      </a:cubicBezTo>
                      <a:cubicBezTo>
                        <a:pt x="224" y="191"/>
                        <a:pt x="242" y="180"/>
                        <a:pt x="262" y="173"/>
                      </a:cubicBezTo>
                      <a:cubicBezTo>
                        <a:pt x="275" y="169"/>
                        <a:pt x="289" y="167"/>
                        <a:pt x="302" y="168"/>
                      </a:cubicBezTo>
                      <a:cubicBezTo>
                        <a:pt x="303" y="157"/>
                        <a:pt x="303" y="146"/>
                        <a:pt x="302" y="134"/>
                      </a:cubicBezTo>
                      <a:cubicBezTo>
                        <a:pt x="300" y="134"/>
                        <a:pt x="297" y="135"/>
                        <a:pt x="295" y="135"/>
                      </a:cubicBezTo>
                      <a:close/>
                      <a:moveTo>
                        <a:pt x="190" y="190"/>
                      </a:moveTo>
                      <a:cubicBezTo>
                        <a:pt x="190" y="190"/>
                        <a:pt x="190" y="190"/>
                        <a:pt x="190" y="190"/>
                      </a:cubicBezTo>
                      <a:cubicBezTo>
                        <a:pt x="169" y="211"/>
                        <a:pt x="135" y="211"/>
                        <a:pt x="114" y="190"/>
                      </a:cubicBezTo>
                      <a:cubicBezTo>
                        <a:pt x="92" y="169"/>
                        <a:pt x="92" y="134"/>
                        <a:pt x="114" y="113"/>
                      </a:cubicBezTo>
                      <a:cubicBezTo>
                        <a:pt x="135" y="92"/>
                        <a:pt x="169" y="92"/>
                        <a:pt x="190" y="113"/>
                      </a:cubicBezTo>
                      <a:cubicBezTo>
                        <a:pt x="211" y="134"/>
                        <a:pt x="211" y="169"/>
                        <a:pt x="190" y="19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30" name="Google Shape;615;p20"/>
                <p:cNvSpPr/>
                <p:nvPr/>
              </p:nvSpPr>
              <p:spPr>
                <a:xfrm>
                  <a:off x="644400" y="4657320"/>
                  <a:ext cx="356040" cy="357120"/>
                </a:xfrm>
                <a:custGeom>
                  <a:avLst/>
                  <a:gdLst>
                    <a:gd name="textAreaLeft" fmla="*/ 0 w 356040"/>
                    <a:gd name="textAreaRight" fmla="*/ 356400 w 356040"/>
                    <a:gd name="textAreaTop" fmla="*/ 0 h 357120"/>
                    <a:gd name="textAreaBottom" fmla="*/ 357480 h 357120"/>
                  </a:gdLst>
                  <a:ahLst/>
                  <a:cxnLst/>
                  <a:rect l="textAreaLeft" t="textAreaTop" r="textAreaRight" b="textAreaBottom"/>
                  <a:pathLst>
                    <a:path w="514" h="515">
                      <a:moveTo>
                        <a:pt x="507" y="209"/>
                      </a:moveTo>
                      <a:cubicBezTo>
                        <a:pt x="506" y="200"/>
                        <a:pt x="499" y="193"/>
                        <a:pt x="490" y="192"/>
                      </a:cubicBezTo>
                      <a:cubicBezTo>
                        <a:pt x="469" y="188"/>
                        <a:pt x="469" y="188"/>
                        <a:pt x="469" y="188"/>
                      </a:cubicBezTo>
                      <a:cubicBezTo>
                        <a:pt x="467" y="188"/>
                        <a:pt x="465" y="186"/>
                        <a:pt x="464" y="184"/>
                      </a:cubicBezTo>
                      <a:cubicBezTo>
                        <a:pt x="461" y="177"/>
                        <a:pt x="458" y="170"/>
                        <a:pt x="455" y="163"/>
                      </a:cubicBezTo>
                      <a:cubicBezTo>
                        <a:pt x="454" y="161"/>
                        <a:pt x="454" y="158"/>
                        <a:pt x="456" y="157"/>
                      </a:cubicBezTo>
                      <a:cubicBezTo>
                        <a:pt x="468" y="139"/>
                        <a:pt x="468" y="139"/>
                        <a:pt x="468" y="139"/>
                      </a:cubicBezTo>
                      <a:cubicBezTo>
                        <a:pt x="473" y="132"/>
                        <a:pt x="473" y="122"/>
                        <a:pt x="468" y="115"/>
                      </a:cubicBezTo>
                      <a:cubicBezTo>
                        <a:pt x="459" y="101"/>
                        <a:pt x="448" y="89"/>
                        <a:pt x="437" y="77"/>
                      </a:cubicBezTo>
                      <a:cubicBezTo>
                        <a:pt x="424" y="64"/>
                        <a:pt x="409" y="53"/>
                        <a:pt x="394" y="43"/>
                      </a:cubicBezTo>
                      <a:cubicBezTo>
                        <a:pt x="389" y="39"/>
                        <a:pt x="382" y="39"/>
                        <a:pt x="377" y="43"/>
                      </a:cubicBezTo>
                      <a:cubicBezTo>
                        <a:pt x="357" y="58"/>
                        <a:pt x="357" y="58"/>
                        <a:pt x="357" y="58"/>
                      </a:cubicBezTo>
                      <a:cubicBezTo>
                        <a:pt x="355" y="59"/>
                        <a:pt x="352" y="60"/>
                        <a:pt x="350" y="59"/>
                      </a:cubicBezTo>
                      <a:cubicBezTo>
                        <a:pt x="343" y="55"/>
                        <a:pt x="336" y="53"/>
                        <a:pt x="329" y="50"/>
                      </a:cubicBezTo>
                      <a:cubicBezTo>
                        <a:pt x="327" y="49"/>
                        <a:pt x="326" y="47"/>
                        <a:pt x="325" y="45"/>
                      </a:cubicBezTo>
                      <a:cubicBezTo>
                        <a:pt x="321" y="20"/>
                        <a:pt x="321" y="20"/>
                        <a:pt x="321" y="20"/>
                      </a:cubicBezTo>
                      <a:cubicBezTo>
                        <a:pt x="320" y="14"/>
                        <a:pt x="315" y="9"/>
                        <a:pt x="309" y="8"/>
                      </a:cubicBezTo>
                      <a:cubicBezTo>
                        <a:pt x="274" y="0"/>
                        <a:pt x="237" y="1"/>
                        <a:pt x="201" y="8"/>
                      </a:cubicBezTo>
                      <a:cubicBezTo>
                        <a:pt x="195" y="9"/>
                        <a:pt x="191" y="14"/>
                        <a:pt x="190" y="20"/>
                      </a:cubicBezTo>
                      <a:cubicBezTo>
                        <a:pt x="186" y="45"/>
                        <a:pt x="186" y="45"/>
                        <a:pt x="186" y="45"/>
                      </a:cubicBezTo>
                      <a:cubicBezTo>
                        <a:pt x="185" y="48"/>
                        <a:pt x="184" y="49"/>
                        <a:pt x="181" y="50"/>
                      </a:cubicBezTo>
                      <a:cubicBezTo>
                        <a:pt x="174" y="53"/>
                        <a:pt x="167" y="56"/>
                        <a:pt x="160" y="59"/>
                      </a:cubicBezTo>
                      <a:cubicBezTo>
                        <a:pt x="158" y="60"/>
                        <a:pt x="156" y="60"/>
                        <a:pt x="154" y="58"/>
                      </a:cubicBezTo>
                      <a:cubicBezTo>
                        <a:pt x="133" y="44"/>
                        <a:pt x="133" y="44"/>
                        <a:pt x="133" y="44"/>
                      </a:cubicBezTo>
                      <a:cubicBezTo>
                        <a:pt x="128" y="40"/>
                        <a:pt x="121" y="40"/>
                        <a:pt x="116" y="43"/>
                      </a:cubicBezTo>
                      <a:cubicBezTo>
                        <a:pt x="101" y="53"/>
                        <a:pt x="87" y="65"/>
                        <a:pt x="75" y="77"/>
                      </a:cubicBezTo>
                      <a:cubicBezTo>
                        <a:pt x="63" y="89"/>
                        <a:pt x="52" y="102"/>
                        <a:pt x="43" y="116"/>
                      </a:cubicBezTo>
                      <a:cubicBezTo>
                        <a:pt x="38" y="123"/>
                        <a:pt x="38" y="133"/>
                        <a:pt x="43" y="140"/>
                      </a:cubicBezTo>
                      <a:cubicBezTo>
                        <a:pt x="55" y="157"/>
                        <a:pt x="55" y="157"/>
                        <a:pt x="55" y="157"/>
                      </a:cubicBezTo>
                      <a:cubicBezTo>
                        <a:pt x="57" y="159"/>
                        <a:pt x="57" y="162"/>
                        <a:pt x="56" y="164"/>
                      </a:cubicBezTo>
                      <a:cubicBezTo>
                        <a:pt x="53" y="171"/>
                        <a:pt x="50" y="178"/>
                        <a:pt x="47" y="185"/>
                      </a:cubicBezTo>
                      <a:cubicBezTo>
                        <a:pt x="47" y="187"/>
                        <a:pt x="45" y="188"/>
                        <a:pt x="42" y="189"/>
                      </a:cubicBezTo>
                      <a:cubicBezTo>
                        <a:pt x="17" y="193"/>
                        <a:pt x="17" y="193"/>
                        <a:pt x="17" y="193"/>
                      </a:cubicBezTo>
                      <a:cubicBezTo>
                        <a:pt x="11" y="194"/>
                        <a:pt x="6" y="199"/>
                        <a:pt x="5" y="205"/>
                      </a:cubicBezTo>
                      <a:cubicBezTo>
                        <a:pt x="1" y="222"/>
                        <a:pt x="0" y="240"/>
                        <a:pt x="0" y="258"/>
                      </a:cubicBezTo>
                      <a:cubicBezTo>
                        <a:pt x="0" y="275"/>
                        <a:pt x="1" y="292"/>
                        <a:pt x="4" y="308"/>
                      </a:cubicBezTo>
                      <a:cubicBezTo>
                        <a:pt x="6" y="317"/>
                        <a:pt x="13" y="324"/>
                        <a:pt x="22" y="325"/>
                      </a:cubicBezTo>
                      <a:cubicBezTo>
                        <a:pt x="43" y="329"/>
                        <a:pt x="43" y="329"/>
                        <a:pt x="43" y="329"/>
                      </a:cubicBezTo>
                      <a:cubicBezTo>
                        <a:pt x="45" y="329"/>
                        <a:pt x="47" y="331"/>
                        <a:pt x="47" y="333"/>
                      </a:cubicBezTo>
                      <a:cubicBezTo>
                        <a:pt x="50" y="340"/>
                        <a:pt x="53" y="347"/>
                        <a:pt x="56" y="353"/>
                      </a:cubicBezTo>
                      <a:cubicBezTo>
                        <a:pt x="57" y="356"/>
                        <a:pt x="57" y="358"/>
                        <a:pt x="56" y="360"/>
                      </a:cubicBezTo>
                      <a:cubicBezTo>
                        <a:pt x="43" y="377"/>
                        <a:pt x="43" y="377"/>
                        <a:pt x="43" y="377"/>
                      </a:cubicBezTo>
                      <a:cubicBezTo>
                        <a:pt x="38" y="384"/>
                        <a:pt x="38" y="394"/>
                        <a:pt x="43" y="402"/>
                      </a:cubicBezTo>
                      <a:cubicBezTo>
                        <a:pt x="62" y="430"/>
                        <a:pt x="88" y="455"/>
                        <a:pt x="117" y="474"/>
                      </a:cubicBezTo>
                      <a:cubicBezTo>
                        <a:pt x="122" y="477"/>
                        <a:pt x="129" y="477"/>
                        <a:pt x="134" y="474"/>
                      </a:cubicBezTo>
                      <a:cubicBezTo>
                        <a:pt x="154" y="459"/>
                        <a:pt x="154" y="459"/>
                        <a:pt x="154" y="459"/>
                      </a:cubicBezTo>
                      <a:cubicBezTo>
                        <a:pt x="156" y="457"/>
                        <a:pt x="159" y="457"/>
                        <a:pt x="161" y="458"/>
                      </a:cubicBezTo>
                      <a:cubicBezTo>
                        <a:pt x="168" y="461"/>
                        <a:pt x="175" y="464"/>
                        <a:pt x="182" y="467"/>
                      </a:cubicBezTo>
                      <a:cubicBezTo>
                        <a:pt x="184" y="468"/>
                        <a:pt x="186" y="469"/>
                        <a:pt x="186" y="472"/>
                      </a:cubicBezTo>
                      <a:cubicBezTo>
                        <a:pt x="190" y="493"/>
                        <a:pt x="190" y="493"/>
                        <a:pt x="190" y="493"/>
                      </a:cubicBezTo>
                      <a:cubicBezTo>
                        <a:pt x="191" y="501"/>
                        <a:pt x="198" y="508"/>
                        <a:pt x="207" y="510"/>
                      </a:cubicBezTo>
                      <a:cubicBezTo>
                        <a:pt x="223" y="513"/>
                        <a:pt x="239" y="515"/>
                        <a:pt x="256" y="515"/>
                      </a:cubicBezTo>
                      <a:cubicBezTo>
                        <a:pt x="272" y="515"/>
                        <a:pt x="289" y="513"/>
                        <a:pt x="305" y="510"/>
                      </a:cubicBezTo>
                      <a:cubicBezTo>
                        <a:pt x="314" y="508"/>
                        <a:pt x="321" y="501"/>
                        <a:pt x="322" y="492"/>
                      </a:cubicBezTo>
                      <a:cubicBezTo>
                        <a:pt x="326" y="472"/>
                        <a:pt x="326" y="472"/>
                        <a:pt x="326" y="472"/>
                      </a:cubicBezTo>
                      <a:cubicBezTo>
                        <a:pt x="326" y="469"/>
                        <a:pt x="328" y="467"/>
                        <a:pt x="330" y="467"/>
                      </a:cubicBezTo>
                      <a:cubicBezTo>
                        <a:pt x="337" y="464"/>
                        <a:pt x="344" y="461"/>
                        <a:pt x="351" y="458"/>
                      </a:cubicBezTo>
                      <a:cubicBezTo>
                        <a:pt x="353" y="457"/>
                        <a:pt x="355" y="457"/>
                        <a:pt x="357" y="458"/>
                      </a:cubicBezTo>
                      <a:cubicBezTo>
                        <a:pt x="378" y="473"/>
                        <a:pt x="378" y="473"/>
                        <a:pt x="378" y="473"/>
                      </a:cubicBezTo>
                      <a:cubicBezTo>
                        <a:pt x="383" y="477"/>
                        <a:pt x="390" y="477"/>
                        <a:pt x="395" y="474"/>
                      </a:cubicBezTo>
                      <a:cubicBezTo>
                        <a:pt x="410" y="464"/>
                        <a:pt x="424" y="452"/>
                        <a:pt x="437" y="440"/>
                      </a:cubicBezTo>
                      <a:cubicBezTo>
                        <a:pt x="449" y="428"/>
                        <a:pt x="459" y="415"/>
                        <a:pt x="469" y="401"/>
                      </a:cubicBezTo>
                      <a:cubicBezTo>
                        <a:pt x="474" y="394"/>
                        <a:pt x="474" y="384"/>
                        <a:pt x="468" y="377"/>
                      </a:cubicBezTo>
                      <a:cubicBezTo>
                        <a:pt x="456" y="360"/>
                        <a:pt x="456" y="360"/>
                        <a:pt x="456" y="360"/>
                      </a:cubicBezTo>
                      <a:cubicBezTo>
                        <a:pt x="455" y="358"/>
                        <a:pt x="454" y="355"/>
                        <a:pt x="455" y="353"/>
                      </a:cubicBezTo>
                      <a:cubicBezTo>
                        <a:pt x="459" y="346"/>
                        <a:pt x="462" y="339"/>
                        <a:pt x="464" y="332"/>
                      </a:cubicBezTo>
                      <a:cubicBezTo>
                        <a:pt x="465" y="330"/>
                        <a:pt x="467" y="328"/>
                        <a:pt x="469" y="328"/>
                      </a:cubicBezTo>
                      <a:cubicBezTo>
                        <a:pt x="494" y="324"/>
                        <a:pt x="494" y="324"/>
                        <a:pt x="494" y="324"/>
                      </a:cubicBezTo>
                      <a:cubicBezTo>
                        <a:pt x="500" y="323"/>
                        <a:pt x="505" y="318"/>
                        <a:pt x="506" y="312"/>
                      </a:cubicBezTo>
                      <a:cubicBezTo>
                        <a:pt x="513" y="278"/>
                        <a:pt x="514" y="243"/>
                        <a:pt x="507" y="209"/>
                      </a:cubicBezTo>
                      <a:close/>
                      <a:moveTo>
                        <a:pt x="384" y="387"/>
                      </a:moveTo>
                      <a:cubicBezTo>
                        <a:pt x="339" y="431"/>
                        <a:pt x="279" y="448"/>
                        <a:pt x="220" y="436"/>
                      </a:cubicBezTo>
                      <a:cubicBezTo>
                        <a:pt x="219" y="436"/>
                        <a:pt x="218" y="436"/>
                        <a:pt x="217" y="436"/>
                      </a:cubicBezTo>
                      <a:cubicBezTo>
                        <a:pt x="217" y="436"/>
                        <a:pt x="217" y="436"/>
                        <a:pt x="217" y="436"/>
                      </a:cubicBezTo>
                      <a:cubicBezTo>
                        <a:pt x="151" y="423"/>
                        <a:pt x="91" y="363"/>
                        <a:pt x="79" y="297"/>
                      </a:cubicBezTo>
                      <a:cubicBezTo>
                        <a:pt x="79" y="297"/>
                        <a:pt x="79" y="297"/>
                        <a:pt x="79" y="297"/>
                      </a:cubicBezTo>
                      <a:cubicBezTo>
                        <a:pt x="78" y="296"/>
                        <a:pt x="78" y="295"/>
                        <a:pt x="78" y="294"/>
                      </a:cubicBezTo>
                      <a:cubicBezTo>
                        <a:pt x="73" y="271"/>
                        <a:pt x="73" y="246"/>
                        <a:pt x="78" y="222"/>
                      </a:cubicBezTo>
                      <a:cubicBezTo>
                        <a:pt x="78" y="221"/>
                        <a:pt x="78" y="220"/>
                        <a:pt x="79" y="219"/>
                      </a:cubicBezTo>
                      <a:cubicBezTo>
                        <a:pt x="79" y="219"/>
                        <a:pt x="79" y="219"/>
                        <a:pt x="79" y="219"/>
                      </a:cubicBezTo>
                      <a:cubicBezTo>
                        <a:pt x="108" y="81"/>
                        <a:pt x="283" y="29"/>
                        <a:pt x="384" y="130"/>
                      </a:cubicBezTo>
                      <a:cubicBezTo>
                        <a:pt x="409" y="155"/>
                        <a:pt x="425" y="186"/>
                        <a:pt x="433" y="219"/>
                      </a:cubicBezTo>
                      <a:cubicBezTo>
                        <a:pt x="433" y="219"/>
                        <a:pt x="433" y="219"/>
                        <a:pt x="433" y="219"/>
                      </a:cubicBezTo>
                      <a:cubicBezTo>
                        <a:pt x="433" y="221"/>
                        <a:pt x="433" y="222"/>
                        <a:pt x="433" y="223"/>
                      </a:cubicBezTo>
                      <a:cubicBezTo>
                        <a:pt x="445" y="280"/>
                        <a:pt x="428" y="342"/>
                        <a:pt x="384" y="3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331" name="Google Shape;616;p20"/>
              <p:cNvGrpSpPr/>
              <p:nvPr/>
            </p:nvGrpSpPr>
            <p:grpSpPr>
              <a:xfrm>
                <a:off x="87840" y="4975560"/>
                <a:ext cx="354600" cy="366480"/>
                <a:chOff x="87840" y="4975560"/>
                <a:chExt cx="354600" cy="366480"/>
              </a:xfrm>
            </p:grpSpPr>
            <p:sp>
              <p:nvSpPr>
                <p:cNvPr id="332" name="Google Shape;617;p20"/>
                <p:cNvSpPr/>
                <p:nvPr/>
              </p:nvSpPr>
              <p:spPr>
                <a:xfrm>
                  <a:off x="87840" y="4975560"/>
                  <a:ext cx="354600" cy="231480"/>
                </a:xfrm>
                <a:custGeom>
                  <a:avLst/>
                  <a:gdLst>
                    <a:gd name="textAreaLeft" fmla="*/ 0 w 354600"/>
                    <a:gd name="textAreaRight" fmla="*/ 354960 w 354600"/>
                    <a:gd name="textAreaTop" fmla="*/ 0 h 231480"/>
                    <a:gd name="textAreaBottom" fmla="*/ 231840 h 231480"/>
                  </a:gdLst>
                  <a:ahLst/>
                  <a:cxnLst/>
                  <a:rect l="textAreaLeft" t="textAreaTop" r="textAreaRight" b="textAreaBottom"/>
                  <a:pathLst>
                    <a:path w="511" h="334">
                      <a:moveTo>
                        <a:pt x="470" y="187"/>
                      </a:moveTo>
                      <a:cubicBezTo>
                        <a:pt x="462" y="183"/>
                        <a:pt x="459" y="175"/>
                        <a:pt x="462" y="167"/>
                      </a:cubicBezTo>
                      <a:cubicBezTo>
                        <a:pt x="481" y="118"/>
                        <a:pt x="444" y="63"/>
                        <a:pt x="391" y="63"/>
                      </a:cubicBezTo>
                      <a:cubicBezTo>
                        <a:pt x="381" y="62"/>
                        <a:pt x="371" y="64"/>
                        <a:pt x="361" y="68"/>
                      </a:cubicBezTo>
                      <a:cubicBezTo>
                        <a:pt x="353" y="71"/>
                        <a:pt x="344" y="68"/>
                        <a:pt x="341" y="60"/>
                      </a:cubicBezTo>
                      <a:cubicBezTo>
                        <a:pt x="314" y="1"/>
                        <a:pt x="229" y="0"/>
                        <a:pt x="201" y="59"/>
                      </a:cubicBezTo>
                      <a:cubicBezTo>
                        <a:pt x="198" y="67"/>
                        <a:pt x="189" y="70"/>
                        <a:pt x="181" y="67"/>
                      </a:cubicBezTo>
                      <a:cubicBezTo>
                        <a:pt x="173" y="64"/>
                        <a:pt x="163" y="63"/>
                        <a:pt x="154" y="63"/>
                      </a:cubicBezTo>
                      <a:cubicBezTo>
                        <a:pt x="112" y="63"/>
                        <a:pt x="78" y="98"/>
                        <a:pt x="78" y="140"/>
                      </a:cubicBezTo>
                      <a:cubicBezTo>
                        <a:pt x="78" y="149"/>
                        <a:pt x="80" y="158"/>
                        <a:pt x="83" y="167"/>
                      </a:cubicBezTo>
                      <a:cubicBezTo>
                        <a:pt x="86" y="175"/>
                        <a:pt x="82" y="184"/>
                        <a:pt x="75" y="187"/>
                      </a:cubicBezTo>
                      <a:cubicBezTo>
                        <a:pt x="0" y="225"/>
                        <a:pt x="26" y="332"/>
                        <a:pt x="109" y="334"/>
                      </a:cubicBezTo>
                      <a:cubicBezTo>
                        <a:pt x="177" y="334"/>
                        <a:pt x="177" y="334"/>
                        <a:pt x="177" y="334"/>
                      </a:cubicBezTo>
                      <a:cubicBezTo>
                        <a:pt x="271" y="330"/>
                        <a:pt x="271" y="196"/>
                        <a:pt x="177" y="192"/>
                      </a:cubicBezTo>
                      <a:cubicBezTo>
                        <a:pt x="168" y="192"/>
                        <a:pt x="161" y="185"/>
                        <a:pt x="161" y="176"/>
                      </a:cubicBezTo>
                      <a:cubicBezTo>
                        <a:pt x="161" y="167"/>
                        <a:pt x="168" y="160"/>
                        <a:pt x="177" y="160"/>
                      </a:cubicBezTo>
                      <a:cubicBezTo>
                        <a:pt x="228" y="160"/>
                        <a:pt x="271" y="198"/>
                        <a:pt x="278" y="247"/>
                      </a:cubicBezTo>
                      <a:cubicBezTo>
                        <a:pt x="353" y="247"/>
                        <a:pt x="353" y="247"/>
                        <a:pt x="353" y="247"/>
                      </a:cubicBezTo>
                      <a:cubicBezTo>
                        <a:pt x="367" y="247"/>
                        <a:pt x="379" y="235"/>
                        <a:pt x="379" y="221"/>
                      </a:cubicBezTo>
                      <a:cubicBezTo>
                        <a:pt x="379" y="207"/>
                        <a:pt x="367" y="195"/>
                        <a:pt x="353" y="195"/>
                      </a:cubicBezTo>
                      <a:cubicBezTo>
                        <a:pt x="332" y="194"/>
                        <a:pt x="332" y="164"/>
                        <a:pt x="353" y="163"/>
                      </a:cubicBezTo>
                      <a:cubicBezTo>
                        <a:pt x="430" y="166"/>
                        <a:pt x="430" y="276"/>
                        <a:pt x="353" y="279"/>
                      </a:cubicBezTo>
                      <a:cubicBezTo>
                        <a:pt x="278" y="279"/>
                        <a:pt x="278" y="279"/>
                        <a:pt x="278" y="279"/>
                      </a:cubicBezTo>
                      <a:cubicBezTo>
                        <a:pt x="275" y="300"/>
                        <a:pt x="265" y="319"/>
                        <a:pt x="251" y="334"/>
                      </a:cubicBezTo>
                      <a:cubicBezTo>
                        <a:pt x="257" y="334"/>
                        <a:pt x="257" y="334"/>
                        <a:pt x="257" y="334"/>
                      </a:cubicBezTo>
                      <a:cubicBezTo>
                        <a:pt x="258" y="334"/>
                        <a:pt x="258" y="334"/>
                        <a:pt x="259" y="334"/>
                      </a:cubicBezTo>
                      <a:cubicBezTo>
                        <a:pt x="432" y="334"/>
                        <a:pt x="432" y="334"/>
                        <a:pt x="432" y="334"/>
                      </a:cubicBezTo>
                      <a:cubicBezTo>
                        <a:pt x="453" y="334"/>
                        <a:pt x="473" y="326"/>
                        <a:pt x="488" y="311"/>
                      </a:cubicBezTo>
                      <a:cubicBezTo>
                        <a:pt x="503" y="296"/>
                        <a:pt x="511" y="276"/>
                        <a:pt x="511" y="255"/>
                      </a:cubicBezTo>
                      <a:cubicBezTo>
                        <a:pt x="511" y="226"/>
                        <a:pt x="495" y="200"/>
                        <a:pt x="470" y="1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33" name="Google Shape;618;p20"/>
                <p:cNvSpPr/>
                <p:nvPr/>
              </p:nvSpPr>
              <p:spPr>
                <a:xfrm>
                  <a:off x="335880" y="5295960"/>
                  <a:ext cx="44280" cy="46080"/>
                </a:xfrm>
                <a:custGeom>
                  <a:avLst/>
                  <a:gdLst>
                    <a:gd name="textAreaLeft" fmla="*/ 0 w 44280"/>
                    <a:gd name="textAreaRight" fmla="*/ 44640 w 44280"/>
                    <a:gd name="textAreaTop" fmla="*/ 0 h 46080"/>
                    <a:gd name="textAreaBottom" fmla="*/ 46440 h 46080"/>
                  </a:gdLst>
                  <a:ahLst/>
                  <a:cxnLst/>
                  <a:rect l="textAreaLeft" t="textAreaTop" r="textAreaRight" b="textAreaBottom"/>
                  <a:pathLst>
                    <a:path w="64" h="67">
                      <a:moveTo>
                        <a:pt x="6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52"/>
                        <a:pt x="14" y="67"/>
                        <a:pt x="32" y="67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61" y="67"/>
                        <a:pt x="64" y="63"/>
                        <a:pt x="64" y="59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0"/>
                        <a:pt x="64" y="0"/>
                        <a:pt x="6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3040" bIns="230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34" name="Google Shape;619;p20"/>
                <p:cNvSpPr/>
                <p:nvPr/>
              </p:nvSpPr>
              <p:spPr>
                <a:xfrm>
                  <a:off x="279360" y="5225040"/>
                  <a:ext cx="135000" cy="48600"/>
                </a:xfrm>
                <a:custGeom>
                  <a:avLst/>
                  <a:gdLst>
                    <a:gd name="textAreaLeft" fmla="*/ 0 w 135000"/>
                    <a:gd name="textAreaRight" fmla="*/ 135360 w 135000"/>
                    <a:gd name="textAreaTop" fmla="*/ 0 h 48600"/>
                    <a:gd name="textAreaBottom" fmla="*/ 48960 h 48600"/>
                  </a:gdLst>
                  <a:ahLst/>
                  <a:cxnLst/>
                  <a:rect l="textAreaLeft" t="textAreaTop" r="textAreaRight" b="textAreaBottom"/>
                  <a:pathLst>
                    <a:path w="195" h="70">
                      <a:moveTo>
                        <a:pt x="195" y="19"/>
                      </a:moveTo>
                      <a:cubicBezTo>
                        <a:pt x="195" y="0"/>
                        <a:pt x="195" y="0"/>
                        <a:pt x="195" y="0"/>
                      </a:cubicBezTo>
                      <a:cubicBezTo>
                        <a:pt x="183" y="5"/>
                        <a:pt x="170" y="7"/>
                        <a:pt x="156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7" y="43"/>
                        <a:pt x="39" y="70"/>
                        <a:pt x="77" y="70"/>
                      </a:cubicBezTo>
                      <a:cubicBezTo>
                        <a:pt x="144" y="70"/>
                        <a:pt x="144" y="70"/>
                        <a:pt x="144" y="70"/>
                      </a:cubicBezTo>
                      <a:cubicBezTo>
                        <a:pt x="172" y="70"/>
                        <a:pt x="195" y="47"/>
                        <a:pt x="195" y="1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4480" bIns="2448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335" name="Google Shape;620;p20"/>
              <p:cNvGrpSpPr/>
              <p:nvPr/>
            </p:nvGrpSpPr>
            <p:grpSpPr>
              <a:xfrm>
                <a:off x="101880" y="4358160"/>
                <a:ext cx="326520" cy="318600"/>
                <a:chOff x="101880" y="4358160"/>
                <a:chExt cx="326520" cy="318600"/>
              </a:xfrm>
            </p:grpSpPr>
            <p:sp>
              <p:nvSpPr>
                <p:cNvPr id="336" name="Google Shape;621;p20"/>
                <p:cNvSpPr/>
                <p:nvPr/>
              </p:nvSpPr>
              <p:spPr>
                <a:xfrm>
                  <a:off x="227880" y="4655160"/>
                  <a:ext cx="115920" cy="21600"/>
                </a:xfrm>
                <a:custGeom>
                  <a:avLst/>
                  <a:gdLst>
                    <a:gd name="textAreaLeft" fmla="*/ 0 w 115920"/>
                    <a:gd name="textAreaRight" fmla="*/ 116280 w 115920"/>
                    <a:gd name="textAreaTop" fmla="*/ 0 h 21600"/>
                    <a:gd name="textAreaBottom" fmla="*/ 21960 h 21600"/>
                  </a:gdLst>
                  <a:ahLst/>
                  <a:cxnLst/>
                  <a:rect l="textAreaLeft" t="textAreaTop" r="textAreaRight" b="textAreaBottom"/>
                  <a:pathLst>
                    <a:path w="190" h="36">
                      <a:moveTo>
                        <a:pt x="1" y="14"/>
                      </a:moveTo>
                      <a:cubicBezTo>
                        <a:pt x="0" y="16"/>
                        <a:pt x="2" y="19"/>
                        <a:pt x="4" y="19"/>
                      </a:cubicBezTo>
                      <a:cubicBezTo>
                        <a:pt x="65" y="36"/>
                        <a:pt x="135" y="29"/>
                        <a:pt x="19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lnTo>
                        <a:pt x="1" y="14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37" name="Google Shape;622;p20"/>
                <p:cNvSpPr/>
                <p:nvPr/>
              </p:nvSpPr>
              <p:spPr>
                <a:xfrm>
                  <a:off x="101880" y="4476600"/>
                  <a:ext cx="155880" cy="181080"/>
                </a:xfrm>
                <a:custGeom>
                  <a:avLst/>
                  <a:gdLst>
                    <a:gd name="textAreaLeft" fmla="*/ 0 w 155880"/>
                    <a:gd name="textAreaRight" fmla="*/ 156240 w 155880"/>
                    <a:gd name="textAreaTop" fmla="*/ 0 h 181080"/>
                    <a:gd name="textAreaBottom" fmla="*/ 181440 h 181080"/>
                  </a:gdLst>
                  <a:ahLst/>
                  <a:cxnLst/>
                  <a:rect l="textAreaLeft" t="textAreaTop" r="textAreaRight" b="textAreaBottom"/>
                  <a:pathLst>
                    <a:path w="255" h="296">
                      <a:moveTo>
                        <a:pt x="251" y="72"/>
                      </a:move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2" y="0"/>
                        <a:pt x="29" y="2"/>
                        <a:pt x="28" y="5"/>
                      </a:cubicBezTo>
                      <a:cubicBezTo>
                        <a:pt x="0" y="121"/>
                        <a:pt x="60" y="245"/>
                        <a:pt x="169" y="295"/>
                      </a:cubicBezTo>
                      <a:cubicBezTo>
                        <a:pt x="171" y="296"/>
                        <a:pt x="174" y="295"/>
                        <a:pt x="175" y="292"/>
                      </a:cubicBezTo>
                      <a:cubicBezTo>
                        <a:pt x="254" y="78"/>
                        <a:pt x="254" y="78"/>
                        <a:pt x="254" y="78"/>
                      </a:cubicBezTo>
                      <a:cubicBezTo>
                        <a:pt x="255" y="76"/>
                        <a:pt x="254" y="73"/>
                        <a:pt x="251" y="7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38" name="Google Shape;623;p20"/>
                <p:cNvSpPr/>
                <p:nvPr/>
              </p:nvSpPr>
              <p:spPr>
                <a:xfrm>
                  <a:off x="239760" y="4610880"/>
                  <a:ext cx="156960" cy="23040"/>
                </a:xfrm>
                <a:custGeom>
                  <a:avLst/>
                  <a:gdLst>
                    <a:gd name="textAreaLeft" fmla="*/ 0 w 156960"/>
                    <a:gd name="textAreaRight" fmla="*/ 157320 w 156960"/>
                    <a:gd name="textAreaTop" fmla="*/ 0 h 23040"/>
                    <a:gd name="textAreaBottom" fmla="*/ 23400 h 23040"/>
                  </a:gdLst>
                  <a:ahLst/>
                  <a:cxnLst/>
                  <a:rect l="textAreaLeft" t="textAreaTop" r="textAreaRight" b="textAreaBottom"/>
                  <a:pathLst>
                    <a:path w="257" h="38">
                      <a:moveTo>
                        <a:pt x="0" y="38"/>
                      </a:moveTo>
                      <a:cubicBezTo>
                        <a:pt x="221" y="38"/>
                        <a:pt x="221" y="38"/>
                        <a:pt x="221" y="38"/>
                      </a:cubicBezTo>
                      <a:cubicBezTo>
                        <a:pt x="234" y="26"/>
                        <a:pt x="246" y="13"/>
                        <a:pt x="257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1520" bIns="115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39" name="Google Shape;624;p20"/>
                <p:cNvSpPr/>
                <p:nvPr/>
              </p:nvSpPr>
              <p:spPr>
                <a:xfrm>
                  <a:off x="126720" y="4358160"/>
                  <a:ext cx="134280" cy="141480"/>
                </a:xfrm>
                <a:custGeom>
                  <a:avLst/>
                  <a:gdLst>
                    <a:gd name="textAreaLeft" fmla="*/ 0 w 134280"/>
                    <a:gd name="textAreaRight" fmla="*/ 134640 w 134280"/>
                    <a:gd name="textAreaTop" fmla="*/ 0 h 141480"/>
                    <a:gd name="textAreaBottom" fmla="*/ 141840 h 141480"/>
                  </a:gdLst>
                  <a:ahLst/>
                  <a:cxnLst/>
                  <a:rect l="textAreaLeft" t="textAreaTop" r="textAreaRight" b="textAreaBottom"/>
                  <a:pathLst>
                    <a:path w="220" h="231">
                      <a:moveTo>
                        <a:pt x="4" y="162"/>
                      </a:moveTo>
                      <a:cubicBezTo>
                        <a:pt x="214" y="230"/>
                        <a:pt x="214" y="230"/>
                        <a:pt x="214" y="230"/>
                      </a:cubicBezTo>
                      <a:cubicBezTo>
                        <a:pt x="217" y="231"/>
                        <a:pt x="220" y="229"/>
                        <a:pt x="220" y="226"/>
                      </a:cubicBezTo>
                      <a:cubicBezTo>
                        <a:pt x="220" y="5"/>
                        <a:pt x="220" y="5"/>
                        <a:pt x="220" y="5"/>
                      </a:cubicBezTo>
                      <a:cubicBezTo>
                        <a:pt x="220" y="2"/>
                        <a:pt x="217" y="0"/>
                        <a:pt x="215" y="0"/>
                      </a:cubicBezTo>
                      <a:cubicBezTo>
                        <a:pt x="155" y="6"/>
                        <a:pt x="99" y="31"/>
                        <a:pt x="56" y="75"/>
                      </a:cubicBezTo>
                      <a:cubicBezTo>
                        <a:pt x="32" y="98"/>
                        <a:pt x="14" y="125"/>
                        <a:pt x="1" y="155"/>
                      </a:cubicBezTo>
                      <a:cubicBezTo>
                        <a:pt x="0" y="158"/>
                        <a:pt x="1" y="161"/>
                        <a:pt x="4" y="16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40" name="Google Shape;625;p20"/>
                <p:cNvSpPr/>
                <p:nvPr/>
              </p:nvSpPr>
              <p:spPr>
                <a:xfrm>
                  <a:off x="255240" y="4568760"/>
                  <a:ext cx="164160" cy="21240"/>
                </a:xfrm>
                <a:custGeom>
                  <a:avLst/>
                  <a:gdLst>
                    <a:gd name="textAreaLeft" fmla="*/ 0 w 164160"/>
                    <a:gd name="textAreaRight" fmla="*/ 164520 w 164160"/>
                    <a:gd name="textAreaTop" fmla="*/ 0 h 21240"/>
                    <a:gd name="textAreaBottom" fmla="*/ 21600 h 21240"/>
                  </a:gdLst>
                  <a:ahLst/>
                  <a:cxnLst/>
                  <a:rect l="textAreaLeft" t="textAreaTop" r="textAreaRight" b="textAreaBottom"/>
                  <a:pathLst>
                    <a:path w="268" h="35">
                      <a:moveTo>
                        <a:pt x="0" y="35"/>
                      </a:moveTo>
                      <a:cubicBezTo>
                        <a:pt x="253" y="35"/>
                        <a:pt x="253" y="35"/>
                        <a:pt x="253" y="35"/>
                      </a:cubicBezTo>
                      <a:cubicBezTo>
                        <a:pt x="259" y="24"/>
                        <a:pt x="264" y="12"/>
                        <a:pt x="268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41" name="Google Shape;626;p20"/>
                <p:cNvSpPr/>
                <p:nvPr/>
              </p:nvSpPr>
              <p:spPr>
                <a:xfrm>
                  <a:off x="270720" y="4525920"/>
                  <a:ext cx="157680" cy="21600"/>
                </a:xfrm>
                <a:custGeom>
                  <a:avLst/>
                  <a:gdLst>
                    <a:gd name="textAreaLeft" fmla="*/ 0 w 157680"/>
                    <a:gd name="textAreaRight" fmla="*/ 158040 w 157680"/>
                    <a:gd name="textAreaTop" fmla="*/ 0 h 21600"/>
                    <a:gd name="textAreaBottom" fmla="*/ 21960 h 21600"/>
                  </a:gdLst>
                  <a:ahLst/>
                  <a:cxnLst/>
                  <a:rect l="textAreaLeft" t="textAreaTop" r="textAreaRight" b="textAreaBottom"/>
                  <a:pathLst>
                    <a:path w="258" h="36">
                      <a:moveTo>
                        <a:pt x="253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4" y="1"/>
                        <a:pt x="13" y="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53" y="36"/>
                        <a:pt x="253" y="36"/>
                        <a:pt x="253" y="36"/>
                      </a:cubicBezTo>
                      <a:cubicBezTo>
                        <a:pt x="255" y="26"/>
                        <a:pt x="257" y="16"/>
                        <a:pt x="257" y="5"/>
                      </a:cubicBezTo>
                      <a:cubicBezTo>
                        <a:pt x="258" y="2"/>
                        <a:pt x="255" y="0"/>
                        <a:pt x="25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42" name="Google Shape;627;p20"/>
                <p:cNvSpPr/>
                <p:nvPr/>
              </p:nvSpPr>
              <p:spPr>
                <a:xfrm>
                  <a:off x="300240" y="4433760"/>
                  <a:ext cx="18360" cy="54720"/>
                </a:xfrm>
                <a:custGeom>
                  <a:avLst/>
                  <a:gdLst>
                    <a:gd name="textAreaLeft" fmla="*/ 0 w 18360"/>
                    <a:gd name="textAreaRight" fmla="*/ 18720 w 18360"/>
                    <a:gd name="textAreaTop" fmla="*/ 0 h 54720"/>
                    <a:gd name="textAreaBottom" fmla="*/ 55080 h 54720"/>
                  </a:gdLst>
                  <a:ahLst/>
                  <a:cxnLst/>
                  <a:rect l="textAreaLeft" t="textAreaTop" r="textAreaRight" b="textAreaBottom"/>
                  <a:pathLst>
                    <a:path w="31" h="90">
                      <a:moveTo>
                        <a:pt x="16" y="90"/>
                      </a:moveTo>
                      <a:cubicBezTo>
                        <a:pt x="24" y="90"/>
                        <a:pt x="31" y="84"/>
                        <a:pt x="31" y="75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30" y="0"/>
                        <a:pt x="1" y="0"/>
                        <a:pt x="0" y="2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84"/>
                        <a:pt x="7" y="90"/>
                        <a:pt x="16" y="9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7360" bIns="273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43" name="Google Shape;628;p20"/>
                <p:cNvSpPr/>
                <p:nvPr/>
              </p:nvSpPr>
              <p:spPr>
                <a:xfrm>
                  <a:off x="337680" y="4412880"/>
                  <a:ext cx="18000" cy="75600"/>
                </a:xfrm>
                <a:custGeom>
                  <a:avLst/>
                  <a:gdLst>
                    <a:gd name="textAreaLeft" fmla="*/ 0 w 18000"/>
                    <a:gd name="textAreaRight" fmla="*/ 18360 w 18000"/>
                    <a:gd name="textAreaTop" fmla="*/ 0 h 75600"/>
                    <a:gd name="textAreaBottom" fmla="*/ 75960 h 75600"/>
                  </a:gdLst>
                  <a:ahLst/>
                  <a:cxnLst/>
                  <a:rect l="textAreaLeft" t="textAreaTop" r="textAreaRight" b="textAreaBottom"/>
                  <a:pathLst>
                    <a:path w="30" h="124">
                      <a:moveTo>
                        <a:pt x="15" y="124"/>
                      </a:moveTo>
                      <a:cubicBezTo>
                        <a:pt x="24" y="124"/>
                        <a:pt x="30" y="118"/>
                        <a:pt x="30" y="109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0"/>
                        <a:pt x="1" y="0"/>
                        <a:pt x="0" y="20"/>
                      </a:cubicBez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0" y="118"/>
                        <a:pt x="7" y="124"/>
                        <a:pt x="15" y="124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7800" bIns="37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44" name="Google Shape;629;p20"/>
                <p:cNvSpPr/>
                <p:nvPr/>
              </p:nvSpPr>
              <p:spPr>
                <a:xfrm>
                  <a:off x="374760" y="4384080"/>
                  <a:ext cx="18360" cy="104400"/>
                </a:xfrm>
                <a:custGeom>
                  <a:avLst/>
                  <a:gdLst>
                    <a:gd name="textAreaLeft" fmla="*/ 0 w 18360"/>
                    <a:gd name="textAreaRight" fmla="*/ 18720 w 18360"/>
                    <a:gd name="textAreaTop" fmla="*/ 0 h 104400"/>
                    <a:gd name="textAreaBottom" fmla="*/ 104760 h 104400"/>
                  </a:gdLst>
                  <a:ahLst/>
                  <a:cxnLst/>
                  <a:rect l="textAreaLeft" t="textAreaTop" r="textAreaRight" b="textAreaBottom"/>
                  <a:pathLst>
                    <a:path w="30" h="171">
                      <a:moveTo>
                        <a:pt x="15" y="171"/>
                      </a:moveTo>
                      <a:cubicBezTo>
                        <a:pt x="23" y="171"/>
                        <a:pt x="30" y="165"/>
                        <a:pt x="30" y="156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0"/>
                        <a:pt x="1" y="0"/>
                        <a:pt x="0" y="20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0" y="165"/>
                        <a:pt x="7" y="171"/>
                        <a:pt x="15" y="171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</p:grpSp>
      </p:grpSp>
      <p:sp>
        <p:nvSpPr>
          <p:cNvPr id="345" name="PlaceHolder 1"/>
          <p:cNvSpPr>
            <a:spLocks noGrp="1"/>
          </p:cNvSpPr>
          <p:nvPr>
            <p:ph type="title"/>
          </p:nvPr>
        </p:nvSpPr>
        <p:spPr>
          <a:xfrm>
            <a:off x="1665000" y="2743200"/>
            <a:ext cx="2689920" cy="768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000" b="1" u="none" strike="noStrike">
                <a:solidFill>
                  <a:schemeClr val="dk1"/>
                </a:solidFill>
                <a:effectLst/>
                <a:uFillTx/>
                <a:latin typeface="Montserrat"/>
                <a:ea typeface="Montserrat"/>
              </a:rPr>
              <a:t>xx%</a:t>
            </a:r>
            <a:endParaRPr lang="fr-FR" sz="4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46" name="PlaceHolder 2"/>
          <p:cNvSpPr>
            <a:spLocks noGrp="1"/>
          </p:cNvSpPr>
          <p:nvPr>
            <p:ph type="title"/>
          </p:nvPr>
        </p:nvSpPr>
        <p:spPr>
          <a:xfrm>
            <a:off x="3226680" y="1032480"/>
            <a:ext cx="2689920" cy="768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000" b="0" u="none" strike="noStrike">
                <a:solidFill>
                  <a:schemeClr val="dk1"/>
                </a:solidFill>
                <a:effectLst/>
                <a:uFillTx/>
                <a:latin typeface="Montserrat"/>
                <a:ea typeface="Montserrat"/>
              </a:rPr>
              <a:t>xx%</a:t>
            </a:r>
            <a:endParaRPr lang="fr-FR" sz="4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47" name="PlaceHolder 3"/>
          <p:cNvSpPr>
            <a:spLocks noGrp="1"/>
          </p:cNvSpPr>
          <p:nvPr>
            <p:ph type="title"/>
          </p:nvPr>
        </p:nvSpPr>
        <p:spPr>
          <a:xfrm>
            <a:off x="4788360" y="2743200"/>
            <a:ext cx="2689920" cy="768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4000" b="1" u="none" strike="noStrike">
                <a:solidFill>
                  <a:schemeClr val="dk1"/>
                </a:solidFill>
                <a:effectLst/>
                <a:uFillTx/>
                <a:latin typeface="Montserrat"/>
                <a:ea typeface="Montserrat"/>
              </a:rPr>
              <a:t>xx%</a:t>
            </a:r>
            <a:endParaRPr lang="fr-FR" sz="4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HEADER"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17;p3"/>
          <p:cNvPicPr/>
          <p:nvPr/>
        </p:nvPicPr>
        <p:blipFill>
          <a:blip r:embed="rId2"/>
          <a:srcRect t="1844" r="1844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49" name="Google Shape;18;p3"/>
          <p:cNvPicPr/>
          <p:nvPr/>
        </p:nvPicPr>
        <p:blipFill>
          <a:blip r:embed="rId3">
            <a:alphaModFix amt="60000"/>
          </a:blip>
          <a:srcRect b="1681"/>
          <a:stretch/>
        </p:blipFill>
        <p:spPr>
          <a:xfrm>
            <a:off x="0" y="0"/>
            <a:ext cx="2740680" cy="514332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350" name="Google Shape;19;p3"/>
          <p:cNvGrpSpPr/>
          <p:nvPr/>
        </p:nvGrpSpPr>
        <p:grpSpPr>
          <a:xfrm>
            <a:off x="-1317240" y="-1764360"/>
            <a:ext cx="12139560" cy="8643960"/>
            <a:chOff x="-1317240" y="-1764360"/>
            <a:chExt cx="12139560" cy="8643960"/>
          </a:xfrm>
        </p:grpSpPr>
        <p:pic>
          <p:nvPicPr>
            <p:cNvPr id="351" name="Google Shape;20;p3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1120800">
              <a:off x="6818760" y="-128844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352" name="Google Shape;21;p3"/>
            <p:cNvPicPr/>
            <p:nvPr/>
          </p:nvPicPr>
          <p:blipFill>
            <a:blip r:embed="rId4">
              <a:alphaModFix amt="50000"/>
            </a:blip>
            <a:stretch/>
          </p:blipFill>
          <p:spPr>
            <a:xfrm rot="4680600">
              <a:off x="-1025640" y="3054960"/>
              <a:ext cx="3541680" cy="346464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353" name="Google Shape;22;p3"/>
          <p:cNvGrpSpPr/>
          <p:nvPr/>
        </p:nvGrpSpPr>
        <p:grpSpPr>
          <a:xfrm>
            <a:off x="-812520" y="-464040"/>
            <a:ext cx="10246680" cy="6233040"/>
            <a:chOff x="-812520" y="-464040"/>
            <a:chExt cx="10246680" cy="6233040"/>
          </a:xfrm>
        </p:grpSpPr>
        <p:grpSp>
          <p:nvGrpSpPr>
            <p:cNvPr id="354" name="Google Shape;23;p3"/>
            <p:cNvGrpSpPr/>
            <p:nvPr/>
          </p:nvGrpSpPr>
          <p:grpSpPr>
            <a:xfrm>
              <a:off x="-812520" y="-464040"/>
              <a:ext cx="1963080" cy="2007000"/>
              <a:chOff x="-812520" y="-464040"/>
              <a:chExt cx="1963080" cy="2007000"/>
            </a:xfrm>
          </p:grpSpPr>
          <p:pic>
            <p:nvPicPr>
              <p:cNvPr id="355" name="Google Shape;24;p3"/>
              <p:cNvPicPr/>
              <p:nvPr/>
            </p:nvPicPr>
            <p:blipFill>
              <a:blip r:embed="rId5">
                <a:alphaModFix amt="50000"/>
              </a:blip>
              <a:stretch/>
            </p:blipFill>
            <p:spPr>
              <a:xfrm rot="5400000">
                <a:off x="-834480" y="-442080"/>
                <a:ext cx="2007000" cy="19630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356" name="Google Shape;25;p3"/>
              <p:cNvGrpSpPr/>
              <p:nvPr/>
            </p:nvGrpSpPr>
            <p:grpSpPr>
              <a:xfrm>
                <a:off x="432360" y="425520"/>
                <a:ext cx="326880" cy="318240"/>
                <a:chOff x="432360" y="425520"/>
                <a:chExt cx="326880" cy="318240"/>
              </a:xfrm>
            </p:grpSpPr>
            <p:sp>
              <p:nvSpPr>
                <p:cNvPr id="357" name="Google Shape;26;p3"/>
                <p:cNvSpPr/>
                <p:nvPr/>
              </p:nvSpPr>
              <p:spPr>
                <a:xfrm>
                  <a:off x="558720" y="722160"/>
                  <a:ext cx="115920" cy="21600"/>
                </a:xfrm>
                <a:custGeom>
                  <a:avLst/>
                  <a:gdLst>
                    <a:gd name="textAreaLeft" fmla="*/ 0 w 115920"/>
                    <a:gd name="textAreaRight" fmla="*/ 116280 w 115920"/>
                    <a:gd name="textAreaTop" fmla="*/ 0 h 21600"/>
                    <a:gd name="textAreaBottom" fmla="*/ 21960 h 21600"/>
                  </a:gdLst>
                  <a:ahLst/>
                  <a:cxnLst/>
                  <a:rect l="textAreaLeft" t="textAreaTop" r="textAreaRight" b="textAreaBottom"/>
                  <a:pathLst>
                    <a:path w="190" h="36">
                      <a:moveTo>
                        <a:pt x="1" y="14"/>
                      </a:moveTo>
                      <a:cubicBezTo>
                        <a:pt x="0" y="16"/>
                        <a:pt x="2" y="19"/>
                        <a:pt x="4" y="19"/>
                      </a:cubicBezTo>
                      <a:cubicBezTo>
                        <a:pt x="65" y="36"/>
                        <a:pt x="135" y="29"/>
                        <a:pt x="19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lnTo>
                        <a:pt x="1" y="14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58" name="Google Shape;27;p3"/>
                <p:cNvSpPr/>
                <p:nvPr/>
              </p:nvSpPr>
              <p:spPr>
                <a:xfrm>
                  <a:off x="432360" y="543960"/>
                  <a:ext cx="155880" cy="181080"/>
                </a:xfrm>
                <a:custGeom>
                  <a:avLst/>
                  <a:gdLst>
                    <a:gd name="textAreaLeft" fmla="*/ 0 w 155880"/>
                    <a:gd name="textAreaRight" fmla="*/ 156240 w 155880"/>
                    <a:gd name="textAreaTop" fmla="*/ 0 h 181080"/>
                    <a:gd name="textAreaBottom" fmla="*/ 181440 h 181080"/>
                  </a:gdLst>
                  <a:ahLst/>
                  <a:cxnLst/>
                  <a:rect l="textAreaLeft" t="textAreaTop" r="textAreaRight" b="textAreaBottom"/>
                  <a:pathLst>
                    <a:path w="255" h="296">
                      <a:moveTo>
                        <a:pt x="251" y="72"/>
                      </a:move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2" y="0"/>
                        <a:pt x="29" y="2"/>
                        <a:pt x="28" y="5"/>
                      </a:cubicBezTo>
                      <a:cubicBezTo>
                        <a:pt x="0" y="121"/>
                        <a:pt x="60" y="245"/>
                        <a:pt x="169" y="295"/>
                      </a:cubicBezTo>
                      <a:cubicBezTo>
                        <a:pt x="171" y="296"/>
                        <a:pt x="174" y="295"/>
                        <a:pt x="175" y="292"/>
                      </a:cubicBezTo>
                      <a:cubicBezTo>
                        <a:pt x="254" y="78"/>
                        <a:pt x="254" y="78"/>
                        <a:pt x="254" y="78"/>
                      </a:cubicBezTo>
                      <a:cubicBezTo>
                        <a:pt x="255" y="76"/>
                        <a:pt x="254" y="73"/>
                        <a:pt x="251" y="7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59" name="Google Shape;28;p3"/>
                <p:cNvSpPr/>
                <p:nvPr/>
              </p:nvSpPr>
              <p:spPr>
                <a:xfrm>
                  <a:off x="570240" y="678240"/>
                  <a:ext cx="156960" cy="23040"/>
                </a:xfrm>
                <a:custGeom>
                  <a:avLst/>
                  <a:gdLst>
                    <a:gd name="textAreaLeft" fmla="*/ 0 w 156960"/>
                    <a:gd name="textAreaRight" fmla="*/ 157320 w 156960"/>
                    <a:gd name="textAreaTop" fmla="*/ 0 h 23040"/>
                    <a:gd name="textAreaBottom" fmla="*/ 23400 h 23040"/>
                  </a:gdLst>
                  <a:ahLst/>
                  <a:cxnLst/>
                  <a:rect l="textAreaLeft" t="textAreaTop" r="textAreaRight" b="textAreaBottom"/>
                  <a:pathLst>
                    <a:path w="257" h="38">
                      <a:moveTo>
                        <a:pt x="0" y="38"/>
                      </a:moveTo>
                      <a:cubicBezTo>
                        <a:pt x="221" y="38"/>
                        <a:pt x="221" y="38"/>
                        <a:pt x="221" y="38"/>
                      </a:cubicBezTo>
                      <a:cubicBezTo>
                        <a:pt x="234" y="26"/>
                        <a:pt x="246" y="13"/>
                        <a:pt x="257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1520" bIns="115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60" name="Google Shape;29;p3"/>
                <p:cNvSpPr/>
                <p:nvPr/>
              </p:nvSpPr>
              <p:spPr>
                <a:xfrm>
                  <a:off x="457560" y="425520"/>
                  <a:ext cx="134280" cy="141480"/>
                </a:xfrm>
                <a:custGeom>
                  <a:avLst/>
                  <a:gdLst>
                    <a:gd name="textAreaLeft" fmla="*/ 0 w 134280"/>
                    <a:gd name="textAreaRight" fmla="*/ 134640 w 134280"/>
                    <a:gd name="textAreaTop" fmla="*/ 0 h 141480"/>
                    <a:gd name="textAreaBottom" fmla="*/ 141840 h 141480"/>
                  </a:gdLst>
                  <a:ahLst/>
                  <a:cxnLst/>
                  <a:rect l="textAreaLeft" t="textAreaTop" r="textAreaRight" b="textAreaBottom"/>
                  <a:pathLst>
                    <a:path w="220" h="231">
                      <a:moveTo>
                        <a:pt x="4" y="162"/>
                      </a:moveTo>
                      <a:cubicBezTo>
                        <a:pt x="214" y="230"/>
                        <a:pt x="214" y="230"/>
                        <a:pt x="214" y="230"/>
                      </a:cubicBezTo>
                      <a:cubicBezTo>
                        <a:pt x="217" y="231"/>
                        <a:pt x="220" y="229"/>
                        <a:pt x="220" y="226"/>
                      </a:cubicBezTo>
                      <a:cubicBezTo>
                        <a:pt x="220" y="5"/>
                        <a:pt x="220" y="5"/>
                        <a:pt x="220" y="5"/>
                      </a:cubicBezTo>
                      <a:cubicBezTo>
                        <a:pt x="220" y="2"/>
                        <a:pt x="217" y="0"/>
                        <a:pt x="215" y="0"/>
                      </a:cubicBezTo>
                      <a:cubicBezTo>
                        <a:pt x="155" y="6"/>
                        <a:pt x="99" y="31"/>
                        <a:pt x="56" y="75"/>
                      </a:cubicBezTo>
                      <a:cubicBezTo>
                        <a:pt x="32" y="98"/>
                        <a:pt x="14" y="125"/>
                        <a:pt x="1" y="155"/>
                      </a:cubicBezTo>
                      <a:cubicBezTo>
                        <a:pt x="0" y="158"/>
                        <a:pt x="1" y="161"/>
                        <a:pt x="4" y="16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61" name="Google Shape;30;p3"/>
                <p:cNvSpPr/>
                <p:nvPr/>
              </p:nvSpPr>
              <p:spPr>
                <a:xfrm>
                  <a:off x="586080" y="635760"/>
                  <a:ext cx="164160" cy="21240"/>
                </a:xfrm>
                <a:custGeom>
                  <a:avLst/>
                  <a:gdLst>
                    <a:gd name="textAreaLeft" fmla="*/ 0 w 164160"/>
                    <a:gd name="textAreaRight" fmla="*/ 164520 w 164160"/>
                    <a:gd name="textAreaTop" fmla="*/ 0 h 21240"/>
                    <a:gd name="textAreaBottom" fmla="*/ 21600 h 21240"/>
                  </a:gdLst>
                  <a:ahLst/>
                  <a:cxnLst/>
                  <a:rect l="textAreaLeft" t="textAreaTop" r="textAreaRight" b="textAreaBottom"/>
                  <a:pathLst>
                    <a:path w="268" h="35">
                      <a:moveTo>
                        <a:pt x="0" y="35"/>
                      </a:moveTo>
                      <a:cubicBezTo>
                        <a:pt x="253" y="35"/>
                        <a:pt x="253" y="35"/>
                        <a:pt x="253" y="35"/>
                      </a:cubicBezTo>
                      <a:cubicBezTo>
                        <a:pt x="259" y="24"/>
                        <a:pt x="264" y="12"/>
                        <a:pt x="268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62" name="Google Shape;31;p3"/>
                <p:cNvSpPr/>
                <p:nvPr/>
              </p:nvSpPr>
              <p:spPr>
                <a:xfrm>
                  <a:off x="601560" y="592920"/>
                  <a:ext cx="157680" cy="21600"/>
                </a:xfrm>
                <a:custGeom>
                  <a:avLst/>
                  <a:gdLst>
                    <a:gd name="textAreaLeft" fmla="*/ 0 w 157680"/>
                    <a:gd name="textAreaRight" fmla="*/ 158040 w 157680"/>
                    <a:gd name="textAreaTop" fmla="*/ 0 h 21600"/>
                    <a:gd name="textAreaBottom" fmla="*/ 21960 h 21600"/>
                  </a:gdLst>
                  <a:ahLst/>
                  <a:cxnLst/>
                  <a:rect l="textAreaLeft" t="textAreaTop" r="textAreaRight" b="textAreaBottom"/>
                  <a:pathLst>
                    <a:path w="258" h="36">
                      <a:moveTo>
                        <a:pt x="253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4" y="1"/>
                        <a:pt x="13" y="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53" y="36"/>
                        <a:pt x="253" y="36"/>
                        <a:pt x="253" y="36"/>
                      </a:cubicBezTo>
                      <a:cubicBezTo>
                        <a:pt x="255" y="26"/>
                        <a:pt x="257" y="16"/>
                        <a:pt x="257" y="5"/>
                      </a:cubicBezTo>
                      <a:cubicBezTo>
                        <a:pt x="258" y="2"/>
                        <a:pt x="255" y="0"/>
                        <a:pt x="25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0800" bIns="10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63" name="Google Shape;32;p3"/>
                <p:cNvSpPr/>
                <p:nvPr/>
              </p:nvSpPr>
              <p:spPr>
                <a:xfrm>
                  <a:off x="631080" y="501120"/>
                  <a:ext cx="18360" cy="54720"/>
                </a:xfrm>
                <a:custGeom>
                  <a:avLst/>
                  <a:gdLst>
                    <a:gd name="textAreaLeft" fmla="*/ 0 w 18360"/>
                    <a:gd name="textAreaRight" fmla="*/ 18720 w 18360"/>
                    <a:gd name="textAreaTop" fmla="*/ 0 h 54720"/>
                    <a:gd name="textAreaBottom" fmla="*/ 55080 h 54720"/>
                  </a:gdLst>
                  <a:ahLst/>
                  <a:cxnLst/>
                  <a:rect l="textAreaLeft" t="textAreaTop" r="textAreaRight" b="textAreaBottom"/>
                  <a:pathLst>
                    <a:path w="31" h="90">
                      <a:moveTo>
                        <a:pt x="16" y="90"/>
                      </a:moveTo>
                      <a:cubicBezTo>
                        <a:pt x="24" y="90"/>
                        <a:pt x="31" y="84"/>
                        <a:pt x="31" y="75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30" y="0"/>
                        <a:pt x="1" y="0"/>
                        <a:pt x="0" y="20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84"/>
                        <a:pt x="7" y="90"/>
                        <a:pt x="16" y="9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7360" bIns="273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64" name="Google Shape;33;p3"/>
                <p:cNvSpPr/>
                <p:nvPr/>
              </p:nvSpPr>
              <p:spPr>
                <a:xfrm>
                  <a:off x="668520" y="480240"/>
                  <a:ext cx="18000" cy="75600"/>
                </a:xfrm>
                <a:custGeom>
                  <a:avLst/>
                  <a:gdLst>
                    <a:gd name="textAreaLeft" fmla="*/ 0 w 18000"/>
                    <a:gd name="textAreaRight" fmla="*/ 18360 w 18000"/>
                    <a:gd name="textAreaTop" fmla="*/ 0 h 75600"/>
                    <a:gd name="textAreaBottom" fmla="*/ 75960 h 75600"/>
                  </a:gdLst>
                  <a:ahLst/>
                  <a:cxnLst/>
                  <a:rect l="textAreaLeft" t="textAreaTop" r="textAreaRight" b="textAreaBottom"/>
                  <a:pathLst>
                    <a:path w="30" h="124">
                      <a:moveTo>
                        <a:pt x="15" y="124"/>
                      </a:moveTo>
                      <a:cubicBezTo>
                        <a:pt x="24" y="124"/>
                        <a:pt x="30" y="118"/>
                        <a:pt x="30" y="109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0"/>
                        <a:pt x="1" y="0"/>
                        <a:pt x="0" y="20"/>
                      </a:cubicBez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0" y="118"/>
                        <a:pt x="7" y="124"/>
                        <a:pt x="15" y="124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7800" bIns="3780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65" name="Google Shape;34;p3"/>
                <p:cNvSpPr/>
                <p:nvPr/>
              </p:nvSpPr>
              <p:spPr>
                <a:xfrm>
                  <a:off x="705600" y="451080"/>
                  <a:ext cx="18360" cy="104400"/>
                </a:xfrm>
                <a:custGeom>
                  <a:avLst/>
                  <a:gdLst>
                    <a:gd name="textAreaLeft" fmla="*/ 0 w 18360"/>
                    <a:gd name="textAreaRight" fmla="*/ 18720 w 18360"/>
                    <a:gd name="textAreaTop" fmla="*/ 0 h 104400"/>
                    <a:gd name="textAreaBottom" fmla="*/ 104760 h 104400"/>
                  </a:gdLst>
                  <a:ahLst/>
                  <a:cxnLst/>
                  <a:rect l="textAreaLeft" t="textAreaTop" r="textAreaRight" b="textAreaBottom"/>
                  <a:pathLst>
                    <a:path w="30" h="171">
                      <a:moveTo>
                        <a:pt x="15" y="171"/>
                      </a:moveTo>
                      <a:cubicBezTo>
                        <a:pt x="23" y="171"/>
                        <a:pt x="30" y="165"/>
                        <a:pt x="30" y="156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0"/>
                        <a:pt x="1" y="0"/>
                        <a:pt x="0" y="20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0" y="165"/>
                        <a:pt x="7" y="171"/>
                        <a:pt x="15" y="171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366" name="Google Shape;35;p3"/>
              <p:cNvGrpSpPr/>
              <p:nvPr/>
            </p:nvGrpSpPr>
            <p:grpSpPr>
              <a:xfrm>
                <a:off x="475920" y="1088640"/>
                <a:ext cx="268200" cy="268560"/>
                <a:chOff x="475920" y="1088640"/>
                <a:chExt cx="268200" cy="268560"/>
              </a:xfrm>
            </p:grpSpPr>
            <p:sp>
              <p:nvSpPr>
                <p:cNvPr id="367" name="Google Shape;36;p3"/>
                <p:cNvSpPr/>
                <p:nvPr/>
              </p:nvSpPr>
              <p:spPr>
                <a:xfrm>
                  <a:off x="534240" y="1247040"/>
                  <a:ext cx="51480" cy="51480"/>
                </a:xfrm>
                <a:custGeom>
                  <a:avLst/>
                  <a:gdLst>
                    <a:gd name="textAreaLeft" fmla="*/ 0 w 51480"/>
                    <a:gd name="textAreaRight" fmla="*/ 51840 w 51480"/>
                    <a:gd name="textAreaTop" fmla="*/ 0 h 51480"/>
                    <a:gd name="textAreaBottom" fmla="*/ 51840 h 51480"/>
                  </a:gdLst>
                  <a:ahLst/>
                  <a:cxnLst/>
                  <a:rect l="textAreaLeft" t="textAreaTop" r="textAreaRight" b="textAreaBottom"/>
                  <a:pathLst>
                    <a:path w="99" h="99">
                      <a:moveTo>
                        <a:pt x="0" y="2"/>
                      </a:moveTo>
                      <a:cubicBezTo>
                        <a:pt x="7" y="24"/>
                        <a:pt x="19" y="45"/>
                        <a:pt x="37" y="62"/>
                      </a:cubicBezTo>
                      <a:cubicBezTo>
                        <a:pt x="54" y="80"/>
                        <a:pt x="75" y="92"/>
                        <a:pt x="97" y="99"/>
                      </a:cubicBezTo>
                      <a:cubicBezTo>
                        <a:pt x="99" y="53"/>
                        <a:pt x="46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920" bIns="259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68" name="Google Shape;37;p3"/>
                <p:cNvSpPr/>
                <p:nvPr/>
              </p:nvSpPr>
              <p:spPr>
                <a:xfrm>
                  <a:off x="633600" y="1247760"/>
                  <a:ext cx="50760" cy="50760"/>
                </a:xfrm>
                <a:custGeom>
                  <a:avLst/>
                  <a:gdLst>
                    <a:gd name="textAreaLeft" fmla="*/ 0 w 50760"/>
                    <a:gd name="textAreaRight" fmla="*/ 51120 w 50760"/>
                    <a:gd name="textAreaTop" fmla="*/ 0 h 50760"/>
                    <a:gd name="textAreaBottom" fmla="*/ 51120 h 50760"/>
                  </a:gdLst>
                  <a:ahLst/>
                  <a:cxnLst/>
                  <a:rect l="textAreaLeft" t="textAreaTop" r="textAreaRight" b="textAreaBottom"/>
                  <a:pathLst>
                    <a:path w="98" h="98">
                      <a:moveTo>
                        <a:pt x="31" y="32"/>
                      </a:moveTo>
                      <a:cubicBezTo>
                        <a:pt x="11" y="52"/>
                        <a:pt x="0" y="77"/>
                        <a:pt x="0" y="98"/>
                      </a:cubicBezTo>
                      <a:cubicBezTo>
                        <a:pt x="22" y="91"/>
                        <a:pt x="43" y="79"/>
                        <a:pt x="61" y="61"/>
                      </a:cubicBezTo>
                      <a:cubicBezTo>
                        <a:pt x="78" y="44"/>
                        <a:pt x="91" y="23"/>
                        <a:pt x="98" y="1"/>
                      </a:cubicBezTo>
                      <a:cubicBezTo>
                        <a:pt x="76" y="0"/>
                        <a:pt x="51" y="11"/>
                        <a:pt x="31" y="3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560" bIns="255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69" name="Google Shape;38;p3"/>
                <p:cNvSpPr/>
                <p:nvPr/>
              </p:nvSpPr>
              <p:spPr>
                <a:xfrm>
                  <a:off x="534240" y="1148400"/>
                  <a:ext cx="50400" cy="50760"/>
                </a:xfrm>
                <a:custGeom>
                  <a:avLst/>
                  <a:gdLst>
                    <a:gd name="textAreaLeft" fmla="*/ 0 w 50400"/>
                    <a:gd name="textAreaRight" fmla="*/ 50760 w 50400"/>
                    <a:gd name="textAreaTop" fmla="*/ 0 h 50760"/>
                    <a:gd name="textAreaBottom" fmla="*/ 51120 h 50760"/>
                  </a:gdLst>
                  <a:ahLst/>
                  <a:cxnLst/>
                  <a:rect l="textAreaLeft" t="textAreaTop" r="textAreaRight" b="textAreaBottom"/>
                  <a:pathLst>
                    <a:path w="97" h="98">
                      <a:moveTo>
                        <a:pt x="66" y="67"/>
                      </a:moveTo>
                      <a:cubicBezTo>
                        <a:pt x="86" y="47"/>
                        <a:pt x="97" y="22"/>
                        <a:pt x="97" y="0"/>
                      </a:cubicBezTo>
                      <a:cubicBezTo>
                        <a:pt x="52" y="14"/>
                        <a:pt x="13" y="53"/>
                        <a:pt x="0" y="98"/>
                      </a:cubicBezTo>
                      <a:cubicBezTo>
                        <a:pt x="21" y="98"/>
                        <a:pt x="46" y="87"/>
                        <a:pt x="66" y="6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560" bIns="255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70" name="Google Shape;39;p3"/>
                <p:cNvSpPr/>
                <p:nvPr/>
              </p:nvSpPr>
              <p:spPr>
                <a:xfrm>
                  <a:off x="632520" y="1148400"/>
                  <a:ext cx="51840" cy="51840"/>
                </a:xfrm>
                <a:custGeom>
                  <a:avLst/>
                  <a:gdLst>
                    <a:gd name="textAreaLeft" fmla="*/ 0 w 51840"/>
                    <a:gd name="textAreaRight" fmla="*/ 52200 w 51840"/>
                    <a:gd name="textAreaTop" fmla="*/ 0 h 51840"/>
                    <a:gd name="textAreaBottom" fmla="*/ 52200 h 51840"/>
                  </a:gdLst>
                  <a:ahLst/>
                  <a:cxnLst/>
                  <a:rect l="textAreaLeft" t="textAreaTop" r="textAreaRight" b="textAreaBottom"/>
                  <a:pathLst>
                    <a:path w="100" h="100">
                      <a:moveTo>
                        <a:pt x="100" y="98"/>
                      </a:moveTo>
                      <a:cubicBezTo>
                        <a:pt x="86" y="53"/>
                        <a:pt x="47" y="14"/>
                        <a:pt x="2" y="0"/>
                      </a:cubicBezTo>
                      <a:cubicBezTo>
                        <a:pt x="0" y="46"/>
                        <a:pt x="54" y="100"/>
                        <a:pt x="100" y="9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920" bIns="259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71" name="Google Shape;40;p3"/>
                <p:cNvSpPr/>
                <p:nvPr/>
              </p:nvSpPr>
              <p:spPr>
                <a:xfrm>
                  <a:off x="595440" y="1211040"/>
                  <a:ext cx="27000" cy="26640"/>
                </a:xfrm>
                <a:custGeom>
                  <a:avLst/>
                  <a:gdLst>
                    <a:gd name="textAreaLeft" fmla="*/ 0 w 27000"/>
                    <a:gd name="textAreaRight" fmla="*/ 27360 w 27000"/>
                    <a:gd name="textAreaTop" fmla="*/ 0 h 26640"/>
                    <a:gd name="textAreaBottom" fmla="*/ 27000 h 26640"/>
                  </a:gdLst>
                  <a:ahLst/>
                  <a:cxnLst/>
                  <a:rect l="textAreaLeft" t="textAreaTop" r="textAreaRight" b="textAreaBottom"/>
                  <a:pathLst>
                    <a:path w="53" h="51">
                      <a:moveTo>
                        <a:pt x="27" y="0"/>
                      </a:moveTo>
                      <a:cubicBezTo>
                        <a:pt x="21" y="0"/>
                        <a:pt x="14" y="3"/>
                        <a:pt x="10" y="7"/>
                      </a:cubicBezTo>
                      <a:cubicBezTo>
                        <a:pt x="0" y="17"/>
                        <a:pt x="0" y="32"/>
                        <a:pt x="10" y="41"/>
                      </a:cubicBezTo>
                      <a:cubicBezTo>
                        <a:pt x="19" y="51"/>
                        <a:pt x="34" y="51"/>
                        <a:pt x="44" y="41"/>
                      </a:cubicBezTo>
                      <a:cubicBezTo>
                        <a:pt x="53" y="32"/>
                        <a:pt x="53" y="17"/>
                        <a:pt x="44" y="7"/>
                      </a:cubicBezTo>
                      <a:cubicBezTo>
                        <a:pt x="39" y="3"/>
                        <a:pt x="33" y="0"/>
                        <a:pt x="2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3320" bIns="133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72" name="Google Shape;41;p3"/>
                <p:cNvSpPr/>
                <p:nvPr/>
              </p:nvSpPr>
              <p:spPr>
                <a:xfrm>
                  <a:off x="530280" y="1144800"/>
                  <a:ext cx="157680" cy="157680"/>
                </a:xfrm>
                <a:custGeom>
                  <a:avLst/>
                  <a:gdLst>
                    <a:gd name="textAreaLeft" fmla="*/ 0 w 157680"/>
                    <a:gd name="textAreaRight" fmla="*/ 158040 w 157680"/>
                    <a:gd name="textAreaTop" fmla="*/ 0 h 157680"/>
                    <a:gd name="textAreaBottom" fmla="*/ 158040 h 157680"/>
                  </a:gdLst>
                  <a:ahLst/>
                  <a:cxnLst/>
                  <a:rect l="textAreaLeft" t="textAreaTop" r="textAreaRight" b="textAreaBottom"/>
                  <a:pathLst>
                    <a:path w="303" h="303">
                      <a:moveTo>
                        <a:pt x="295" y="135"/>
                      </a:moveTo>
                      <a:cubicBezTo>
                        <a:pt x="265" y="135"/>
                        <a:pt x="233" y="120"/>
                        <a:pt x="208" y="95"/>
                      </a:cubicBezTo>
                      <a:cubicBezTo>
                        <a:pt x="192" y="79"/>
                        <a:pt x="180" y="61"/>
                        <a:pt x="174" y="41"/>
                      </a:cubicBezTo>
                      <a:cubicBezTo>
                        <a:pt x="169" y="27"/>
                        <a:pt x="168" y="14"/>
                        <a:pt x="169" y="1"/>
                      </a:cubicBezTo>
                      <a:cubicBezTo>
                        <a:pt x="158" y="0"/>
                        <a:pt x="146" y="0"/>
                        <a:pt x="135" y="1"/>
                      </a:cubicBezTo>
                      <a:cubicBezTo>
                        <a:pt x="140" y="52"/>
                        <a:pt x="93" y="114"/>
                        <a:pt x="41" y="129"/>
                      </a:cubicBezTo>
                      <a:cubicBezTo>
                        <a:pt x="28" y="134"/>
                        <a:pt x="15" y="135"/>
                        <a:pt x="1" y="134"/>
                      </a:cubicBezTo>
                      <a:cubicBezTo>
                        <a:pt x="0" y="146"/>
                        <a:pt x="0" y="157"/>
                        <a:pt x="1" y="168"/>
                      </a:cubicBezTo>
                      <a:cubicBezTo>
                        <a:pt x="68" y="161"/>
                        <a:pt x="142" y="235"/>
                        <a:pt x="135" y="302"/>
                      </a:cubicBezTo>
                      <a:cubicBezTo>
                        <a:pt x="146" y="303"/>
                        <a:pt x="157" y="303"/>
                        <a:pt x="169" y="302"/>
                      </a:cubicBezTo>
                      <a:cubicBezTo>
                        <a:pt x="166" y="270"/>
                        <a:pt x="180" y="235"/>
                        <a:pt x="208" y="207"/>
                      </a:cubicBezTo>
                      <a:cubicBezTo>
                        <a:pt x="224" y="191"/>
                        <a:pt x="242" y="180"/>
                        <a:pt x="262" y="173"/>
                      </a:cubicBezTo>
                      <a:cubicBezTo>
                        <a:pt x="275" y="169"/>
                        <a:pt x="289" y="167"/>
                        <a:pt x="302" y="168"/>
                      </a:cubicBezTo>
                      <a:cubicBezTo>
                        <a:pt x="303" y="157"/>
                        <a:pt x="303" y="146"/>
                        <a:pt x="302" y="134"/>
                      </a:cubicBezTo>
                      <a:cubicBezTo>
                        <a:pt x="300" y="134"/>
                        <a:pt x="297" y="135"/>
                        <a:pt x="295" y="135"/>
                      </a:cubicBezTo>
                      <a:close/>
                      <a:moveTo>
                        <a:pt x="190" y="190"/>
                      </a:moveTo>
                      <a:cubicBezTo>
                        <a:pt x="190" y="190"/>
                        <a:pt x="190" y="190"/>
                        <a:pt x="190" y="190"/>
                      </a:cubicBezTo>
                      <a:cubicBezTo>
                        <a:pt x="169" y="211"/>
                        <a:pt x="135" y="211"/>
                        <a:pt x="114" y="190"/>
                      </a:cubicBezTo>
                      <a:cubicBezTo>
                        <a:pt x="92" y="169"/>
                        <a:pt x="92" y="134"/>
                        <a:pt x="114" y="113"/>
                      </a:cubicBezTo>
                      <a:cubicBezTo>
                        <a:pt x="135" y="92"/>
                        <a:pt x="169" y="92"/>
                        <a:pt x="190" y="113"/>
                      </a:cubicBezTo>
                      <a:cubicBezTo>
                        <a:pt x="211" y="134"/>
                        <a:pt x="211" y="169"/>
                        <a:pt x="190" y="19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73" name="Google Shape;42;p3"/>
                <p:cNvSpPr/>
                <p:nvPr/>
              </p:nvSpPr>
              <p:spPr>
                <a:xfrm>
                  <a:off x="475920" y="1088640"/>
                  <a:ext cx="268200" cy="268560"/>
                </a:xfrm>
                <a:custGeom>
                  <a:avLst/>
                  <a:gdLst>
                    <a:gd name="textAreaLeft" fmla="*/ 0 w 268200"/>
                    <a:gd name="textAreaRight" fmla="*/ 268560 w 268200"/>
                    <a:gd name="textAreaTop" fmla="*/ 0 h 268560"/>
                    <a:gd name="textAreaBottom" fmla="*/ 268920 h 268560"/>
                  </a:gdLst>
                  <a:ahLst/>
                  <a:cxnLst/>
                  <a:rect l="textAreaLeft" t="textAreaTop" r="textAreaRight" b="textAreaBottom"/>
                  <a:pathLst>
                    <a:path w="514" h="515">
                      <a:moveTo>
                        <a:pt x="507" y="209"/>
                      </a:moveTo>
                      <a:cubicBezTo>
                        <a:pt x="506" y="200"/>
                        <a:pt x="499" y="193"/>
                        <a:pt x="490" y="192"/>
                      </a:cubicBezTo>
                      <a:cubicBezTo>
                        <a:pt x="469" y="188"/>
                        <a:pt x="469" y="188"/>
                        <a:pt x="469" y="188"/>
                      </a:cubicBezTo>
                      <a:cubicBezTo>
                        <a:pt x="467" y="188"/>
                        <a:pt x="465" y="186"/>
                        <a:pt x="464" y="184"/>
                      </a:cubicBezTo>
                      <a:cubicBezTo>
                        <a:pt x="461" y="177"/>
                        <a:pt x="458" y="170"/>
                        <a:pt x="455" y="163"/>
                      </a:cubicBezTo>
                      <a:cubicBezTo>
                        <a:pt x="454" y="161"/>
                        <a:pt x="454" y="158"/>
                        <a:pt x="456" y="157"/>
                      </a:cubicBezTo>
                      <a:cubicBezTo>
                        <a:pt x="468" y="139"/>
                        <a:pt x="468" y="139"/>
                        <a:pt x="468" y="139"/>
                      </a:cubicBezTo>
                      <a:cubicBezTo>
                        <a:pt x="473" y="132"/>
                        <a:pt x="473" y="122"/>
                        <a:pt x="468" y="115"/>
                      </a:cubicBezTo>
                      <a:cubicBezTo>
                        <a:pt x="459" y="101"/>
                        <a:pt x="448" y="89"/>
                        <a:pt x="437" y="77"/>
                      </a:cubicBezTo>
                      <a:cubicBezTo>
                        <a:pt x="424" y="64"/>
                        <a:pt x="409" y="53"/>
                        <a:pt x="394" y="43"/>
                      </a:cubicBezTo>
                      <a:cubicBezTo>
                        <a:pt x="389" y="39"/>
                        <a:pt x="382" y="39"/>
                        <a:pt x="377" y="43"/>
                      </a:cubicBezTo>
                      <a:cubicBezTo>
                        <a:pt x="357" y="58"/>
                        <a:pt x="357" y="58"/>
                        <a:pt x="357" y="58"/>
                      </a:cubicBezTo>
                      <a:cubicBezTo>
                        <a:pt x="355" y="59"/>
                        <a:pt x="352" y="60"/>
                        <a:pt x="350" y="59"/>
                      </a:cubicBezTo>
                      <a:cubicBezTo>
                        <a:pt x="343" y="55"/>
                        <a:pt x="336" y="53"/>
                        <a:pt x="329" y="50"/>
                      </a:cubicBezTo>
                      <a:cubicBezTo>
                        <a:pt x="327" y="49"/>
                        <a:pt x="326" y="47"/>
                        <a:pt x="325" y="45"/>
                      </a:cubicBezTo>
                      <a:cubicBezTo>
                        <a:pt x="321" y="20"/>
                        <a:pt x="321" y="20"/>
                        <a:pt x="321" y="20"/>
                      </a:cubicBezTo>
                      <a:cubicBezTo>
                        <a:pt x="320" y="14"/>
                        <a:pt x="315" y="9"/>
                        <a:pt x="309" y="8"/>
                      </a:cubicBezTo>
                      <a:cubicBezTo>
                        <a:pt x="274" y="0"/>
                        <a:pt x="237" y="1"/>
                        <a:pt x="201" y="8"/>
                      </a:cubicBezTo>
                      <a:cubicBezTo>
                        <a:pt x="195" y="9"/>
                        <a:pt x="191" y="14"/>
                        <a:pt x="190" y="20"/>
                      </a:cubicBezTo>
                      <a:cubicBezTo>
                        <a:pt x="186" y="45"/>
                        <a:pt x="186" y="45"/>
                        <a:pt x="186" y="45"/>
                      </a:cubicBezTo>
                      <a:cubicBezTo>
                        <a:pt x="185" y="48"/>
                        <a:pt x="184" y="49"/>
                        <a:pt x="181" y="50"/>
                      </a:cubicBezTo>
                      <a:cubicBezTo>
                        <a:pt x="174" y="53"/>
                        <a:pt x="167" y="56"/>
                        <a:pt x="160" y="59"/>
                      </a:cubicBezTo>
                      <a:cubicBezTo>
                        <a:pt x="158" y="60"/>
                        <a:pt x="156" y="60"/>
                        <a:pt x="154" y="58"/>
                      </a:cubicBezTo>
                      <a:cubicBezTo>
                        <a:pt x="133" y="44"/>
                        <a:pt x="133" y="44"/>
                        <a:pt x="133" y="44"/>
                      </a:cubicBezTo>
                      <a:cubicBezTo>
                        <a:pt x="128" y="40"/>
                        <a:pt x="121" y="40"/>
                        <a:pt x="116" y="43"/>
                      </a:cubicBezTo>
                      <a:cubicBezTo>
                        <a:pt x="101" y="53"/>
                        <a:pt x="87" y="65"/>
                        <a:pt x="75" y="77"/>
                      </a:cubicBezTo>
                      <a:cubicBezTo>
                        <a:pt x="63" y="89"/>
                        <a:pt x="52" y="102"/>
                        <a:pt x="43" y="116"/>
                      </a:cubicBezTo>
                      <a:cubicBezTo>
                        <a:pt x="38" y="123"/>
                        <a:pt x="38" y="133"/>
                        <a:pt x="43" y="140"/>
                      </a:cubicBezTo>
                      <a:cubicBezTo>
                        <a:pt x="55" y="157"/>
                        <a:pt x="55" y="157"/>
                        <a:pt x="55" y="157"/>
                      </a:cubicBezTo>
                      <a:cubicBezTo>
                        <a:pt x="57" y="159"/>
                        <a:pt x="57" y="162"/>
                        <a:pt x="56" y="164"/>
                      </a:cubicBezTo>
                      <a:cubicBezTo>
                        <a:pt x="53" y="171"/>
                        <a:pt x="50" y="178"/>
                        <a:pt x="47" y="185"/>
                      </a:cubicBezTo>
                      <a:cubicBezTo>
                        <a:pt x="47" y="187"/>
                        <a:pt x="45" y="188"/>
                        <a:pt x="42" y="189"/>
                      </a:cubicBezTo>
                      <a:cubicBezTo>
                        <a:pt x="17" y="193"/>
                        <a:pt x="17" y="193"/>
                        <a:pt x="17" y="193"/>
                      </a:cubicBezTo>
                      <a:cubicBezTo>
                        <a:pt x="11" y="194"/>
                        <a:pt x="6" y="199"/>
                        <a:pt x="5" y="205"/>
                      </a:cubicBezTo>
                      <a:cubicBezTo>
                        <a:pt x="1" y="222"/>
                        <a:pt x="0" y="240"/>
                        <a:pt x="0" y="258"/>
                      </a:cubicBezTo>
                      <a:cubicBezTo>
                        <a:pt x="0" y="275"/>
                        <a:pt x="1" y="292"/>
                        <a:pt x="4" y="308"/>
                      </a:cubicBezTo>
                      <a:cubicBezTo>
                        <a:pt x="6" y="317"/>
                        <a:pt x="13" y="324"/>
                        <a:pt x="22" y="325"/>
                      </a:cubicBezTo>
                      <a:cubicBezTo>
                        <a:pt x="43" y="329"/>
                        <a:pt x="43" y="329"/>
                        <a:pt x="43" y="329"/>
                      </a:cubicBezTo>
                      <a:cubicBezTo>
                        <a:pt x="45" y="329"/>
                        <a:pt x="47" y="331"/>
                        <a:pt x="47" y="333"/>
                      </a:cubicBezTo>
                      <a:cubicBezTo>
                        <a:pt x="50" y="340"/>
                        <a:pt x="53" y="347"/>
                        <a:pt x="56" y="353"/>
                      </a:cubicBezTo>
                      <a:cubicBezTo>
                        <a:pt x="57" y="356"/>
                        <a:pt x="57" y="358"/>
                        <a:pt x="56" y="360"/>
                      </a:cubicBezTo>
                      <a:cubicBezTo>
                        <a:pt x="43" y="377"/>
                        <a:pt x="43" y="377"/>
                        <a:pt x="43" y="377"/>
                      </a:cubicBezTo>
                      <a:cubicBezTo>
                        <a:pt x="38" y="384"/>
                        <a:pt x="38" y="394"/>
                        <a:pt x="43" y="402"/>
                      </a:cubicBezTo>
                      <a:cubicBezTo>
                        <a:pt x="62" y="430"/>
                        <a:pt x="88" y="455"/>
                        <a:pt x="117" y="474"/>
                      </a:cubicBezTo>
                      <a:cubicBezTo>
                        <a:pt x="122" y="477"/>
                        <a:pt x="129" y="477"/>
                        <a:pt x="134" y="474"/>
                      </a:cubicBezTo>
                      <a:cubicBezTo>
                        <a:pt x="154" y="459"/>
                        <a:pt x="154" y="459"/>
                        <a:pt x="154" y="459"/>
                      </a:cubicBezTo>
                      <a:cubicBezTo>
                        <a:pt x="156" y="457"/>
                        <a:pt x="159" y="457"/>
                        <a:pt x="161" y="458"/>
                      </a:cubicBezTo>
                      <a:cubicBezTo>
                        <a:pt x="168" y="461"/>
                        <a:pt x="175" y="464"/>
                        <a:pt x="182" y="467"/>
                      </a:cubicBezTo>
                      <a:cubicBezTo>
                        <a:pt x="184" y="468"/>
                        <a:pt x="186" y="469"/>
                        <a:pt x="186" y="472"/>
                      </a:cubicBezTo>
                      <a:cubicBezTo>
                        <a:pt x="190" y="493"/>
                        <a:pt x="190" y="493"/>
                        <a:pt x="190" y="493"/>
                      </a:cubicBezTo>
                      <a:cubicBezTo>
                        <a:pt x="191" y="501"/>
                        <a:pt x="198" y="508"/>
                        <a:pt x="207" y="510"/>
                      </a:cubicBezTo>
                      <a:cubicBezTo>
                        <a:pt x="223" y="513"/>
                        <a:pt x="239" y="515"/>
                        <a:pt x="256" y="515"/>
                      </a:cubicBezTo>
                      <a:cubicBezTo>
                        <a:pt x="272" y="515"/>
                        <a:pt x="289" y="513"/>
                        <a:pt x="305" y="510"/>
                      </a:cubicBezTo>
                      <a:cubicBezTo>
                        <a:pt x="314" y="508"/>
                        <a:pt x="321" y="501"/>
                        <a:pt x="322" y="492"/>
                      </a:cubicBezTo>
                      <a:cubicBezTo>
                        <a:pt x="326" y="472"/>
                        <a:pt x="326" y="472"/>
                        <a:pt x="326" y="472"/>
                      </a:cubicBezTo>
                      <a:cubicBezTo>
                        <a:pt x="326" y="469"/>
                        <a:pt x="328" y="467"/>
                        <a:pt x="330" y="467"/>
                      </a:cubicBezTo>
                      <a:cubicBezTo>
                        <a:pt x="337" y="464"/>
                        <a:pt x="344" y="461"/>
                        <a:pt x="351" y="458"/>
                      </a:cubicBezTo>
                      <a:cubicBezTo>
                        <a:pt x="353" y="457"/>
                        <a:pt x="355" y="457"/>
                        <a:pt x="357" y="458"/>
                      </a:cubicBezTo>
                      <a:cubicBezTo>
                        <a:pt x="378" y="473"/>
                        <a:pt x="378" y="473"/>
                        <a:pt x="378" y="473"/>
                      </a:cubicBezTo>
                      <a:cubicBezTo>
                        <a:pt x="383" y="477"/>
                        <a:pt x="390" y="477"/>
                        <a:pt x="395" y="474"/>
                      </a:cubicBezTo>
                      <a:cubicBezTo>
                        <a:pt x="410" y="464"/>
                        <a:pt x="424" y="452"/>
                        <a:pt x="437" y="440"/>
                      </a:cubicBezTo>
                      <a:cubicBezTo>
                        <a:pt x="449" y="428"/>
                        <a:pt x="459" y="415"/>
                        <a:pt x="469" y="401"/>
                      </a:cubicBezTo>
                      <a:cubicBezTo>
                        <a:pt x="474" y="394"/>
                        <a:pt x="474" y="384"/>
                        <a:pt x="468" y="377"/>
                      </a:cubicBezTo>
                      <a:cubicBezTo>
                        <a:pt x="456" y="360"/>
                        <a:pt x="456" y="360"/>
                        <a:pt x="456" y="360"/>
                      </a:cubicBezTo>
                      <a:cubicBezTo>
                        <a:pt x="455" y="358"/>
                        <a:pt x="454" y="355"/>
                        <a:pt x="455" y="353"/>
                      </a:cubicBezTo>
                      <a:cubicBezTo>
                        <a:pt x="459" y="346"/>
                        <a:pt x="462" y="339"/>
                        <a:pt x="464" y="332"/>
                      </a:cubicBezTo>
                      <a:cubicBezTo>
                        <a:pt x="465" y="330"/>
                        <a:pt x="467" y="328"/>
                        <a:pt x="469" y="328"/>
                      </a:cubicBezTo>
                      <a:cubicBezTo>
                        <a:pt x="494" y="324"/>
                        <a:pt x="494" y="324"/>
                        <a:pt x="494" y="324"/>
                      </a:cubicBezTo>
                      <a:cubicBezTo>
                        <a:pt x="500" y="323"/>
                        <a:pt x="505" y="318"/>
                        <a:pt x="506" y="312"/>
                      </a:cubicBezTo>
                      <a:cubicBezTo>
                        <a:pt x="513" y="278"/>
                        <a:pt x="514" y="243"/>
                        <a:pt x="507" y="209"/>
                      </a:cubicBezTo>
                      <a:close/>
                      <a:moveTo>
                        <a:pt x="384" y="387"/>
                      </a:moveTo>
                      <a:cubicBezTo>
                        <a:pt x="339" y="431"/>
                        <a:pt x="279" y="448"/>
                        <a:pt x="220" y="436"/>
                      </a:cubicBezTo>
                      <a:cubicBezTo>
                        <a:pt x="219" y="436"/>
                        <a:pt x="218" y="436"/>
                        <a:pt x="217" y="436"/>
                      </a:cubicBezTo>
                      <a:cubicBezTo>
                        <a:pt x="217" y="436"/>
                        <a:pt x="217" y="436"/>
                        <a:pt x="217" y="436"/>
                      </a:cubicBezTo>
                      <a:cubicBezTo>
                        <a:pt x="151" y="423"/>
                        <a:pt x="91" y="363"/>
                        <a:pt x="79" y="297"/>
                      </a:cubicBezTo>
                      <a:cubicBezTo>
                        <a:pt x="79" y="297"/>
                        <a:pt x="79" y="297"/>
                        <a:pt x="79" y="297"/>
                      </a:cubicBezTo>
                      <a:cubicBezTo>
                        <a:pt x="78" y="296"/>
                        <a:pt x="78" y="295"/>
                        <a:pt x="78" y="294"/>
                      </a:cubicBezTo>
                      <a:cubicBezTo>
                        <a:pt x="73" y="271"/>
                        <a:pt x="73" y="246"/>
                        <a:pt x="78" y="222"/>
                      </a:cubicBezTo>
                      <a:cubicBezTo>
                        <a:pt x="78" y="221"/>
                        <a:pt x="78" y="220"/>
                        <a:pt x="79" y="219"/>
                      </a:cubicBezTo>
                      <a:cubicBezTo>
                        <a:pt x="79" y="219"/>
                        <a:pt x="79" y="219"/>
                        <a:pt x="79" y="219"/>
                      </a:cubicBezTo>
                      <a:cubicBezTo>
                        <a:pt x="108" y="81"/>
                        <a:pt x="283" y="29"/>
                        <a:pt x="384" y="130"/>
                      </a:cubicBezTo>
                      <a:cubicBezTo>
                        <a:pt x="409" y="155"/>
                        <a:pt x="425" y="186"/>
                        <a:pt x="433" y="219"/>
                      </a:cubicBezTo>
                      <a:cubicBezTo>
                        <a:pt x="433" y="219"/>
                        <a:pt x="433" y="219"/>
                        <a:pt x="433" y="219"/>
                      </a:cubicBezTo>
                      <a:cubicBezTo>
                        <a:pt x="433" y="221"/>
                        <a:pt x="433" y="222"/>
                        <a:pt x="433" y="223"/>
                      </a:cubicBezTo>
                      <a:cubicBezTo>
                        <a:pt x="445" y="280"/>
                        <a:pt x="428" y="342"/>
                        <a:pt x="384" y="3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374" name="Google Shape;43;p3"/>
              <p:cNvGrpSpPr/>
              <p:nvPr/>
            </p:nvGrpSpPr>
            <p:grpSpPr>
              <a:xfrm>
                <a:off x="-163800" y="693720"/>
                <a:ext cx="399240" cy="412560"/>
                <a:chOff x="-163800" y="693720"/>
                <a:chExt cx="399240" cy="412560"/>
              </a:xfrm>
            </p:grpSpPr>
            <p:sp>
              <p:nvSpPr>
                <p:cNvPr id="375" name="Google Shape;44;p3"/>
                <p:cNvSpPr/>
                <p:nvPr/>
              </p:nvSpPr>
              <p:spPr>
                <a:xfrm>
                  <a:off x="-163800" y="693720"/>
                  <a:ext cx="399240" cy="261000"/>
                </a:xfrm>
                <a:custGeom>
                  <a:avLst/>
                  <a:gdLst>
                    <a:gd name="textAreaLeft" fmla="*/ 0 w 399240"/>
                    <a:gd name="textAreaRight" fmla="*/ 399600 w 399240"/>
                    <a:gd name="textAreaTop" fmla="*/ 0 h 261000"/>
                    <a:gd name="textAreaBottom" fmla="*/ 261360 h 261000"/>
                  </a:gdLst>
                  <a:ahLst/>
                  <a:cxnLst/>
                  <a:rect l="textAreaLeft" t="textAreaTop" r="textAreaRight" b="textAreaBottom"/>
                  <a:pathLst>
                    <a:path w="511" h="334">
                      <a:moveTo>
                        <a:pt x="470" y="187"/>
                      </a:moveTo>
                      <a:cubicBezTo>
                        <a:pt x="462" y="183"/>
                        <a:pt x="459" y="175"/>
                        <a:pt x="462" y="167"/>
                      </a:cubicBezTo>
                      <a:cubicBezTo>
                        <a:pt x="481" y="118"/>
                        <a:pt x="444" y="63"/>
                        <a:pt x="391" y="63"/>
                      </a:cubicBezTo>
                      <a:cubicBezTo>
                        <a:pt x="381" y="62"/>
                        <a:pt x="371" y="64"/>
                        <a:pt x="361" y="68"/>
                      </a:cubicBezTo>
                      <a:cubicBezTo>
                        <a:pt x="353" y="71"/>
                        <a:pt x="344" y="68"/>
                        <a:pt x="341" y="60"/>
                      </a:cubicBezTo>
                      <a:cubicBezTo>
                        <a:pt x="314" y="1"/>
                        <a:pt x="229" y="0"/>
                        <a:pt x="201" y="59"/>
                      </a:cubicBezTo>
                      <a:cubicBezTo>
                        <a:pt x="198" y="67"/>
                        <a:pt x="189" y="70"/>
                        <a:pt x="181" y="67"/>
                      </a:cubicBezTo>
                      <a:cubicBezTo>
                        <a:pt x="173" y="64"/>
                        <a:pt x="163" y="63"/>
                        <a:pt x="154" y="63"/>
                      </a:cubicBezTo>
                      <a:cubicBezTo>
                        <a:pt x="112" y="63"/>
                        <a:pt x="78" y="98"/>
                        <a:pt x="78" y="140"/>
                      </a:cubicBezTo>
                      <a:cubicBezTo>
                        <a:pt x="78" y="149"/>
                        <a:pt x="80" y="158"/>
                        <a:pt x="83" y="167"/>
                      </a:cubicBezTo>
                      <a:cubicBezTo>
                        <a:pt x="86" y="175"/>
                        <a:pt x="82" y="184"/>
                        <a:pt x="75" y="187"/>
                      </a:cubicBezTo>
                      <a:cubicBezTo>
                        <a:pt x="0" y="225"/>
                        <a:pt x="26" y="332"/>
                        <a:pt x="109" y="334"/>
                      </a:cubicBezTo>
                      <a:cubicBezTo>
                        <a:pt x="177" y="334"/>
                        <a:pt x="177" y="334"/>
                        <a:pt x="177" y="334"/>
                      </a:cubicBezTo>
                      <a:cubicBezTo>
                        <a:pt x="271" y="330"/>
                        <a:pt x="271" y="196"/>
                        <a:pt x="177" y="192"/>
                      </a:cubicBezTo>
                      <a:cubicBezTo>
                        <a:pt x="168" y="192"/>
                        <a:pt x="161" y="185"/>
                        <a:pt x="161" y="176"/>
                      </a:cubicBezTo>
                      <a:cubicBezTo>
                        <a:pt x="161" y="167"/>
                        <a:pt x="168" y="160"/>
                        <a:pt x="177" y="160"/>
                      </a:cubicBezTo>
                      <a:cubicBezTo>
                        <a:pt x="228" y="160"/>
                        <a:pt x="271" y="198"/>
                        <a:pt x="278" y="247"/>
                      </a:cubicBezTo>
                      <a:cubicBezTo>
                        <a:pt x="353" y="247"/>
                        <a:pt x="353" y="247"/>
                        <a:pt x="353" y="247"/>
                      </a:cubicBezTo>
                      <a:cubicBezTo>
                        <a:pt x="367" y="247"/>
                        <a:pt x="379" y="235"/>
                        <a:pt x="379" y="221"/>
                      </a:cubicBezTo>
                      <a:cubicBezTo>
                        <a:pt x="379" y="207"/>
                        <a:pt x="367" y="195"/>
                        <a:pt x="353" y="195"/>
                      </a:cubicBezTo>
                      <a:cubicBezTo>
                        <a:pt x="332" y="194"/>
                        <a:pt x="332" y="164"/>
                        <a:pt x="353" y="163"/>
                      </a:cubicBezTo>
                      <a:cubicBezTo>
                        <a:pt x="430" y="166"/>
                        <a:pt x="430" y="276"/>
                        <a:pt x="353" y="279"/>
                      </a:cubicBezTo>
                      <a:cubicBezTo>
                        <a:pt x="278" y="279"/>
                        <a:pt x="278" y="279"/>
                        <a:pt x="278" y="279"/>
                      </a:cubicBezTo>
                      <a:cubicBezTo>
                        <a:pt x="275" y="300"/>
                        <a:pt x="265" y="319"/>
                        <a:pt x="251" y="334"/>
                      </a:cubicBezTo>
                      <a:cubicBezTo>
                        <a:pt x="257" y="334"/>
                        <a:pt x="257" y="334"/>
                        <a:pt x="257" y="334"/>
                      </a:cubicBezTo>
                      <a:cubicBezTo>
                        <a:pt x="258" y="334"/>
                        <a:pt x="258" y="334"/>
                        <a:pt x="259" y="334"/>
                      </a:cubicBezTo>
                      <a:cubicBezTo>
                        <a:pt x="432" y="334"/>
                        <a:pt x="432" y="334"/>
                        <a:pt x="432" y="334"/>
                      </a:cubicBezTo>
                      <a:cubicBezTo>
                        <a:pt x="453" y="334"/>
                        <a:pt x="473" y="326"/>
                        <a:pt x="488" y="311"/>
                      </a:cubicBezTo>
                      <a:cubicBezTo>
                        <a:pt x="503" y="296"/>
                        <a:pt x="511" y="276"/>
                        <a:pt x="511" y="255"/>
                      </a:cubicBezTo>
                      <a:cubicBezTo>
                        <a:pt x="511" y="226"/>
                        <a:pt x="495" y="200"/>
                        <a:pt x="470" y="1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76" name="Google Shape;45;p3"/>
                <p:cNvSpPr/>
                <p:nvPr/>
              </p:nvSpPr>
              <p:spPr>
                <a:xfrm>
                  <a:off x="115560" y="1054440"/>
                  <a:ext cx="49680" cy="51840"/>
                </a:xfrm>
                <a:custGeom>
                  <a:avLst/>
                  <a:gdLst>
                    <a:gd name="textAreaLeft" fmla="*/ 0 w 49680"/>
                    <a:gd name="textAreaRight" fmla="*/ 50040 w 49680"/>
                    <a:gd name="textAreaTop" fmla="*/ 0 h 51840"/>
                    <a:gd name="textAreaBottom" fmla="*/ 52200 h 51840"/>
                  </a:gdLst>
                  <a:ahLst/>
                  <a:cxnLst/>
                  <a:rect l="textAreaLeft" t="textAreaTop" r="textAreaRight" b="textAreaBottom"/>
                  <a:pathLst>
                    <a:path w="64" h="67">
                      <a:moveTo>
                        <a:pt x="63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52"/>
                        <a:pt x="14" y="67"/>
                        <a:pt x="32" y="67"/>
                      </a:cubicBezTo>
                      <a:cubicBezTo>
                        <a:pt x="57" y="67"/>
                        <a:pt x="57" y="67"/>
                        <a:pt x="57" y="67"/>
                      </a:cubicBezTo>
                      <a:cubicBezTo>
                        <a:pt x="61" y="67"/>
                        <a:pt x="64" y="63"/>
                        <a:pt x="64" y="59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0"/>
                        <a:pt x="64" y="0"/>
                        <a:pt x="6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5920" bIns="259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77" name="Google Shape;46;p3"/>
                <p:cNvSpPr/>
                <p:nvPr/>
              </p:nvSpPr>
              <p:spPr>
                <a:xfrm>
                  <a:off x="51840" y="974520"/>
                  <a:ext cx="152280" cy="54720"/>
                </a:xfrm>
                <a:custGeom>
                  <a:avLst/>
                  <a:gdLst>
                    <a:gd name="textAreaLeft" fmla="*/ 0 w 152280"/>
                    <a:gd name="textAreaRight" fmla="*/ 152640 w 152280"/>
                    <a:gd name="textAreaTop" fmla="*/ 0 h 54720"/>
                    <a:gd name="textAreaBottom" fmla="*/ 55080 h 54720"/>
                  </a:gdLst>
                  <a:ahLst/>
                  <a:cxnLst/>
                  <a:rect l="textAreaLeft" t="textAreaTop" r="textAreaRight" b="textAreaBottom"/>
                  <a:pathLst>
                    <a:path w="195" h="70">
                      <a:moveTo>
                        <a:pt x="195" y="19"/>
                      </a:moveTo>
                      <a:cubicBezTo>
                        <a:pt x="195" y="0"/>
                        <a:pt x="195" y="0"/>
                        <a:pt x="195" y="0"/>
                      </a:cubicBezTo>
                      <a:cubicBezTo>
                        <a:pt x="183" y="5"/>
                        <a:pt x="170" y="7"/>
                        <a:pt x="156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7" y="43"/>
                        <a:pt x="39" y="70"/>
                        <a:pt x="77" y="70"/>
                      </a:cubicBezTo>
                      <a:cubicBezTo>
                        <a:pt x="144" y="70"/>
                        <a:pt x="144" y="70"/>
                        <a:pt x="144" y="70"/>
                      </a:cubicBezTo>
                      <a:cubicBezTo>
                        <a:pt x="172" y="70"/>
                        <a:pt x="195" y="47"/>
                        <a:pt x="195" y="1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7360" bIns="2736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</p:grpSp>
        <p:grpSp>
          <p:nvGrpSpPr>
            <p:cNvPr id="378" name="Google Shape;47;p3"/>
            <p:cNvGrpSpPr/>
            <p:nvPr/>
          </p:nvGrpSpPr>
          <p:grpSpPr>
            <a:xfrm>
              <a:off x="7427160" y="3805920"/>
              <a:ext cx="2007000" cy="1963080"/>
              <a:chOff x="7427160" y="3805920"/>
              <a:chExt cx="2007000" cy="1963080"/>
            </a:xfrm>
          </p:grpSpPr>
          <p:pic>
            <p:nvPicPr>
              <p:cNvPr id="379" name="Google Shape;48;p3"/>
              <p:cNvPicPr/>
              <p:nvPr/>
            </p:nvPicPr>
            <p:blipFill>
              <a:blip r:embed="rId5">
                <a:alphaModFix amt="50000"/>
              </a:blip>
              <a:stretch/>
            </p:blipFill>
            <p:spPr>
              <a:xfrm>
                <a:off x="7427160" y="3805920"/>
                <a:ext cx="2007000" cy="19630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grpSp>
            <p:nvGrpSpPr>
              <p:cNvPr id="380" name="Google Shape;49;p3"/>
              <p:cNvGrpSpPr/>
              <p:nvPr/>
            </p:nvGrpSpPr>
            <p:grpSpPr>
              <a:xfrm>
                <a:off x="7684560" y="4187160"/>
                <a:ext cx="344160" cy="317160"/>
                <a:chOff x="7684560" y="4187160"/>
                <a:chExt cx="344160" cy="317160"/>
              </a:xfrm>
            </p:grpSpPr>
            <p:sp>
              <p:nvSpPr>
                <p:cNvPr id="381" name="Google Shape;50;p3"/>
                <p:cNvSpPr/>
                <p:nvPr/>
              </p:nvSpPr>
              <p:spPr>
                <a:xfrm>
                  <a:off x="7799400" y="4240800"/>
                  <a:ext cx="148320" cy="149040"/>
                </a:xfrm>
                <a:custGeom>
                  <a:avLst/>
                  <a:gdLst>
                    <a:gd name="textAreaLeft" fmla="*/ 0 w 148320"/>
                    <a:gd name="textAreaRight" fmla="*/ 148680 w 148320"/>
                    <a:gd name="textAreaTop" fmla="*/ 0 h 149040"/>
                    <a:gd name="textAreaBottom" fmla="*/ 149400 h 149040"/>
                  </a:gdLst>
                  <a:ahLst/>
                  <a:cxnLst/>
                  <a:rect l="textAreaLeft" t="textAreaTop" r="textAreaRight" b="textAreaBottom"/>
                  <a:pathLst>
                    <a:path w="251" h="252">
                      <a:moveTo>
                        <a:pt x="197" y="142"/>
                      </a:moveTo>
                      <a:cubicBezTo>
                        <a:pt x="176" y="141"/>
                        <a:pt x="176" y="110"/>
                        <a:pt x="197" y="110"/>
                      </a:cubicBezTo>
                      <a:cubicBezTo>
                        <a:pt x="251" y="109"/>
                        <a:pt x="251" y="109"/>
                        <a:pt x="251" y="109"/>
                      </a:cubicBezTo>
                      <a:cubicBezTo>
                        <a:pt x="245" y="55"/>
                        <a:pt x="197" y="6"/>
                        <a:pt x="142" y="0"/>
                      </a:cubicBezTo>
                      <a:cubicBezTo>
                        <a:pt x="141" y="54"/>
                        <a:pt x="141" y="54"/>
                        <a:pt x="141" y="54"/>
                      </a:cubicBezTo>
                      <a:cubicBezTo>
                        <a:pt x="141" y="63"/>
                        <a:pt x="134" y="70"/>
                        <a:pt x="125" y="70"/>
                      </a:cubicBezTo>
                      <a:cubicBezTo>
                        <a:pt x="125" y="70"/>
                        <a:pt x="125" y="70"/>
                        <a:pt x="125" y="70"/>
                      </a:cubicBezTo>
                      <a:cubicBezTo>
                        <a:pt x="116" y="70"/>
                        <a:pt x="109" y="63"/>
                        <a:pt x="109" y="54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cubicBezTo>
                        <a:pt x="53" y="6"/>
                        <a:pt x="5" y="55"/>
                        <a:pt x="0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53" y="110"/>
                        <a:pt x="53" y="110"/>
                        <a:pt x="53" y="110"/>
                      </a:cubicBezTo>
                      <a:cubicBezTo>
                        <a:pt x="74" y="111"/>
                        <a:pt x="74" y="141"/>
                        <a:pt x="53" y="142"/>
                      </a:cubicBezTo>
                      <a:cubicBezTo>
                        <a:pt x="0" y="142"/>
                        <a:pt x="0" y="142"/>
                        <a:pt x="0" y="142"/>
                      </a:cubicBezTo>
                      <a:cubicBezTo>
                        <a:pt x="5" y="197"/>
                        <a:pt x="53" y="246"/>
                        <a:pt x="109" y="252"/>
                      </a:cubicBezTo>
                      <a:cubicBezTo>
                        <a:pt x="109" y="198"/>
                        <a:pt x="109" y="198"/>
                        <a:pt x="109" y="198"/>
                      </a:cubicBezTo>
                      <a:cubicBezTo>
                        <a:pt x="109" y="189"/>
                        <a:pt x="116" y="182"/>
                        <a:pt x="125" y="182"/>
                      </a:cubicBezTo>
                      <a:cubicBezTo>
                        <a:pt x="125" y="182"/>
                        <a:pt x="125" y="182"/>
                        <a:pt x="125" y="182"/>
                      </a:cubicBezTo>
                      <a:cubicBezTo>
                        <a:pt x="134" y="182"/>
                        <a:pt x="141" y="189"/>
                        <a:pt x="141" y="198"/>
                      </a:cubicBezTo>
                      <a:cubicBezTo>
                        <a:pt x="141" y="252"/>
                        <a:pt x="141" y="252"/>
                        <a:pt x="141" y="252"/>
                      </a:cubicBezTo>
                      <a:cubicBezTo>
                        <a:pt x="197" y="246"/>
                        <a:pt x="245" y="197"/>
                        <a:pt x="251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ubicBezTo>
                        <a:pt x="197" y="142"/>
                        <a:pt x="197" y="142"/>
                        <a:pt x="197" y="142"/>
                      </a:cubicBezTo>
                      <a:close/>
                      <a:moveTo>
                        <a:pt x="125" y="142"/>
                      </a:moveTo>
                      <a:cubicBezTo>
                        <a:pt x="104" y="141"/>
                        <a:pt x="104" y="111"/>
                        <a:pt x="125" y="110"/>
                      </a:cubicBezTo>
                      <a:cubicBezTo>
                        <a:pt x="147" y="110"/>
                        <a:pt x="147" y="141"/>
                        <a:pt x="125" y="14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82" name="Google Shape;51;p3"/>
                <p:cNvSpPr/>
                <p:nvPr/>
              </p:nvSpPr>
              <p:spPr>
                <a:xfrm>
                  <a:off x="7684560" y="4425840"/>
                  <a:ext cx="77760" cy="78480"/>
                </a:xfrm>
                <a:custGeom>
                  <a:avLst/>
                  <a:gdLst>
                    <a:gd name="textAreaLeft" fmla="*/ 0 w 77760"/>
                    <a:gd name="textAreaRight" fmla="*/ 78120 w 77760"/>
                    <a:gd name="textAreaTop" fmla="*/ 0 h 78480"/>
                    <a:gd name="textAreaBottom" fmla="*/ 78840 h 78480"/>
                  </a:gdLst>
                  <a:ahLst/>
                  <a:cxnLst/>
                  <a:rect l="textAreaLeft" t="textAreaTop" r="textAreaRight" b="textAreaBottom"/>
                  <a:pathLst>
                    <a:path w="132" h="133">
                      <a:moveTo>
                        <a:pt x="75" y="0"/>
                      </a:moveTo>
                      <a:cubicBezTo>
                        <a:pt x="15" y="60"/>
                        <a:pt x="15" y="60"/>
                        <a:pt x="15" y="60"/>
                      </a:cubicBezTo>
                      <a:cubicBezTo>
                        <a:pt x="0" y="76"/>
                        <a:pt x="0" y="101"/>
                        <a:pt x="15" y="117"/>
                      </a:cubicBezTo>
                      <a:cubicBezTo>
                        <a:pt x="31" y="133"/>
                        <a:pt x="56" y="133"/>
                        <a:pt x="72" y="11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cubicBezTo>
                        <a:pt x="132" y="57"/>
                        <a:pt x="132" y="57"/>
                        <a:pt x="132" y="57"/>
                      </a:cubicBez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39240" bIns="3924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83" name="Google Shape;52;p3"/>
                <p:cNvSpPr/>
                <p:nvPr/>
              </p:nvSpPr>
              <p:spPr>
                <a:xfrm>
                  <a:off x="7717680" y="4187160"/>
                  <a:ext cx="311040" cy="245520"/>
                </a:xfrm>
                <a:custGeom>
                  <a:avLst/>
                  <a:gdLst>
                    <a:gd name="textAreaLeft" fmla="*/ 0 w 311040"/>
                    <a:gd name="textAreaRight" fmla="*/ 311400 w 311040"/>
                    <a:gd name="textAreaTop" fmla="*/ 0 h 245520"/>
                    <a:gd name="textAreaBottom" fmla="*/ 245880 h 245520"/>
                  </a:gdLst>
                  <a:ahLst/>
                  <a:cxnLst/>
                  <a:rect l="textAreaLeft" t="textAreaTop" r="textAreaRight" b="textAreaBottom"/>
                  <a:pathLst>
                    <a:path w="526" h="415">
                      <a:moveTo>
                        <a:pt x="402" y="77"/>
                      </a:moveTo>
                      <a:cubicBezTo>
                        <a:pt x="329" y="1"/>
                        <a:pt x="197" y="0"/>
                        <a:pt x="124" y="77"/>
                      </a:cubicBezTo>
                      <a:cubicBezTo>
                        <a:pt x="0" y="200"/>
                        <a:pt x="89" y="415"/>
                        <a:pt x="263" y="414"/>
                      </a:cubicBezTo>
                      <a:cubicBezTo>
                        <a:pt x="437" y="415"/>
                        <a:pt x="526" y="200"/>
                        <a:pt x="402" y="77"/>
                      </a:cubicBezTo>
                      <a:close/>
                      <a:moveTo>
                        <a:pt x="376" y="329"/>
                      </a:moveTo>
                      <a:cubicBezTo>
                        <a:pt x="312" y="393"/>
                        <a:pt x="211" y="390"/>
                        <a:pt x="151" y="329"/>
                      </a:cubicBezTo>
                      <a:cubicBezTo>
                        <a:pt x="120" y="299"/>
                        <a:pt x="105" y="259"/>
                        <a:pt x="104" y="219"/>
                      </a:cubicBezTo>
                      <a:cubicBezTo>
                        <a:pt x="104" y="218"/>
                        <a:pt x="104" y="218"/>
                        <a:pt x="104" y="217"/>
                      </a:cubicBezTo>
                      <a:cubicBezTo>
                        <a:pt x="104" y="216"/>
                        <a:pt x="104" y="216"/>
                        <a:pt x="104" y="215"/>
                      </a:cubicBezTo>
                      <a:cubicBezTo>
                        <a:pt x="103" y="131"/>
                        <a:pt x="177" y="56"/>
                        <a:pt x="263" y="57"/>
                      </a:cubicBezTo>
                      <a:cubicBezTo>
                        <a:pt x="409" y="60"/>
                        <a:pt x="473" y="231"/>
                        <a:pt x="376" y="329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84" name="Google Shape;53;p3"/>
                <p:cNvSpPr/>
                <p:nvPr/>
              </p:nvSpPr>
              <p:spPr>
                <a:xfrm>
                  <a:off x="7742520" y="4393080"/>
                  <a:ext cx="52560" cy="52560"/>
                </a:xfrm>
                <a:custGeom>
                  <a:avLst/>
                  <a:gdLst>
                    <a:gd name="textAreaLeft" fmla="*/ 0 w 52560"/>
                    <a:gd name="textAreaRight" fmla="*/ 52920 w 52560"/>
                    <a:gd name="textAreaTop" fmla="*/ 0 h 52560"/>
                    <a:gd name="textAreaBottom" fmla="*/ 52920 h 52560"/>
                  </a:gdLst>
                  <a:ahLst/>
                  <a:cxnLst/>
                  <a:rect l="textAreaLeft" t="textAreaTop" r="textAreaRight" b="textAreaBottom"/>
                  <a:pathLst>
                    <a:path w="89" h="89">
                      <a:moveTo>
                        <a:pt x="33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57" y="89"/>
                        <a:pt x="57" y="89"/>
                        <a:pt x="57" y="89"/>
                      </a:cubicBezTo>
                      <a:cubicBezTo>
                        <a:pt x="89" y="57"/>
                        <a:pt x="89" y="57"/>
                        <a:pt x="89" y="57"/>
                      </a:cubicBezTo>
                      <a:cubicBezTo>
                        <a:pt x="67" y="41"/>
                        <a:pt x="48" y="22"/>
                        <a:pt x="3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26280" bIns="2628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385" name="Google Shape;54;p3"/>
              <p:cNvGrpSpPr/>
              <p:nvPr/>
            </p:nvGrpSpPr>
            <p:grpSpPr>
              <a:xfrm>
                <a:off x="8322120" y="4188240"/>
                <a:ext cx="314280" cy="314640"/>
                <a:chOff x="8322120" y="4188240"/>
                <a:chExt cx="314280" cy="314640"/>
              </a:xfrm>
            </p:grpSpPr>
            <p:sp>
              <p:nvSpPr>
                <p:cNvPr id="386" name="Google Shape;55;p3"/>
                <p:cNvSpPr/>
                <p:nvPr/>
              </p:nvSpPr>
              <p:spPr>
                <a:xfrm>
                  <a:off x="8361720" y="4218480"/>
                  <a:ext cx="185760" cy="186480"/>
                </a:xfrm>
                <a:custGeom>
                  <a:avLst/>
                  <a:gdLst>
                    <a:gd name="textAreaLeft" fmla="*/ 0 w 185760"/>
                    <a:gd name="textAreaRight" fmla="*/ 186120 w 185760"/>
                    <a:gd name="textAreaTop" fmla="*/ 0 h 186480"/>
                    <a:gd name="textAreaBottom" fmla="*/ 186840 h 186480"/>
                  </a:gdLst>
                  <a:ahLst/>
                  <a:cxnLst/>
                  <a:rect l="textAreaLeft" t="textAreaTop" r="textAreaRight" b="textAreaBottom"/>
                  <a:pathLst>
                    <a:path w="306" h="307">
                      <a:moveTo>
                        <a:pt x="23" y="169"/>
                      </a:move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7" y="242"/>
                        <a:pt x="65" y="299"/>
                        <a:pt x="137" y="307"/>
                      </a:cubicBezTo>
                      <a:cubicBezTo>
                        <a:pt x="137" y="284"/>
                        <a:pt x="137" y="284"/>
                        <a:pt x="137" y="284"/>
                      </a:cubicBezTo>
                      <a:cubicBezTo>
                        <a:pt x="138" y="263"/>
                        <a:pt x="168" y="263"/>
                        <a:pt x="168" y="284"/>
                      </a:cubicBezTo>
                      <a:cubicBezTo>
                        <a:pt x="168" y="307"/>
                        <a:pt x="168" y="307"/>
                        <a:pt x="168" y="307"/>
                      </a:cubicBezTo>
                      <a:cubicBezTo>
                        <a:pt x="241" y="299"/>
                        <a:pt x="299" y="242"/>
                        <a:pt x="306" y="169"/>
                      </a:cubicBezTo>
                      <a:cubicBezTo>
                        <a:pt x="283" y="169"/>
                        <a:pt x="283" y="169"/>
                        <a:pt x="283" y="169"/>
                      </a:cubicBezTo>
                      <a:cubicBezTo>
                        <a:pt x="262" y="168"/>
                        <a:pt x="262" y="139"/>
                        <a:pt x="283" y="138"/>
                      </a:cubicBezTo>
                      <a:cubicBezTo>
                        <a:pt x="306" y="138"/>
                        <a:pt x="306" y="138"/>
                        <a:pt x="306" y="138"/>
                      </a:cubicBezTo>
                      <a:cubicBezTo>
                        <a:pt x="299" y="65"/>
                        <a:pt x="241" y="8"/>
                        <a:pt x="168" y="0"/>
                      </a:cubicBezTo>
                      <a:cubicBezTo>
                        <a:pt x="168" y="24"/>
                        <a:pt x="168" y="24"/>
                        <a:pt x="168" y="24"/>
                      </a:cubicBezTo>
                      <a:cubicBezTo>
                        <a:pt x="167" y="44"/>
                        <a:pt x="138" y="44"/>
                        <a:pt x="137" y="24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65" y="8"/>
                        <a:pt x="7" y="65"/>
                        <a:pt x="0" y="138"/>
                      </a:cubicBezTo>
                      <a:cubicBezTo>
                        <a:pt x="23" y="138"/>
                        <a:pt x="23" y="138"/>
                        <a:pt x="23" y="138"/>
                      </a:cubicBezTo>
                      <a:cubicBezTo>
                        <a:pt x="43" y="139"/>
                        <a:pt x="43" y="168"/>
                        <a:pt x="23" y="169"/>
                      </a:cubicBezTo>
                      <a:close/>
                      <a:moveTo>
                        <a:pt x="103" y="138"/>
                      </a:moveTo>
                      <a:cubicBezTo>
                        <a:pt x="109" y="138"/>
                        <a:pt x="109" y="138"/>
                        <a:pt x="109" y="138"/>
                      </a:cubicBezTo>
                      <a:cubicBezTo>
                        <a:pt x="116" y="107"/>
                        <a:pt x="144" y="84"/>
                        <a:pt x="177" y="84"/>
                      </a:cubicBezTo>
                      <a:cubicBezTo>
                        <a:pt x="186" y="84"/>
                        <a:pt x="193" y="91"/>
                        <a:pt x="193" y="99"/>
                      </a:cubicBezTo>
                      <a:cubicBezTo>
                        <a:pt x="193" y="108"/>
                        <a:pt x="186" y="115"/>
                        <a:pt x="177" y="115"/>
                      </a:cubicBezTo>
                      <a:cubicBezTo>
                        <a:pt x="161" y="115"/>
                        <a:pt x="147" y="124"/>
                        <a:pt x="141" y="138"/>
                      </a:cubicBezTo>
                      <a:cubicBezTo>
                        <a:pt x="177" y="138"/>
                        <a:pt x="177" y="138"/>
                        <a:pt x="177" y="138"/>
                      </a:cubicBezTo>
                      <a:cubicBezTo>
                        <a:pt x="198" y="139"/>
                        <a:pt x="198" y="169"/>
                        <a:pt x="177" y="170"/>
                      </a:cubicBezTo>
                      <a:cubicBezTo>
                        <a:pt x="141" y="170"/>
                        <a:pt x="141" y="170"/>
                        <a:pt x="141" y="170"/>
                      </a:cubicBezTo>
                      <a:cubicBezTo>
                        <a:pt x="147" y="183"/>
                        <a:pt x="161" y="193"/>
                        <a:pt x="177" y="193"/>
                      </a:cubicBezTo>
                      <a:cubicBezTo>
                        <a:pt x="186" y="193"/>
                        <a:pt x="193" y="200"/>
                        <a:pt x="193" y="209"/>
                      </a:cubicBezTo>
                      <a:cubicBezTo>
                        <a:pt x="193" y="217"/>
                        <a:pt x="186" y="224"/>
                        <a:pt x="177" y="224"/>
                      </a:cubicBezTo>
                      <a:cubicBezTo>
                        <a:pt x="144" y="224"/>
                        <a:pt x="116" y="201"/>
                        <a:pt x="109" y="170"/>
                      </a:cubicBezTo>
                      <a:cubicBezTo>
                        <a:pt x="103" y="170"/>
                        <a:pt x="103" y="170"/>
                        <a:pt x="103" y="170"/>
                      </a:cubicBezTo>
                      <a:cubicBezTo>
                        <a:pt x="82" y="169"/>
                        <a:pt x="82" y="139"/>
                        <a:pt x="103" y="13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87" name="Google Shape;56;p3"/>
                <p:cNvSpPr/>
                <p:nvPr/>
              </p:nvSpPr>
              <p:spPr>
                <a:xfrm>
                  <a:off x="8322120" y="4188240"/>
                  <a:ext cx="314280" cy="314640"/>
                </a:xfrm>
                <a:custGeom>
                  <a:avLst/>
                  <a:gdLst>
                    <a:gd name="textAreaLeft" fmla="*/ 0 w 314280"/>
                    <a:gd name="textAreaRight" fmla="*/ 314640 w 314280"/>
                    <a:gd name="textAreaTop" fmla="*/ 0 h 314640"/>
                    <a:gd name="textAreaBottom" fmla="*/ 315000 h 314640"/>
                  </a:gdLst>
                  <a:ahLst/>
                  <a:cxnLst/>
                  <a:rect l="textAreaLeft" t="textAreaTop" r="textAreaRight" b="textAreaBottom"/>
                  <a:pathLst>
                    <a:path w="517" h="517">
                      <a:moveTo>
                        <a:pt x="497" y="487"/>
                      </a:moveTo>
                      <a:cubicBezTo>
                        <a:pt x="30" y="487"/>
                        <a:pt x="30" y="487"/>
                        <a:pt x="30" y="487"/>
                      </a:cubicBezTo>
                      <a:cubicBezTo>
                        <a:pt x="30" y="453"/>
                        <a:pt x="30" y="453"/>
                        <a:pt x="30" y="453"/>
                      </a:cubicBezTo>
                      <a:cubicBezTo>
                        <a:pt x="208" y="453"/>
                        <a:pt x="208" y="453"/>
                        <a:pt x="208" y="453"/>
                      </a:cubicBezTo>
                      <a:cubicBezTo>
                        <a:pt x="350" y="453"/>
                        <a:pt x="468" y="342"/>
                        <a:pt x="475" y="200"/>
                      </a:cubicBezTo>
                      <a:cubicBezTo>
                        <a:pt x="479" y="129"/>
                        <a:pt x="479" y="129"/>
                        <a:pt x="479" y="129"/>
                      </a:cubicBezTo>
                      <a:cubicBezTo>
                        <a:pt x="485" y="136"/>
                        <a:pt x="485" y="136"/>
                        <a:pt x="485" y="136"/>
                      </a:cubicBezTo>
                      <a:cubicBezTo>
                        <a:pt x="488" y="140"/>
                        <a:pt x="492" y="141"/>
                        <a:pt x="497" y="141"/>
                      </a:cubicBezTo>
                      <a:cubicBezTo>
                        <a:pt x="500" y="141"/>
                        <a:pt x="504" y="140"/>
                        <a:pt x="506" y="137"/>
                      </a:cubicBezTo>
                      <a:cubicBezTo>
                        <a:pt x="513" y="132"/>
                        <a:pt x="513" y="122"/>
                        <a:pt x="508" y="116"/>
                      </a:cubicBezTo>
                      <a:cubicBezTo>
                        <a:pt x="477" y="82"/>
                        <a:pt x="477" y="82"/>
                        <a:pt x="477" y="82"/>
                      </a:cubicBezTo>
                      <a:cubicBezTo>
                        <a:pt x="472" y="77"/>
                        <a:pt x="462" y="75"/>
                        <a:pt x="456" y="81"/>
                      </a:cubicBezTo>
                      <a:cubicBezTo>
                        <a:pt x="424" y="110"/>
                        <a:pt x="424" y="110"/>
                        <a:pt x="424" y="110"/>
                      </a:cubicBezTo>
                      <a:cubicBezTo>
                        <a:pt x="410" y="124"/>
                        <a:pt x="429" y="145"/>
                        <a:pt x="444" y="132"/>
                      </a:cubicBezTo>
                      <a:cubicBezTo>
                        <a:pt x="449" y="128"/>
                        <a:pt x="449" y="128"/>
                        <a:pt x="449" y="128"/>
                      </a:cubicBezTo>
                      <a:cubicBezTo>
                        <a:pt x="445" y="198"/>
                        <a:pt x="445" y="198"/>
                        <a:pt x="445" y="198"/>
                      </a:cubicBezTo>
                      <a:cubicBezTo>
                        <a:pt x="439" y="324"/>
                        <a:pt x="334" y="423"/>
                        <a:pt x="208" y="423"/>
                      </a:cubicBezTo>
                      <a:cubicBezTo>
                        <a:pt x="30" y="423"/>
                        <a:pt x="30" y="423"/>
                        <a:pt x="30" y="423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0"/>
                        <a:pt x="0" y="0"/>
                        <a:pt x="0" y="20"/>
                      </a:cubicBezTo>
                      <a:cubicBezTo>
                        <a:pt x="0" y="502"/>
                        <a:pt x="0" y="502"/>
                        <a:pt x="0" y="502"/>
                      </a:cubicBezTo>
                      <a:cubicBezTo>
                        <a:pt x="0" y="510"/>
                        <a:pt x="6" y="517"/>
                        <a:pt x="15" y="517"/>
                      </a:cubicBezTo>
                      <a:cubicBezTo>
                        <a:pt x="497" y="517"/>
                        <a:pt x="497" y="517"/>
                        <a:pt x="497" y="517"/>
                      </a:cubicBezTo>
                      <a:cubicBezTo>
                        <a:pt x="517" y="516"/>
                        <a:pt x="517" y="487"/>
                        <a:pt x="497" y="487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  <p:grpSp>
            <p:nvGrpSpPr>
              <p:cNvPr id="388" name="Google Shape;57;p3"/>
              <p:cNvGrpSpPr/>
              <p:nvPr/>
            </p:nvGrpSpPr>
            <p:grpSpPr>
              <a:xfrm>
                <a:off x="7958160" y="4710240"/>
                <a:ext cx="405360" cy="405000"/>
                <a:chOff x="7958160" y="4710240"/>
                <a:chExt cx="405360" cy="405000"/>
              </a:xfrm>
            </p:grpSpPr>
            <p:sp>
              <p:nvSpPr>
                <p:cNvPr id="389" name="Google Shape;58;p3"/>
                <p:cNvSpPr/>
                <p:nvPr/>
              </p:nvSpPr>
              <p:spPr>
                <a:xfrm>
                  <a:off x="8060400" y="4710240"/>
                  <a:ext cx="201240" cy="204480"/>
                </a:xfrm>
                <a:custGeom>
                  <a:avLst/>
                  <a:gdLst>
                    <a:gd name="textAreaLeft" fmla="*/ 0 w 201240"/>
                    <a:gd name="textAreaRight" fmla="*/ 201600 w 201240"/>
                    <a:gd name="textAreaTop" fmla="*/ 0 h 204480"/>
                    <a:gd name="textAreaBottom" fmla="*/ 204840 h 204480"/>
                  </a:gdLst>
                  <a:ahLst/>
                  <a:cxnLst/>
                  <a:rect l="textAreaLeft" t="textAreaTop" r="textAreaRight" b="textAreaBottom"/>
                  <a:pathLst>
                    <a:path w="255" h="259">
                      <a:moveTo>
                        <a:pt x="227" y="210"/>
                      </a:moveTo>
                      <a:cubicBezTo>
                        <a:pt x="230" y="210"/>
                        <a:pt x="232" y="208"/>
                        <a:pt x="233" y="206"/>
                      </a:cubicBezTo>
                      <a:cubicBezTo>
                        <a:pt x="253" y="167"/>
                        <a:pt x="253" y="167"/>
                        <a:pt x="253" y="167"/>
                      </a:cubicBezTo>
                      <a:cubicBezTo>
                        <a:pt x="255" y="163"/>
                        <a:pt x="253" y="160"/>
                        <a:pt x="250" y="158"/>
                      </a:cubicBezTo>
                      <a:cubicBezTo>
                        <a:pt x="229" y="148"/>
                        <a:pt x="229" y="148"/>
                        <a:pt x="229" y="148"/>
                      </a:cubicBezTo>
                      <a:cubicBezTo>
                        <a:pt x="227" y="146"/>
                        <a:pt x="226" y="144"/>
                        <a:pt x="226" y="141"/>
                      </a:cubicBezTo>
                      <a:cubicBezTo>
                        <a:pt x="227" y="131"/>
                        <a:pt x="227" y="120"/>
                        <a:pt x="225" y="109"/>
                      </a:cubicBezTo>
                      <a:cubicBezTo>
                        <a:pt x="224" y="107"/>
                        <a:pt x="226" y="104"/>
                        <a:pt x="228" y="103"/>
                      </a:cubicBezTo>
                      <a:cubicBezTo>
                        <a:pt x="248" y="91"/>
                        <a:pt x="248" y="91"/>
                        <a:pt x="248" y="91"/>
                      </a:cubicBezTo>
                      <a:cubicBezTo>
                        <a:pt x="251" y="89"/>
                        <a:pt x="252" y="85"/>
                        <a:pt x="250" y="82"/>
                      </a:cubicBezTo>
                      <a:cubicBezTo>
                        <a:pt x="228" y="44"/>
                        <a:pt x="228" y="44"/>
                        <a:pt x="228" y="44"/>
                      </a:cubicBezTo>
                      <a:cubicBezTo>
                        <a:pt x="227" y="42"/>
                        <a:pt x="224" y="41"/>
                        <a:pt x="222" y="41"/>
                      </a:cubicBezTo>
                      <a:cubicBezTo>
                        <a:pt x="221" y="41"/>
                        <a:pt x="220" y="41"/>
                        <a:pt x="219" y="42"/>
                      </a:cubicBezTo>
                      <a:cubicBezTo>
                        <a:pt x="199" y="53"/>
                        <a:pt x="199" y="53"/>
                        <a:pt x="199" y="53"/>
                      </a:cubicBezTo>
                      <a:cubicBezTo>
                        <a:pt x="197" y="55"/>
                        <a:pt x="194" y="54"/>
                        <a:pt x="191" y="53"/>
                      </a:cubicBezTo>
                      <a:cubicBezTo>
                        <a:pt x="182" y="45"/>
                        <a:pt x="172" y="39"/>
                        <a:pt x="160" y="35"/>
                      </a:cubicBezTo>
                      <a:cubicBezTo>
                        <a:pt x="158" y="34"/>
                        <a:pt x="156" y="31"/>
                        <a:pt x="156" y="29"/>
                      </a:cubicBezTo>
                      <a:cubicBezTo>
                        <a:pt x="156" y="7"/>
                        <a:pt x="156" y="7"/>
                        <a:pt x="156" y="7"/>
                      </a:cubicBezTo>
                      <a:cubicBezTo>
                        <a:pt x="156" y="3"/>
                        <a:pt x="153" y="0"/>
                        <a:pt x="149" y="0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01" y="0"/>
                        <a:pt x="98" y="3"/>
                        <a:pt x="98" y="7"/>
                      </a:cubicBezTo>
                      <a:cubicBezTo>
                        <a:pt x="98" y="29"/>
                        <a:pt x="98" y="29"/>
                        <a:pt x="98" y="29"/>
                      </a:cubicBezTo>
                      <a:cubicBezTo>
                        <a:pt x="98" y="31"/>
                        <a:pt x="97" y="34"/>
                        <a:pt x="94" y="35"/>
                      </a:cubicBezTo>
                      <a:cubicBezTo>
                        <a:pt x="81" y="40"/>
                        <a:pt x="68" y="47"/>
                        <a:pt x="58" y="57"/>
                      </a:cubicBezTo>
                      <a:cubicBezTo>
                        <a:pt x="56" y="59"/>
                        <a:pt x="53" y="59"/>
                        <a:pt x="51" y="58"/>
                      </a:cubicBezTo>
                      <a:cubicBezTo>
                        <a:pt x="30" y="48"/>
                        <a:pt x="30" y="48"/>
                        <a:pt x="30" y="48"/>
                      </a:cubicBezTo>
                      <a:cubicBezTo>
                        <a:pt x="27" y="46"/>
                        <a:pt x="23" y="47"/>
                        <a:pt x="21" y="50"/>
                      </a:cubicBezTo>
                      <a:cubicBezTo>
                        <a:pt x="1" y="90"/>
                        <a:pt x="1" y="90"/>
                        <a:pt x="1" y="90"/>
                      </a:cubicBezTo>
                      <a:cubicBezTo>
                        <a:pt x="0" y="93"/>
                        <a:pt x="1" y="97"/>
                        <a:pt x="4" y="99"/>
                      </a:cubicBezTo>
                      <a:cubicBezTo>
                        <a:pt x="25" y="109"/>
                        <a:pt x="25" y="109"/>
                        <a:pt x="25" y="109"/>
                      </a:cubicBezTo>
                      <a:cubicBezTo>
                        <a:pt x="27" y="110"/>
                        <a:pt x="29" y="113"/>
                        <a:pt x="28" y="116"/>
                      </a:cubicBezTo>
                      <a:cubicBezTo>
                        <a:pt x="27" y="126"/>
                        <a:pt x="27" y="137"/>
                        <a:pt x="29" y="147"/>
                      </a:cubicBezTo>
                      <a:cubicBezTo>
                        <a:pt x="30" y="150"/>
                        <a:pt x="29" y="153"/>
                        <a:pt x="26" y="154"/>
                      </a:cubicBezTo>
                      <a:cubicBezTo>
                        <a:pt x="6" y="166"/>
                        <a:pt x="6" y="166"/>
                        <a:pt x="6" y="166"/>
                      </a:cubicBezTo>
                      <a:cubicBezTo>
                        <a:pt x="3" y="167"/>
                        <a:pt x="2" y="171"/>
                        <a:pt x="4" y="175"/>
                      </a:cubicBezTo>
                      <a:cubicBezTo>
                        <a:pt x="26" y="213"/>
                        <a:pt x="26" y="213"/>
                        <a:pt x="26" y="213"/>
                      </a:cubicBezTo>
                      <a:cubicBezTo>
                        <a:pt x="28" y="216"/>
                        <a:pt x="32" y="217"/>
                        <a:pt x="35" y="215"/>
                      </a:cubicBezTo>
                      <a:cubicBezTo>
                        <a:pt x="55" y="203"/>
                        <a:pt x="55" y="203"/>
                        <a:pt x="55" y="203"/>
                      </a:cubicBezTo>
                      <a:cubicBezTo>
                        <a:pt x="58" y="202"/>
                        <a:pt x="61" y="202"/>
                        <a:pt x="63" y="204"/>
                      </a:cubicBezTo>
                      <a:cubicBezTo>
                        <a:pt x="72" y="212"/>
                        <a:pt x="82" y="218"/>
                        <a:pt x="94" y="222"/>
                      </a:cubicBezTo>
                      <a:cubicBezTo>
                        <a:pt x="97" y="223"/>
                        <a:pt x="98" y="225"/>
                        <a:pt x="98" y="228"/>
                      </a:cubicBezTo>
                      <a:cubicBezTo>
                        <a:pt x="98" y="252"/>
                        <a:pt x="98" y="252"/>
                        <a:pt x="98" y="252"/>
                      </a:cubicBezTo>
                      <a:cubicBezTo>
                        <a:pt x="98" y="256"/>
                        <a:pt x="101" y="259"/>
                        <a:pt x="105" y="259"/>
                      </a:cubicBezTo>
                      <a:cubicBezTo>
                        <a:pt x="149" y="259"/>
                        <a:pt x="149" y="259"/>
                        <a:pt x="149" y="259"/>
                      </a:cubicBezTo>
                      <a:cubicBezTo>
                        <a:pt x="153" y="259"/>
                        <a:pt x="156" y="256"/>
                        <a:pt x="156" y="252"/>
                      </a:cubicBezTo>
                      <a:cubicBezTo>
                        <a:pt x="156" y="228"/>
                        <a:pt x="156" y="228"/>
                        <a:pt x="156" y="228"/>
                      </a:cubicBezTo>
                      <a:cubicBezTo>
                        <a:pt x="156" y="225"/>
                        <a:pt x="158" y="223"/>
                        <a:pt x="160" y="222"/>
                      </a:cubicBezTo>
                      <a:cubicBezTo>
                        <a:pt x="174" y="217"/>
                        <a:pt x="186" y="209"/>
                        <a:pt x="196" y="200"/>
                      </a:cubicBezTo>
                      <a:cubicBezTo>
                        <a:pt x="198" y="198"/>
                        <a:pt x="201" y="197"/>
                        <a:pt x="204" y="199"/>
                      </a:cubicBezTo>
                      <a:cubicBezTo>
                        <a:pt x="224" y="209"/>
                        <a:pt x="224" y="209"/>
                        <a:pt x="224" y="209"/>
                      </a:cubicBezTo>
                      <a:cubicBezTo>
                        <a:pt x="225" y="209"/>
                        <a:pt x="226" y="210"/>
                        <a:pt x="227" y="210"/>
                      </a:cubicBezTo>
                      <a:close/>
                      <a:moveTo>
                        <a:pt x="127" y="172"/>
                      </a:moveTo>
                      <a:cubicBezTo>
                        <a:pt x="104" y="172"/>
                        <a:pt x="84" y="153"/>
                        <a:pt x="84" y="130"/>
                      </a:cubicBezTo>
                      <a:cubicBezTo>
                        <a:pt x="87" y="73"/>
                        <a:pt x="168" y="73"/>
                        <a:pt x="170" y="130"/>
                      </a:cubicBezTo>
                      <a:cubicBezTo>
                        <a:pt x="170" y="153"/>
                        <a:pt x="151" y="172"/>
                        <a:pt x="127" y="172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90" name="Google Shape;59;p3"/>
                <p:cNvSpPr/>
                <p:nvPr/>
              </p:nvSpPr>
              <p:spPr>
                <a:xfrm>
                  <a:off x="8150760" y="4802760"/>
                  <a:ext cx="20160" cy="22680"/>
                </a:xfrm>
                <a:custGeom>
                  <a:avLst/>
                  <a:gdLst>
                    <a:gd name="textAreaLeft" fmla="*/ 0 w 20160"/>
                    <a:gd name="textAreaRight" fmla="*/ 20520 w 20160"/>
                    <a:gd name="textAreaTop" fmla="*/ 0 h 22680"/>
                    <a:gd name="textAreaBottom" fmla="*/ 23040 h 22680"/>
                  </a:gdLst>
                  <a:ahLst/>
                  <a:cxnLst/>
                  <a:rect l="textAreaLeft" t="textAreaTop" r="textAreaRight" b="textAreaBottom"/>
                  <a:pathLst>
                    <a:path w="26" h="29">
                      <a:moveTo>
                        <a:pt x="13" y="0"/>
                      </a:move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1" y="29"/>
                        <a:pt x="25" y="29"/>
                        <a:pt x="26" y="13"/>
                      </a:cubicBezTo>
                      <a:cubicBezTo>
                        <a:pt x="26" y="6"/>
                        <a:pt x="20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11520" bIns="11520"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91" name="Google Shape;60;p3"/>
                <p:cNvSpPr/>
                <p:nvPr/>
              </p:nvSpPr>
              <p:spPr>
                <a:xfrm>
                  <a:off x="8119080" y="4937760"/>
                  <a:ext cx="82440" cy="177480"/>
                </a:xfrm>
                <a:custGeom>
                  <a:avLst/>
                  <a:gdLst>
                    <a:gd name="textAreaLeft" fmla="*/ 0 w 82440"/>
                    <a:gd name="textAreaRight" fmla="*/ 82800 w 82440"/>
                    <a:gd name="textAreaTop" fmla="*/ 0 h 177480"/>
                    <a:gd name="textAreaBottom" fmla="*/ 177840 h 177480"/>
                  </a:gdLst>
                  <a:ahLst/>
                  <a:cxnLst/>
                  <a:rect l="textAreaLeft" t="textAreaTop" r="textAreaRight" b="textAreaBottom"/>
                  <a:pathLst>
                    <a:path w="105" h="225">
                      <a:moveTo>
                        <a:pt x="99" y="145"/>
                      </a:moveTo>
                      <a:cubicBezTo>
                        <a:pt x="85" y="145"/>
                        <a:pt x="85" y="145"/>
                        <a:pt x="85" y="145"/>
                      </a:cubicBezTo>
                      <a:cubicBezTo>
                        <a:pt x="82" y="145"/>
                        <a:pt x="80" y="143"/>
                        <a:pt x="80" y="141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9" y="0"/>
                        <a:pt x="77" y="1"/>
                        <a:pt x="75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9" y="1"/>
                        <a:pt x="28" y="0"/>
                        <a:pt x="26" y="0"/>
                      </a:cubicBezTo>
                      <a:cubicBezTo>
                        <a:pt x="26" y="141"/>
                        <a:pt x="26" y="141"/>
                        <a:pt x="26" y="141"/>
                      </a:cubicBezTo>
                      <a:cubicBezTo>
                        <a:pt x="26" y="143"/>
                        <a:pt x="24" y="145"/>
                        <a:pt x="21" y="145"/>
                      </a:cubicBezTo>
                      <a:cubicBezTo>
                        <a:pt x="7" y="145"/>
                        <a:pt x="7" y="145"/>
                        <a:pt x="7" y="145"/>
                      </a:cubicBezTo>
                      <a:cubicBezTo>
                        <a:pt x="3" y="145"/>
                        <a:pt x="0" y="148"/>
                        <a:pt x="0" y="152"/>
                      </a:cubicBezTo>
                      <a:cubicBezTo>
                        <a:pt x="0" y="177"/>
                        <a:pt x="0" y="177"/>
                        <a:pt x="0" y="177"/>
                      </a:cubicBezTo>
                      <a:cubicBezTo>
                        <a:pt x="0" y="179"/>
                        <a:pt x="1" y="180"/>
                        <a:pt x="3" y="182"/>
                      </a:cubicBezTo>
                      <a:cubicBezTo>
                        <a:pt x="49" y="223"/>
                        <a:pt x="49" y="223"/>
                        <a:pt x="49" y="223"/>
                      </a:cubicBezTo>
                      <a:cubicBezTo>
                        <a:pt x="51" y="225"/>
                        <a:pt x="55" y="225"/>
                        <a:pt x="57" y="223"/>
                      </a:cubicBezTo>
                      <a:cubicBezTo>
                        <a:pt x="103" y="182"/>
                        <a:pt x="103" y="182"/>
                        <a:pt x="103" y="182"/>
                      </a:cubicBezTo>
                      <a:cubicBezTo>
                        <a:pt x="104" y="180"/>
                        <a:pt x="105" y="179"/>
                        <a:pt x="105" y="177"/>
                      </a:cubicBezTo>
                      <a:cubicBezTo>
                        <a:pt x="105" y="152"/>
                        <a:pt x="105" y="152"/>
                        <a:pt x="105" y="152"/>
                      </a:cubicBezTo>
                      <a:cubicBezTo>
                        <a:pt x="105" y="148"/>
                        <a:pt x="102" y="145"/>
                        <a:pt x="99" y="145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92" name="Google Shape;61;p3"/>
                <p:cNvSpPr/>
                <p:nvPr/>
              </p:nvSpPr>
              <p:spPr>
                <a:xfrm>
                  <a:off x="7958160" y="4897440"/>
                  <a:ext cx="163440" cy="102240"/>
                </a:xfrm>
                <a:custGeom>
                  <a:avLst/>
                  <a:gdLst>
                    <a:gd name="textAreaLeft" fmla="*/ 0 w 163440"/>
                    <a:gd name="textAreaRight" fmla="*/ 163800 w 163440"/>
                    <a:gd name="textAreaTop" fmla="*/ 0 h 102240"/>
                    <a:gd name="textAreaBottom" fmla="*/ 102600 h 102240"/>
                  </a:gdLst>
                  <a:ahLst/>
                  <a:cxnLst/>
                  <a:rect l="textAreaLeft" t="textAreaTop" r="textAreaRight" b="textAreaBottom"/>
                  <a:pathLst>
                    <a:path w="208" h="130">
                      <a:moveTo>
                        <a:pt x="198" y="15"/>
                      </a:moveTo>
                      <a:cubicBezTo>
                        <a:pt x="198" y="6"/>
                        <a:pt x="198" y="6"/>
                        <a:pt x="198" y="6"/>
                      </a:cubicBezTo>
                      <a:cubicBezTo>
                        <a:pt x="194" y="4"/>
                        <a:pt x="191" y="2"/>
                        <a:pt x="187" y="0"/>
                      </a:cubicBezTo>
                      <a:cubicBezTo>
                        <a:pt x="180" y="4"/>
                        <a:pt x="180" y="4"/>
                        <a:pt x="180" y="4"/>
                      </a:cubicBezTo>
                      <a:cubicBezTo>
                        <a:pt x="174" y="8"/>
                        <a:pt x="166" y="9"/>
                        <a:pt x="158" y="8"/>
                      </a:cubicBezTo>
                      <a:cubicBezTo>
                        <a:pt x="158" y="18"/>
                        <a:pt x="158" y="18"/>
                        <a:pt x="158" y="18"/>
                      </a:cubicBezTo>
                      <a:cubicBezTo>
                        <a:pt x="158" y="36"/>
                        <a:pt x="143" y="51"/>
                        <a:pt x="125" y="51"/>
                      </a:cubicBezTo>
                      <a:cubicBezTo>
                        <a:pt x="85" y="51"/>
                        <a:pt x="85" y="51"/>
                        <a:pt x="85" y="51"/>
                      </a:cubicBezTo>
                      <a:cubicBezTo>
                        <a:pt x="83" y="51"/>
                        <a:pt x="81" y="49"/>
                        <a:pt x="81" y="46"/>
                      </a:cubicBezTo>
                      <a:cubicBezTo>
                        <a:pt x="81" y="32"/>
                        <a:pt x="81" y="32"/>
                        <a:pt x="81" y="32"/>
                      </a:cubicBezTo>
                      <a:cubicBezTo>
                        <a:pt x="81" y="28"/>
                        <a:pt x="78" y="25"/>
                        <a:pt x="74" y="25"/>
                      </a:cubicBezTo>
                      <a:cubicBezTo>
                        <a:pt x="49" y="25"/>
                        <a:pt x="49" y="25"/>
                        <a:pt x="49" y="25"/>
                      </a:cubicBezTo>
                      <a:cubicBezTo>
                        <a:pt x="47" y="25"/>
                        <a:pt x="46" y="26"/>
                        <a:pt x="44" y="28"/>
                      </a:cubicBezTo>
                      <a:cubicBezTo>
                        <a:pt x="3" y="73"/>
                        <a:pt x="3" y="73"/>
                        <a:pt x="3" y="73"/>
                      </a:cubicBezTo>
                      <a:cubicBezTo>
                        <a:pt x="0" y="76"/>
                        <a:pt x="0" y="80"/>
                        <a:pt x="3" y="82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6" y="129"/>
                        <a:pt x="47" y="130"/>
                        <a:pt x="49" y="130"/>
                      </a:cubicBezTo>
                      <a:cubicBezTo>
                        <a:pt x="74" y="130"/>
                        <a:pt x="74" y="130"/>
                        <a:pt x="74" y="130"/>
                      </a:cubicBezTo>
                      <a:cubicBezTo>
                        <a:pt x="78" y="130"/>
                        <a:pt x="81" y="127"/>
                        <a:pt x="81" y="123"/>
                      </a:cubicBezTo>
                      <a:cubicBezTo>
                        <a:pt x="81" y="109"/>
                        <a:pt x="81" y="109"/>
                        <a:pt x="81" y="109"/>
                      </a:cubicBezTo>
                      <a:cubicBezTo>
                        <a:pt x="81" y="107"/>
                        <a:pt x="83" y="105"/>
                        <a:pt x="85" y="105"/>
                      </a:cubicBezTo>
                      <a:cubicBezTo>
                        <a:pt x="118" y="105"/>
                        <a:pt x="118" y="105"/>
                        <a:pt x="118" y="105"/>
                      </a:cubicBezTo>
                      <a:cubicBezTo>
                        <a:pt x="160" y="105"/>
                        <a:pt x="196" y="77"/>
                        <a:pt x="208" y="40"/>
                      </a:cubicBezTo>
                      <a:cubicBezTo>
                        <a:pt x="202" y="33"/>
                        <a:pt x="198" y="25"/>
                        <a:pt x="198" y="15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393" name="Google Shape;62;p3"/>
                <p:cNvSpPr/>
                <p:nvPr/>
              </p:nvSpPr>
              <p:spPr>
                <a:xfrm>
                  <a:off x="8199720" y="4893480"/>
                  <a:ext cx="163800" cy="106560"/>
                </a:xfrm>
                <a:custGeom>
                  <a:avLst/>
                  <a:gdLst>
                    <a:gd name="textAreaLeft" fmla="*/ 0 w 163800"/>
                    <a:gd name="textAreaRight" fmla="*/ 164160 w 163800"/>
                    <a:gd name="textAreaTop" fmla="*/ 0 h 106560"/>
                    <a:gd name="textAreaBottom" fmla="*/ 106920 h 106560"/>
                  </a:gdLst>
                  <a:ahLst/>
                  <a:cxnLst/>
                  <a:rect l="textAreaLeft" t="textAreaTop" r="textAreaRight" b="textAreaBottom"/>
                  <a:pathLst>
                    <a:path w="208" h="135">
                      <a:moveTo>
                        <a:pt x="206" y="78"/>
                      </a:moveTo>
                      <a:cubicBezTo>
                        <a:pt x="164" y="33"/>
                        <a:pt x="164" y="33"/>
                        <a:pt x="164" y="33"/>
                      </a:cubicBezTo>
                      <a:cubicBezTo>
                        <a:pt x="163" y="31"/>
                        <a:pt x="161" y="30"/>
                        <a:pt x="159" y="30"/>
                      </a:cubicBezTo>
                      <a:cubicBezTo>
                        <a:pt x="134" y="30"/>
                        <a:pt x="134" y="30"/>
                        <a:pt x="134" y="30"/>
                      </a:cubicBezTo>
                      <a:cubicBezTo>
                        <a:pt x="131" y="30"/>
                        <a:pt x="128" y="33"/>
                        <a:pt x="128" y="37"/>
                      </a:cubicBezTo>
                      <a:cubicBezTo>
                        <a:pt x="128" y="51"/>
                        <a:pt x="128" y="51"/>
                        <a:pt x="128" y="51"/>
                      </a:cubicBezTo>
                      <a:cubicBezTo>
                        <a:pt x="128" y="54"/>
                        <a:pt x="126" y="56"/>
                        <a:pt x="12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65" y="56"/>
                        <a:pt x="50" y="41"/>
                        <a:pt x="50" y="23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45" y="7"/>
                        <a:pt x="40" y="6"/>
                        <a:pt x="35" y="4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4"/>
                        <a:pt x="16" y="8"/>
                        <a:pt x="10" y="11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30"/>
                        <a:pt x="6" y="38"/>
                        <a:pt x="0" y="45"/>
                      </a:cubicBezTo>
                      <a:cubicBezTo>
                        <a:pt x="12" y="82"/>
                        <a:pt x="48" y="110"/>
                        <a:pt x="90" y="110"/>
                      </a:cubicBezTo>
                      <a:cubicBezTo>
                        <a:pt x="123" y="110"/>
                        <a:pt x="123" y="110"/>
                        <a:pt x="123" y="110"/>
                      </a:cubicBezTo>
                      <a:cubicBezTo>
                        <a:pt x="126" y="110"/>
                        <a:pt x="128" y="112"/>
                        <a:pt x="128" y="114"/>
                      </a:cubicBezTo>
                      <a:cubicBezTo>
                        <a:pt x="128" y="128"/>
                        <a:pt x="128" y="128"/>
                        <a:pt x="128" y="128"/>
                      </a:cubicBezTo>
                      <a:cubicBezTo>
                        <a:pt x="128" y="132"/>
                        <a:pt x="131" y="135"/>
                        <a:pt x="134" y="135"/>
                      </a:cubicBezTo>
                      <a:cubicBezTo>
                        <a:pt x="159" y="135"/>
                        <a:pt x="159" y="135"/>
                        <a:pt x="159" y="135"/>
                      </a:cubicBezTo>
                      <a:cubicBezTo>
                        <a:pt x="161" y="135"/>
                        <a:pt x="163" y="134"/>
                        <a:pt x="164" y="133"/>
                      </a:cubicBezTo>
                      <a:cubicBezTo>
                        <a:pt x="206" y="87"/>
                        <a:pt x="206" y="87"/>
                        <a:pt x="206" y="87"/>
                      </a:cubicBezTo>
                      <a:cubicBezTo>
                        <a:pt x="208" y="85"/>
                        <a:pt x="208" y="81"/>
                        <a:pt x="206" y="7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t">
                  <a:noAutofit/>
                </a:bodyPr>
                <a:lstStyle/>
                <a:p>
                  <a:pPr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</p:grpSp>
      </p:grpSp>
      <p:sp>
        <p:nvSpPr>
          <p:cNvPr id="394" name="PlaceHolder 1"/>
          <p:cNvSpPr>
            <a:spLocks noGrp="1"/>
          </p:cNvSpPr>
          <p:nvPr>
            <p:ph type="title"/>
          </p:nvPr>
        </p:nvSpPr>
        <p:spPr>
          <a:xfrm>
            <a:off x="1864800" y="2179440"/>
            <a:ext cx="5413680" cy="1626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48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95" name="PlaceHolder 2"/>
          <p:cNvSpPr>
            <a:spLocks noGrp="1"/>
          </p:cNvSpPr>
          <p:nvPr>
            <p:ph type="title"/>
          </p:nvPr>
        </p:nvSpPr>
        <p:spPr>
          <a:xfrm>
            <a:off x="1864800" y="1337400"/>
            <a:ext cx="1474200" cy="841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6000" b="0" u="none" strike="noStrike">
                <a:solidFill>
                  <a:schemeClr val="lt1"/>
                </a:solidFill>
                <a:effectLst/>
                <a:uFillTx/>
                <a:latin typeface="Montserrat"/>
                <a:ea typeface="Montserrat"/>
              </a:rPr>
              <a:t>xx%</a:t>
            </a:r>
            <a:endParaRPr lang="fr-FR" sz="6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96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PlaceHolder 1"/>
          <p:cNvSpPr>
            <a:spLocks noGrp="1"/>
          </p:cNvSpPr>
          <p:nvPr>
            <p:ph type="title"/>
          </p:nvPr>
        </p:nvSpPr>
        <p:spPr>
          <a:xfrm>
            <a:off x="1259840" y="1330960"/>
            <a:ext cx="7464760" cy="13563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rmAutofit fontScale="90000"/>
          </a:bodyPr>
          <a:lstStyle/>
          <a:p>
            <a:pPr>
              <a:lnSpc>
                <a:spcPct val="120000"/>
              </a:lnSpc>
              <a:tabLst>
                <a:tab pos="0" algn="l"/>
              </a:tabLst>
            </a:pPr>
            <a:r>
              <a:rPr lang="en-US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16 September 2025</a:t>
            </a:r>
            <a:r>
              <a:rPr lang="en-US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CLILIA </a:t>
            </a:r>
            <a:r>
              <a:rPr lang="en-US" sz="3100" b="1" dirty="0">
                <a:latin typeface="Calibri" panose="020F0502020204030204" pitchFamily="34" charset="0"/>
                <a:cs typeface="Calibri" panose="020F0502020204030204" pitchFamily="34" charset="0"/>
              </a:rPr>
              <a:t>and the Ethics of Learning: </a:t>
            </a:r>
            <a:r>
              <a:rPr lang="en-US" sz="3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31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Transforming </a:t>
            </a:r>
            <a:r>
              <a:rPr lang="en-US" sz="3100" b="1" dirty="0">
                <a:latin typeface="Calibri" panose="020F0502020204030204" pitchFamily="34" charset="0"/>
                <a:cs typeface="Calibri" panose="020F0502020204030204" pitchFamily="34" charset="0"/>
              </a:rPr>
              <a:t>Assessment in Higher Education</a:t>
            </a:r>
            <a:endParaRPr lang="fr-FR" sz="3100" b="0" u="none" strike="noStrike" dirty="0">
              <a:solidFill>
                <a:schemeClr val="dk1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27" name="PlaceHolder 2"/>
          <p:cNvSpPr>
            <a:spLocks noGrp="1"/>
          </p:cNvSpPr>
          <p:nvPr>
            <p:ph type="subTitle"/>
          </p:nvPr>
        </p:nvSpPr>
        <p:spPr>
          <a:xfrm>
            <a:off x="2009880" y="2651760"/>
            <a:ext cx="5362200" cy="9398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just">
              <a:lnSpc>
                <a:spcPct val="120000"/>
              </a:lnSpc>
              <a:buNone/>
              <a:tabLst>
                <a:tab pos="0" algn="l"/>
              </a:tabLst>
            </a:pPr>
            <a:r>
              <a:rPr lang="en-US" sz="1600" b="0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Goal: Co-Designing </a:t>
            </a:r>
            <a:r>
              <a:rPr lang="en-US" sz="1600" b="1" u="none" strike="noStrike" dirty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AI Literacy</a:t>
            </a:r>
            <a:r>
              <a:rPr lang="en-US" sz="1600" b="0" u="none" strike="noStrike" dirty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 </a:t>
            </a:r>
            <a:r>
              <a:rPr lang="en-US" sz="1600" dirty="0" smtClean="0">
                <a:solidFill>
                  <a:srgbClr val="FFFFFF"/>
                </a:solidFill>
                <a:latin typeface="Calibri"/>
                <a:ea typeface="Actor"/>
              </a:rPr>
              <a:t>in</a:t>
            </a:r>
            <a:r>
              <a:rPr lang="en-US" sz="1600" b="0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 </a:t>
            </a:r>
            <a:r>
              <a:rPr lang="en-US" sz="1600" b="1" dirty="0">
                <a:solidFill>
                  <a:srgbClr val="FFFFFF"/>
                </a:solidFill>
                <a:latin typeface="Calibri"/>
                <a:ea typeface="Actor"/>
              </a:rPr>
              <a:t>B</a:t>
            </a:r>
            <a:r>
              <a:rPr lang="en-US" sz="1600" b="1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ilingual </a:t>
            </a:r>
            <a:r>
              <a:rPr lang="en-US" sz="1600" b="1" dirty="0">
                <a:solidFill>
                  <a:srgbClr val="FFFFFF"/>
                </a:solidFill>
                <a:latin typeface="Calibri"/>
                <a:ea typeface="Actor"/>
              </a:rPr>
              <a:t>A</a:t>
            </a:r>
            <a:r>
              <a:rPr lang="en-US" sz="1600" b="1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ssessment</a:t>
            </a:r>
          </a:p>
          <a:p>
            <a:pPr indent="0" algn="just">
              <a:lnSpc>
                <a:spcPct val="120000"/>
              </a:lnSpc>
              <a:buNone/>
              <a:tabLst>
                <a:tab pos="0" algn="l"/>
              </a:tabLst>
            </a:pPr>
            <a:endParaRPr lang="en-US" sz="1600" dirty="0">
              <a:solidFill>
                <a:srgbClr val="FFFFFF"/>
              </a:solidFill>
              <a:latin typeface="Calibri"/>
            </a:endParaRPr>
          </a:p>
          <a:p>
            <a:pPr indent="0">
              <a:lnSpc>
                <a:spcPct val="120000"/>
              </a:lnSpc>
              <a:buNone/>
              <a:tabLst>
                <a:tab pos="0" algn="l"/>
              </a:tabLst>
            </a:pPr>
            <a:r>
              <a:rPr lang="en-US" sz="1600" b="0" u="none" strike="noStrike" dirty="0" smtClean="0">
                <a:solidFill>
                  <a:srgbClr val="FFFFFF"/>
                </a:solidFill>
                <a:effectLst/>
                <a:uFillTx/>
                <a:latin typeface="Calibri"/>
              </a:rPr>
              <a:t>Dr. Gloria Alpini - Research Fellow, Università di Urbino, Italy</a:t>
            </a:r>
            <a:endParaRPr lang="en-US" sz="1600" b="0" u="none" strike="noStrike" dirty="0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cxnSp>
        <p:nvCxnSpPr>
          <p:cNvPr id="728" name="Google Shape;813;p29"/>
          <p:cNvCxnSpPr/>
          <p:nvPr/>
        </p:nvCxnSpPr>
        <p:spPr>
          <a:xfrm>
            <a:off x="2104560" y="2577960"/>
            <a:ext cx="6064200" cy="360"/>
          </a:xfrm>
          <a:prstGeom prst="straightConnector1">
            <a:avLst/>
          </a:prstGeom>
          <a:ln w="9525">
            <a:solidFill>
              <a:srgbClr val="FFFFFF"/>
            </a:solidFill>
            <a:round/>
          </a:ln>
        </p:spPr>
      </p:cxn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0360" y="333247"/>
            <a:ext cx="1769033" cy="9977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PlaceHolder 1"/>
          <p:cNvSpPr>
            <a:spLocks noGrp="1"/>
          </p:cNvSpPr>
          <p:nvPr>
            <p:ph type="title"/>
          </p:nvPr>
        </p:nvSpPr>
        <p:spPr>
          <a:xfrm>
            <a:off x="766485" y="70650"/>
            <a:ext cx="3983400" cy="5384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rmAutofit fontScale="90000"/>
          </a:bodyPr>
          <a:lstStyle/>
          <a:p>
            <a:pPr indent="0">
              <a:lnSpc>
                <a:spcPct val="120000"/>
              </a:lnSpc>
              <a:buNone/>
              <a:tabLst>
                <a:tab pos="0" algn="l"/>
              </a:tabLst>
            </a:pPr>
            <a:r>
              <a:rPr lang="en-US" sz="3000" b="1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Montserrat"/>
              </a:rPr>
              <a:t>Co-designed Rubrics</a:t>
            </a:r>
            <a:endParaRPr lang="fr-FR" sz="3000" b="0" u="none" strike="noStrike" dirty="0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885" y="642647"/>
            <a:ext cx="4227308" cy="428572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85" y="477520"/>
            <a:ext cx="3711722" cy="46159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PlaceHolder 1"/>
          <p:cNvSpPr>
            <a:spLocks noGrp="1"/>
          </p:cNvSpPr>
          <p:nvPr>
            <p:ph type="title"/>
          </p:nvPr>
        </p:nvSpPr>
        <p:spPr>
          <a:xfrm>
            <a:off x="844391" y="1416550"/>
            <a:ext cx="5419440" cy="1056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rmAutofit/>
          </a:bodyPr>
          <a:lstStyle/>
          <a:p>
            <a:pPr indent="0">
              <a:lnSpc>
                <a:spcPct val="120000"/>
              </a:lnSpc>
              <a:buNone/>
              <a:tabLst>
                <a:tab pos="0" algn="l"/>
              </a:tabLst>
            </a:pPr>
            <a:r>
              <a:rPr lang="en-US" sz="1600" b="1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Montserrat"/>
              </a:rPr>
              <a:t>Implementation of CLILIA Participatory </a:t>
            </a:r>
            <a:r>
              <a:rPr lang="en-US" sz="1600" b="1" u="none" strike="noStrike" dirty="0">
                <a:solidFill>
                  <a:srgbClr val="FFFFFF"/>
                </a:solidFill>
                <a:effectLst/>
                <a:uFillTx/>
                <a:latin typeface="Calibri"/>
                <a:ea typeface="Montserrat"/>
              </a:rPr>
              <a:t>and Reflective Evaluation Models</a:t>
            </a:r>
            <a:endParaRPr lang="fr-FR" sz="1600" b="0" u="none" strike="noStrike" dirty="0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744" name="PlaceHolder 2"/>
          <p:cNvSpPr>
            <a:spLocks noGrp="1"/>
          </p:cNvSpPr>
          <p:nvPr>
            <p:ph type="subTitle"/>
          </p:nvPr>
        </p:nvSpPr>
        <p:spPr>
          <a:xfrm>
            <a:off x="844391" y="2393291"/>
            <a:ext cx="4815840" cy="214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>
              <a:lnSpc>
                <a:spcPct val="120000"/>
              </a:lnSpc>
              <a:tabLst>
                <a:tab pos="0" algn="l"/>
              </a:tabLst>
            </a:pPr>
            <a:r>
              <a:rPr lang="en-GB" sz="15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en-US" sz="1500" b="0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peer assessment practices</a:t>
            </a:r>
          </a:p>
          <a:p>
            <a:pPr>
              <a:lnSpc>
                <a:spcPct val="120000"/>
              </a:lnSpc>
              <a:tabLst>
                <a:tab pos="0" algn="l"/>
              </a:tabLst>
            </a:pPr>
            <a:r>
              <a:rPr lang="en-GB" sz="15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en-GB" sz="15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en-GB" sz="15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earner-teacher dialogue </a:t>
            </a:r>
            <a:r>
              <a:rPr lang="en-GB" sz="15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GB" sz="15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continuous feedback loops)</a:t>
            </a:r>
            <a:r>
              <a:rPr lang="en-GB" sz="15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500" b="0" u="none" strike="noStrike" dirty="0" smtClean="0">
              <a:solidFill>
                <a:srgbClr val="FFFFFF"/>
              </a:solidFill>
              <a:effectLst/>
              <a:uFillTx/>
              <a:latin typeface="Calibri"/>
              <a:ea typeface="Actor"/>
            </a:endParaRPr>
          </a:p>
          <a:p>
            <a:pPr>
              <a:lnSpc>
                <a:spcPct val="120000"/>
              </a:lnSpc>
              <a:tabLst>
                <a:tab pos="0" algn="l"/>
              </a:tabLst>
            </a:pPr>
            <a:r>
              <a:rPr lang="en-GB" sz="15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en-US" sz="1500" b="0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co-designed </a:t>
            </a:r>
            <a:r>
              <a:rPr lang="en-US" sz="1500" b="0" u="none" strike="noStrike" dirty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rubrics </a:t>
            </a:r>
            <a:r>
              <a:rPr lang="en-US" sz="1500" b="0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and multimodal </a:t>
            </a:r>
            <a:r>
              <a:rPr lang="en-US" sz="1500" b="0" u="none" strike="noStrike" dirty="0" err="1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ePortfolios</a:t>
            </a:r>
            <a:r>
              <a:rPr lang="en-US" sz="1500" b="0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 </a:t>
            </a:r>
            <a:endParaRPr lang="en-US" sz="1500" dirty="0">
              <a:solidFill>
                <a:srgbClr val="FFFFFF"/>
              </a:solidFill>
              <a:latin typeface="Calibri"/>
              <a:ea typeface="Actor"/>
            </a:endParaRPr>
          </a:p>
          <a:p>
            <a:pPr>
              <a:lnSpc>
                <a:spcPct val="120000"/>
              </a:lnSpc>
              <a:tabLst>
                <a:tab pos="0" algn="l"/>
              </a:tabLst>
            </a:pPr>
            <a:r>
              <a:rPr lang="en-US" sz="1500" dirty="0" smtClean="0">
                <a:solidFill>
                  <a:srgbClr val="FFFFFF"/>
                </a:solidFill>
                <a:latin typeface="Calibri"/>
                <a:ea typeface="Actor"/>
              </a:rPr>
              <a:t>• </a:t>
            </a:r>
            <a:r>
              <a:rPr lang="en-US" sz="1500" dirty="0">
                <a:solidFill>
                  <a:srgbClr val="FFFFFF"/>
                </a:solidFill>
                <a:latin typeface="Calibri"/>
                <a:ea typeface="Actor"/>
              </a:rPr>
              <a:t>AI-enhanced tasks that challenge </a:t>
            </a:r>
            <a:r>
              <a:rPr lang="en-US" sz="1500" dirty="0" smtClean="0">
                <a:solidFill>
                  <a:srgbClr val="FFFFFF"/>
                </a:solidFill>
                <a:latin typeface="Calibri"/>
                <a:ea typeface="Actor"/>
              </a:rPr>
              <a:t>student </a:t>
            </a:r>
            <a:r>
              <a:rPr lang="en-US" sz="1500" dirty="0">
                <a:solidFill>
                  <a:srgbClr val="FFFFFF"/>
                </a:solidFill>
                <a:latin typeface="Calibri"/>
                <a:ea typeface="Actor"/>
              </a:rPr>
              <a:t>epistemic </a:t>
            </a:r>
            <a:r>
              <a:rPr lang="en-US" sz="1500" dirty="0" smtClean="0">
                <a:solidFill>
                  <a:srgbClr val="FFFFFF"/>
                </a:solidFill>
                <a:latin typeface="Calibri"/>
                <a:ea typeface="Actor"/>
              </a:rPr>
              <a:t>agency</a:t>
            </a:r>
          </a:p>
          <a:p>
            <a:pPr>
              <a:lnSpc>
                <a:spcPct val="120000"/>
              </a:lnSpc>
              <a:tabLst>
                <a:tab pos="0" algn="l"/>
              </a:tabLst>
            </a:pPr>
            <a:r>
              <a:rPr lang="en-US" sz="1500" dirty="0">
                <a:solidFill>
                  <a:srgbClr val="FFFFFF"/>
                </a:solidFill>
                <a:latin typeface="Calibri"/>
                <a:ea typeface="Actor"/>
              </a:rPr>
              <a:t>• c</a:t>
            </a:r>
            <a:r>
              <a:rPr lang="en-US" sz="1500" dirty="0" smtClean="0">
                <a:solidFill>
                  <a:srgbClr val="FFFFFF"/>
                </a:solidFill>
                <a:latin typeface="Calibri"/>
                <a:ea typeface="Actor"/>
              </a:rPr>
              <a:t>ritical </a:t>
            </a:r>
            <a:r>
              <a:rPr lang="en-US" sz="1500" dirty="0">
                <a:solidFill>
                  <a:srgbClr val="FFFFFF"/>
                </a:solidFill>
                <a:latin typeface="Calibri"/>
                <a:ea typeface="Actor"/>
              </a:rPr>
              <a:t>analysis of </a:t>
            </a:r>
            <a:r>
              <a:rPr lang="en-US" sz="1500" dirty="0" err="1">
                <a:solidFill>
                  <a:srgbClr val="FFFFFF"/>
                </a:solidFill>
                <a:latin typeface="Calibri"/>
                <a:ea typeface="Actor"/>
              </a:rPr>
              <a:t>GenAI</a:t>
            </a:r>
            <a:r>
              <a:rPr lang="en-US" sz="1500" dirty="0">
                <a:solidFill>
                  <a:srgbClr val="FFFFFF"/>
                </a:solidFill>
                <a:latin typeface="Calibri"/>
                <a:ea typeface="Actor"/>
              </a:rPr>
              <a:t> </a:t>
            </a:r>
            <a:r>
              <a:rPr lang="en-US" sz="1500" dirty="0" smtClean="0">
                <a:solidFill>
                  <a:srgbClr val="FFFFFF"/>
                </a:solidFill>
                <a:latin typeface="Calibri"/>
                <a:ea typeface="Actor"/>
              </a:rPr>
              <a:t>tools (prompting </a:t>
            </a:r>
            <a:r>
              <a:rPr lang="en-US" sz="1500" dirty="0">
                <a:solidFill>
                  <a:srgbClr val="FFFFFF"/>
                </a:solidFill>
                <a:latin typeface="Calibri"/>
                <a:ea typeface="Actor"/>
              </a:rPr>
              <a:t>skills, </a:t>
            </a:r>
            <a:r>
              <a:rPr lang="en-US" sz="1500" dirty="0" smtClean="0">
                <a:solidFill>
                  <a:srgbClr val="FFFFFF"/>
                </a:solidFill>
                <a:latin typeface="Calibri"/>
                <a:ea typeface="Actor"/>
              </a:rPr>
              <a:t>transparency, etc.)</a:t>
            </a:r>
            <a:endParaRPr lang="en-US" sz="1500" dirty="0">
              <a:solidFill>
                <a:srgbClr val="FFFFFF"/>
              </a:solidFill>
              <a:latin typeface="Calibri"/>
              <a:ea typeface="Actor"/>
            </a:endParaRPr>
          </a:p>
          <a:p>
            <a:pPr>
              <a:lnSpc>
                <a:spcPct val="120000"/>
              </a:lnSpc>
              <a:tabLst>
                <a:tab pos="0" algn="l"/>
              </a:tabLst>
            </a:pPr>
            <a:endParaRPr lang="en-US" sz="1600" b="0" u="none" strike="noStrike" dirty="0" smtClean="0">
              <a:solidFill>
                <a:srgbClr val="FFFFFF"/>
              </a:solidFill>
              <a:effectLst/>
              <a:uFillTx/>
              <a:latin typeface="Calibri"/>
              <a:ea typeface="Actor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45720"/>
            <a:ext cx="3235480" cy="5024120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1682301" y="602517"/>
            <a:ext cx="43362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err="1" smtClean="0"/>
              <a:t>Assessment</a:t>
            </a:r>
            <a:r>
              <a:rPr lang="it-IT" sz="2000" b="1" dirty="0" smtClean="0"/>
              <a:t> </a:t>
            </a:r>
            <a:r>
              <a:rPr lang="it-IT" sz="2000" b="1" dirty="0" err="1" smtClean="0"/>
              <a:t>as</a:t>
            </a:r>
            <a:r>
              <a:rPr lang="it-IT" sz="2000" b="1" dirty="0" smtClean="0"/>
              <a:t> a Social </a:t>
            </a:r>
            <a:r>
              <a:rPr lang="it-IT" sz="2000" b="1" dirty="0" err="1" smtClean="0"/>
              <a:t>Act</a:t>
            </a:r>
            <a:endParaRPr lang="it-IT" sz="2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84623" y="763490"/>
            <a:ext cx="3983400" cy="1656160"/>
          </a:xfrm>
        </p:spPr>
        <p:txBody>
          <a:bodyPr/>
          <a:lstStyle/>
          <a:p>
            <a:r>
              <a:rPr lang="en-US" sz="2000" b="1" dirty="0" smtClean="0"/>
              <a:t>The "Lamp" Model: Illuminating Learning Pathways</a:t>
            </a:r>
            <a:br>
              <a:rPr lang="en-US" sz="2000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/>
          </p:nvPr>
        </p:nvSpPr>
        <p:spPr>
          <a:xfrm>
            <a:off x="982002" y="2297366"/>
            <a:ext cx="3983400" cy="1027440"/>
          </a:xfrm>
        </p:spPr>
        <p:txBody>
          <a:bodyPr>
            <a:normAutofit fontScale="25000" lnSpcReduction="20000"/>
          </a:bodyPr>
          <a:lstStyle/>
          <a:p>
            <a:endParaRPr lang="it-IT" sz="1800" dirty="0" smtClean="0"/>
          </a:p>
          <a:p>
            <a:pPr>
              <a:lnSpc>
                <a:spcPct val="170000"/>
              </a:lnSpc>
            </a:pPr>
            <a:endParaRPr lang="it-IT" sz="6400" dirty="0"/>
          </a:p>
          <a:p>
            <a:pPr>
              <a:lnSpc>
                <a:spcPct val="170000"/>
              </a:lnSpc>
            </a:pPr>
            <a:r>
              <a:rPr lang="it-IT" sz="6400" dirty="0" err="1" smtClean="0"/>
              <a:t>Empowering</a:t>
            </a:r>
            <a:r>
              <a:rPr lang="it-IT" sz="6400" dirty="0" smtClean="0"/>
              <a:t> </a:t>
            </a:r>
            <a:r>
              <a:rPr lang="it-IT" sz="6400" dirty="0" err="1" smtClean="0"/>
              <a:t>Learners</a:t>
            </a:r>
            <a:endParaRPr lang="it-IT" sz="6400" dirty="0" smtClean="0"/>
          </a:p>
          <a:p>
            <a:pPr>
              <a:lnSpc>
                <a:spcPct val="170000"/>
              </a:lnSpc>
            </a:pPr>
            <a:r>
              <a:rPr lang="it-IT" sz="6400" dirty="0" smtClean="0"/>
              <a:t>Co-operative Learning</a:t>
            </a:r>
          </a:p>
          <a:p>
            <a:pPr>
              <a:lnSpc>
                <a:spcPct val="170000"/>
              </a:lnSpc>
            </a:pPr>
            <a:r>
              <a:rPr lang="it-IT" sz="6400" dirty="0" smtClean="0"/>
              <a:t>Formative Assessment</a:t>
            </a:r>
          </a:p>
          <a:p>
            <a:pPr>
              <a:lnSpc>
                <a:spcPct val="170000"/>
              </a:lnSpc>
            </a:pPr>
            <a:r>
              <a:rPr lang="it-IT" sz="6400" dirty="0" err="1" smtClean="0"/>
              <a:t>Personalized</a:t>
            </a:r>
            <a:r>
              <a:rPr lang="it-IT" sz="6400" dirty="0" smtClean="0"/>
              <a:t> Learning</a:t>
            </a:r>
          </a:p>
          <a:p>
            <a:pPr>
              <a:lnSpc>
                <a:spcPct val="170000"/>
              </a:lnSpc>
            </a:pPr>
            <a:r>
              <a:rPr lang="it-IT" sz="6400" dirty="0" smtClean="0"/>
              <a:t>Growth </a:t>
            </a:r>
            <a:r>
              <a:rPr lang="it-IT" sz="6400" dirty="0" err="1" smtClean="0"/>
              <a:t>Mindset</a:t>
            </a:r>
            <a:endParaRPr lang="it-IT" sz="64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62" y="609338"/>
            <a:ext cx="2077681" cy="3620624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4696560" y="4261000"/>
            <a:ext cx="4568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Book </a:t>
            </a:r>
            <a:r>
              <a:rPr lang="en-US" sz="1400" b="1" dirty="0" smtClean="0"/>
              <a:t>cover created by a</a:t>
            </a:r>
            <a:r>
              <a:rPr lang="en-US" sz="1400" b="1" dirty="0"/>
              <a:t/>
            </a:r>
            <a:br>
              <a:rPr lang="en-US" sz="1400" b="1" dirty="0"/>
            </a:br>
            <a:r>
              <a:rPr lang="en-US" sz="1400" b="1" dirty="0"/>
              <a:t>high-school </a:t>
            </a:r>
            <a:r>
              <a:rPr lang="en-US" sz="1400" b="1" dirty="0" smtClean="0"/>
              <a:t>student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387086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4476" y="1298969"/>
            <a:ext cx="4790520" cy="1276920"/>
          </a:xfrm>
        </p:spPr>
        <p:txBody>
          <a:bodyPr/>
          <a:lstStyle/>
          <a:p>
            <a:r>
              <a:rPr lang="it-IT" dirty="0" smtClean="0"/>
              <a:t>Text to Speech:</a:t>
            </a:r>
            <a:br>
              <a:rPr lang="it-IT" dirty="0" smtClean="0"/>
            </a:br>
            <a:r>
              <a:rPr lang="it-IT" sz="2000" dirty="0" err="1" smtClean="0"/>
              <a:t>my</a:t>
            </a:r>
            <a:r>
              <a:rPr lang="it-IT" sz="2000" dirty="0" smtClean="0"/>
              <a:t> AI </a:t>
            </a:r>
            <a:r>
              <a:rPr lang="it-IT" sz="2000" dirty="0" err="1" smtClean="0"/>
              <a:t>podcast</a:t>
            </a:r>
            <a:r>
              <a:rPr lang="it-IT" sz="2000" dirty="0" smtClean="0"/>
              <a:t> with </a:t>
            </a:r>
            <a:r>
              <a:rPr lang="it-IT" sz="2000" dirty="0" err="1" smtClean="0"/>
              <a:t>ElevenLabs</a:t>
            </a:r>
            <a:r>
              <a:rPr lang="it-IT" sz="2000" dirty="0" smtClean="0"/>
              <a:t> (free)</a:t>
            </a:r>
            <a:endParaRPr lang="it-IT" sz="2000" dirty="0"/>
          </a:p>
        </p:txBody>
      </p:sp>
      <p:pic>
        <p:nvPicPr>
          <p:cNvPr id="3" name="ElevenLabs_2025-09-10T22_29_44_Rachel_pre_sp100_s50_sb75_se0_b_m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49503" y="539853"/>
            <a:ext cx="487363" cy="487362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392" y="2728288"/>
            <a:ext cx="2386402" cy="237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64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9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PlaceHolder 1"/>
          <p:cNvSpPr>
            <a:spLocks noGrp="1"/>
          </p:cNvSpPr>
          <p:nvPr>
            <p:ph type="title"/>
          </p:nvPr>
        </p:nvSpPr>
        <p:spPr>
          <a:xfrm>
            <a:off x="2095560" y="542880"/>
            <a:ext cx="5362200" cy="1056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rmAutofit/>
          </a:bodyPr>
          <a:lstStyle/>
          <a:p>
            <a:pPr indent="0">
              <a:lnSpc>
                <a:spcPct val="120000"/>
              </a:lnSpc>
              <a:buNone/>
              <a:tabLst>
                <a:tab pos="0" algn="l"/>
              </a:tabLst>
            </a:pPr>
            <a:r>
              <a:rPr lang="en-US" sz="1200" b="1" u="none" strike="noStrike">
                <a:solidFill>
                  <a:srgbClr val="000000"/>
                </a:solidFill>
                <a:effectLst/>
                <a:uFillTx/>
                <a:latin typeface="Calibri"/>
                <a:ea typeface="Montserrat"/>
              </a:rPr>
              <a:t>Thank you!</a:t>
            </a:r>
            <a:endParaRPr lang="fr-FR" sz="12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762" name="PlaceHolder 2"/>
          <p:cNvSpPr>
            <a:spLocks noGrp="1"/>
          </p:cNvSpPr>
          <p:nvPr>
            <p:ph type="subTitle"/>
          </p:nvPr>
        </p:nvSpPr>
        <p:spPr>
          <a:xfrm>
            <a:off x="2095560" y="1184200"/>
            <a:ext cx="3838320" cy="614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rmAutofit/>
          </a:bodyPr>
          <a:lstStyle/>
          <a:p>
            <a:pPr indent="0">
              <a:lnSpc>
                <a:spcPct val="120000"/>
              </a:lnSpc>
              <a:buNone/>
              <a:tabLst>
                <a:tab pos="0" algn="l"/>
              </a:tabLst>
            </a:pPr>
            <a:r>
              <a:rPr lang="en-US" sz="2000" b="0" u="none" strike="noStrike" dirty="0">
                <a:effectLst/>
                <a:uFillTx/>
                <a:latin typeface="Calibri"/>
                <a:ea typeface="Actor"/>
              </a:rPr>
              <a:t>Do you have any </a:t>
            </a:r>
            <a:r>
              <a:rPr lang="en-US" sz="2000" b="0" u="none" strike="noStrike" dirty="0" smtClean="0">
                <a:effectLst/>
                <a:uFillTx/>
                <a:latin typeface="Calibri"/>
                <a:ea typeface="Actor"/>
              </a:rPr>
              <a:t>questions?</a:t>
            </a:r>
            <a:endParaRPr lang="en-US" sz="1200" b="0" u="none" strike="noStrike" dirty="0">
              <a:effectLst/>
              <a:uFillTx/>
              <a:latin typeface="OpenSymbol"/>
            </a:endParaRPr>
          </a:p>
        </p:txBody>
      </p:sp>
      <p:sp>
        <p:nvSpPr>
          <p:cNvPr id="763" name="Google Shape;1346;p48"/>
          <p:cNvSpPr/>
          <p:nvPr/>
        </p:nvSpPr>
        <p:spPr>
          <a:xfrm>
            <a:off x="2095560" y="4343400"/>
            <a:ext cx="3838320" cy="256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70823080" tIns="128520" rIns="870823080" bIns="128520" anchor="t">
            <a:normAutofit fontScale="25000" lnSpcReduction="20000"/>
          </a:bodyPr>
          <a:lstStyle/>
          <a:p>
            <a:pPr defTabSz="914400">
              <a:lnSpc>
                <a:spcPct val="12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000000"/>
                </a:solidFill>
                <a:effectLst/>
                <a:uFillTx/>
                <a:latin typeface="Actor"/>
              </a:rPr>
              <a:t>+00 000 000 000</a:t>
            </a:r>
            <a:endParaRPr lang="en-US" sz="12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grpSp>
        <p:nvGrpSpPr>
          <p:cNvPr id="764" name="Google Shape;1347;p48"/>
          <p:cNvGrpSpPr/>
          <p:nvPr/>
        </p:nvGrpSpPr>
        <p:grpSpPr>
          <a:xfrm>
            <a:off x="2194200" y="3062880"/>
            <a:ext cx="387360" cy="387360"/>
            <a:chOff x="2194200" y="3062880"/>
            <a:chExt cx="387360" cy="387360"/>
          </a:xfrm>
        </p:grpSpPr>
        <p:sp>
          <p:nvSpPr>
            <p:cNvPr id="765" name="Google Shape;1348;p48"/>
            <p:cNvSpPr/>
            <p:nvPr/>
          </p:nvSpPr>
          <p:spPr>
            <a:xfrm>
              <a:off x="2377440" y="3130920"/>
              <a:ext cx="132480" cy="319320"/>
            </a:xfrm>
            <a:custGeom>
              <a:avLst/>
              <a:gdLst>
                <a:gd name="textAreaLeft" fmla="*/ 0 w 132480"/>
                <a:gd name="textAreaRight" fmla="*/ 132840 w 132480"/>
                <a:gd name="textAreaTop" fmla="*/ 0 h 319320"/>
                <a:gd name="textAreaBottom" fmla="*/ 319680 h 319320"/>
              </a:gdLst>
              <a:ahLst/>
              <a:cxnLst/>
              <a:rect l="textAreaLeft" t="textAreaTop" r="textAreaRight" b="textAreaBottom"/>
              <a:pathLst>
                <a:path w="6527" h="15727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66" name="Google Shape;1349;p48"/>
            <p:cNvSpPr/>
            <p:nvPr/>
          </p:nvSpPr>
          <p:spPr>
            <a:xfrm>
              <a:off x="2194200" y="3062880"/>
              <a:ext cx="387360" cy="387360"/>
            </a:xfrm>
            <a:custGeom>
              <a:avLst/>
              <a:gdLst>
                <a:gd name="textAreaLeft" fmla="*/ 0 w 387360"/>
                <a:gd name="textAreaRight" fmla="*/ 387720 w 387360"/>
                <a:gd name="textAreaTop" fmla="*/ 0 h 387360"/>
                <a:gd name="textAreaBottom" fmla="*/ 387720 h 387360"/>
              </a:gdLst>
              <a:ahLst/>
              <a:cxnLst/>
              <a:rect l="textAreaLeft" t="textAreaTop" r="textAreaRight" b="textAreaBottom"/>
              <a:pathLst>
                <a:path w="19066" h="19065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</p:grpSp>
      <p:grpSp>
        <p:nvGrpSpPr>
          <p:cNvPr id="767" name="Google Shape;1350;p48"/>
          <p:cNvGrpSpPr/>
          <p:nvPr/>
        </p:nvGrpSpPr>
        <p:grpSpPr>
          <a:xfrm>
            <a:off x="3252960" y="3062520"/>
            <a:ext cx="387360" cy="387360"/>
            <a:chOff x="3252960" y="3062520"/>
            <a:chExt cx="387360" cy="387360"/>
          </a:xfrm>
        </p:grpSpPr>
        <p:sp>
          <p:nvSpPr>
            <p:cNvPr id="768" name="Google Shape;1351;p48"/>
            <p:cNvSpPr/>
            <p:nvPr/>
          </p:nvSpPr>
          <p:spPr>
            <a:xfrm>
              <a:off x="3333240" y="3131640"/>
              <a:ext cx="22320" cy="22320"/>
            </a:xfrm>
            <a:custGeom>
              <a:avLst/>
              <a:gdLst>
                <a:gd name="textAreaLeft" fmla="*/ 0 w 22320"/>
                <a:gd name="textAreaRight" fmla="*/ 22680 w 22320"/>
                <a:gd name="textAreaTop" fmla="*/ 0 h 22320"/>
                <a:gd name="textAreaBottom" fmla="*/ 22680 h 22320"/>
              </a:gdLst>
              <a:ahLst/>
              <a:cxnLst/>
              <a:rect l="textAreaLeft" t="textAreaTop" r="textAreaRight" b="textAreaBottom"/>
              <a:pathLst>
                <a:path w="1119" h="1117">
                  <a:moveTo>
                    <a:pt x="559" y="1"/>
                  </a:moveTo>
                  <a:cubicBezTo>
                    <a:pt x="251" y="1"/>
                    <a:pt x="0" y="250"/>
                    <a:pt x="0" y="558"/>
                  </a:cubicBezTo>
                  <a:cubicBezTo>
                    <a:pt x="0" y="866"/>
                    <a:pt x="251" y="1117"/>
                    <a:pt x="559" y="1117"/>
                  </a:cubicBezTo>
                  <a:cubicBezTo>
                    <a:pt x="867" y="1117"/>
                    <a:pt x="1118" y="866"/>
                    <a:pt x="1118" y="558"/>
                  </a:cubicBezTo>
                  <a:cubicBezTo>
                    <a:pt x="1118" y="250"/>
                    <a:pt x="867" y="1"/>
                    <a:pt x="559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11160" bIns="1116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69" name="Google Shape;1352;p48"/>
            <p:cNvSpPr/>
            <p:nvPr/>
          </p:nvSpPr>
          <p:spPr>
            <a:xfrm>
              <a:off x="3252960" y="3062520"/>
              <a:ext cx="387360" cy="387360"/>
            </a:xfrm>
            <a:custGeom>
              <a:avLst/>
              <a:gdLst>
                <a:gd name="textAreaLeft" fmla="*/ 0 w 387360"/>
                <a:gd name="textAreaRight" fmla="*/ 387720 w 387360"/>
                <a:gd name="textAreaTop" fmla="*/ 0 h 387360"/>
                <a:gd name="textAreaBottom" fmla="*/ 387720 h 387360"/>
              </a:gdLst>
              <a:ahLst/>
              <a:cxnLst/>
              <a:rect l="textAreaLeft" t="textAreaTop" r="textAreaRight" b="textAreaBottom"/>
              <a:pathLst>
                <a:path w="19065" h="19065">
                  <a:moveTo>
                    <a:pt x="4506" y="2271"/>
                  </a:moveTo>
                  <a:cubicBezTo>
                    <a:pt x="5429" y="2271"/>
                    <a:pt x="6181" y="3023"/>
                    <a:pt x="6181" y="3947"/>
                  </a:cubicBezTo>
                  <a:cubicBezTo>
                    <a:pt x="6181" y="4872"/>
                    <a:pt x="5429" y="5622"/>
                    <a:pt x="4506" y="5622"/>
                  </a:cubicBezTo>
                  <a:cubicBezTo>
                    <a:pt x="3583" y="5622"/>
                    <a:pt x="2831" y="4872"/>
                    <a:pt x="2831" y="3947"/>
                  </a:cubicBezTo>
                  <a:cubicBezTo>
                    <a:pt x="2831" y="3023"/>
                    <a:pt x="3583" y="2271"/>
                    <a:pt x="4506" y="2271"/>
                  </a:cubicBezTo>
                  <a:close/>
                  <a:moveTo>
                    <a:pt x="5622" y="6740"/>
                  </a:moveTo>
                  <a:cubicBezTo>
                    <a:pt x="5932" y="6740"/>
                    <a:pt x="6181" y="6989"/>
                    <a:pt x="6181" y="7299"/>
                  </a:cubicBezTo>
                  <a:lnTo>
                    <a:pt x="6181" y="16234"/>
                  </a:lnTo>
                  <a:cubicBezTo>
                    <a:pt x="6181" y="16544"/>
                    <a:pt x="5932" y="16793"/>
                    <a:pt x="5622" y="16793"/>
                  </a:cubicBezTo>
                  <a:lnTo>
                    <a:pt x="3388" y="16793"/>
                  </a:lnTo>
                  <a:cubicBezTo>
                    <a:pt x="3080" y="16793"/>
                    <a:pt x="2831" y="16544"/>
                    <a:pt x="2831" y="16234"/>
                  </a:cubicBezTo>
                  <a:lnTo>
                    <a:pt x="2831" y="7299"/>
                  </a:lnTo>
                  <a:cubicBezTo>
                    <a:pt x="2831" y="6989"/>
                    <a:pt x="3080" y="6740"/>
                    <a:pt x="3388" y="6740"/>
                  </a:cubicBezTo>
                  <a:close/>
                  <a:moveTo>
                    <a:pt x="12596" y="6721"/>
                  </a:moveTo>
                  <a:cubicBezTo>
                    <a:pt x="12811" y="6721"/>
                    <a:pt x="13027" y="6739"/>
                    <a:pt x="13241" y="6774"/>
                  </a:cubicBezTo>
                  <a:cubicBezTo>
                    <a:pt x="15058" y="7069"/>
                    <a:pt x="16235" y="8557"/>
                    <a:pt x="16235" y="10223"/>
                  </a:cubicBezTo>
                  <a:lnTo>
                    <a:pt x="16235" y="16234"/>
                  </a:lnTo>
                  <a:cubicBezTo>
                    <a:pt x="16235" y="16544"/>
                    <a:pt x="15985" y="16793"/>
                    <a:pt x="15676" y="16793"/>
                  </a:cubicBezTo>
                  <a:lnTo>
                    <a:pt x="13441" y="16793"/>
                  </a:lnTo>
                  <a:cubicBezTo>
                    <a:pt x="13133" y="16793"/>
                    <a:pt x="12884" y="16544"/>
                    <a:pt x="12884" y="16234"/>
                  </a:cubicBezTo>
                  <a:lnTo>
                    <a:pt x="12884" y="11209"/>
                  </a:lnTo>
                  <a:cubicBezTo>
                    <a:pt x="12884" y="10593"/>
                    <a:pt x="12382" y="10091"/>
                    <a:pt x="11766" y="10091"/>
                  </a:cubicBezTo>
                  <a:cubicBezTo>
                    <a:pt x="11150" y="10091"/>
                    <a:pt x="10650" y="10593"/>
                    <a:pt x="10650" y="11209"/>
                  </a:cubicBezTo>
                  <a:lnTo>
                    <a:pt x="10650" y="16234"/>
                  </a:lnTo>
                  <a:cubicBezTo>
                    <a:pt x="10650" y="16544"/>
                    <a:pt x="10399" y="16793"/>
                    <a:pt x="10091" y="16793"/>
                  </a:cubicBezTo>
                  <a:lnTo>
                    <a:pt x="7857" y="16793"/>
                  </a:lnTo>
                  <a:cubicBezTo>
                    <a:pt x="7547" y="16793"/>
                    <a:pt x="7298" y="16544"/>
                    <a:pt x="7298" y="16234"/>
                  </a:cubicBezTo>
                  <a:lnTo>
                    <a:pt x="7298" y="7299"/>
                  </a:lnTo>
                  <a:cubicBezTo>
                    <a:pt x="7298" y="6989"/>
                    <a:pt x="7547" y="6740"/>
                    <a:pt x="7857" y="6740"/>
                  </a:cubicBezTo>
                  <a:lnTo>
                    <a:pt x="10091" y="6740"/>
                  </a:lnTo>
                  <a:cubicBezTo>
                    <a:pt x="10377" y="6740"/>
                    <a:pt x="10613" y="6956"/>
                    <a:pt x="10644" y="7234"/>
                  </a:cubicBezTo>
                  <a:cubicBezTo>
                    <a:pt x="11219" y="6901"/>
                    <a:pt x="11901" y="6721"/>
                    <a:pt x="12596" y="6721"/>
                  </a:cubicBezTo>
                  <a:close/>
                  <a:moveTo>
                    <a:pt x="2831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31" y="19065"/>
                  </a:cubicBezTo>
                  <a:lnTo>
                    <a:pt x="16235" y="19065"/>
                  </a:lnTo>
                  <a:cubicBezTo>
                    <a:pt x="17774" y="19065"/>
                    <a:pt x="19065" y="17775"/>
                    <a:pt x="19065" y="16234"/>
                  </a:cubicBezTo>
                  <a:lnTo>
                    <a:pt x="19065" y="2831"/>
                  </a:lnTo>
                  <a:cubicBezTo>
                    <a:pt x="19065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70" name="Google Shape;1353;p48"/>
            <p:cNvSpPr/>
            <p:nvPr/>
          </p:nvSpPr>
          <p:spPr>
            <a:xfrm>
              <a:off x="3423960" y="3222000"/>
              <a:ext cx="136080" cy="159120"/>
            </a:xfrm>
            <a:custGeom>
              <a:avLst/>
              <a:gdLst>
                <a:gd name="textAreaLeft" fmla="*/ 0 w 136080"/>
                <a:gd name="textAreaRight" fmla="*/ 136440 w 136080"/>
                <a:gd name="textAreaTop" fmla="*/ 0 h 159120"/>
                <a:gd name="textAreaBottom" fmla="*/ 159480 h 159120"/>
              </a:gdLst>
              <a:ahLst/>
              <a:cxnLst/>
              <a:rect l="textAreaLeft" t="textAreaTop" r="textAreaRight" b="textAreaBottom"/>
              <a:pathLst>
                <a:path w="6704" h="7837">
                  <a:moveTo>
                    <a:pt x="4182" y="0"/>
                  </a:moveTo>
                  <a:cubicBezTo>
                    <a:pt x="3474" y="0"/>
                    <a:pt x="2782" y="261"/>
                    <a:pt x="2332" y="711"/>
                  </a:cubicBezTo>
                  <a:cubicBezTo>
                    <a:pt x="2108" y="935"/>
                    <a:pt x="1938" y="1142"/>
                    <a:pt x="1686" y="1142"/>
                  </a:cubicBezTo>
                  <a:cubicBezTo>
                    <a:pt x="1618" y="1142"/>
                    <a:pt x="1544" y="1127"/>
                    <a:pt x="1462" y="1093"/>
                  </a:cubicBezTo>
                  <a:cubicBezTo>
                    <a:pt x="1253" y="1006"/>
                    <a:pt x="1117" y="803"/>
                    <a:pt x="1117" y="576"/>
                  </a:cubicBezTo>
                  <a:lnTo>
                    <a:pt x="1117" y="17"/>
                  </a:lnTo>
                  <a:lnTo>
                    <a:pt x="1" y="17"/>
                  </a:lnTo>
                  <a:lnTo>
                    <a:pt x="1" y="7836"/>
                  </a:lnTo>
                  <a:lnTo>
                    <a:pt x="1117" y="7836"/>
                  </a:lnTo>
                  <a:lnTo>
                    <a:pt x="1117" y="3370"/>
                  </a:lnTo>
                  <a:cubicBezTo>
                    <a:pt x="1117" y="2137"/>
                    <a:pt x="2120" y="1135"/>
                    <a:pt x="3351" y="1135"/>
                  </a:cubicBezTo>
                  <a:cubicBezTo>
                    <a:pt x="4584" y="1135"/>
                    <a:pt x="5585" y="2137"/>
                    <a:pt x="5585" y="3370"/>
                  </a:cubicBezTo>
                  <a:lnTo>
                    <a:pt x="5585" y="7836"/>
                  </a:lnTo>
                  <a:lnTo>
                    <a:pt x="6703" y="7836"/>
                  </a:lnTo>
                  <a:lnTo>
                    <a:pt x="6703" y="2384"/>
                  </a:lnTo>
                  <a:cubicBezTo>
                    <a:pt x="6703" y="1266"/>
                    <a:pt x="5932" y="245"/>
                    <a:pt x="4648" y="38"/>
                  </a:cubicBezTo>
                  <a:cubicBezTo>
                    <a:pt x="4493" y="13"/>
                    <a:pt x="4337" y="0"/>
                    <a:pt x="4182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79560" bIns="7956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71" name="Google Shape;1354;p48"/>
            <p:cNvSpPr/>
            <p:nvPr/>
          </p:nvSpPr>
          <p:spPr>
            <a:xfrm>
              <a:off x="3333240" y="3222360"/>
              <a:ext cx="22320" cy="158760"/>
            </a:xfrm>
            <a:custGeom>
              <a:avLst/>
              <a:gdLst>
                <a:gd name="textAreaLeft" fmla="*/ 0 w 22320"/>
                <a:gd name="textAreaRight" fmla="*/ 22680 w 22320"/>
                <a:gd name="textAreaTop" fmla="*/ 0 h 158760"/>
                <a:gd name="textAreaBottom" fmla="*/ 159120 h 158760"/>
              </a:gdLst>
              <a:ahLst/>
              <a:cxnLst/>
              <a:rect l="textAreaLeft" t="textAreaTop" r="textAreaRight" b="textAreaBottom"/>
              <a:pathLst>
                <a:path w="1119" h="7820">
                  <a:moveTo>
                    <a:pt x="0" y="0"/>
                  </a:moveTo>
                  <a:lnTo>
                    <a:pt x="0" y="7819"/>
                  </a:lnTo>
                  <a:lnTo>
                    <a:pt x="1118" y="7819"/>
                  </a:lnTo>
                  <a:lnTo>
                    <a:pt x="1118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79560" bIns="7956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</p:grpSp>
      <p:grpSp>
        <p:nvGrpSpPr>
          <p:cNvPr id="772" name="Google Shape;1355;p48"/>
          <p:cNvGrpSpPr/>
          <p:nvPr/>
        </p:nvGrpSpPr>
        <p:grpSpPr>
          <a:xfrm>
            <a:off x="2721960" y="3062520"/>
            <a:ext cx="387360" cy="387360"/>
            <a:chOff x="2721960" y="3062520"/>
            <a:chExt cx="387360" cy="387360"/>
          </a:xfrm>
        </p:grpSpPr>
        <p:sp>
          <p:nvSpPr>
            <p:cNvPr id="773" name="Google Shape;1356;p48"/>
            <p:cNvSpPr/>
            <p:nvPr/>
          </p:nvSpPr>
          <p:spPr>
            <a:xfrm>
              <a:off x="2790720" y="3131640"/>
              <a:ext cx="249480" cy="249480"/>
            </a:xfrm>
            <a:custGeom>
              <a:avLst/>
              <a:gdLst>
                <a:gd name="textAreaLeft" fmla="*/ 0 w 249480"/>
                <a:gd name="textAreaRight" fmla="*/ 249840 w 249480"/>
                <a:gd name="textAreaTop" fmla="*/ 0 h 249480"/>
                <a:gd name="textAreaBottom" fmla="*/ 249840 h 249480"/>
              </a:gdLst>
              <a:ahLst/>
              <a:cxnLst/>
              <a:rect l="textAreaLeft" t="textAreaTop" r="textAreaRight" b="textAreaBottom"/>
              <a:pathLst>
                <a:path w="12288" h="12287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74" name="Google Shape;1357;p48"/>
            <p:cNvSpPr/>
            <p:nvPr/>
          </p:nvSpPr>
          <p:spPr>
            <a:xfrm>
              <a:off x="2858760" y="3199680"/>
              <a:ext cx="113400" cy="113040"/>
            </a:xfrm>
            <a:custGeom>
              <a:avLst/>
              <a:gdLst>
                <a:gd name="textAreaLeft" fmla="*/ 0 w 113400"/>
                <a:gd name="textAreaRight" fmla="*/ 113760 w 113400"/>
                <a:gd name="textAreaTop" fmla="*/ 0 h 113040"/>
                <a:gd name="textAreaBottom" fmla="*/ 113400 h 113040"/>
              </a:gdLst>
              <a:ahLst/>
              <a:cxnLst/>
              <a:rect l="textAreaLeft" t="textAreaTop" r="textAreaRight" b="textAreaBottom"/>
              <a:pathLst>
                <a:path w="5588" h="5585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56520" bIns="565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75" name="Google Shape;1358;p48"/>
            <p:cNvSpPr/>
            <p:nvPr/>
          </p:nvSpPr>
          <p:spPr>
            <a:xfrm>
              <a:off x="2721960" y="3062520"/>
              <a:ext cx="387360" cy="387360"/>
            </a:xfrm>
            <a:custGeom>
              <a:avLst/>
              <a:gdLst>
                <a:gd name="textAreaLeft" fmla="*/ 0 w 387360"/>
                <a:gd name="textAreaRight" fmla="*/ 387720 w 387360"/>
                <a:gd name="textAreaTop" fmla="*/ 0 h 387360"/>
                <a:gd name="textAreaBottom" fmla="*/ 387720 h 387360"/>
              </a:gdLst>
              <a:ahLst/>
              <a:cxnLst/>
              <a:rect l="textAreaLeft" t="textAreaTop" r="textAreaRight" b="textAreaBottom"/>
              <a:pathLst>
                <a:path w="19064" h="19065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</p:grpSp>
      <p:sp>
        <p:nvSpPr>
          <p:cNvPr id="2" name="Rettangolo 1"/>
          <p:cNvSpPr/>
          <p:nvPr/>
        </p:nvSpPr>
        <p:spPr>
          <a:xfrm>
            <a:off x="2095560" y="2077720"/>
            <a:ext cx="4762440" cy="955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Co-designing with CISDEL Human </a:t>
            </a:r>
            <a:r>
              <a:rPr lang="en-US" dirty="0" err="1" smtClean="0"/>
              <a:t>Team@Uniurb</a:t>
            </a:r>
            <a:r>
              <a:rPr lang="en-US" dirty="0" smtClean="0"/>
              <a:t>, </a:t>
            </a:r>
            <a:r>
              <a:rPr lang="en-US" dirty="0" err="1" smtClean="0"/>
              <a:t>ChatGPT</a:t>
            </a:r>
            <a:r>
              <a:rPr lang="en-US" dirty="0" smtClean="0"/>
              <a:t>, </a:t>
            </a:r>
            <a:r>
              <a:rPr lang="en-US" dirty="0" err="1" smtClean="0"/>
              <a:t>MagicSchool</a:t>
            </a:r>
            <a:r>
              <a:rPr lang="en-US" dirty="0" smtClean="0"/>
              <a:t>, and Napkin.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240" y="1729659"/>
            <a:ext cx="1771722" cy="17789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234440" y="101600"/>
            <a:ext cx="6858000" cy="1767840"/>
          </a:xfrm>
        </p:spPr>
        <p:txBody>
          <a:bodyPr/>
          <a:lstStyle/>
          <a:p>
            <a: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“The Mirror and the Lamp”: </a:t>
            </a:r>
            <a:b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 New Assessment Paradigm with AI</a:t>
            </a:r>
            <a:endParaRPr lang="it-IT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574800" y="2110085"/>
            <a:ext cx="542036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dirty="0" smtClean="0">
                <a:cs typeface="Calibri" panose="020F0502020204030204" pitchFamily="34" charset="0"/>
              </a:rPr>
              <a:t>“If we want to improve learning, a central element must be the </a:t>
            </a:r>
            <a:r>
              <a:rPr lang="en-US" sz="2000" b="1" dirty="0" smtClean="0">
                <a:cs typeface="Calibri" panose="020F0502020204030204" pitchFamily="34" charset="0"/>
              </a:rPr>
              <a:t>renewal</a:t>
            </a:r>
            <a:r>
              <a:rPr lang="en-US" sz="1400" dirty="0" smtClean="0">
                <a:cs typeface="Calibri" panose="020F0502020204030204" pitchFamily="34" charset="0"/>
              </a:rPr>
              <a:t> of our assessment approaches.</a:t>
            </a:r>
            <a:r>
              <a:rPr lang="en-US" sz="1400" dirty="0" smtClean="0"/>
              <a:t> There is a need to modernize our practices, ensuring they are designed to support learning (</a:t>
            </a:r>
            <a:r>
              <a:rPr lang="en-US" sz="2000" b="1" dirty="0" smtClean="0"/>
              <a:t>assessment for learning</a:t>
            </a:r>
            <a:r>
              <a:rPr lang="en-US" sz="1400" dirty="0" smtClean="0"/>
              <a:t>), rather than merely measuring it (assessment of learning).</a:t>
            </a:r>
            <a:r>
              <a:rPr lang="en-US" sz="1400" dirty="0" smtClean="0">
                <a:cs typeface="Calibri" panose="020F0502020204030204" pitchFamily="34" charset="0"/>
              </a:rPr>
              <a:t>”</a:t>
            </a:r>
          </a:p>
          <a:p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		                                    </a:t>
            </a:r>
            <a:r>
              <a:rPr lang="en-US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Sally Brown, 2014 </a:t>
            </a:r>
          </a:p>
          <a:p>
            <a:pPr algn="just"/>
            <a:r>
              <a:rPr lang="en-US" sz="1400" dirty="0" smtClean="0">
                <a:cs typeface="Calibri" panose="020F0502020204030204" pitchFamily="34" charset="0"/>
              </a:rPr>
              <a:t>“At the heart of innovative teaching lies the teacher’s ability to </a:t>
            </a:r>
            <a:r>
              <a:rPr lang="en-US" sz="2000" b="1" dirty="0" smtClean="0">
                <a:cs typeface="Calibri" panose="020F0502020204030204" pitchFamily="34" charset="0"/>
              </a:rPr>
              <a:t>merge</a:t>
            </a:r>
            <a:r>
              <a:rPr lang="en-US" sz="1400" dirty="0" smtClean="0">
                <a:cs typeface="Calibri" panose="020F0502020204030204" pitchFamily="34" charset="0"/>
              </a:rPr>
              <a:t> methodological and </a:t>
            </a:r>
            <a:r>
              <a:rPr lang="en-US" sz="2000" b="1" dirty="0" smtClean="0">
                <a:cs typeface="Calibri" panose="020F0502020204030204" pitchFamily="34" charset="0"/>
              </a:rPr>
              <a:t>digital</a:t>
            </a:r>
            <a:r>
              <a:rPr lang="en-US" sz="1400" dirty="0" smtClean="0">
                <a:cs typeface="Calibri" panose="020F0502020204030204" pitchFamily="34" charset="0"/>
              </a:rPr>
              <a:t> tools, adapting devices, software, and e-learning or blended environments for effective learning.” </a:t>
            </a:r>
          </a:p>
          <a:p>
            <a:pPr lvl="2" algn="just"/>
            <a:r>
              <a:rPr lang="it-IT" sz="1000" dirty="0" err="1" smtClean="0"/>
              <a:t>Entwistle</a:t>
            </a:r>
            <a:r>
              <a:rPr lang="it-IT" sz="1000" dirty="0" smtClean="0"/>
              <a:t>, 1988, 1996; </a:t>
            </a:r>
            <a:r>
              <a:rPr lang="it-IT" sz="1000" dirty="0" err="1" smtClean="0"/>
              <a:t>Entwistle</a:t>
            </a:r>
            <a:r>
              <a:rPr lang="it-IT" sz="1000" dirty="0" smtClean="0"/>
              <a:t> &amp; </a:t>
            </a:r>
            <a:r>
              <a:rPr lang="it-IT" sz="1000" dirty="0" err="1" smtClean="0"/>
              <a:t>McCune</a:t>
            </a:r>
            <a:r>
              <a:rPr lang="it-IT" sz="1000" dirty="0" smtClean="0"/>
              <a:t>, 2004; Moon,2002; </a:t>
            </a:r>
            <a:r>
              <a:rPr lang="it-IT" sz="1000" dirty="0" err="1" smtClean="0"/>
              <a:t>Dunn</a:t>
            </a:r>
            <a:r>
              <a:rPr lang="it-IT" sz="1000" dirty="0" smtClean="0"/>
              <a:t> &amp; Kennedy, 2010; </a:t>
            </a:r>
            <a:r>
              <a:rPr lang="it-IT" sz="1000" dirty="0" err="1" smtClean="0"/>
              <a:t>Lammers&amp;Astuti</a:t>
            </a:r>
            <a:r>
              <a:rPr lang="it-IT" sz="1000" dirty="0" smtClean="0"/>
              <a:t>, 2021…</a:t>
            </a:r>
            <a:endParaRPr lang="it-IT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27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PlaceHolder 1"/>
          <p:cNvSpPr>
            <a:spLocks noGrp="1"/>
          </p:cNvSpPr>
          <p:nvPr>
            <p:ph type="title"/>
          </p:nvPr>
        </p:nvSpPr>
        <p:spPr>
          <a:xfrm>
            <a:off x="1647720" y="971640"/>
            <a:ext cx="5419440" cy="1056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rmAutofit fontScale="90000"/>
          </a:bodyPr>
          <a:lstStyle/>
          <a:p>
            <a:pPr indent="0" algn="just">
              <a:lnSpc>
                <a:spcPct val="120000"/>
              </a:lnSpc>
              <a:buNone/>
              <a:tabLst>
                <a:tab pos="0" algn="l"/>
              </a:tabLst>
            </a:pPr>
            <a:r>
              <a:rPr lang="en-US" sz="3000" b="1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Montserrat"/>
              </a:rPr>
              <a:t>CLILIA Assessment as a Cultural</a:t>
            </a:r>
            <a:r>
              <a:rPr lang="en-US" sz="3000" b="1" u="none" strike="noStrike" dirty="0">
                <a:solidFill>
                  <a:srgbClr val="FFFFFF"/>
                </a:solidFill>
                <a:effectLst/>
                <a:uFillTx/>
                <a:latin typeface="Calibri"/>
                <a:ea typeface="Montserrat"/>
              </a:rPr>
              <a:t>, </a:t>
            </a:r>
            <a:r>
              <a:rPr lang="en-US" sz="3000" b="1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Montserrat"/>
              </a:rPr>
              <a:t>Epistemological</a:t>
            </a:r>
            <a:r>
              <a:rPr lang="en-US" sz="3000" b="1" u="none" strike="noStrike" dirty="0">
                <a:solidFill>
                  <a:srgbClr val="FFFFFF"/>
                </a:solidFill>
                <a:effectLst/>
                <a:uFillTx/>
                <a:latin typeface="Calibri"/>
                <a:ea typeface="Montserrat"/>
              </a:rPr>
              <a:t>, and Social </a:t>
            </a:r>
            <a:r>
              <a:rPr lang="en-US" sz="3000" b="1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Montserrat"/>
              </a:rPr>
              <a:t>Act</a:t>
            </a:r>
            <a:endParaRPr lang="fr-FR" sz="3000" b="0" u="none" strike="noStrike" dirty="0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742" name="PlaceHolder 2"/>
          <p:cNvSpPr>
            <a:spLocks noGrp="1"/>
          </p:cNvSpPr>
          <p:nvPr>
            <p:ph type="subTitle"/>
          </p:nvPr>
        </p:nvSpPr>
        <p:spPr>
          <a:xfrm>
            <a:off x="1647720" y="2028960"/>
            <a:ext cx="5419440" cy="214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rmAutofit/>
          </a:bodyPr>
          <a:lstStyle/>
          <a:p>
            <a:pPr indent="0">
              <a:lnSpc>
                <a:spcPct val="120000"/>
              </a:lnSpc>
              <a:buNone/>
              <a:tabLst>
                <a:tab pos="0" algn="l"/>
              </a:tabLst>
            </a:pPr>
            <a:endParaRPr lang="en-US" sz="1200" b="0" u="none" strike="noStrike" dirty="0" smtClean="0">
              <a:solidFill>
                <a:srgbClr val="FFFFFF"/>
              </a:solidFill>
              <a:effectLst/>
              <a:uFillTx/>
              <a:latin typeface="Calibri"/>
              <a:ea typeface="Actor"/>
            </a:endParaRPr>
          </a:p>
          <a:p>
            <a:pPr indent="0">
              <a:lnSpc>
                <a:spcPct val="120000"/>
              </a:lnSpc>
              <a:buNone/>
              <a:tabLst>
                <a:tab pos="0" algn="l"/>
              </a:tabLst>
            </a:pPr>
            <a:r>
              <a:rPr lang="en-US" sz="1200" b="0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 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26" y="1878722"/>
            <a:ext cx="4684923" cy="29980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PlaceHolder 1"/>
          <p:cNvSpPr>
            <a:spLocks noGrp="1"/>
          </p:cNvSpPr>
          <p:nvPr>
            <p:ph type="title"/>
          </p:nvPr>
        </p:nvSpPr>
        <p:spPr>
          <a:xfrm>
            <a:off x="714240" y="284480"/>
            <a:ext cx="3981240" cy="7924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rmAutofit/>
          </a:bodyPr>
          <a:lstStyle/>
          <a:p>
            <a:pPr indent="0">
              <a:lnSpc>
                <a:spcPct val="120000"/>
              </a:lnSpc>
              <a:buNone/>
              <a:tabLst>
                <a:tab pos="0" algn="l"/>
              </a:tabLst>
            </a:pPr>
            <a:r>
              <a:rPr lang="en-US" sz="3000" b="1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Montserrat"/>
              </a:rPr>
              <a:t>Introduction to CLILIA</a:t>
            </a:r>
            <a:endParaRPr lang="fr-FR" sz="3000" b="0" u="none" strike="noStrike" dirty="0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730" name="PlaceHolder 2"/>
          <p:cNvSpPr>
            <a:spLocks noGrp="1"/>
          </p:cNvSpPr>
          <p:nvPr>
            <p:ph type="subTitle"/>
          </p:nvPr>
        </p:nvSpPr>
        <p:spPr>
          <a:xfrm>
            <a:off x="714240" y="1254760"/>
            <a:ext cx="3981240" cy="3002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rmAutofit/>
          </a:bodyPr>
          <a:lstStyle/>
          <a:p>
            <a:pPr>
              <a:lnSpc>
                <a:spcPct val="120000"/>
              </a:lnSpc>
              <a:tabLst>
                <a:tab pos="0" algn="l"/>
              </a:tabLst>
            </a:pPr>
            <a:r>
              <a:rPr lang="en-US" sz="1600" b="1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Content </a:t>
            </a:r>
            <a:r>
              <a:rPr lang="en-US" sz="1600" b="1" u="none" strike="noStrike" dirty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and Language Integrated Learning </a:t>
            </a:r>
            <a:r>
              <a:rPr lang="en-US" sz="1600" u="none" strike="noStrike" dirty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(</a:t>
            </a:r>
            <a:r>
              <a:rPr lang="en-US" sz="1600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CLIL, Marsh &amp; Coyle)</a:t>
            </a:r>
          </a:p>
          <a:p>
            <a:pPr>
              <a:lnSpc>
                <a:spcPct val="120000"/>
              </a:lnSpc>
              <a:tabLst>
                <a:tab pos="0" algn="l"/>
              </a:tabLst>
            </a:pPr>
            <a:endParaRPr lang="en-US" sz="1600" dirty="0" smtClean="0">
              <a:solidFill>
                <a:srgbClr val="FFFFFF"/>
              </a:solidFill>
              <a:latin typeface="Calibri"/>
              <a:ea typeface="Actor"/>
            </a:endParaRPr>
          </a:p>
          <a:p>
            <a:pPr>
              <a:lnSpc>
                <a:spcPct val="120000"/>
              </a:lnSpc>
              <a:tabLst>
                <a:tab pos="0" algn="l"/>
              </a:tabLst>
            </a:pPr>
            <a:r>
              <a:rPr lang="en-US" sz="1600" dirty="0" smtClean="0">
                <a:solidFill>
                  <a:srgbClr val="FFFFFF"/>
                </a:solidFill>
                <a:latin typeface="Calibri"/>
                <a:ea typeface="Actor"/>
              </a:rPr>
              <a:t>Research-led </a:t>
            </a:r>
            <a:r>
              <a:rPr lang="en-US" sz="1600" dirty="0">
                <a:solidFill>
                  <a:srgbClr val="FFFFFF"/>
                </a:solidFill>
                <a:latin typeface="Calibri"/>
                <a:ea typeface="Actor"/>
              </a:rPr>
              <a:t>Learning </a:t>
            </a:r>
            <a:r>
              <a:rPr lang="en-US" sz="900" dirty="0" smtClean="0">
                <a:solidFill>
                  <a:srgbClr val="FFFFFF"/>
                </a:solidFill>
                <a:latin typeface="Calibri"/>
                <a:ea typeface="Actor"/>
              </a:rPr>
              <a:t>(</a:t>
            </a:r>
            <a:r>
              <a:rPr lang="en-US" sz="900" dirty="0" err="1" smtClean="0">
                <a:solidFill>
                  <a:srgbClr val="FFFFFF"/>
                </a:solidFill>
                <a:latin typeface="Calibri"/>
                <a:ea typeface="Actor"/>
              </a:rPr>
              <a:t>Hearley</a:t>
            </a:r>
            <a:r>
              <a:rPr lang="en-US" sz="900" dirty="0" smtClean="0">
                <a:solidFill>
                  <a:srgbClr val="FFFFFF"/>
                </a:solidFill>
                <a:latin typeface="Calibri"/>
                <a:ea typeface="Actor"/>
              </a:rPr>
              <a:t> </a:t>
            </a:r>
            <a:r>
              <a:rPr lang="en-US" sz="900" dirty="0">
                <a:solidFill>
                  <a:srgbClr val="FFFFFF"/>
                </a:solidFill>
                <a:latin typeface="Calibri"/>
                <a:ea typeface="Actor"/>
              </a:rPr>
              <a:t>et al. </a:t>
            </a:r>
            <a:r>
              <a:rPr lang="en-US" sz="900" dirty="0" smtClean="0">
                <a:solidFill>
                  <a:srgbClr val="FFFFFF"/>
                </a:solidFill>
                <a:latin typeface="Calibri"/>
                <a:ea typeface="Actor"/>
              </a:rPr>
              <a:t>2007)</a:t>
            </a:r>
            <a:endParaRPr lang="en-US" sz="1600" dirty="0">
              <a:solidFill>
                <a:srgbClr val="FFFFFF"/>
              </a:solidFill>
              <a:latin typeface="Calibri"/>
              <a:ea typeface="Actor"/>
            </a:endParaRPr>
          </a:p>
          <a:p>
            <a:pPr>
              <a:lnSpc>
                <a:spcPct val="120000"/>
              </a:lnSpc>
              <a:tabLst>
                <a:tab pos="0" algn="l"/>
              </a:tabLst>
            </a:pPr>
            <a:endParaRPr lang="en-US" sz="1600" dirty="0" smtClean="0">
              <a:solidFill>
                <a:srgbClr val="FFFFFF"/>
              </a:solidFill>
              <a:latin typeface="Calibri"/>
              <a:ea typeface="Actor"/>
            </a:endParaRPr>
          </a:p>
          <a:p>
            <a:pPr>
              <a:lnSpc>
                <a:spcPct val="120000"/>
              </a:lnSpc>
              <a:tabLst>
                <a:tab pos="0" algn="l"/>
              </a:tabLst>
            </a:pPr>
            <a:r>
              <a:rPr lang="en-US" sz="1600" dirty="0" smtClean="0">
                <a:solidFill>
                  <a:srgbClr val="FFFFFF"/>
                </a:solidFill>
                <a:latin typeface="Calibri"/>
                <a:ea typeface="Actor"/>
              </a:rPr>
              <a:t>AI </a:t>
            </a:r>
            <a:r>
              <a:rPr lang="en-US" sz="1600" b="0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literacy (IA in Italian)</a:t>
            </a:r>
          </a:p>
          <a:p>
            <a:pPr>
              <a:lnSpc>
                <a:spcPct val="120000"/>
              </a:lnSpc>
              <a:tabLst>
                <a:tab pos="0" algn="l"/>
              </a:tabLst>
            </a:pPr>
            <a:endParaRPr lang="en-US" sz="1200" dirty="0" smtClean="0">
              <a:solidFill>
                <a:srgbClr val="FFFFFF"/>
              </a:solidFill>
              <a:latin typeface="Calibri"/>
              <a:ea typeface="Actor"/>
            </a:endParaRPr>
          </a:p>
          <a:p>
            <a:pPr algn="just">
              <a:lnSpc>
                <a:spcPct val="120000"/>
              </a:lnSpc>
              <a:tabLst>
                <a:tab pos="0" algn="l"/>
              </a:tabLst>
            </a:pPr>
            <a:r>
              <a:rPr lang="en-US" sz="1200" dirty="0" smtClean="0">
                <a:solidFill>
                  <a:srgbClr val="FFFFFF"/>
                </a:solidFill>
                <a:latin typeface="Calibri"/>
                <a:ea typeface="Actor"/>
              </a:rPr>
              <a:t>F</a:t>
            </a:r>
            <a:r>
              <a:rPr lang="en-US" sz="1200" b="0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ocus </a:t>
            </a:r>
            <a:r>
              <a:rPr lang="en-US" sz="1200" b="0" u="none" strike="noStrike" dirty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on </a:t>
            </a:r>
            <a:r>
              <a:rPr lang="en-US" sz="1200" b="1" u="none" strike="noStrike" dirty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ethical, interdisciplinary, and participatory </a:t>
            </a:r>
            <a:r>
              <a:rPr lang="en-US" sz="1200" b="0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assessment to </a:t>
            </a:r>
            <a:r>
              <a:rPr lang="en-US" sz="1200" b="0" u="none" strike="noStrike" dirty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empower learners as </a:t>
            </a:r>
            <a:r>
              <a:rPr lang="en-US" sz="1200" b="1" u="sng" strike="noStrike" dirty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epistemic agents</a:t>
            </a:r>
            <a:r>
              <a:rPr lang="en-US" sz="1200" b="1" strike="noStrike" dirty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 </a:t>
            </a:r>
            <a:r>
              <a:rPr lang="en-US" sz="1200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(or “proactive producer”, </a:t>
            </a:r>
            <a:r>
              <a:rPr lang="en-US" sz="900" dirty="0" smtClean="0"/>
              <a:t>University of Lincoln 2013; </a:t>
            </a:r>
            <a:r>
              <a:rPr lang="en-US" sz="900" dirty="0" err="1" smtClean="0"/>
              <a:t>Neary</a:t>
            </a:r>
            <a:r>
              <a:rPr lang="en-US" sz="900" dirty="0" smtClean="0"/>
              <a:t> et al. 2014</a:t>
            </a:r>
            <a:r>
              <a:rPr lang="en-US" sz="1200" dirty="0" smtClean="0"/>
              <a:t>)</a:t>
            </a:r>
            <a:r>
              <a:rPr lang="en-US" sz="1200" b="0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.</a:t>
            </a:r>
            <a:endParaRPr lang="en-US" sz="1200" b="0" u="none" strike="noStrike" dirty="0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pic>
        <p:nvPicPr>
          <p:cNvPr id="731" name="Google Shape;846;p32"/>
          <p:cNvPicPr/>
          <p:nvPr/>
        </p:nvPicPr>
        <p:blipFill>
          <a:blip r:embed="rId2"/>
          <a:srcRect t="15165" b="15165"/>
          <a:stretch/>
        </p:blipFill>
        <p:spPr>
          <a:xfrm>
            <a:off x="5009760" y="0"/>
            <a:ext cx="4133880" cy="51433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/>
          </p:nvPr>
        </p:nvSpPr>
        <p:spPr>
          <a:xfrm>
            <a:off x="5643880" y="589280"/>
            <a:ext cx="3499760" cy="4554040"/>
          </a:xfr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3600" dirty="0" smtClean="0">
                <a:solidFill>
                  <a:srgbClr val="FFFFFF"/>
                </a:solidFill>
              </a:rPr>
              <a:t>Innovation can be </a:t>
            </a:r>
            <a:r>
              <a:rPr lang="it-IT" sz="3600" dirty="0" err="1" smtClean="0">
                <a:solidFill>
                  <a:srgbClr val="FFFFFF"/>
                </a:solidFill>
              </a:rPr>
              <a:t>messy</a:t>
            </a:r>
            <a:r>
              <a:rPr lang="it-IT" sz="3600" dirty="0" smtClean="0">
                <a:solidFill>
                  <a:srgbClr val="FFFFFF"/>
                </a:solidFill>
              </a:rPr>
              <a:t>. </a:t>
            </a:r>
          </a:p>
          <a:p>
            <a:pPr marL="0" indent="0">
              <a:buNone/>
            </a:pPr>
            <a:r>
              <a:rPr lang="it-IT" sz="1200" dirty="0" smtClean="0">
                <a:solidFill>
                  <a:srgbClr val="FFFFFF"/>
                </a:solidFill>
              </a:rPr>
              <a:t>Sabba Quidwai, 2025</a:t>
            </a:r>
            <a:r>
              <a:rPr lang="it-IT" sz="3600" dirty="0">
                <a:solidFill>
                  <a:srgbClr val="FFFFFF"/>
                </a:solidFill>
              </a:rPr>
              <a:t/>
            </a:r>
            <a:br>
              <a:rPr lang="it-IT" sz="3600" dirty="0">
                <a:solidFill>
                  <a:srgbClr val="FFFFFF"/>
                </a:solidFill>
              </a:rPr>
            </a:br>
            <a:endParaRPr lang="it-IT" sz="36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543" y="421640"/>
            <a:ext cx="4332648" cy="2960643"/>
          </a:xfrm>
          <a:prstGeom prst="rect">
            <a:avLst/>
          </a:prstGeom>
          <a:ln w="7620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  <a:reflection blurRad="6350" stA="50000" endA="300" endPos="55500" dist="50800" dir="5400000" sy="-100000" algn="bl" rotWithShape="0"/>
          </a:effectLst>
          <a:scene3d>
            <a:camera prst="isometricOffAxis1Righ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404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PlaceHolder 1"/>
          <p:cNvSpPr>
            <a:spLocks noGrp="1"/>
          </p:cNvSpPr>
          <p:nvPr>
            <p:ph type="title"/>
          </p:nvPr>
        </p:nvSpPr>
        <p:spPr>
          <a:xfrm>
            <a:off x="1647720" y="279400"/>
            <a:ext cx="5419440" cy="909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rmAutofit fontScale="90000"/>
          </a:bodyPr>
          <a:lstStyle/>
          <a:p>
            <a:pPr>
              <a:lnSpc>
                <a:spcPct val="120000"/>
              </a:lnSpc>
              <a:tabLst>
                <a:tab pos="0" algn="l"/>
              </a:tabLst>
            </a:pPr>
            <a:r>
              <a:rPr lang="en-GB" sz="2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GB" sz="2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GB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GB" sz="2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2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Shift from measuring performance to empowering learners</a:t>
            </a:r>
            <a:endParaRPr lang="fr-FR" sz="2200" b="0" u="none" strike="noStrike" dirty="0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735" name="PlaceHolder 2"/>
          <p:cNvSpPr>
            <a:spLocks noGrp="1"/>
          </p:cNvSpPr>
          <p:nvPr>
            <p:ph type="subTitle"/>
          </p:nvPr>
        </p:nvSpPr>
        <p:spPr>
          <a:xfrm>
            <a:off x="1742440" y="1770548"/>
            <a:ext cx="3088640" cy="2401132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algn="ctr">
              <a:lnSpc>
                <a:spcPct val="120000"/>
              </a:lnSpc>
              <a:tabLst>
                <a:tab pos="0" algn="l"/>
              </a:tabLst>
            </a:pPr>
            <a:r>
              <a:rPr lang="en-US" sz="1600" b="1" dirty="0" smtClean="0">
                <a:solidFill>
                  <a:srgbClr val="FFFFFF"/>
                </a:solidFill>
                <a:latin typeface="Calibri"/>
                <a:ea typeface="Actor"/>
              </a:rPr>
              <a:t>CLIL Traditional </a:t>
            </a:r>
            <a:r>
              <a:rPr lang="en-US" sz="1600" b="1" dirty="0">
                <a:solidFill>
                  <a:srgbClr val="FFFFFF"/>
                </a:solidFill>
                <a:latin typeface="Calibri"/>
                <a:ea typeface="Actor"/>
              </a:rPr>
              <a:t>assessment: </a:t>
            </a:r>
            <a:r>
              <a:rPr lang="en-US" sz="1600" b="1" dirty="0" smtClean="0">
                <a:solidFill>
                  <a:srgbClr val="FFFFFF"/>
                </a:solidFill>
                <a:latin typeface="Calibri"/>
                <a:ea typeface="Actor"/>
              </a:rPr>
              <a:t>Mirror </a:t>
            </a:r>
            <a:r>
              <a:rPr lang="en-US" sz="1600" b="1" dirty="0">
                <a:solidFill>
                  <a:srgbClr val="FFFFFF"/>
                </a:solidFill>
                <a:latin typeface="Calibri"/>
                <a:ea typeface="Actor"/>
              </a:rPr>
              <a:t>model reflecting fixed standards and final performance</a:t>
            </a:r>
            <a:br>
              <a:rPr lang="en-US" sz="1600" b="1" dirty="0">
                <a:solidFill>
                  <a:srgbClr val="FFFFFF"/>
                </a:solidFill>
                <a:latin typeface="Calibri"/>
                <a:ea typeface="Actor"/>
              </a:rPr>
            </a:br>
            <a:r>
              <a:rPr lang="en-US" sz="1600" b="1" dirty="0" smtClean="0">
                <a:solidFill>
                  <a:srgbClr val="FFFFFF"/>
                </a:solidFill>
                <a:latin typeface="Calibri"/>
                <a:ea typeface="Actor"/>
              </a:rPr>
              <a:t>+</a:t>
            </a:r>
            <a:r>
              <a:rPr lang="en-US" sz="1600" b="1" dirty="0">
                <a:solidFill>
                  <a:srgbClr val="FFFFFF"/>
                </a:solidFill>
                <a:latin typeface="Calibri"/>
                <a:ea typeface="Actor"/>
              </a:rPr>
              <a:t/>
            </a:r>
            <a:br>
              <a:rPr lang="en-US" sz="1600" b="1" dirty="0">
                <a:solidFill>
                  <a:srgbClr val="FFFFFF"/>
                </a:solidFill>
                <a:latin typeface="Calibri"/>
                <a:ea typeface="Actor"/>
              </a:rPr>
            </a:br>
            <a:r>
              <a:rPr lang="en-US" sz="1600" b="1" dirty="0" smtClean="0">
                <a:solidFill>
                  <a:srgbClr val="FFFFFF"/>
                </a:solidFill>
                <a:latin typeface="Calibri"/>
                <a:ea typeface="Actor"/>
              </a:rPr>
              <a:t>CLILIA New </a:t>
            </a:r>
            <a:r>
              <a:rPr lang="en-US" sz="1600" b="1" dirty="0">
                <a:solidFill>
                  <a:srgbClr val="FFFFFF"/>
                </a:solidFill>
                <a:latin typeface="Calibri"/>
                <a:ea typeface="Actor"/>
              </a:rPr>
              <a:t>paradigm: </a:t>
            </a:r>
            <a:r>
              <a:rPr lang="en-US" sz="1600" b="1" dirty="0" smtClean="0">
                <a:solidFill>
                  <a:srgbClr val="FFFFFF"/>
                </a:solidFill>
                <a:latin typeface="Calibri"/>
                <a:ea typeface="Actor"/>
              </a:rPr>
              <a:t>Lamp </a:t>
            </a:r>
            <a:r>
              <a:rPr lang="en-US" sz="1600" b="1" dirty="0">
                <a:solidFill>
                  <a:srgbClr val="FFFFFF"/>
                </a:solidFill>
                <a:latin typeface="Calibri"/>
                <a:ea typeface="Actor"/>
              </a:rPr>
              <a:t>model illuminating learning pathways </a:t>
            </a:r>
            <a:endParaRPr lang="en-US" sz="1600" b="1" dirty="0" smtClean="0">
              <a:solidFill>
                <a:srgbClr val="FFFFFF"/>
              </a:solidFill>
              <a:latin typeface="Calibri"/>
              <a:ea typeface="Actor"/>
            </a:endParaRPr>
          </a:p>
          <a:p>
            <a:pPr algn="ctr">
              <a:lnSpc>
                <a:spcPct val="120000"/>
              </a:lnSpc>
              <a:tabLst>
                <a:tab pos="0" algn="l"/>
              </a:tabLst>
            </a:pPr>
            <a:r>
              <a:rPr lang="en-US" sz="900" b="1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Pictures: shutterstock.com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34" y="1770548"/>
            <a:ext cx="999006" cy="174989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480" y="3269480"/>
            <a:ext cx="2034680" cy="1253864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68645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76560" y="1701800"/>
            <a:ext cx="4790520" cy="1198880"/>
          </a:xfrm>
        </p:spPr>
        <p:txBody>
          <a:bodyPr/>
          <a:lstStyle/>
          <a:p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The State of the </a:t>
            </a:r>
            <a:r>
              <a:rPr lang="en-GB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Art in Italy: </a:t>
            </a:r>
            <a:br>
              <a:rPr lang="en-GB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GB" sz="1400" b="1" dirty="0">
                <a:latin typeface="Calibri" panose="020F0502020204030204" pitchFamily="34" charset="0"/>
                <a:cs typeface="Calibri" panose="020F0502020204030204" pitchFamily="34" charset="0"/>
              </a:rPr>
              <a:t>Concept of Assessment in Higher </a:t>
            </a:r>
            <a:r>
              <a:rPr lang="en-GB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Education        </a:t>
            </a:r>
            <a:r>
              <a:rPr lang="en-GB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GB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GB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Source: </a:t>
            </a:r>
            <a:r>
              <a:rPr lang="en-GB" sz="1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Felisatti</a:t>
            </a:r>
            <a:r>
              <a:rPr lang="en-GB" sz="1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et al. (2021), </a:t>
            </a:r>
            <a:r>
              <a:rPr lang="en-GB" sz="1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Doria</a:t>
            </a:r>
            <a:r>
              <a:rPr lang="en-GB" sz="1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et al. (2023), </a:t>
            </a:r>
            <a:r>
              <a:rPr lang="en-GB" sz="1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Prof.</a:t>
            </a:r>
            <a:r>
              <a:rPr lang="en-GB" sz="1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D’Ugo’s</a:t>
            </a:r>
            <a:r>
              <a:rPr lang="en-GB" sz="1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2025 Course.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279" y="2550160"/>
            <a:ext cx="2858327" cy="2090419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1059" y="2323623"/>
            <a:ext cx="2439568" cy="2316956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1957388" y="457200"/>
            <a:ext cx="4414837" cy="63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421606" y="457200"/>
            <a:ext cx="4793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 smtClean="0"/>
              <a:t>Assessment</a:t>
            </a:r>
            <a:r>
              <a:rPr lang="it-IT" b="1" dirty="0" smtClean="0"/>
              <a:t> </a:t>
            </a:r>
            <a:r>
              <a:rPr lang="it-IT" b="1" dirty="0" err="1" smtClean="0"/>
              <a:t>as</a:t>
            </a:r>
            <a:r>
              <a:rPr lang="it-IT" b="1" dirty="0" smtClean="0"/>
              <a:t> a Cultural </a:t>
            </a:r>
            <a:r>
              <a:rPr lang="it-IT" b="1" dirty="0" err="1" smtClean="0"/>
              <a:t>Act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135937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76560" y="1692000"/>
            <a:ext cx="4790520" cy="787040"/>
          </a:xfrm>
        </p:spPr>
        <p:txBody>
          <a:bodyPr/>
          <a:lstStyle/>
          <a:p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869" y="1757491"/>
            <a:ext cx="2686049" cy="1897482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737" y="559870"/>
            <a:ext cx="4167207" cy="3552302"/>
          </a:xfrm>
          <a:prstGeom prst="rect">
            <a:avLst/>
          </a:prstGeom>
          <a:ln w="38100">
            <a:solidFill>
              <a:schemeClr val="tx1"/>
            </a:solidFill>
          </a:ln>
          <a:scene3d>
            <a:camera prst="obliqueBottomLef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85254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PlaceHolder 1"/>
          <p:cNvSpPr>
            <a:spLocks noGrp="1"/>
          </p:cNvSpPr>
          <p:nvPr>
            <p:ph type="title"/>
          </p:nvPr>
        </p:nvSpPr>
        <p:spPr>
          <a:xfrm>
            <a:off x="714240" y="1062068"/>
            <a:ext cx="3981240" cy="10285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rmAutofit/>
          </a:bodyPr>
          <a:lstStyle/>
          <a:p>
            <a:pPr>
              <a:lnSpc>
                <a:spcPct val="120000"/>
              </a:lnSpc>
              <a:tabLst>
                <a:tab pos="0" algn="l"/>
              </a:tabLst>
            </a:pPr>
            <a:r>
              <a:rPr lang="en-US" sz="2000" b="1" dirty="0">
                <a:solidFill>
                  <a:srgbClr val="FFFFFF"/>
                </a:solidFill>
                <a:latin typeface="Calibri"/>
                <a:ea typeface="Montserrat"/>
              </a:rPr>
              <a:t>3</a:t>
            </a:r>
            <a:r>
              <a:rPr lang="en-US" sz="2000" b="1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Montserrat"/>
              </a:rPr>
              <a:t> </a:t>
            </a:r>
            <a:r>
              <a:rPr lang="en-US" sz="2000" b="1" dirty="0" smtClean="0">
                <a:solidFill>
                  <a:srgbClr val="FFFFFF"/>
                </a:solidFill>
                <a:latin typeface="Calibri"/>
                <a:ea typeface="Montserrat"/>
              </a:rPr>
              <a:t>Case Studies: AI-enhanced learning</a:t>
            </a:r>
            <a:endParaRPr lang="fr-FR" sz="2000" b="0" u="none" strike="noStrike" dirty="0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737" name="PlaceHolder 2"/>
          <p:cNvSpPr>
            <a:spLocks noGrp="1"/>
          </p:cNvSpPr>
          <p:nvPr>
            <p:ph type="subTitle"/>
          </p:nvPr>
        </p:nvSpPr>
        <p:spPr>
          <a:xfrm>
            <a:off x="714240" y="2090588"/>
            <a:ext cx="3981240" cy="28386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Knowledge construction with CLILIA vs. transmission (frontal lesson):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GB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tudent agency in knowledge creation (IBL)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EU </a:t>
            </a:r>
            <a:r>
              <a:rPr lang="en-GB" sz="1400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DigiCompEdu</a:t>
            </a:r>
            <a:r>
              <a:rPr lang="en-GB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Framework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Personalized feedback in real time (AI)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en-GB" sz="1400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ePortfolio</a:t>
            </a:r>
            <a:r>
              <a:rPr lang="en-GB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Assessment Grid implementation </a:t>
            </a:r>
          </a:p>
          <a:p>
            <a:pPr>
              <a:lnSpc>
                <a:spcPct val="120000"/>
              </a:lnSpc>
              <a:tabLst>
                <a:tab pos="0" algn="l"/>
              </a:tabLst>
            </a:pPr>
            <a:r>
              <a:rPr lang="en-GB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en-US" sz="1400" b="0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Ethical </a:t>
            </a:r>
            <a:r>
              <a:rPr lang="en-US" sz="1400" b="0" u="none" strike="noStrike" dirty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reflection and responsible AI </a:t>
            </a:r>
            <a:r>
              <a:rPr lang="en-US" sz="1400" b="0" u="none" strike="noStrike" dirty="0" smtClean="0">
                <a:solidFill>
                  <a:srgbClr val="FFFFFF"/>
                </a:solidFill>
                <a:effectLst/>
                <a:uFillTx/>
                <a:latin typeface="Calibri"/>
                <a:ea typeface="Actor"/>
              </a:rPr>
              <a:t>use</a:t>
            </a:r>
            <a:endParaRPr lang="en-US" sz="1400" b="0" u="none" strike="noStrike" dirty="0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pic>
        <p:nvPicPr>
          <p:cNvPr id="738" name="Google Shape;846;p32"/>
          <p:cNvPicPr/>
          <p:nvPr/>
        </p:nvPicPr>
        <p:blipFill>
          <a:blip r:embed="rId2"/>
          <a:srcRect t="15165" b="15165"/>
          <a:stretch/>
        </p:blipFill>
        <p:spPr>
          <a:xfrm>
            <a:off x="5009760" y="0"/>
            <a:ext cx="4133880" cy="5143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asellaDiTesto 1"/>
          <p:cNvSpPr txBox="1"/>
          <p:nvPr/>
        </p:nvSpPr>
        <p:spPr>
          <a:xfrm>
            <a:off x="714240" y="111114"/>
            <a:ext cx="4293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err="1" smtClean="0"/>
              <a:t>Assessment</a:t>
            </a:r>
            <a:r>
              <a:rPr lang="it-IT" sz="2000" b="1" dirty="0" smtClean="0"/>
              <a:t> </a:t>
            </a:r>
            <a:r>
              <a:rPr lang="it-IT" sz="2000" b="1" dirty="0" err="1" smtClean="0"/>
              <a:t>as</a:t>
            </a:r>
            <a:r>
              <a:rPr lang="it-IT" sz="2000" b="1" dirty="0" smtClean="0"/>
              <a:t> an </a:t>
            </a:r>
            <a:r>
              <a:rPr lang="it-IT" sz="2000" b="1" dirty="0" err="1" smtClean="0"/>
              <a:t>Epistemological</a:t>
            </a:r>
            <a:r>
              <a:rPr lang="it-IT" sz="2000" b="1" dirty="0" smtClean="0"/>
              <a:t> </a:t>
            </a:r>
            <a:r>
              <a:rPr lang="it-IT" sz="2000" b="1" dirty="0" err="1" smtClean="0"/>
              <a:t>Act</a:t>
            </a:r>
            <a:endParaRPr lang="it-IT" sz="2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rtificial Intelligence in Finance Project Proposal by Slidesgo">
  <a:themeElements>
    <a:clrScheme name="Simple Light">
      <a:dk1>
        <a:srgbClr val="FFFFFF"/>
      </a:dk1>
      <a:lt1>
        <a:srgbClr val="8FDCF7"/>
      </a:lt1>
      <a:dk2>
        <a:srgbClr val="2F4780"/>
      </a:dk2>
      <a:lt2>
        <a:srgbClr val="1F2363"/>
      </a:lt2>
      <a:accent1>
        <a:srgbClr val="000000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rtificial Intelligence in Finance Project Proposal by Slidesgo">
  <a:themeElements>
    <a:clrScheme name="Simple Light">
      <a:dk1>
        <a:srgbClr val="FFFFFF"/>
      </a:dk1>
      <a:lt1>
        <a:srgbClr val="8FDCF7"/>
      </a:lt1>
      <a:dk2>
        <a:srgbClr val="2F4780"/>
      </a:dk2>
      <a:lt2>
        <a:srgbClr val="1F2363"/>
      </a:lt2>
      <a:accent1>
        <a:srgbClr val="000000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9440</TotalTime>
  <Words>357</Words>
  <Application>Microsoft Office PowerPoint</Application>
  <PresentationFormat>Presentazione su schermo (16:9)</PresentationFormat>
  <Paragraphs>58</Paragraphs>
  <Slides>14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14</vt:i4>
      </vt:variant>
    </vt:vector>
  </HeadingPairs>
  <TitlesOfParts>
    <vt:vector size="24" baseType="lpstr">
      <vt:lpstr>Actor</vt:lpstr>
      <vt:lpstr>Arial</vt:lpstr>
      <vt:lpstr>Calibri</vt:lpstr>
      <vt:lpstr>Montserrat</vt:lpstr>
      <vt:lpstr>OpenSymbol</vt:lpstr>
      <vt:lpstr>Symbol</vt:lpstr>
      <vt:lpstr>Times New Roman</vt:lpstr>
      <vt:lpstr>Wingdings</vt:lpstr>
      <vt:lpstr>Artificial Intelligence in Finance Project Proposal by Slidesgo</vt:lpstr>
      <vt:lpstr>Artificial Intelligence in Finance Project Proposal by Slidesgo</vt:lpstr>
      <vt:lpstr>16 September 2025  CLILIA and the Ethics of Learning:  Transforming Assessment in Higher Education</vt:lpstr>
      <vt:lpstr>“The Mirror and the Lamp”:  A New Assessment Paradigm with AI</vt:lpstr>
      <vt:lpstr>CLILIA Assessment as a Cultural, Epistemological, and Social Act</vt:lpstr>
      <vt:lpstr>Introduction to CLILIA</vt:lpstr>
      <vt:lpstr>Presentazione standard di PowerPoint</vt:lpstr>
      <vt:lpstr>   Shift from measuring performance to empowering learners</vt:lpstr>
      <vt:lpstr>The State of the Art in Italy:  The Concept of Assessment in Higher Education          Source: Felisatti et al. (2021), Doria et al. (2023), Prof. D’Ugo’s 2025 Course. </vt:lpstr>
      <vt:lpstr> </vt:lpstr>
      <vt:lpstr>3 Case Studies: AI-enhanced learning</vt:lpstr>
      <vt:lpstr>Co-designed Rubrics</vt:lpstr>
      <vt:lpstr>Implementation of CLILIA Participatory and Reflective Evaluation Models</vt:lpstr>
      <vt:lpstr>The "Lamp" Model: Illuminating Learning Pathways  </vt:lpstr>
      <vt:lpstr>Text to Speech: my AI podcast with ElevenLabs (free)</vt:lpstr>
      <vt:lpstr>Thank you!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AIEOU CONFERENCE (University of Oxford) CLILIA and the Ethics of Learning:  Transforming Assessment in Higher Education</dc:title>
  <cp:lastModifiedBy>gloria alpini</cp:lastModifiedBy>
  <cp:revision>88</cp:revision>
  <dcterms:modified xsi:type="dcterms:W3CDTF">2025-09-28T11:01:21Z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2025-09-04T11:25:48Z</dcterms:created>
  <dc:creator>Unknown Creator</dc:creator>
  <dc:description/>
  <dc:language>en-US</dc:language>
  <cp:lastModifiedBy>Unknown Creator</cp:lastModifiedBy>
  <dcterms:modified xsi:type="dcterms:W3CDTF">2025-09-04T11:25:48Z</dcterms:modified>
  <cp:revision>0</cp:revision>
  <dc:subject/>
  <dc:title>Untitled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lides">
    <vt:r8>16</vt:r8>
  </property>
</Properties>
</file>