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58"/>
    <p:restoredTop sz="94658"/>
  </p:normalViewPr>
  <p:slideViewPr>
    <p:cSldViewPr snapToGrid="0">
      <p:cViewPr varScale="1">
        <p:scale>
          <a:sx n="62" d="100"/>
          <a:sy n="62" d="100"/>
        </p:scale>
        <p:origin x="376" y="2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4" Type="http://schemas.openxmlformats.org/officeDocument/2006/relationships/image" Target="../media/image8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10" Type="http://schemas.openxmlformats.org/officeDocument/2006/relationships/image" Target="../media/image28.svg"/><Relationship Id="rId4" Type="http://schemas.openxmlformats.org/officeDocument/2006/relationships/image" Target="../media/image22.svg"/><Relationship Id="rId9" Type="http://schemas.openxmlformats.org/officeDocument/2006/relationships/image" Target="../media/image2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4" Type="http://schemas.openxmlformats.org/officeDocument/2006/relationships/image" Target="../media/image8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10" Type="http://schemas.openxmlformats.org/officeDocument/2006/relationships/image" Target="../media/image28.svg"/><Relationship Id="rId4" Type="http://schemas.openxmlformats.org/officeDocument/2006/relationships/image" Target="../media/image22.svg"/><Relationship Id="rId9" Type="http://schemas.openxmlformats.org/officeDocument/2006/relationships/image" Target="../media/image2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D063F7-C8BC-445C-8275-681046A2321B}" type="doc">
      <dgm:prSet loTypeId="urn:microsoft.com/office/officeart/2005/8/layout/default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007A506-06B9-4DE2-AB29-9574A6C35403}">
      <dgm:prSet custT="1"/>
      <dgm:spPr/>
      <dgm:t>
        <a:bodyPr/>
        <a:lstStyle/>
        <a:p>
          <a:r>
            <a:rPr lang="en-CA" sz="2400" b="1" dirty="0"/>
            <a:t>Technical </a:t>
          </a:r>
        </a:p>
        <a:p>
          <a:r>
            <a:rPr lang="en-CA" sz="2400" b="0" i="0" dirty="0"/>
            <a:t>AI provides personalized tutoring and instant feedback</a:t>
          </a:r>
        </a:p>
        <a:p>
          <a:endParaRPr lang="en-US" sz="2200" dirty="0"/>
        </a:p>
      </dgm:t>
    </dgm:pt>
    <dgm:pt modelId="{A029CC82-42C0-4BC6-A5C6-FCE54E18D3BA}" type="parTrans" cxnId="{FDF709D0-35BE-48D1-9ED6-4382BFAD32B6}">
      <dgm:prSet/>
      <dgm:spPr/>
      <dgm:t>
        <a:bodyPr/>
        <a:lstStyle/>
        <a:p>
          <a:endParaRPr lang="en-US"/>
        </a:p>
      </dgm:t>
    </dgm:pt>
    <dgm:pt modelId="{44F61E8C-81DD-44AE-A38B-7DF84E062BA3}" type="sibTrans" cxnId="{FDF709D0-35BE-48D1-9ED6-4382BFAD32B6}">
      <dgm:prSet/>
      <dgm:spPr/>
      <dgm:t>
        <a:bodyPr/>
        <a:lstStyle/>
        <a:p>
          <a:endParaRPr lang="en-US"/>
        </a:p>
      </dgm:t>
    </dgm:pt>
    <dgm:pt modelId="{86CED0AE-83D7-4137-9922-F05F7AA198AE}">
      <dgm:prSet/>
      <dgm:spPr/>
      <dgm:t>
        <a:bodyPr/>
        <a:lstStyle/>
        <a:p>
          <a:r>
            <a:rPr lang="en-CA" b="1" dirty="0"/>
            <a:t>Relational </a:t>
          </a:r>
        </a:p>
        <a:p>
          <a:r>
            <a:rPr lang="en-CA" b="0" i="0" dirty="0"/>
            <a:t>Eclipse of I-Thou relationships fundamental to education</a:t>
          </a:r>
          <a:endParaRPr lang="en-US" dirty="0"/>
        </a:p>
      </dgm:t>
    </dgm:pt>
    <dgm:pt modelId="{10DEA330-E7E0-435A-B638-C62DF24D0A27}" type="parTrans" cxnId="{D3971469-5B16-4D13-A457-7E6DA3D36190}">
      <dgm:prSet/>
      <dgm:spPr/>
      <dgm:t>
        <a:bodyPr/>
        <a:lstStyle/>
        <a:p>
          <a:endParaRPr lang="en-US"/>
        </a:p>
      </dgm:t>
    </dgm:pt>
    <dgm:pt modelId="{9CB5EB01-3DEF-43F1-A44F-2C936B59EEC5}" type="sibTrans" cxnId="{D3971469-5B16-4D13-A457-7E6DA3D36190}">
      <dgm:prSet/>
      <dgm:spPr/>
      <dgm:t>
        <a:bodyPr/>
        <a:lstStyle/>
        <a:p>
          <a:endParaRPr lang="en-US"/>
        </a:p>
      </dgm:t>
    </dgm:pt>
    <dgm:pt modelId="{DFFDEE92-8E3A-4DF0-A1DB-79999651DE96}">
      <dgm:prSet/>
      <dgm:spPr/>
      <dgm:t>
        <a:bodyPr/>
        <a:lstStyle/>
        <a:p>
          <a:r>
            <a:rPr lang="en-CA" b="1" dirty="0"/>
            <a:t>Existential </a:t>
          </a:r>
        </a:p>
        <a:p>
          <a:r>
            <a:rPr lang="en-CA" b="0" i="0" dirty="0"/>
            <a:t>Contested visions: market efficiency vs. human development</a:t>
          </a:r>
          <a:endParaRPr lang="en-US" dirty="0"/>
        </a:p>
      </dgm:t>
    </dgm:pt>
    <dgm:pt modelId="{1A18B028-9910-4773-BDAF-D6B4A77EFCB6}" type="parTrans" cxnId="{9B70EF54-8108-4A7B-A16A-728AC6BC754D}">
      <dgm:prSet/>
      <dgm:spPr/>
      <dgm:t>
        <a:bodyPr/>
        <a:lstStyle/>
        <a:p>
          <a:endParaRPr lang="en-US"/>
        </a:p>
      </dgm:t>
    </dgm:pt>
    <dgm:pt modelId="{2297ADE8-5277-4E5D-B204-9D3ACDA8C34B}" type="sibTrans" cxnId="{9B70EF54-8108-4A7B-A16A-728AC6BC754D}">
      <dgm:prSet/>
      <dgm:spPr/>
      <dgm:t>
        <a:bodyPr/>
        <a:lstStyle/>
        <a:p>
          <a:endParaRPr lang="en-US"/>
        </a:p>
      </dgm:t>
    </dgm:pt>
    <dgm:pt modelId="{4DF5CFA1-BA92-944D-A214-1D7F0677A461}" type="pres">
      <dgm:prSet presAssocID="{33D063F7-C8BC-445C-8275-681046A2321B}" presName="diagram" presStyleCnt="0">
        <dgm:presLayoutVars>
          <dgm:dir/>
          <dgm:resizeHandles val="exact"/>
        </dgm:presLayoutVars>
      </dgm:prSet>
      <dgm:spPr/>
    </dgm:pt>
    <dgm:pt modelId="{B0AE1239-2F78-3E48-A596-522D9B33E0E1}" type="pres">
      <dgm:prSet presAssocID="{3007A506-06B9-4DE2-AB29-9574A6C35403}" presName="node" presStyleLbl="node1" presStyleIdx="0" presStyleCnt="3">
        <dgm:presLayoutVars>
          <dgm:bulletEnabled val="1"/>
        </dgm:presLayoutVars>
      </dgm:prSet>
      <dgm:spPr/>
    </dgm:pt>
    <dgm:pt modelId="{2EE33043-4A8E-3945-B2B2-F2E6F9136F60}" type="pres">
      <dgm:prSet presAssocID="{44F61E8C-81DD-44AE-A38B-7DF84E062BA3}" presName="sibTrans" presStyleCnt="0"/>
      <dgm:spPr/>
    </dgm:pt>
    <dgm:pt modelId="{59E0283A-D8B9-494D-8CC8-7D2C71902C33}" type="pres">
      <dgm:prSet presAssocID="{86CED0AE-83D7-4137-9922-F05F7AA198AE}" presName="node" presStyleLbl="node1" presStyleIdx="1" presStyleCnt="3">
        <dgm:presLayoutVars>
          <dgm:bulletEnabled val="1"/>
        </dgm:presLayoutVars>
      </dgm:prSet>
      <dgm:spPr/>
    </dgm:pt>
    <dgm:pt modelId="{4A39A3BE-DDD3-0A44-AC57-EE48EF258FC4}" type="pres">
      <dgm:prSet presAssocID="{9CB5EB01-3DEF-43F1-A44F-2C936B59EEC5}" presName="sibTrans" presStyleCnt="0"/>
      <dgm:spPr/>
    </dgm:pt>
    <dgm:pt modelId="{3333F7E8-D684-0C46-A1D5-3C52F581A76B}" type="pres">
      <dgm:prSet presAssocID="{DFFDEE92-8E3A-4DF0-A1DB-79999651DE96}" presName="node" presStyleLbl="node1" presStyleIdx="2" presStyleCnt="3">
        <dgm:presLayoutVars>
          <dgm:bulletEnabled val="1"/>
        </dgm:presLayoutVars>
      </dgm:prSet>
      <dgm:spPr/>
    </dgm:pt>
  </dgm:ptLst>
  <dgm:cxnLst>
    <dgm:cxn modelId="{E6B4010E-A05B-A344-AF44-5026999CC6B4}" type="presOf" srcId="{33D063F7-C8BC-445C-8275-681046A2321B}" destId="{4DF5CFA1-BA92-944D-A214-1D7F0677A461}" srcOrd="0" destOrd="0" presId="urn:microsoft.com/office/officeart/2005/8/layout/default"/>
    <dgm:cxn modelId="{D3971469-5B16-4D13-A457-7E6DA3D36190}" srcId="{33D063F7-C8BC-445C-8275-681046A2321B}" destId="{86CED0AE-83D7-4137-9922-F05F7AA198AE}" srcOrd="1" destOrd="0" parTransId="{10DEA330-E7E0-435A-B638-C62DF24D0A27}" sibTransId="{9CB5EB01-3DEF-43F1-A44F-2C936B59EEC5}"/>
    <dgm:cxn modelId="{26967874-F649-1547-8745-4257F0472CE8}" type="presOf" srcId="{DFFDEE92-8E3A-4DF0-A1DB-79999651DE96}" destId="{3333F7E8-D684-0C46-A1D5-3C52F581A76B}" srcOrd="0" destOrd="0" presId="urn:microsoft.com/office/officeart/2005/8/layout/default"/>
    <dgm:cxn modelId="{9B70EF54-8108-4A7B-A16A-728AC6BC754D}" srcId="{33D063F7-C8BC-445C-8275-681046A2321B}" destId="{DFFDEE92-8E3A-4DF0-A1DB-79999651DE96}" srcOrd="2" destOrd="0" parTransId="{1A18B028-9910-4773-BDAF-D6B4A77EFCB6}" sibTransId="{2297ADE8-5277-4E5D-B204-9D3ACDA8C34B}"/>
    <dgm:cxn modelId="{FDF709D0-35BE-48D1-9ED6-4382BFAD32B6}" srcId="{33D063F7-C8BC-445C-8275-681046A2321B}" destId="{3007A506-06B9-4DE2-AB29-9574A6C35403}" srcOrd="0" destOrd="0" parTransId="{A029CC82-42C0-4BC6-A5C6-FCE54E18D3BA}" sibTransId="{44F61E8C-81DD-44AE-A38B-7DF84E062BA3}"/>
    <dgm:cxn modelId="{4D376FDD-1083-4943-966B-DB5D4AC4FB59}" type="presOf" srcId="{86CED0AE-83D7-4137-9922-F05F7AA198AE}" destId="{59E0283A-D8B9-494D-8CC8-7D2C71902C33}" srcOrd="0" destOrd="0" presId="urn:microsoft.com/office/officeart/2005/8/layout/default"/>
    <dgm:cxn modelId="{22B5B0F7-86DD-2941-B698-0BFDF0765B9B}" type="presOf" srcId="{3007A506-06B9-4DE2-AB29-9574A6C35403}" destId="{B0AE1239-2F78-3E48-A596-522D9B33E0E1}" srcOrd="0" destOrd="0" presId="urn:microsoft.com/office/officeart/2005/8/layout/default"/>
    <dgm:cxn modelId="{9F8B7308-6F34-0449-9DD6-3B1105405DF2}" type="presParOf" srcId="{4DF5CFA1-BA92-944D-A214-1D7F0677A461}" destId="{B0AE1239-2F78-3E48-A596-522D9B33E0E1}" srcOrd="0" destOrd="0" presId="urn:microsoft.com/office/officeart/2005/8/layout/default"/>
    <dgm:cxn modelId="{12D34951-392B-BA48-B9F8-5E3CB499711D}" type="presParOf" srcId="{4DF5CFA1-BA92-944D-A214-1D7F0677A461}" destId="{2EE33043-4A8E-3945-B2B2-F2E6F9136F60}" srcOrd="1" destOrd="0" presId="urn:microsoft.com/office/officeart/2005/8/layout/default"/>
    <dgm:cxn modelId="{298FD7A7-99AD-DB42-BEE7-225B3F19FE66}" type="presParOf" srcId="{4DF5CFA1-BA92-944D-A214-1D7F0677A461}" destId="{59E0283A-D8B9-494D-8CC8-7D2C71902C33}" srcOrd="2" destOrd="0" presId="urn:microsoft.com/office/officeart/2005/8/layout/default"/>
    <dgm:cxn modelId="{43ED7041-7DF1-DC48-906C-40E4AFB0920E}" type="presParOf" srcId="{4DF5CFA1-BA92-944D-A214-1D7F0677A461}" destId="{4A39A3BE-DDD3-0A44-AC57-EE48EF258FC4}" srcOrd="3" destOrd="0" presId="urn:microsoft.com/office/officeart/2005/8/layout/default"/>
    <dgm:cxn modelId="{A53B39ED-7C5D-AF46-A697-784DA70307A7}" type="presParOf" srcId="{4DF5CFA1-BA92-944D-A214-1D7F0677A461}" destId="{3333F7E8-D684-0C46-A1D5-3C52F581A76B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4F741E-A546-4D31-BF52-152AE1D01917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6C248DD9-F9EF-4F04-8C2A-D715ECC009A4}">
      <dgm:prSet/>
      <dgm:spPr/>
      <dgm:t>
        <a:bodyPr/>
        <a:lstStyle/>
        <a:p>
          <a:r>
            <a:rPr lang="en-CA" b="1" dirty="0"/>
            <a:t>AI Hyper-Personalization</a:t>
          </a:r>
        </a:p>
        <a:p>
          <a:r>
            <a:rPr lang="en-CA" b="0" dirty="0"/>
            <a:t>Individual Optimization</a:t>
          </a:r>
        </a:p>
        <a:p>
          <a:endParaRPr lang="en-CA" b="1" dirty="0"/>
        </a:p>
        <a:p>
          <a:endParaRPr lang="en-CA" b="1" dirty="0"/>
        </a:p>
        <a:p>
          <a:r>
            <a:rPr lang="en-US" b="1" dirty="0"/>
            <a:t>VS.</a:t>
          </a:r>
        </a:p>
      </dgm:t>
    </dgm:pt>
    <dgm:pt modelId="{624468E1-24D8-4805-9193-9FA93FB7CCD8}" type="parTrans" cxnId="{A10DDE98-EE31-4C8B-85AC-34106FA0DE7A}">
      <dgm:prSet/>
      <dgm:spPr/>
      <dgm:t>
        <a:bodyPr/>
        <a:lstStyle/>
        <a:p>
          <a:endParaRPr lang="en-US"/>
        </a:p>
      </dgm:t>
    </dgm:pt>
    <dgm:pt modelId="{AC0EBD01-1028-4649-B9A3-37B055615686}" type="sibTrans" cxnId="{A10DDE98-EE31-4C8B-85AC-34106FA0DE7A}">
      <dgm:prSet/>
      <dgm:spPr/>
      <dgm:t>
        <a:bodyPr/>
        <a:lstStyle/>
        <a:p>
          <a:endParaRPr lang="en-US"/>
        </a:p>
      </dgm:t>
    </dgm:pt>
    <dgm:pt modelId="{051A2D78-9A6B-4B12-9F54-658F56897C9D}">
      <dgm:prSet/>
      <dgm:spPr/>
      <dgm:t>
        <a:bodyPr/>
        <a:lstStyle/>
        <a:p>
          <a:endParaRPr lang="en-CA" b="1" dirty="0"/>
        </a:p>
        <a:p>
          <a:r>
            <a:rPr lang="en-CA" b="1" dirty="0"/>
            <a:t>Human Collective Learning</a:t>
          </a:r>
        </a:p>
        <a:p>
          <a:r>
            <a:rPr lang="en-CA" b="0" i="0" dirty="0"/>
            <a:t>Social fabric of transformation</a:t>
          </a:r>
          <a:br>
            <a:rPr lang="en-CA" dirty="0"/>
          </a:br>
          <a:r>
            <a:rPr lang="en-CA" b="0" i="0" dirty="0"/>
            <a:t>Meaning-making through dialogue</a:t>
          </a:r>
          <a:endParaRPr lang="en-US" dirty="0"/>
        </a:p>
      </dgm:t>
    </dgm:pt>
    <dgm:pt modelId="{F9749F01-54E6-4927-BD74-BF84681F89E7}" type="parTrans" cxnId="{4EC91BDF-9008-4294-87A2-AFAE32176E21}">
      <dgm:prSet/>
      <dgm:spPr/>
      <dgm:t>
        <a:bodyPr/>
        <a:lstStyle/>
        <a:p>
          <a:endParaRPr lang="en-US"/>
        </a:p>
      </dgm:t>
    </dgm:pt>
    <dgm:pt modelId="{62D2C488-E601-41D5-94DA-7D488286EB5B}" type="sibTrans" cxnId="{4EC91BDF-9008-4294-87A2-AFAE32176E21}">
      <dgm:prSet/>
      <dgm:spPr/>
      <dgm:t>
        <a:bodyPr/>
        <a:lstStyle/>
        <a:p>
          <a:endParaRPr lang="en-US"/>
        </a:p>
      </dgm:t>
    </dgm:pt>
    <dgm:pt modelId="{BCEA490A-E073-4FFD-BD35-6A54EFE6BA57}" type="pres">
      <dgm:prSet presAssocID="{9D4F741E-A546-4D31-BF52-152AE1D01917}" presName="root" presStyleCnt="0">
        <dgm:presLayoutVars>
          <dgm:dir/>
          <dgm:resizeHandles val="exact"/>
        </dgm:presLayoutVars>
      </dgm:prSet>
      <dgm:spPr/>
    </dgm:pt>
    <dgm:pt modelId="{3A8544ED-545A-4124-A9FE-B288118FA5E7}" type="pres">
      <dgm:prSet presAssocID="{6C248DD9-F9EF-4F04-8C2A-D715ECC009A4}" presName="compNode" presStyleCnt="0"/>
      <dgm:spPr/>
    </dgm:pt>
    <dgm:pt modelId="{1E4BF6C2-F0C8-4CCE-BE0B-F7BB21F77DE3}" type="pres">
      <dgm:prSet presAssocID="{6C248DD9-F9EF-4F04-8C2A-D715ECC009A4}" presName="iconRect" presStyleLbl="node1" presStyleIdx="0" presStyleCnt="2" custLinFactNeighborX="-81239" custLinFactNeighborY="-2866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4DE50E52-41F2-4915-A67B-E9DD6642988A}" type="pres">
      <dgm:prSet presAssocID="{6C248DD9-F9EF-4F04-8C2A-D715ECC009A4}" presName="spaceRect" presStyleCnt="0"/>
      <dgm:spPr/>
    </dgm:pt>
    <dgm:pt modelId="{18F02625-F5EE-46A9-8AAF-A49006BDA021}" type="pres">
      <dgm:prSet presAssocID="{6C248DD9-F9EF-4F04-8C2A-D715ECC009A4}" presName="textRect" presStyleLbl="revTx" presStyleIdx="0" presStyleCnt="2" custScaleX="118887" custScaleY="385061" custLinFactY="-200000" custLinFactNeighborX="53839" custLinFactNeighborY="-279378">
        <dgm:presLayoutVars>
          <dgm:chMax val="1"/>
          <dgm:chPref val="1"/>
        </dgm:presLayoutVars>
      </dgm:prSet>
      <dgm:spPr/>
    </dgm:pt>
    <dgm:pt modelId="{A3AEE088-B2E5-45B9-A24A-F553D47646C6}" type="pres">
      <dgm:prSet presAssocID="{AC0EBD01-1028-4649-B9A3-37B055615686}" presName="sibTrans" presStyleCnt="0"/>
      <dgm:spPr/>
    </dgm:pt>
    <dgm:pt modelId="{FB51C0D1-37F2-4583-8227-A2E35D6998CC}" type="pres">
      <dgm:prSet presAssocID="{051A2D78-9A6B-4B12-9F54-658F56897C9D}" presName="compNode" presStyleCnt="0"/>
      <dgm:spPr/>
    </dgm:pt>
    <dgm:pt modelId="{274EBBB8-5A64-4DC5-B424-53951FD5C7A5}" type="pres">
      <dgm:prSet presAssocID="{051A2D78-9A6B-4B12-9F54-658F56897C9D}" presName="iconRect" presStyleLbl="node1" presStyleIdx="1" presStyleCnt="2" custLinFactX="-187710" custLinFactY="13861" custLinFactNeighborX="-200000" custLinFactNeighborY="10000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1664660E-28F9-449E-A4F5-2C0F363ADA0A}" type="pres">
      <dgm:prSet presAssocID="{051A2D78-9A6B-4B12-9F54-658F56897C9D}" presName="spaceRect" presStyleCnt="0"/>
      <dgm:spPr/>
    </dgm:pt>
    <dgm:pt modelId="{8C38B6DF-94EB-4594-9DF0-F1C9CAEC45F9}" type="pres">
      <dgm:prSet presAssocID="{051A2D78-9A6B-4B12-9F54-658F56897C9D}" presName="textRect" presStyleLbl="revTx" presStyleIdx="1" presStyleCnt="2" custScaleX="124454" custScaleY="340606" custLinFactY="9135" custLinFactNeighborX="-82107" custLinFactNeighborY="100000">
        <dgm:presLayoutVars>
          <dgm:chMax val="1"/>
          <dgm:chPref val="1"/>
        </dgm:presLayoutVars>
      </dgm:prSet>
      <dgm:spPr/>
    </dgm:pt>
  </dgm:ptLst>
  <dgm:cxnLst>
    <dgm:cxn modelId="{06BA350D-F6C9-744F-8464-4A777E4737BC}" type="presOf" srcId="{9D4F741E-A546-4D31-BF52-152AE1D01917}" destId="{BCEA490A-E073-4FFD-BD35-6A54EFE6BA57}" srcOrd="0" destOrd="0" presId="urn:microsoft.com/office/officeart/2018/2/layout/IconLabelList"/>
    <dgm:cxn modelId="{E5D39F25-56B4-CF4A-B2AF-E71CA14EEAC3}" type="presOf" srcId="{051A2D78-9A6B-4B12-9F54-658F56897C9D}" destId="{8C38B6DF-94EB-4594-9DF0-F1C9CAEC45F9}" srcOrd="0" destOrd="0" presId="urn:microsoft.com/office/officeart/2018/2/layout/IconLabelList"/>
    <dgm:cxn modelId="{F1145C40-062B-074A-9EAF-AD6B4B410FEE}" type="presOf" srcId="{6C248DD9-F9EF-4F04-8C2A-D715ECC009A4}" destId="{18F02625-F5EE-46A9-8AAF-A49006BDA021}" srcOrd="0" destOrd="0" presId="urn:microsoft.com/office/officeart/2018/2/layout/IconLabelList"/>
    <dgm:cxn modelId="{A10DDE98-EE31-4C8B-85AC-34106FA0DE7A}" srcId="{9D4F741E-A546-4D31-BF52-152AE1D01917}" destId="{6C248DD9-F9EF-4F04-8C2A-D715ECC009A4}" srcOrd="0" destOrd="0" parTransId="{624468E1-24D8-4805-9193-9FA93FB7CCD8}" sibTransId="{AC0EBD01-1028-4649-B9A3-37B055615686}"/>
    <dgm:cxn modelId="{4EC91BDF-9008-4294-87A2-AFAE32176E21}" srcId="{9D4F741E-A546-4D31-BF52-152AE1D01917}" destId="{051A2D78-9A6B-4B12-9F54-658F56897C9D}" srcOrd="1" destOrd="0" parTransId="{F9749F01-54E6-4927-BD74-BF84681F89E7}" sibTransId="{62D2C488-E601-41D5-94DA-7D488286EB5B}"/>
    <dgm:cxn modelId="{1392CB01-45A2-9848-B73A-2BDA52616BA8}" type="presParOf" srcId="{BCEA490A-E073-4FFD-BD35-6A54EFE6BA57}" destId="{3A8544ED-545A-4124-A9FE-B288118FA5E7}" srcOrd="0" destOrd="0" presId="urn:microsoft.com/office/officeart/2018/2/layout/IconLabelList"/>
    <dgm:cxn modelId="{D24A97C7-DD1F-0F4F-B6BA-601ADEA2530F}" type="presParOf" srcId="{3A8544ED-545A-4124-A9FE-B288118FA5E7}" destId="{1E4BF6C2-F0C8-4CCE-BE0B-F7BB21F77DE3}" srcOrd="0" destOrd="0" presId="urn:microsoft.com/office/officeart/2018/2/layout/IconLabelList"/>
    <dgm:cxn modelId="{F3A093D8-BF24-4E4F-A9A5-C6BA03D5E7F2}" type="presParOf" srcId="{3A8544ED-545A-4124-A9FE-B288118FA5E7}" destId="{4DE50E52-41F2-4915-A67B-E9DD6642988A}" srcOrd="1" destOrd="0" presId="urn:microsoft.com/office/officeart/2018/2/layout/IconLabelList"/>
    <dgm:cxn modelId="{E2EBDEF2-9A59-1C44-A065-1D39C955FC8F}" type="presParOf" srcId="{3A8544ED-545A-4124-A9FE-B288118FA5E7}" destId="{18F02625-F5EE-46A9-8AAF-A49006BDA021}" srcOrd="2" destOrd="0" presId="urn:microsoft.com/office/officeart/2018/2/layout/IconLabelList"/>
    <dgm:cxn modelId="{2B69C844-4183-6748-A03D-A601E063513A}" type="presParOf" srcId="{BCEA490A-E073-4FFD-BD35-6A54EFE6BA57}" destId="{A3AEE088-B2E5-45B9-A24A-F553D47646C6}" srcOrd="1" destOrd="0" presId="urn:microsoft.com/office/officeart/2018/2/layout/IconLabelList"/>
    <dgm:cxn modelId="{6B96A629-505A-EC4D-994F-ED2AC515DE0B}" type="presParOf" srcId="{BCEA490A-E073-4FFD-BD35-6A54EFE6BA57}" destId="{FB51C0D1-37F2-4583-8227-A2E35D6998CC}" srcOrd="2" destOrd="0" presId="urn:microsoft.com/office/officeart/2018/2/layout/IconLabelList"/>
    <dgm:cxn modelId="{49291A0D-D78D-3F40-B384-E71EF945EB0D}" type="presParOf" srcId="{FB51C0D1-37F2-4583-8227-A2E35D6998CC}" destId="{274EBBB8-5A64-4DC5-B424-53951FD5C7A5}" srcOrd="0" destOrd="0" presId="urn:microsoft.com/office/officeart/2018/2/layout/IconLabelList"/>
    <dgm:cxn modelId="{5C42FCDE-95ED-E34A-99C7-01418D1544DB}" type="presParOf" srcId="{FB51C0D1-37F2-4583-8227-A2E35D6998CC}" destId="{1664660E-28F9-449E-A4F5-2C0F363ADA0A}" srcOrd="1" destOrd="0" presId="urn:microsoft.com/office/officeart/2018/2/layout/IconLabelList"/>
    <dgm:cxn modelId="{EEFE1738-2279-B046-BCF9-435CCADCA15B}" type="presParOf" srcId="{FB51C0D1-37F2-4583-8227-A2E35D6998CC}" destId="{8C38B6DF-94EB-4594-9DF0-F1C9CAEC45F9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D8520B7-4CF4-44DD-ABD2-F9082DAECEDD}" type="doc">
      <dgm:prSet loTypeId="urn:microsoft.com/office/officeart/2005/8/layout/pList1" loCatId="icon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9716372-A70F-4431-B045-E24848298EB1}">
      <dgm:prSet custT="1"/>
      <dgm:spPr/>
      <dgm:t>
        <a:bodyPr/>
        <a:lstStyle/>
        <a:p>
          <a:r>
            <a:rPr lang="en-CA" sz="2300" b="1" baseline="0" dirty="0"/>
            <a:t>Epistemic Agency:</a:t>
          </a:r>
          <a:r>
            <a:rPr lang="en-CA" sz="2300" baseline="0" dirty="0"/>
            <a:t> </a:t>
          </a:r>
        </a:p>
        <a:p>
          <a:r>
            <a:rPr lang="en-CA" sz="2300" baseline="0" dirty="0"/>
            <a:t>The human capacity to seek truth, not just process patterns</a:t>
          </a:r>
          <a:endParaRPr lang="en-US" sz="2300" baseline="0" dirty="0"/>
        </a:p>
      </dgm:t>
    </dgm:pt>
    <dgm:pt modelId="{24A82EF4-7EE8-46A4-9978-38288DFE9CAB}" type="parTrans" cxnId="{D3643072-44DE-443A-8664-B927B63FA57D}">
      <dgm:prSet/>
      <dgm:spPr/>
      <dgm:t>
        <a:bodyPr/>
        <a:lstStyle/>
        <a:p>
          <a:endParaRPr lang="en-US"/>
        </a:p>
      </dgm:t>
    </dgm:pt>
    <dgm:pt modelId="{FD432192-16CF-4A08-800A-22745C1EE307}" type="sibTrans" cxnId="{D3643072-44DE-443A-8664-B927B63FA57D}">
      <dgm:prSet/>
      <dgm:spPr/>
      <dgm:t>
        <a:bodyPr/>
        <a:lstStyle/>
        <a:p>
          <a:endParaRPr lang="en-US"/>
        </a:p>
      </dgm:t>
    </dgm:pt>
    <dgm:pt modelId="{A475667A-3168-47AD-AD05-76656858AA5C}">
      <dgm:prSet custT="1"/>
      <dgm:spPr/>
      <dgm:t>
        <a:bodyPr/>
        <a:lstStyle/>
        <a:p>
          <a:r>
            <a:rPr lang="en-CA" sz="2300" b="1" baseline="0" dirty="0"/>
            <a:t>Critical Evaluation:</a:t>
          </a:r>
          <a:r>
            <a:rPr lang="en-CA" sz="2300" baseline="0" dirty="0"/>
            <a:t> </a:t>
          </a:r>
        </a:p>
        <a:p>
          <a:r>
            <a:rPr lang="en-CA" sz="2300" baseline="0" dirty="0"/>
            <a:t>Teaching students to synthesize, take responsibility for knowledge</a:t>
          </a:r>
          <a:endParaRPr lang="en-US" sz="2300" baseline="0" dirty="0"/>
        </a:p>
      </dgm:t>
    </dgm:pt>
    <dgm:pt modelId="{61DF61F3-46BA-434C-AA1C-9C9426F0C8F1}" type="parTrans" cxnId="{13D18268-A93C-45A1-9AED-5CB007424F81}">
      <dgm:prSet/>
      <dgm:spPr/>
      <dgm:t>
        <a:bodyPr/>
        <a:lstStyle/>
        <a:p>
          <a:endParaRPr lang="en-US"/>
        </a:p>
      </dgm:t>
    </dgm:pt>
    <dgm:pt modelId="{2BBA74E0-02D2-4B6A-A28D-C95687A6C2AC}" type="sibTrans" cxnId="{13D18268-A93C-45A1-9AED-5CB007424F81}">
      <dgm:prSet/>
      <dgm:spPr/>
      <dgm:t>
        <a:bodyPr/>
        <a:lstStyle/>
        <a:p>
          <a:endParaRPr lang="en-US"/>
        </a:p>
      </dgm:t>
    </dgm:pt>
    <dgm:pt modelId="{FC4772B5-5CAE-4CD7-959A-9A0721C34777}">
      <dgm:prSet custT="1"/>
      <dgm:spPr/>
      <dgm:t>
        <a:bodyPr/>
        <a:lstStyle/>
        <a:p>
          <a:r>
            <a:rPr lang="en-CA" sz="2300" b="1" baseline="0" dirty="0"/>
            <a:t>Collective Meaning-Making:</a:t>
          </a:r>
          <a:r>
            <a:rPr lang="en-CA" sz="2300" baseline="0" dirty="0"/>
            <a:t> Creating moments where learning becomes transformation</a:t>
          </a:r>
          <a:endParaRPr lang="en-US" sz="2300" baseline="0" dirty="0"/>
        </a:p>
      </dgm:t>
    </dgm:pt>
    <dgm:pt modelId="{1222592A-CC4E-47D7-BD25-C3A1B4A029BB}" type="parTrans" cxnId="{DB4289A6-D02E-4401-A27C-B89523A99010}">
      <dgm:prSet/>
      <dgm:spPr/>
      <dgm:t>
        <a:bodyPr/>
        <a:lstStyle/>
        <a:p>
          <a:endParaRPr lang="en-US"/>
        </a:p>
      </dgm:t>
    </dgm:pt>
    <dgm:pt modelId="{1B800BE3-3B87-4213-A739-E517F4BC6D4C}" type="sibTrans" cxnId="{DB4289A6-D02E-4401-A27C-B89523A99010}">
      <dgm:prSet/>
      <dgm:spPr/>
      <dgm:t>
        <a:bodyPr/>
        <a:lstStyle/>
        <a:p>
          <a:endParaRPr lang="en-US"/>
        </a:p>
      </dgm:t>
    </dgm:pt>
    <dgm:pt modelId="{E06101F8-9CB2-471A-AC87-FEB7BBED6ED5}">
      <dgm:prSet custT="1"/>
      <dgm:spPr/>
      <dgm:t>
        <a:bodyPr/>
        <a:lstStyle/>
        <a:p>
          <a:r>
            <a:rPr lang="en-CA" sz="2300" b="1" baseline="0" dirty="0"/>
            <a:t>Moral Reasoning:</a:t>
          </a:r>
          <a:r>
            <a:rPr lang="en-CA" sz="2300" baseline="0" dirty="0"/>
            <a:t> </a:t>
          </a:r>
        </a:p>
        <a:p>
          <a:r>
            <a:rPr lang="en-CA" sz="2300" baseline="0" dirty="0"/>
            <a:t>Helping students become not just knowledgeable, but wise</a:t>
          </a:r>
          <a:endParaRPr lang="en-US" sz="2300" baseline="0" dirty="0"/>
        </a:p>
      </dgm:t>
    </dgm:pt>
    <dgm:pt modelId="{C3DAAD38-1F72-4D86-ABBE-CDFB2DCB9D32}" type="parTrans" cxnId="{66DFC293-57C5-4AC5-933B-10AEFA5FC9A4}">
      <dgm:prSet/>
      <dgm:spPr/>
      <dgm:t>
        <a:bodyPr/>
        <a:lstStyle/>
        <a:p>
          <a:endParaRPr lang="en-US"/>
        </a:p>
      </dgm:t>
    </dgm:pt>
    <dgm:pt modelId="{2CDDFC43-1651-41C6-A21D-91EB88B144F0}" type="sibTrans" cxnId="{66DFC293-57C5-4AC5-933B-10AEFA5FC9A4}">
      <dgm:prSet/>
      <dgm:spPr/>
      <dgm:t>
        <a:bodyPr/>
        <a:lstStyle/>
        <a:p>
          <a:endParaRPr lang="en-US"/>
        </a:p>
      </dgm:t>
    </dgm:pt>
    <dgm:pt modelId="{B1FF3142-5138-274D-B9C0-B6952A55A67C}" type="pres">
      <dgm:prSet presAssocID="{6D8520B7-4CF4-44DD-ABD2-F9082DAECEDD}" presName="Name0" presStyleCnt="0">
        <dgm:presLayoutVars>
          <dgm:dir/>
          <dgm:resizeHandles val="exact"/>
        </dgm:presLayoutVars>
      </dgm:prSet>
      <dgm:spPr/>
    </dgm:pt>
    <dgm:pt modelId="{61DF8920-7D61-CF4E-BDEF-9E3099527EB6}" type="pres">
      <dgm:prSet presAssocID="{99716372-A70F-4431-B045-E24848298EB1}" presName="compNode" presStyleCnt="0"/>
      <dgm:spPr/>
    </dgm:pt>
    <dgm:pt modelId="{F112248C-5058-F34D-8570-27A3577961CB}" type="pres">
      <dgm:prSet presAssocID="{99716372-A70F-4431-B045-E24848298EB1}" presName="pictRect" presStyleLbl="node1" presStyleIdx="0" presStyleCnt="4" custScaleX="64583" custScaleY="8113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ADB2E51C-C73E-5346-8D7E-A2AC450396AB}" type="pres">
      <dgm:prSet presAssocID="{99716372-A70F-4431-B045-E24848298EB1}" presName="textRect" presStyleLbl="revTx" presStyleIdx="0" presStyleCnt="4">
        <dgm:presLayoutVars>
          <dgm:bulletEnabled val="1"/>
        </dgm:presLayoutVars>
      </dgm:prSet>
      <dgm:spPr/>
    </dgm:pt>
    <dgm:pt modelId="{584472CB-600D-574E-AF90-F8C40CB03455}" type="pres">
      <dgm:prSet presAssocID="{FD432192-16CF-4A08-800A-22745C1EE307}" presName="sibTrans" presStyleLbl="sibTrans2D1" presStyleIdx="0" presStyleCnt="0"/>
      <dgm:spPr/>
    </dgm:pt>
    <dgm:pt modelId="{A7113D80-8124-B046-87D2-1897658E64A8}" type="pres">
      <dgm:prSet presAssocID="{A475667A-3168-47AD-AD05-76656858AA5C}" presName="compNode" presStyleCnt="0"/>
      <dgm:spPr/>
    </dgm:pt>
    <dgm:pt modelId="{62A2A106-90D2-7F4A-86C9-AFCFF2B11489}" type="pres">
      <dgm:prSet presAssocID="{A475667A-3168-47AD-AD05-76656858AA5C}" presName="pictRect" presStyleLbl="node1" presStyleIdx="1" presStyleCnt="4" custScaleX="61333" custScaleY="7977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7E8EF176-6703-E442-87C3-3304BFE44796}" type="pres">
      <dgm:prSet presAssocID="{A475667A-3168-47AD-AD05-76656858AA5C}" presName="textRect" presStyleLbl="revTx" presStyleIdx="1" presStyleCnt="4">
        <dgm:presLayoutVars>
          <dgm:bulletEnabled val="1"/>
        </dgm:presLayoutVars>
      </dgm:prSet>
      <dgm:spPr/>
    </dgm:pt>
    <dgm:pt modelId="{7A82C703-D66A-C043-9C81-9C22D0B23052}" type="pres">
      <dgm:prSet presAssocID="{2BBA74E0-02D2-4B6A-A28D-C95687A6C2AC}" presName="sibTrans" presStyleLbl="sibTrans2D1" presStyleIdx="0" presStyleCnt="0"/>
      <dgm:spPr/>
    </dgm:pt>
    <dgm:pt modelId="{CE899F51-92AC-274C-83FB-8BCCBA54FD02}" type="pres">
      <dgm:prSet presAssocID="{FC4772B5-5CAE-4CD7-959A-9A0721C34777}" presName="compNode" presStyleCnt="0"/>
      <dgm:spPr/>
    </dgm:pt>
    <dgm:pt modelId="{BC3535E9-FEFA-B144-977C-A7B8B2B3F006}" type="pres">
      <dgm:prSet presAssocID="{FC4772B5-5CAE-4CD7-959A-9A0721C34777}" presName="pictRect" presStyleLbl="node1" presStyleIdx="2" presStyleCnt="4" custScaleX="58338" custScaleY="7526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rrow Circle"/>
        </a:ext>
      </dgm:extLst>
    </dgm:pt>
    <dgm:pt modelId="{0597686F-EE9B-EA4F-8273-F4A4104D0A70}" type="pres">
      <dgm:prSet presAssocID="{FC4772B5-5CAE-4CD7-959A-9A0721C34777}" presName="textRect" presStyleLbl="revTx" presStyleIdx="2" presStyleCnt="4">
        <dgm:presLayoutVars>
          <dgm:bulletEnabled val="1"/>
        </dgm:presLayoutVars>
      </dgm:prSet>
      <dgm:spPr/>
    </dgm:pt>
    <dgm:pt modelId="{532DDD7B-3582-924E-89E5-32B34484DA1D}" type="pres">
      <dgm:prSet presAssocID="{1B800BE3-3B87-4213-A739-E517F4BC6D4C}" presName="sibTrans" presStyleLbl="sibTrans2D1" presStyleIdx="0" presStyleCnt="0"/>
      <dgm:spPr/>
    </dgm:pt>
    <dgm:pt modelId="{5EFFE95D-AC87-DB48-B700-D5A6B08E9827}" type="pres">
      <dgm:prSet presAssocID="{E06101F8-9CB2-471A-AC87-FEB7BBED6ED5}" presName="compNode" presStyleCnt="0"/>
      <dgm:spPr/>
    </dgm:pt>
    <dgm:pt modelId="{38FD44D5-B486-6043-9B34-D0D12CB2A8CF}" type="pres">
      <dgm:prSet presAssocID="{E06101F8-9CB2-471A-AC87-FEB7BBED6ED5}" presName="pictRect" presStyleLbl="node1" presStyleIdx="3" presStyleCnt="4" custScaleX="59191" custScaleY="7795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5E93FBA5-750D-8C41-803A-A408C57D42F8}" type="pres">
      <dgm:prSet presAssocID="{E06101F8-9CB2-471A-AC87-FEB7BBED6ED5}" presName="textRect" presStyleLbl="revTx" presStyleIdx="3" presStyleCnt="4">
        <dgm:presLayoutVars>
          <dgm:bulletEnabled val="1"/>
        </dgm:presLayoutVars>
      </dgm:prSet>
      <dgm:spPr/>
    </dgm:pt>
  </dgm:ptLst>
  <dgm:cxnLst>
    <dgm:cxn modelId="{56B14D05-F46B-7741-B96A-5BF801EB5A93}" type="presOf" srcId="{2BBA74E0-02D2-4B6A-A28D-C95687A6C2AC}" destId="{7A82C703-D66A-C043-9C81-9C22D0B23052}" srcOrd="0" destOrd="0" presId="urn:microsoft.com/office/officeart/2005/8/layout/pList1"/>
    <dgm:cxn modelId="{FC0FC50F-D808-4E4B-955C-3128D5207262}" type="presOf" srcId="{6D8520B7-4CF4-44DD-ABD2-F9082DAECEDD}" destId="{B1FF3142-5138-274D-B9C0-B6952A55A67C}" srcOrd="0" destOrd="0" presId="urn:microsoft.com/office/officeart/2005/8/layout/pList1"/>
    <dgm:cxn modelId="{65F49F3D-4588-4847-9ACC-A6208DE31DB7}" type="presOf" srcId="{1B800BE3-3B87-4213-A739-E517F4BC6D4C}" destId="{532DDD7B-3582-924E-89E5-32B34484DA1D}" srcOrd="0" destOrd="0" presId="urn:microsoft.com/office/officeart/2005/8/layout/pList1"/>
    <dgm:cxn modelId="{13D18268-A93C-45A1-9AED-5CB007424F81}" srcId="{6D8520B7-4CF4-44DD-ABD2-F9082DAECEDD}" destId="{A475667A-3168-47AD-AD05-76656858AA5C}" srcOrd="1" destOrd="0" parTransId="{61DF61F3-46BA-434C-AA1C-9C9426F0C8F1}" sibTransId="{2BBA74E0-02D2-4B6A-A28D-C95687A6C2AC}"/>
    <dgm:cxn modelId="{9B11034C-DD3F-744E-B3EF-D8C45472873C}" type="presOf" srcId="{FC4772B5-5CAE-4CD7-959A-9A0721C34777}" destId="{0597686F-EE9B-EA4F-8273-F4A4104D0A70}" srcOrd="0" destOrd="0" presId="urn:microsoft.com/office/officeart/2005/8/layout/pList1"/>
    <dgm:cxn modelId="{23BABF6F-559B-0B44-8DFB-CD625C135BBE}" type="presOf" srcId="{A475667A-3168-47AD-AD05-76656858AA5C}" destId="{7E8EF176-6703-E442-87C3-3304BFE44796}" srcOrd="0" destOrd="0" presId="urn:microsoft.com/office/officeart/2005/8/layout/pList1"/>
    <dgm:cxn modelId="{D3643072-44DE-443A-8664-B927B63FA57D}" srcId="{6D8520B7-4CF4-44DD-ABD2-F9082DAECEDD}" destId="{99716372-A70F-4431-B045-E24848298EB1}" srcOrd="0" destOrd="0" parTransId="{24A82EF4-7EE8-46A4-9978-38288DFE9CAB}" sibTransId="{FD432192-16CF-4A08-800A-22745C1EE307}"/>
    <dgm:cxn modelId="{66DFC293-57C5-4AC5-933B-10AEFA5FC9A4}" srcId="{6D8520B7-4CF4-44DD-ABD2-F9082DAECEDD}" destId="{E06101F8-9CB2-471A-AC87-FEB7BBED6ED5}" srcOrd="3" destOrd="0" parTransId="{C3DAAD38-1F72-4D86-ABBE-CDFB2DCB9D32}" sibTransId="{2CDDFC43-1651-41C6-A21D-91EB88B144F0}"/>
    <dgm:cxn modelId="{DB4289A6-D02E-4401-A27C-B89523A99010}" srcId="{6D8520B7-4CF4-44DD-ABD2-F9082DAECEDD}" destId="{FC4772B5-5CAE-4CD7-959A-9A0721C34777}" srcOrd="2" destOrd="0" parTransId="{1222592A-CC4E-47D7-BD25-C3A1B4A029BB}" sibTransId="{1B800BE3-3B87-4213-A739-E517F4BC6D4C}"/>
    <dgm:cxn modelId="{41304AB7-0EB0-6B47-999A-AEBFA61DAE32}" type="presOf" srcId="{FD432192-16CF-4A08-800A-22745C1EE307}" destId="{584472CB-600D-574E-AF90-F8C40CB03455}" srcOrd="0" destOrd="0" presId="urn:microsoft.com/office/officeart/2005/8/layout/pList1"/>
    <dgm:cxn modelId="{727A84BB-5817-7145-9062-5459D26681C8}" type="presOf" srcId="{99716372-A70F-4431-B045-E24848298EB1}" destId="{ADB2E51C-C73E-5346-8D7E-A2AC450396AB}" srcOrd="0" destOrd="0" presId="urn:microsoft.com/office/officeart/2005/8/layout/pList1"/>
    <dgm:cxn modelId="{064934DD-56AD-2446-85F1-500E716EFF8F}" type="presOf" srcId="{E06101F8-9CB2-471A-AC87-FEB7BBED6ED5}" destId="{5E93FBA5-750D-8C41-803A-A408C57D42F8}" srcOrd="0" destOrd="0" presId="urn:microsoft.com/office/officeart/2005/8/layout/pList1"/>
    <dgm:cxn modelId="{3E743E62-CD7D-334B-AF9D-ABF516635D03}" type="presParOf" srcId="{B1FF3142-5138-274D-B9C0-B6952A55A67C}" destId="{61DF8920-7D61-CF4E-BDEF-9E3099527EB6}" srcOrd="0" destOrd="0" presId="urn:microsoft.com/office/officeart/2005/8/layout/pList1"/>
    <dgm:cxn modelId="{71B9EDB3-CEF3-CB4E-870A-765DB2194F7A}" type="presParOf" srcId="{61DF8920-7D61-CF4E-BDEF-9E3099527EB6}" destId="{F112248C-5058-F34D-8570-27A3577961CB}" srcOrd="0" destOrd="0" presId="urn:microsoft.com/office/officeart/2005/8/layout/pList1"/>
    <dgm:cxn modelId="{C3FC507C-489B-864C-8471-C66DF0894F8E}" type="presParOf" srcId="{61DF8920-7D61-CF4E-BDEF-9E3099527EB6}" destId="{ADB2E51C-C73E-5346-8D7E-A2AC450396AB}" srcOrd="1" destOrd="0" presId="urn:microsoft.com/office/officeart/2005/8/layout/pList1"/>
    <dgm:cxn modelId="{BD1FA5B5-16C5-CF42-BD7A-DF7707B381FD}" type="presParOf" srcId="{B1FF3142-5138-274D-B9C0-B6952A55A67C}" destId="{584472CB-600D-574E-AF90-F8C40CB03455}" srcOrd="1" destOrd="0" presId="urn:microsoft.com/office/officeart/2005/8/layout/pList1"/>
    <dgm:cxn modelId="{BAEFC970-ADBE-1C42-B5F9-E883A03D741C}" type="presParOf" srcId="{B1FF3142-5138-274D-B9C0-B6952A55A67C}" destId="{A7113D80-8124-B046-87D2-1897658E64A8}" srcOrd="2" destOrd="0" presId="urn:microsoft.com/office/officeart/2005/8/layout/pList1"/>
    <dgm:cxn modelId="{77BD63C8-207F-8147-9CD2-106F728BDDB2}" type="presParOf" srcId="{A7113D80-8124-B046-87D2-1897658E64A8}" destId="{62A2A106-90D2-7F4A-86C9-AFCFF2B11489}" srcOrd="0" destOrd="0" presId="urn:microsoft.com/office/officeart/2005/8/layout/pList1"/>
    <dgm:cxn modelId="{C80AC906-8E4A-CA4D-8EE8-4BF827881730}" type="presParOf" srcId="{A7113D80-8124-B046-87D2-1897658E64A8}" destId="{7E8EF176-6703-E442-87C3-3304BFE44796}" srcOrd="1" destOrd="0" presId="urn:microsoft.com/office/officeart/2005/8/layout/pList1"/>
    <dgm:cxn modelId="{EB2F43FE-FE24-3845-95E7-E6DCA0EB02A8}" type="presParOf" srcId="{B1FF3142-5138-274D-B9C0-B6952A55A67C}" destId="{7A82C703-D66A-C043-9C81-9C22D0B23052}" srcOrd="3" destOrd="0" presId="urn:microsoft.com/office/officeart/2005/8/layout/pList1"/>
    <dgm:cxn modelId="{79E36954-276B-EE4D-A8FE-30D89E95F6C5}" type="presParOf" srcId="{B1FF3142-5138-274D-B9C0-B6952A55A67C}" destId="{CE899F51-92AC-274C-83FB-8BCCBA54FD02}" srcOrd="4" destOrd="0" presId="urn:microsoft.com/office/officeart/2005/8/layout/pList1"/>
    <dgm:cxn modelId="{0AF97021-0F34-2848-A0DE-1CC60D7B3DFB}" type="presParOf" srcId="{CE899F51-92AC-274C-83FB-8BCCBA54FD02}" destId="{BC3535E9-FEFA-B144-977C-A7B8B2B3F006}" srcOrd="0" destOrd="0" presId="urn:microsoft.com/office/officeart/2005/8/layout/pList1"/>
    <dgm:cxn modelId="{CFEC95B3-2AC6-ED40-966F-A4E5876FEC5F}" type="presParOf" srcId="{CE899F51-92AC-274C-83FB-8BCCBA54FD02}" destId="{0597686F-EE9B-EA4F-8273-F4A4104D0A70}" srcOrd="1" destOrd="0" presId="urn:microsoft.com/office/officeart/2005/8/layout/pList1"/>
    <dgm:cxn modelId="{993D10B3-6AC2-E341-AC48-F247C11AA05A}" type="presParOf" srcId="{B1FF3142-5138-274D-B9C0-B6952A55A67C}" destId="{532DDD7B-3582-924E-89E5-32B34484DA1D}" srcOrd="5" destOrd="0" presId="urn:microsoft.com/office/officeart/2005/8/layout/pList1"/>
    <dgm:cxn modelId="{4F1A8993-710E-0148-B7E7-B49B9C53D150}" type="presParOf" srcId="{B1FF3142-5138-274D-B9C0-B6952A55A67C}" destId="{5EFFE95D-AC87-DB48-B700-D5A6B08E9827}" srcOrd="6" destOrd="0" presId="urn:microsoft.com/office/officeart/2005/8/layout/pList1"/>
    <dgm:cxn modelId="{9DAF4D25-501F-5747-A332-F5A22551DD99}" type="presParOf" srcId="{5EFFE95D-AC87-DB48-B700-D5A6B08E9827}" destId="{38FD44D5-B486-6043-9B34-D0D12CB2A8CF}" srcOrd="0" destOrd="0" presId="urn:microsoft.com/office/officeart/2005/8/layout/pList1"/>
    <dgm:cxn modelId="{5EDC1761-6CAD-CE42-A93E-07C69B181BE2}" type="presParOf" srcId="{5EFFE95D-AC87-DB48-B700-D5A6B08E9827}" destId="{5E93FBA5-750D-8C41-803A-A408C57D42F8}" srcOrd="1" destOrd="0" presId="urn:microsoft.com/office/officeart/2005/8/layout/pList1"/>
  </dgm:cxnLst>
  <dgm:bg>
    <a:noFill/>
  </dgm:bg>
  <dgm:whole>
    <a:ln>
      <a:solidFill>
        <a:srgbClr val="00A097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9F1EFC0-B6F3-4ED1-AB1D-47EEAC2176D7}" type="doc">
      <dgm:prSet loTypeId="urn:microsoft.com/office/officeart/2016/7/layout/LinearBlockProcessNumbered" loCatId="process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451EC43-9FE5-4285-9EB0-7041F3E22C4B}">
      <dgm:prSet custT="1"/>
      <dgm:spPr/>
      <dgm:t>
        <a:bodyPr/>
        <a:lstStyle/>
        <a:p>
          <a:r>
            <a:rPr lang="en-CA" sz="2000" b="1" dirty="0"/>
            <a:t>Acknowledge Reality</a:t>
          </a:r>
        </a:p>
        <a:p>
          <a:r>
            <a:rPr lang="en-CA" sz="2000" b="1" dirty="0"/>
            <a:t>                                                       </a:t>
          </a:r>
          <a:r>
            <a:rPr lang="en-CA" sz="2000" dirty="0"/>
            <a:t>Face the truths of automation</a:t>
          </a:r>
          <a:endParaRPr lang="en-US" sz="2000" dirty="0"/>
        </a:p>
      </dgm:t>
    </dgm:pt>
    <dgm:pt modelId="{90C3B008-4C77-4AE8-A5B0-11DA42512C22}" type="parTrans" cxnId="{CCCA8DC9-1710-4595-BCAF-86A320A71DDA}">
      <dgm:prSet/>
      <dgm:spPr/>
      <dgm:t>
        <a:bodyPr/>
        <a:lstStyle/>
        <a:p>
          <a:endParaRPr lang="en-US"/>
        </a:p>
      </dgm:t>
    </dgm:pt>
    <dgm:pt modelId="{B4CA4C01-5D96-47D7-A36D-FEE3CBF6E6C1}" type="sibTrans" cxnId="{CCCA8DC9-1710-4595-BCAF-86A320A71DDA}">
      <dgm:prSet phldrT="1"/>
      <dgm:spPr/>
      <dgm:t>
        <a:bodyPr/>
        <a:lstStyle/>
        <a:p>
          <a:endParaRPr lang="en-US" dirty="0"/>
        </a:p>
      </dgm:t>
    </dgm:pt>
    <dgm:pt modelId="{35044742-B26E-4DE9-88FA-2B68941827F0}">
      <dgm:prSet custT="1"/>
      <dgm:spPr/>
      <dgm:t>
        <a:bodyPr/>
        <a:lstStyle/>
        <a:p>
          <a:r>
            <a:rPr lang="en-CA" sz="2000" b="1" dirty="0"/>
            <a:t>Choose Agency</a:t>
          </a:r>
        </a:p>
        <a:p>
          <a:r>
            <a:rPr lang="en-CA" sz="2000" dirty="0"/>
            <a:t>Act toward transformative possibility despite uncertainty</a:t>
          </a:r>
          <a:endParaRPr lang="en-US" sz="2000" dirty="0"/>
        </a:p>
      </dgm:t>
    </dgm:pt>
    <dgm:pt modelId="{55600975-B9E0-4613-8047-49C0FDDC5534}" type="parTrans" cxnId="{9EDE2B7D-7735-4E82-BA03-0FE56DC4E9EB}">
      <dgm:prSet/>
      <dgm:spPr/>
      <dgm:t>
        <a:bodyPr/>
        <a:lstStyle/>
        <a:p>
          <a:endParaRPr lang="en-US"/>
        </a:p>
      </dgm:t>
    </dgm:pt>
    <dgm:pt modelId="{3EE6227C-7277-4F6C-878B-7ED572B539F8}" type="sibTrans" cxnId="{9EDE2B7D-7735-4E82-BA03-0FE56DC4E9EB}">
      <dgm:prSet phldrT="2"/>
      <dgm:spPr/>
      <dgm:t>
        <a:bodyPr/>
        <a:lstStyle/>
        <a:p>
          <a:endParaRPr lang="en-US" dirty="0"/>
        </a:p>
      </dgm:t>
    </dgm:pt>
    <dgm:pt modelId="{91F2830A-EAD1-4E91-BE2E-68285C5DEDAF}">
      <dgm:prSet custT="1"/>
      <dgm:spPr/>
      <dgm:t>
        <a:bodyPr/>
        <a:lstStyle/>
        <a:p>
          <a:r>
            <a:rPr lang="en-CA" sz="2000" b="1" dirty="0"/>
            <a:t>Shape Narrative</a:t>
          </a:r>
        </a:p>
        <a:p>
          <a:r>
            <a:rPr lang="en-CA" sz="2000" dirty="0"/>
            <a:t>Reclaim power to imagine and alternatives</a:t>
          </a:r>
          <a:endParaRPr lang="en-US" sz="2000" dirty="0"/>
        </a:p>
      </dgm:t>
    </dgm:pt>
    <dgm:pt modelId="{ED6BE416-DE4B-47AC-AB25-EFFA7A3D59F6}" type="parTrans" cxnId="{EB2C6373-BAA7-4A52-B509-E13DFCED3223}">
      <dgm:prSet/>
      <dgm:spPr/>
      <dgm:t>
        <a:bodyPr/>
        <a:lstStyle/>
        <a:p>
          <a:endParaRPr lang="en-US"/>
        </a:p>
      </dgm:t>
    </dgm:pt>
    <dgm:pt modelId="{F92DE241-CDB6-4486-A732-3B6112ED791A}" type="sibTrans" cxnId="{EB2C6373-BAA7-4A52-B509-E13DFCED3223}">
      <dgm:prSet phldrT="3"/>
      <dgm:spPr/>
      <dgm:t>
        <a:bodyPr/>
        <a:lstStyle/>
        <a:p>
          <a:endParaRPr lang="en-US" dirty="0"/>
        </a:p>
      </dgm:t>
    </dgm:pt>
    <dgm:pt modelId="{FDA774B1-B5C0-7747-8410-0175F3F23824}" type="pres">
      <dgm:prSet presAssocID="{39F1EFC0-B6F3-4ED1-AB1D-47EEAC2176D7}" presName="Name0" presStyleCnt="0">
        <dgm:presLayoutVars>
          <dgm:animLvl val="lvl"/>
          <dgm:resizeHandles val="exact"/>
        </dgm:presLayoutVars>
      </dgm:prSet>
      <dgm:spPr/>
    </dgm:pt>
    <dgm:pt modelId="{831CDDFF-B959-7549-B9EC-DB243FBD9A37}" type="pres">
      <dgm:prSet presAssocID="{B451EC43-9FE5-4285-9EB0-7041F3E22C4B}" presName="compositeNode" presStyleCnt="0">
        <dgm:presLayoutVars>
          <dgm:bulletEnabled val="1"/>
        </dgm:presLayoutVars>
      </dgm:prSet>
      <dgm:spPr/>
    </dgm:pt>
    <dgm:pt modelId="{24B8DF1B-46BA-844B-BF0E-CB605A004D96}" type="pres">
      <dgm:prSet presAssocID="{B451EC43-9FE5-4285-9EB0-7041F3E22C4B}" presName="bgRect" presStyleLbl="alignNode1" presStyleIdx="0" presStyleCnt="3" custScaleX="101638" custScaleY="170771"/>
      <dgm:spPr/>
    </dgm:pt>
    <dgm:pt modelId="{08630642-D304-3340-8D53-3E5D8FD0E8B3}" type="pres">
      <dgm:prSet presAssocID="{B4CA4C01-5D96-47D7-A36D-FEE3CBF6E6C1}" presName="sibTransNodeRect" presStyleLbl="alignNode1" presStyleIdx="0" presStyleCnt="3">
        <dgm:presLayoutVars>
          <dgm:chMax val="0"/>
          <dgm:bulletEnabled val="1"/>
        </dgm:presLayoutVars>
      </dgm:prSet>
      <dgm:spPr/>
    </dgm:pt>
    <dgm:pt modelId="{C08E193A-077F-8942-A1BD-3DA9603AEDF4}" type="pres">
      <dgm:prSet presAssocID="{B451EC43-9FE5-4285-9EB0-7041F3E22C4B}" presName="nodeRect" presStyleLbl="alignNode1" presStyleIdx="0" presStyleCnt="3">
        <dgm:presLayoutVars>
          <dgm:bulletEnabled val="1"/>
        </dgm:presLayoutVars>
      </dgm:prSet>
      <dgm:spPr/>
    </dgm:pt>
    <dgm:pt modelId="{7A3197F5-CA61-F949-9817-23AF1EAB676F}" type="pres">
      <dgm:prSet presAssocID="{B4CA4C01-5D96-47D7-A36D-FEE3CBF6E6C1}" presName="sibTrans" presStyleCnt="0"/>
      <dgm:spPr/>
    </dgm:pt>
    <dgm:pt modelId="{7D5E5B45-6C13-5D43-8103-C0E9A33BE4E5}" type="pres">
      <dgm:prSet presAssocID="{35044742-B26E-4DE9-88FA-2B68941827F0}" presName="compositeNode" presStyleCnt="0">
        <dgm:presLayoutVars>
          <dgm:bulletEnabled val="1"/>
        </dgm:presLayoutVars>
      </dgm:prSet>
      <dgm:spPr/>
    </dgm:pt>
    <dgm:pt modelId="{71D2239F-AC33-6448-BD18-A3066F5D5DD3}" type="pres">
      <dgm:prSet presAssocID="{35044742-B26E-4DE9-88FA-2B68941827F0}" presName="bgRect" presStyleLbl="alignNode1" presStyleIdx="1" presStyleCnt="3" custScaleX="104312" custScaleY="169969"/>
      <dgm:spPr/>
    </dgm:pt>
    <dgm:pt modelId="{53FB95A7-7FA1-3341-A69B-04719498E84A}" type="pres">
      <dgm:prSet presAssocID="{3EE6227C-7277-4F6C-878B-7ED572B539F8}" presName="sibTransNodeRect" presStyleLbl="alignNode1" presStyleIdx="1" presStyleCnt="3">
        <dgm:presLayoutVars>
          <dgm:chMax val="0"/>
          <dgm:bulletEnabled val="1"/>
        </dgm:presLayoutVars>
      </dgm:prSet>
      <dgm:spPr/>
    </dgm:pt>
    <dgm:pt modelId="{A05D8943-BD9A-C044-9164-605188B9C23B}" type="pres">
      <dgm:prSet presAssocID="{35044742-B26E-4DE9-88FA-2B68941827F0}" presName="nodeRect" presStyleLbl="alignNode1" presStyleIdx="1" presStyleCnt="3">
        <dgm:presLayoutVars>
          <dgm:bulletEnabled val="1"/>
        </dgm:presLayoutVars>
      </dgm:prSet>
      <dgm:spPr/>
    </dgm:pt>
    <dgm:pt modelId="{17F16B99-F0BC-2A47-B265-0BB90322DE9F}" type="pres">
      <dgm:prSet presAssocID="{3EE6227C-7277-4F6C-878B-7ED572B539F8}" presName="sibTrans" presStyleCnt="0"/>
      <dgm:spPr/>
    </dgm:pt>
    <dgm:pt modelId="{16710547-42CB-524B-84A8-FE27E833FA38}" type="pres">
      <dgm:prSet presAssocID="{91F2830A-EAD1-4E91-BE2E-68285C5DEDAF}" presName="compositeNode" presStyleCnt="0">
        <dgm:presLayoutVars>
          <dgm:bulletEnabled val="1"/>
        </dgm:presLayoutVars>
      </dgm:prSet>
      <dgm:spPr/>
    </dgm:pt>
    <dgm:pt modelId="{D803FDDC-5E10-8840-BC4E-22D5A3F801B7}" type="pres">
      <dgm:prSet presAssocID="{91F2830A-EAD1-4E91-BE2E-68285C5DEDAF}" presName="bgRect" presStyleLbl="alignNode1" presStyleIdx="2" presStyleCnt="3" custScaleX="90296" custScaleY="169969" custLinFactNeighborX="-4758" custLinFactNeighborY="43982"/>
      <dgm:spPr/>
    </dgm:pt>
    <dgm:pt modelId="{2F471A30-E57E-9B49-90B4-C7B1884E9524}" type="pres">
      <dgm:prSet presAssocID="{F92DE241-CDB6-4486-A732-3B6112ED791A}" presName="sibTransNodeRect" presStyleLbl="alignNode1" presStyleIdx="2" presStyleCnt="3">
        <dgm:presLayoutVars>
          <dgm:chMax val="0"/>
          <dgm:bulletEnabled val="1"/>
        </dgm:presLayoutVars>
      </dgm:prSet>
      <dgm:spPr/>
    </dgm:pt>
    <dgm:pt modelId="{69D2210D-4346-3348-98FB-7904585BB463}" type="pres">
      <dgm:prSet presAssocID="{91F2830A-EAD1-4E91-BE2E-68285C5DEDAF}" presName="nodeRect" presStyleLbl="alignNode1" presStyleIdx="2" presStyleCnt="3">
        <dgm:presLayoutVars>
          <dgm:bulletEnabled val="1"/>
        </dgm:presLayoutVars>
      </dgm:prSet>
      <dgm:spPr/>
    </dgm:pt>
  </dgm:ptLst>
  <dgm:cxnLst>
    <dgm:cxn modelId="{64AA7A1D-11D0-9E44-83A2-FFEC3DA3C7ED}" type="presOf" srcId="{35044742-B26E-4DE9-88FA-2B68941827F0}" destId="{A05D8943-BD9A-C044-9164-605188B9C23B}" srcOrd="1" destOrd="0" presId="urn:microsoft.com/office/officeart/2016/7/layout/LinearBlockProcessNumbered"/>
    <dgm:cxn modelId="{10C94330-C2DA-0B4C-8B2D-8EE151643E31}" type="presOf" srcId="{91F2830A-EAD1-4E91-BE2E-68285C5DEDAF}" destId="{69D2210D-4346-3348-98FB-7904585BB463}" srcOrd="1" destOrd="0" presId="urn:microsoft.com/office/officeart/2016/7/layout/LinearBlockProcessNumbered"/>
    <dgm:cxn modelId="{58C3E94E-FF19-4E4A-ABAF-4E96D9EDA57C}" type="presOf" srcId="{3EE6227C-7277-4F6C-878B-7ED572B539F8}" destId="{53FB95A7-7FA1-3341-A69B-04719498E84A}" srcOrd="0" destOrd="0" presId="urn:microsoft.com/office/officeart/2016/7/layout/LinearBlockProcessNumbered"/>
    <dgm:cxn modelId="{EB2C6373-BAA7-4A52-B509-E13DFCED3223}" srcId="{39F1EFC0-B6F3-4ED1-AB1D-47EEAC2176D7}" destId="{91F2830A-EAD1-4E91-BE2E-68285C5DEDAF}" srcOrd="2" destOrd="0" parTransId="{ED6BE416-DE4B-47AC-AB25-EFFA7A3D59F6}" sibTransId="{F92DE241-CDB6-4486-A732-3B6112ED791A}"/>
    <dgm:cxn modelId="{F863D779-6A8D-084D-9FCA-24542E707C6C}" type="presOf" srcId="{B451EC43-9FE5-4285-9EB0-7041F3E22C4B}" destId="{24B8DF1B-46BA-844B-BF0E-CB605A004D96}" srcOrd="0" destOrd="0" presId="urn:microsoft.com/office/officeart/2016/7/layout/LinearBlockProcessNumbered"/>
    <dgm:cxn modelId="{8FE8297D-284B-4E42-BFCD-8EA4B769456B}" type="presOf" srcId="{35044742-B26E-4DE9-88FA-2B68941827F0}" destId="{71D2239F-AC33-6448-BD18-A3066F5D5DD3}" srcOrd="0" destOrd="0" presId="urn:microsoft.com/office/officeart/2016/7/layout/LinearBlockProcessNumbered"/>
    <dgm:cxn modelId="{9EDE2B7D-7735-4E82-BA03-0FE56DC4E9EB}" srcId="{39F1EFC0-B6F3-4ED1-AB1D-47EEAC2176D7}" destId="{35044742-B26E-4DE9-88FA-2B68941827F0}" srcOrd="1" destOrd="0" parTransId="{55600975-B9E0-4613-8047-49C0FDDC5534}" sibTransId="{3EE6227C-7277-4F6C-878B-7ED572B539F8}"/>
    <dgm:cxn modelId="{9DED948C-C67C-1242-8021-BBCA1AC9E619}" type="presOf" srcId="{B451EC43-9FE5-4285-9EB0-7041F3E22C4B}" destId="{C08E193A-077F-8942-A1BD-3DA9603AEDF4}" srcOrd="1" destOrd="0" presId="urn:microsoft.com/office/officeart/2016/7/layout/LinearBlockProcessNumbered"/>
    <dgm:cxn modelId="{6C808699-40D9-7947-888D-F11F8A02E158}" type="presOf" srcId="{91F2830A-EAD1-4E91-BE2E-68285C5DEDAF}" destId="{D803FDDC-5E10-8840-BC4E-22D5A3F801B7}" srcOrd="0" destOrd="0" presId="urn:microsoft.com/office/officeart/2016/7/layout/LinearBlockProcessNumbered"/>
    <dgm:cxn modelId="{DD726EBD-471B-A44E-B931-1554F2048B9D}" type="presOf" srcId="{39F1EFC0-B6F3-4ED1-AB1D-47EEAC2176D7}" destId="{FDA774B1-B5C0-7747-8410-0175F3F23824}" srcOrd="0" destOrd="0" presId="urn:microsoft.com/office/officeart/2016/7/layout/LinearBlockProcessNumbered"/>
    <dgm:cxn modelId="{CCCA8DC9-1710-4595-BCAF-86A320A71DDA}" srcId="{39F1EFC0-B6F3-4ED1-AB1D-47EEAC2176D7}" destId="{B451EC43-9FE5-4285-9EB0-7041F3E22C4B}" srcOrd="0" destOrd="0" parTransId="{90C3B008-4C77-4AE8-A5B0-11DA42512C22}" sibTransId="{B4CA4C01-5D96-47D7-A36D-FEE3CBF6E6C1}"/>
    <dgm:cxn modelId="{253953CD-AB32-714F-8CA1-6F7651ED6E79}" type="presOf" srcId="{B4CA4C01-5D96-47D7-A36D-FEE3CBF6E6C1}" destId="{08630642-D304-3340-8D53-3E5D8FD0E8B3}" srcOrd="0" destOrd="0" presId="urn:microsoft.com/office/officeart/2016/7/layout/LinearBlockProcessNumbered"/>
    <dgm:cxn modelId="{A8DB95E9-FA65-B84E-9C8F-7F18F982259C}" type="presOf" srcId="{F92DE241-CDB6-4486-A732-3B6112ED791A}" destId="{2F471A30-E57E-9B49-90B4-C7B1884E9524}" srcOrd="0" destOrd="0" presId="urn:microsoft.com/office/officeart/2016/7/layout/LinearBlockProcessNumbered"/>
    <dgm:cxn modelId="{7274DFF1-FE33-C546-8BB1-CECDBB6CA43B}" type="presParOf" srcId="{FDA774B1-B5C0-7747-8410-0175F3F23824}" destId="{831CDDFF-B959-7549-B9EC-DB243FBD9A37}" srcOrd="0" destOrd="0" presId="urn:microsoft.com/office/officeart/2016/7/layout/LinearBlockProcessNumbered"/>
    <dgm:cxn modelId="{319239EF-C138-2E42-ADD4-792546F6A76A}" type="presParOf" srcId="{831CDDFF-B959-7549-B9EC-DB243FBD9A37}" destId="{24B8DF1B-46BA-844B-BF0E-CB605A004D96}" srcOrd="0" destOrd="0" presId="urn:microsoft.com/office/officeart/2016/7/layout/LinearBlockProcessNumbered"/>
    <dgm:cxn modelId="{D091390C-AE26-C442-B43E-6E72E90005C3}" type="presParOf" srcId="{831CDDFF-B959-7549-B9EC-DB243FBD9A37}" destId="{08630642-D304-3340-8D53-3E5D8FD0E8B3}" srcOrd="1" destOrd="0" presId="urn:microsoft.com/office/officeart/2016/7/layout/LinearBlockProcessNumbered"/>
    <dgm:cxn modelId="{2B8379AC-75BE-9944-B2AD-38E2330B87C5}" type="presParOf" srcId="{831CDDFF-B959-7549-B9EC-DB243FBD9A37}" destId="{C08E193A-077F-8942-A1BD-3DA9603AEDF4}" srcOrd="2" destOrd="0" presId="urn:microsoft.com/office/officeart/2016/7/layout/LinearBlockProcessNumbered"/>
    <dgm:cxn modelId="{9D55FCC9-E50A-AC4F-A642-5B2E6C5B5924}" type="presParOf" srcId="{FDA774B1-B5C0-7747-8410-0175F3F23824}" destId="{7A3197F5-CA61-F949-9817-23AF1EAB676F}" srcOrd="1" destOrd="0" presId="urn:microsoft.com/office/officeart/2016/7/layout/LinearBlockProcessNumbered"/>
    <dgm:cxn modelId="{7F09CAE0-7E3B-3843-8A07-760EF1E17B4C}" type="presParOf" srcId="{FDA774B1-B5C0-7747-8410-0175F3F23824}" destId="{7D5E5B45-6C13-5D43-8103-C0E9A33BE4E5}" srcOrd="2" destOrd="0" presId="urn:microsoft.com/office/officeart/2016/7/layout/LinearBlockProcessNumbered"/>
    <dgm:cxn modelId="{C9E6FF94-E723-5C42-97E5-A188F1F888BC}" type="presParOf" srcId="{7D5E5B45-6C13-5D43-8103-C0E9A33BE4E5}" destId="{71D2239F-AC33-6448-BD18-A3066F5D5DD3}" srcOrd="0" destOrd="0" presId="urn:microsoft.com/office/officeart/2016/7/layout/LinearBlockProcessNumbered"/>
    <dgm:cxn modelId="{D5D1CA1F-53B3-7942-B92E-85B0414C88B9}" type="presParOf" srcId="{7D5E5B45-6C13-5D43-8103-C0E9A33BE4E5}" destId="{53FB95A7-7FA1-3341-A69B-04719498E84A}" srcOrd="1" destOrd="0" presId="urn:microsoft.com/office/officeart/2016/7/layout/LinearBlockProcessNumbered"/>
    <dgm:cxn modelId="{75C2C15E-2E7C-6740-8AFB-8D8C06D3F493}" type="presParOf" srcId="{7D5E5B45-6C13-5D43-8103-C0E9A33BE4E5}" destId="{A05D8943-BD9A-C044-9164-605188B9C23B}" srcOrd="2" destOrd="0" presId="urn:microsoft.com/office/officeart/2016/7/layout/LinearBlockProcessNumbered"/>
    <dgm:cxn modelId="{4667FA59-CF47-324E-A385-D36737963C92}" type="presParOf" srcId="{FDA774B1-B5C0-7747-8410-0175F3F23824}" destId="{17F16B99-F0BC-2A47-B265-0BB90322DE9F}" srcOrd="3" destOrd="0" presId="urn:microsoft.com/office/officeart/2016/7/layout/LinearBlockProcessNumbered"/>
    <dgm:cxn modelId="{BB0BD020-F417-AF43-BCFE-791E56A25E99}" type="presParOf" srcId="{FDA774B1-B5C0-7747-8410-0175F3F23824}" destId="{16710547-42CB-524B-84A8-FE27E833FA38}" srcOrd="4" destOrd="0" presId="urn:microsoft.com/office/officeart/2016/7/layout/LinearBlockProcessNumbered"/>
    <dgm:cxn modelId="{D8B04584-6EFC-D14B-B6AC-B3E455C6D647}" type="presParOf" srcId="{16710547-42CB-524B-84A8-FE27E833FA38}" destId="{D803FDDC-5E10-8840-BC4E-22D5A3F801B7}" srcOrd="0" destOrd="0" presId="urn:microsoft.com/office/officeart/2016/7/layout/LinearBlockProcessNumbered"/>
    <dgm:cxn modelId="{7C5B807D-2E3D-D64F-8E7E-6D1A6F67B8EE}" type="presParOf" srcId="{16710547-42CB-524B-84A8-FE27E833FA38}" destId="{2F471A30-E57E-9B49-90B4-C7B1884E9524}" srcOrd="1" destOrd="0" presId="urn:microsoft.com/office/officeart/2016/7/layout/LinearBlockProcessNumbered"/>
    <dgm:cxn modelId="{3BBA8907-8F45-7C4D-B909-820413B44304}" type="presParOf" srcId="{16710547-42CB-524B-84A8-FE27E833FA38}" destId="{69D2210D-4346-3348-98FB-7904585BB463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7A8C1BE-DEEE-6941-ADDA-9014CDBD856F}" type="doc">
      <dgm:prSet loTypeId="urn:microsoft.com/office/officeart/2005/8/layout/radial2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1333B3D0-7002-2249-9F9D-532544F2B8BD}">
      <dgm:prSet custT="1"/>
      <dgm:spPr/>
      <dgm:t>
        <a:bodyPr/>
        <a:lstStyle/>
        <a:p>
          <a:r>
            <a:rPr lang="en-CA" sz="2000" b="1" dirty="0"/>
            <a:t>Students</a:t>
          </a:r>
          <a:endParaRPr lang="en-CA" sz="2000" dirty="0"/>
        </a:p>
      </dgm:t>
    </dgm:pt>
    <dgm:pt modelId="{3814A3F1-0A4A-E041-97F6-ECFE8F6A129E}" type="parTrans" cxnId="{404CC047-C8F3-154D-9E25-31F5283EA43E}">
      <dgm:prSet/>
      <dgm:spPr/>
      <dgm:t>
        <a:bodyPr/>
        <a:lstStyle/>
        <a:p>
          <a:endParaRPr lang="en-US"/>
        </a:p>
      </dgm:t>
    </dgm:pt>
    <dgm:pt modelId="{C4F53580-B6E7-F74D-9ECB-16FC0BE195C3}" type="sibTrans" cxnId="{404CC047-C8F3-154D-9E25-31F5283EA43E}">
      <dgm:prSet/>
      <dgm:spPr/>
      <dgm:t>
        <a:bodyPr/>
        <a:lstStyle/>
        <a:p>
          <a:endParaRPr lang="en-US"/>
        </a:p>
      </dgm:t>
    </dgm:pt>
    <dgm:pt modelId="{B3357962-9003-A543-A27A-5A40CFA6ACFD}">
      <dgm:prSet custT="1"/>
      <dgm:spPr/>
      <dgm:t>
        <a:bodyPr/>
        <a:lstStyle/>
        <a:p>
          <a:r>
            <a:rPr lang="en-CA" sz="2000" b="1" dirty="0"/>
            <a:t>Teachers</a:t>
          </a:r>
          <a:endParaRPr lang="en-CA" sz="2000" dirty="0"/>
        </a:p>
      </dgm:t>
    </dgm:pt>
    <dgm:pt modelId="{6C4AD282-9700-D440-ACD8-4E52CDEFB188}" type="parTrans" cxnId="{68502C44-FF5B-F24C-8F4B-6D7A598A783B}">
      <dgm:prSet/>
      <dgm:spPr/>
      <dgm:t>
        <a:bodyPr/>
        <a:lstStyle/>
        <a:p>
          <a:endParaRPr lang="en-US"/>
        </a:p>
      </dgm:t>
    </dgm:pt>
    <dgm:pt modelId="{975A4B19-795A-A84A-A03A-2A2B17BB1B89}" type="sibTrans" cxnId="{68502C44-FF5B-F24C-8F4B-6D7A598A783B}">
      <dgm:prSet/>
      <dgm:spPr/>
      <dgm:t>
        <a:bodyPr/>
        <a:lstStyle/>
        <a:p>
          <a:endParaRPr lang="en-US"/>
        </a:p>
      </dgm:t>
    </dgm:pt>
    <dgm:pt modelId="{0C94977E-3F40-0D41-AAA4-18FB0B9CC62B}">
      <dgm:prSet custT="1"/>
      <dgm:spPr/>
      <dgm:t>
        <a:bodyPr/>
        <a:lstStyle/>
        <a:p>
          <a:r>
            <a:rPr lang="en-CA" sz="2000" b="1" dirty="0"/>
            <a:t>AI</a:t>
          </a:r>
          <a:endParaRPr lang="en-CA" sz="2000" dirty="0"/>
        </a:p>
      </dgm:t>
    </dgm:pt>
    <dgm:pt modelId="{FDF0DCCB-6DB2-D442-AF05-C1EB6E51631A}" type="parTrans" cxnId="{141FD771-6957-2B41-B1DC-7CA6EBA80DAA}">
      <dgm:prSet/>
      <dgm:spPr/>
      <dgm:t>
        <a:bodyPr/>
        <a:lstStyle/>
        <a:p>
          <a:endParaRPr lang="en-US"/>
        </a:p>
      </dgm:t>
    </dgm:pt>
    <dgm:pt modelId="{AC65BFF1-0681-3940-9CFC-283736FF443A}" type="sibTrans" cxnId="{141FD771-6957-2B41-B1DC-7CA6EBA80DAA}">
      <dgm:prSet/>
      <dgm:spPr/>
      <dgm:t>
        <a:bodyPr/>
        <a:lstStyle/>
        <a:p>
          <a:endParaRPr lang="en-US"/>
        </a:p>
      </dgm:t>
    </dgm:pt>
    <dgm:pt modelId="{0709AB19-AF3A-9A4A-B930-1924233CF0F3}" type="pres">
      <dgm:prSet presAssocID="{D7A8C1BE-DEEE-6941-ADDA-9014CDBD856F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7D1FE2CA-37C4-1442-A5B2-2E96EDC06982}" type="pres">
      <dgm:prSet presAssocID="{D7A8C1BE-DEEE-6941-ADDA-9014CDBD856F}" presName="cycle" presStyleCnt="0"/>
      <dgm:spPr/>
    </dgm:pt>
    <dgm:pt modelId="{5C5971F5-A852-4941-AC9A-4C9D6C7E1BB4}" type="pres">
      <dgm:prSet presAssocID="{D7A8C1BE-DEEE-6941-ADDA-9014CDBD856F}" presName="centerShape" presStyleCnt="0"/>
      <dgm:spPr/>
    </dgm:pt>
    <dgm:pt modelId="{8730EFCD-A518-E046-9622-6654EF62F7BA}" type="pres">
      <dgm:prSet presAssocID="{D7A8C1BE-DEEE-6941-ADDA-9014CDBD856F}" presName="connSite" presStyleLbl="node1" presStyleIdx="0" presStyleCnt="4"/>
      <dgm:spPr/>
    </dgm:pt>
    <dgm:pt modelId="{525F3E48-A326-D747-B2C7-FE8D0345D099}" type="pres">
      <dgm:prSet presAssocID="{D7A8C1BE-DEEE-6941-ADDA-9014CDBD856F}" presName="visible" presStyleLbl="node1" presStyleIdx="0" presStyleCnt="4" custLinFactNeighborX="-26318" custLinFactNeighborY="2317"/>
      <dgm:spPr/>
    </dgm:pt>
    <dgm:pt modelId="{4E065B18-ADA6-CA42-B384-83C65CF23C55}" type="pres">
      <dgm:prSet presAssocID="{3814A3F1-0A4A-E041-97F6-ECFE8F6A129E}" presName="Name25" presStyleLbl="parChTrans1D1" presStyleIdx="0" presStyleCnt="3"/>
      <dgm:spPr/>
    </dgm:pt>
    <dgm:pt modelId="{D54BA3C9-6763-3A44-944B-B0E633E9BE8D}" type="pres">
      <dgm:prSet presAssocID="{1333B3D0-7002-2249-9F9D-532544F2B8BD}" presName="node" presStyleCnt="0"/>
      <dgm:spPr/>
    </dgm:pt>
    <dgm:pt modelId="{528CE2D4-54B0-EB49-95B7-39C8D1F92537}" type="pres">
      <dgm:prSet presAssocID="{1333B3D0-7002-2249-9F9D-532544F2B8BD}" presName="parentNode" presStyleLbl="node1" presStyleIdx="1" presStyleCnt="4" custScaleX="128426" custScaleY="126566">
        <dgm:presLayoutVars>
          <dgm:chMax val="1"/>
          <dgm:bulletEnabled val="1"/>
        </dgm:presLayoutVars>
      </dgm:prSet>
      <dgm:spPr/>
    </dgm:pt>
    <dgm:pt modelId="{FD3638C7-1527-E54F-A239-D1B4DA2F30A5}" type="pres">
      <dgm:prSet presAssocID="{1333B3D0-7002-2249-9F9D-532544F2B8BD}" presName="childNode" presStyleLbl="revTx" presStyleIdx="0" presStyleCnt="0">
        <dgm:presLayoutVars>
          <dgm:bulletEnabled val="1"/>
        </dgm:presLayoutVars>
      </dgm:prSet>
      <dgm:spPr/>
    </dgm:pt>
    <dgm:pt modelId="{7FA8E9AA-B71D-9F49-A8FF-58C7C2F889FB}" type="pres">
      <dgm:prSet presAssocID="{6C4AD282-9700-D440-ACD8-4E52CDEFB188}" presName="Name25" presStyleLbl="parChTrans1D1" presStyleIdx="1" presStyleCnt="3"/>
      <dgm:spPr/>
    </dgm:pt>
    <dgm:pt modelId="{A258D1EC-702D-324F-A306-64E0E0B66F24}" type="pres">
      <dgm:prSet presAssocID="{B3357962-9003-A543-A27A-5A40CFA6ACFD}" presName="node" presStyleCnt="0"/>
      <dgm:spPr/>
    </dgm:pt>
    <dgm:pt modelId="{AC62AAC2-1A39-7F43-A0D3-1EAAB7CF70F3}" type="pres">
      <dgm:prSet presAssocID="{B3357962-9003-A543-A27A-5A40CFA6ACFD}" presName="parentNode" presStyleLbl="node1" presStyleIdx="2" presStyleCnt="4" custScaleX="134235" custScaleY="136649">
        <dgm:presLayoutVars>
          <dgm:chMax val="1"/>
          <dgm:bulletEnabled val="1"/>
        </dgm:presLayoutVars>
      </dgm:prSet>
      <dgm:spPr/>
    </dgm:pt>
    <dgm:pt modelId="{8ED0F489-D612-6D4C-ADF5-7A827623DA5F}" type="pres">
      <dgm:prSet presAssocID="{B3357962-9003-A543-A27A-5A40CFA6ACFD}" presName="childNode" presStyleLbl="revTx" presStyleIdx="0" presStyleCnt="0">
        <dgm:presLayoutVars>
          <dgm:bulletEnabled val="1"/>
        </dgm:presLayoutVars>
      </dgm:prSet>
      <dgm:spPr/>
    </dgm:pt>
    <dgm:pt modelId="{CF407378-4701-FD45-A7DF-CD7FEFE0BFD0}" type="pres">
      <dgm:prSet presAssocID="{FDF0DCCB-6DB2-D442-AF05-C1EB6E51631A}" presName="Name25" presStyleLbl="parChTrans1D1" presStyleIdx="2" presStyleCnt="3"/>
      <dgm:spPr/>
    </dgm:pt>
    <dgm:pt modelId="{940F28AB-1FD3-6E40-9A62-96C72EA10F4A}" type="pres">
      <dgm:prSet presAssocID="{0C94977E-3F40-0D41-AAA4-18FB0B9CC62B}" presName="node" presStyleCnt="0"/>
      <dgm:spPr/>
    </dgm:pt>
    <dgm:pt modelId="{683D2BE5-A605-AB49-8D13-2F9EB2D999C6}" type="pres">
      <dgm:prSet presAssocID="{0C94977E-3F40-0D41-AAA4-18FB0B9CC62B}" presName="parentNode" presStyleLbl="node1" presStyleIdx="3" presStyleCnt="4" custScaleX="136639" custScaleY="136612">
        <dgm:presLayoutVars>
          <dgm:chMax val="1"/>
          <dgm:bulletEnabled val="1"/>
        </dgm:presLayoutVars>
      </dgm:prSet>
      <dgm:spPr/>
    </dgm:pt>
    <dgm:pt modelId="{1006AAC8-D7FB-3E43-BE67-1BBA45EA20B0}" type="pres">
      <dgm:prSet presAssocID="{0C94977E-3F40-0D41-AAA4-18FB0B9CC62B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A2B38A04-4CF2-F244-AB00-A94104F84E01}" type="presOf" srcId="{FDF0DCCB-6DB2-D442-AF05-C1EB6E51631A}" destId="{CF407378-4701-FD45-A7DF-CD7FEFE0BFD0}" srcOrd="0" destOrd="0" presId="urn:microsoft.com/office/officeart/2005/8/layout/radial2"/>
    <dgm:cxn modelId="{A497A243-A1B7-2942-9250-360197DE4DE3}" type="presOf" srcId="{6C4AD282-9700-D440-ACD8-4E52CDEFB188}" destId="{7FA8E9AA-B71D-9F49-A8FF-58C7C2F889FB}" srcOrd="0" destOrd="0" presId="urn:microsoft.com/office/officeart/2005/8/layout/radial2"/>
    <dgm:cxn modelId="{68502C44-FF5B-F24C-8F4B-6D7A598A783B}" srcId="{D7A8C1BE-DEEE-6941-ADDA-9014CDBD856F}" destId="{B3357962-9003-A543-A27A-5A40CFA6ACFD}" srcOrd="1" destOrd="0" parTransId="{6C4AD282-9700-D440-ACD8-4E52CDEFB188}" sibTransId="{975A4B19-795A-A84A-A03A-2A2B17BB1B89}"/>
    <dgm:cxn modelId="{39DAE965-FD9C-2943-9CC7-85EF555F77D6}" type="presOf" srcId="{B3357962-9003-A543-A27A-5A40CFA6ACFD}" destId="{AC62AAC2-1A39-7F43-A0D3-1EAAB7CF70F3}" srcOrd="0" destOrd="0" presId="urn:microsoft.com/office/officeart/2005/8/layout/radial2"/>
    <dgm:cxn modelId="{8ADE3D47-02E9-D64B-85FC-EB473B9C382D}" type="presOf" srcId="{D7A8C1BE-DEEE-6941-ADDA-9014CDBD856F}" destId="{0709AB19-AF3A-9A4A-B930-1924233CF0F3}" srcOrd="0" destOrd="0" presId="urn:microsoft.com/office/officeart/2005/8/layout/radial2"/>
    <dgm:cxn modelId="{404CC047-C8F3-154D-9E25-31F5283EA43E}" srcId="{D7A8C1BE-DEEE-6941-ADDA-9014CDBD856F}" destId="{1333B3D0-7002-2249-9F9D-532544F2B8BD}" srcOrd="0" destOrd="0" parTransId="{3814A3F1-0A4A-E041-97F6-ECFE8F6A129E}" sibTransId="{C4F53580-B6E7-F74D-9ECB-16FC0BE195C3}"/>
    <dgm:cxn modelId="{141FD771-6957-2B41-B1DC-7CA6EBA80DAA}" srcId="{D7A8C1BE-DEEE-6941-ADDA-9014CDBD856F}" destId="{0C94977E-3F40-0D41-AAA4-18FB0B9CC62B}" srcOrd="2" destOrd="0" parTransId="{FDF0DCCB-6DB2-D442-AF05-C1EB6E51631A}" sibTransId="{AC65BFF1-0681-3940-9CFC-283736FF443A}"/>
    <dgm:cxn modelId="{F25ABDCB-BF07-0B4C-A946-CB2228990978}" type="presOf" srcId="{0C94977E-3F40-0D41-AAA4-18FB0B9CC62B}" destId="{683D2BE5-A605-AB49-8D13-2F9EB2D999C6}" srcOrd="0" destOrd="0" presId="urn:microsoft.com/office/officeart/2005/8/layout/radial2"/>
    <dgm:cxn modelId="{450641DB-84E5-ED40-A41A-7867ADF6FE14}" type="presOf" srcId="{3814A3F1-0A4A-E041-97F6-ECFE8F6A129E}" destId="{4E065B18-ADA6-CA42-B384-83C65CF23C55}" srcOrd="0" destOrd="0" presId="urn:microsoft.com/office/officeart/2005/8/layout/radial2"/>
    <dgm:cxn modelId="{0C43D1DB-DEF8-E243-AD05-AD70D39EC3F0}" type="presOf" srcId="{1333B3D0-7002-2249-9F9D-532544F2B8BD}" destId="{528CE2D4-54B0-EB49-95B7-39C8D1F92537}" srcOrd="0" destOrd="0" presId="urn:microsoft.com/office/officeart/2005/8/layout/radial2"/>
    <dgm:cxn modelId="{FC679AD6-A460-274C-AA4E-BA7CCA8819A9}" type="presParOf" srcId="{0709AB19-AF3A-9A4A-B930-1924233CF0F3}" destId="{7D1FE2CA-37C4-1442-A5B2-2E96EDC06982}" srcOrd="0" destOrd="0" presId="urn:microsoft.com/office/officeart/2005/8/layout/radial2"/>
    <dgm:cxn modelId="{E4E50BC5-7AEE-7F47-ABDE-BE798C864101}" type="presParOf" srcId="{7D1FE2CA-37C4-1442-A5B2-2E96EDC06982}" destId="{5C5971F5-A852-4941-AC9A-4C9D6C7E1BB4}" srcOrd="0" destOrd="0" presId="urn:microsoft.com/office/officeart/2005/8/layout/radial2"/>
    <dgm:cxn modelId="{7A9C07EF-ACC9-E04B-9C6D-4B62B41B1106}" type="presParOf" srcId="{5C5971F5-A852-4941-AC9A-4C9D6C7E1BB4}" destId="{8730EFCD-A518-E046-9622-6654EF62F7BA}" srcOrd="0" destOrd="0" presId="urn:microsoft.com/office/officeart/2005/8/layout/radial2"/>
    <dgm:cxn modelId="{E5C81559-7D7E-604D-BDD3-3E56EB5E0EE1}" type="presParOf" srcId="{5C5971F5-A852-4941-AC9A-4C9D6C7E1BB4}" destId="{525F3E48-A326-D747-B2C7-FE8D0345D099}" srcOrd="1" destOrd="0" presId="urn:microsoft.com/office/officeart/2005/8/layout/radial2"/>
    <dgm:cxn modelId="{3CB93EC3-B821-6C42-9EE8-014888D0C4CD}" type="presParOf" srcId="{7D1FE2CA-37C4-1442-A5B2-2E96EDC06982}" destId="{4E065B18-ADA6-CA42-B384-83C65CF23C55}" srcOrd="1" destOrd="0" presId="urn:microsoft.com/office/officeart/2005/8/layout/radial2"/>
    <dgm:cxn modelId="{8C240CCB-98A6-BF43-BDCE-A49F1B9A2C47}" type="presParOf" srcId="{7D1FE2CA-37C4-1442-A5B2-2E96EDC06982}" destId="{D54BA3C9-6763-3A44-944B-B0E633E9BE8D}" srcOrd="2" destOrd="0" presId="urn:microsoft.com/office/officeart/2005/8/layout/radial2"/>
    <dgm:cxn modelId="{CE914ADE-3A81-644C-89BF-C58A7FA2006F}" type="presParOf" srcId="{D54BA3C9-6763-3A44-944B-B0E633E9BE8D}" destId="{528CE2D4-54B0-EB49-95B7-39C8D1F92537}" srcOrd="0" destOrd="0" presId="urn:microsoft.com/office/officeart/2005/8/layout/radial2"/>
    <dgm:cxn modelId="{E528BC7C-972C-B247-8442-E83A0DC22382}" type="presParOf" srcId="{D54BA3C9-6763-3A44-944B-B0E633E9BE8D}" destId="{FD3638C7-1527-E54F-A239-D1B4DA2F30A5}" srcOrd="1" destOrd="0" presId="urn:microsoft.com/office/officeart/2005/8/layout/radial2"/>
    <dgm:cxn modelId="{DDCF74B6-74F6-BD42-94E5-DD59C99055CC}" type="presParOf" srcId="{7D1FE2CA-37C4-1442-A5B2-2E96EDC06982}" destId="{7FA8E9AA-B71D-9F49-A8FF-58C7C2F889FB}" srcOrd="3" destOrd="0" presId="urn:microsoft.com/office/officeart/2005/8/layout/radial2"/>
    <dgm:cxn modelId="{BF52B42B-2672-544D-B6B0-A7E933AB1681}" type="presParOf" srcId="{7D1FE2CA-37C4-1442-A5B2-2E96EDC06982}" destId="{A258D1EC-702D-324F-A306-64E0E0B66F24}" srcOrd="4" destOrd="0" presId="urn:microsoft.com/office/officeart/2005/8/layout/radial2"/>
    <dgm:cxn modelId="{BFC050AB-EBDF-554F-AAEA-BAB9B733A361}" type="presParOf" srcId="{A258D1EC-702D-324F-A306-64E0E0B66F24}" destId="{AC62AAC2-1A39-7F43-A0D3-1EAAB7CF70F3}" srcOrd="0" destOrd="0" presId="urn:microsoft.com/office/officeart/2005/8/layout/radial2"/>
    <dgm:cxn modelId="{76A89700-4E4C-BB4B-8FB6-333BFFF87979}" type="presParOf" srcId="{A258D1EC-702D-324F-A306-64E0E0B66F24}" destId="{8ED0F489-D612-6D4C-ADF5-7A827623DA5F}" srcOrd="1" destOrd="0" presId="urn:microsoft.com/office/officeart/2005/8/layout/radial2"/>
    <dgm:cxn modelId="{6BED37A4-8BD8-A741-84CE-3EE91DC8D8DE}" type="presParOf" srcId="{7D1FE2CA-37C4-1442-A5B2-2E96EDC06982}" destId="{CF407378-4701-FD45-A7DF-CD7FEFE0BFD0}" srcOrd="5" destOrd="0" presId="urn:microsoft.com/office/officeart/2005/8/layout/radial2"/>
    <dgm:cxn modelId="{ABC2026B-F389-E749-93C6-E1F74C89B3C9}" type="presParOf" srcId="{7D1FE2CA-37C4-1442-A5B2-2E96EDC06982}" destId="{940F28AB-1FD3-6E40-9A62-96C72EA10F4A}" srcOrd="6" destOrd="0" presId="urn:microsoft.com/office/officeart/2005/8/layout/radial2"/>
    <dgm:cxn modelId="{A47D3313-7F0C-0545-88D4-06A6AFFB9A4A}" type="presParOf" srcId="{940F28AB-1FD3-6E40-9A62-96C72EA10F4A}" destId="{683D2BE5-A605-AB49-8D13-2F9EB2D999C6}" srcOrd="0" destOrd="0" presId="urn:microsoft.com/office/officeart/2005/8/layout/radial2"/>
    <dgm:cxn modelId="{CA55A0F7-2602-0F49-8243-AFBDC4186D12}" type="presParOf" srcId="{940F28AB-1FD3-6E40-9A62-96C72EA10F4A}" destId="{1006AAC8-D7FB-3E43-BE67-1BBA45EA20B0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9AA89C5-99F9-4851-8D30-17F5DBEF95F4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FA0B2F32-E39C-4C33-89BD-5382646BEC45}">
      <dgm:prSet custT="1"/>
      <dgm:spPr/>
      <dgm:t>
        <a:bodyPr/>
        <a:lstStyle/>
        <a:p>
          <a:pPr>
            <a:defRPr cap="all"/>
          </a:pPr>
          <a:r>
            <a:rPr lang="en-CA" sz="2000" b="1" dirty="0">
              <a:solidFill>
                <a:schemeClr val="tx1"/>
              </a:solidFill>
            </a:rPr>
            <a:t>Curators </a:t>
          </a:r>
          <a:r>
            <a:rPr lang="en-CA" sz="2000" dirty="0">
              <a:solidFill>
                <a:schemeClr val="tx1"/>
              </a:solidFill>
            </a:rPr>
            <a:t>of learning experiences that matter</a:t>
          </a:r>
          <a:endParaRPr lang="en-US" sz="2000" dirty="0">
            <a:solidFill>
              <a:schemeClr val="tx1"/>
            </a:solidFill>
          </a:endParaRPr>
        </a:p>
      </dgm:t>
    </dgm:pt>
    <dgm:pt modelId="{49032DFC-97D3-4EE8-AD32-2D568BFE8155}" type="parTrans" cxnId="{E522B69D-371E-4A6F-A29F-0491CBB07D86}">
      <dgm:prSet/>
      <dgm:spPr/>
      <dgm:t>
        <a:bodyPr/>
        <a:lstStyle/>
        <a:p>
          <a:endParaRPr lang="en-US"/>
        </a:p>
      </dgm:t>
    </dgm:pt>
    <dgm:pt modelId="{AE479C1A-9061-4432-823A-28F8935AACEC}" type="sibTrans" cxnId="{E522B69D-371E-4A6F-A29F-0491CBB07D86}">
      <dgm:prSet/>
      <dgm:spPr/>
      <dgm:t>
        <a:bodyPr/>
        <a:lstStyle/>
        <a:p>
          <a:endParaRPr lang="en-US"/>
        </a:p>
      </dgm:t>
    </dgm:pt>
    <dgm:pt modelId="{860A4FCD-8354-4E9D-B8D2-5F725DD33B52}">
      <dgm:prSet custT="1"/>
      <dgm:spPr/>
      <dgm:t>
        <a:bodyPr/>
        <a:lstStyle/>
        <a:p>
          <a:pPr>
            <a:defRPr cap="all"/>
          </a:pPr>
          <a:r>
            <a:rPr lang="en-CA" sz="2000" b="1" dirty="0">
              <a:solidFill>
                <a:schemeClr val="tx1"/>
              </a:solidFill>
            </a:rPr>
            <a:t>Critics </a:t>
          </a:r>
          <a:r>
            <a:rPr lang="en-CA" sz="2000" dirty="0">
              <a:solidFill>
                <a:schemeClr val="tx1"/>
              </a:solidFill>
            </a:rPr>
            <a:t>of algorithmic bias and technological determinism</a:t>
          </a:r>
          <a:endParaRPr lang="en-US" sz="2000" dirty="0">
            <a:solidFill>
              <a:schemeClr val="tx1"/>
            </a:solidFill>
          </a:endParaRPr>
        </a:p>
      </dgm:t>
    </dgm:pt>
    <dgm:pt modelId="{2511BD18-5918-4A18-A1DD-60A6A7FAAA54}" type="parTrans" cxnId="{49AC8D5C-FB93-4ABA-B117-D3A1A5FF1441}">
      <dgm:prSet/>
      <dgm:spPr/>
      <dgm:t>
        <a:bodyPr/>
        <a:lstStyle/>
        <a:p>
          <a:endParaRPr lang="en-US"/>
        </a:p>
      </dgm:t>
    </dgm:pt>
    <dgm:pt modelId="{1719AEC6-28C9-4616-A9A4-21420175678C}" type="sibTrans" cxnId="{49AC8D5C-FB93-4ABA-B117-D3A1A5FF1441}">
      <dgm:prSet/>
      <dgm:spPr/>
      <dgm:t>
        <a:bodyPr/>
        <a:lstStyle/>
        <a:p>
          <a:endParaRPr lang="en-US"/>
        </a:p>
      </dgm:t>
    </dgm:pt>
    <dgm:pt modelId="{FFA7AF9E-E224-4975-B5F4-843A924E671F}">
      <dgm:prSet custT="1"/>
      <dgm:spPr/>
      <dgm:t>
        <a:bodyPr/>
        <a:lstStyle/>
        <a:p>
          <a:pPr>
            <a:defRPr cap="all"/>
          </a:pPr>
          <a:r>
            <a:rPr lang="en-CA" sz="2000" b="1" dirty="0">
              <a:solidFill>
                <a:schemeClr val="tx1"/>
              </a:solidFill>
            </a:rPr>
            <a:t>Collaborators</a:t>
          </a:r>
          <a:r>
            <a:rPr lang="en-CA" sz="2000" dirty="0">
              <a:solidFill>
                <a:schemeClr val="tx1"/>
              </a:solidFill>
            </a:rPr>
            <a:t> in human-AI partnerships that preserve what's sacred</a:t>
          </a:r>
          <a:endParaRPr lang="en-US" sz="2000" dirty="0">
            <a:solidFill>
              <a:schemeClr val="tx1"/>
            </a:solidFill>
          </a:endParaRPr>
        </a:p>
      </dgm:t>
    </dgm:pt>
    <dgm:pt modelId="{9E8478B8-956B-47C7-BD96-036AEEC1FC29}" type="parTrans" cxnId="{2341BBC0-A7DC-438B-96FC-FA63709AE410}">
      <dgm:prSet/>
      <dgm:spPr/>
      <dgm:t>
        <a:bodyPr/>
        <a:lstStyle/>
        <a:p>
          <a:endParaRPr lang="en-US"/>
        </a:p>
      </dgm:t>
    </dgm:pt>
    <dgm:pt modelId="{E9BC4564-4E47-45EF-B7FA-CA42A73B6BB0}" type="sibTrans" cxnId="{2341BBC0-A7DC-438B-96FC-FA63709AE410}">
      <dgm:prSet/>
      <dgm:spPr/>
      <dgm:t>
        <a:bodyPr/>
        <a:lstStyle/>
        <a:p>
          <a:endParaRPr lang="en-US"/>
        </a:p>
      </dgm:t>
    </dgm:pt>
    <dgm:pt modelId="{F5263A51-D8A9-4F8D-A3D1-C38EA257570A}">
      <dgm:prSet custT="1"/>
      <dgm:spPr/>
      <dgm:t>
        <a:bodyPr/>
        <a:lstStyle/>
        <a:p>
          <a:pPr>
            <a:defRPr cap="all"/>
          </a:pPr>
          <a:r>
            <a:rPr lang="en-CA" sz="2000" b="1" dirty="0">
              <a:solidFill>
                <a:schemeClr val="tx1"/>
              </a:solidFill>
            </a:rPr>
            <a:t>Cultivators </a:t>
          </a:r>
          <a:r>
            <a:rPr lang="en-CA" sz="2000" dirty="0">
              <a:solidFill>
                <a:schemeClr val="tx1"/>
              </a:solidFill>
            </a:rPr>
            <a:t> of classroom cultures where students feel brave enough to ask transformative questions</a:t>
          </a:r>
          <a:endParaRPr lang="en-US" sz="2000" dirty="0">
            <a:solidFill>
              <a:schemeClr val="tx1"/>
            </a:solidFill>
          </a:endParaRPr>
        </a:p>
      </dgm:t>
    </dgm:pt>
    <dgm:pt modelId="{D44AA50B-1B5E-4015-B3B3-4E0BC027CB0B}" type="parTrans" cxnId="{92208265-213B-4838-9507-9ED764B88C5B}">
      <dgm:prSet/>
      <dgm:spPr/>
      <dgm:t>
        <a:bodyPr/>
        <a:lstStyle/>
        <a:p>
          <a:endParaRPr lang="en-US"/>
        </a:p>
      </dgm:t>
    </dgm:pt>
    <dgm:pt modelId="{86E2D3F3-59B9-4B65-BAF9-D12CD18DB0C1}" type="sibTrans" cxnId="{92208265-213B-4838-9507-9ED764B88C5B}">
      <dgm:prSet/>
      <dgm:spPr/>
      <dgm:t>
        <a:bodyPr/>
        <a:lstStyle/>
        <a:p>
          <a:endParaRPr lang="en-US"/>
        </a:p>
      </dgm:t>
    </dgm:pt>
    <dgm:pt modelId="{2E218414-7962-42E2-B5CD-EB720F8BD4AE}">
      <dgm:prSet custT="1"/>
      <dgm:spPr/>
      <dgm:t>
        <a:bodyPr/>
        <a:lstStyle/>
        <a:p>
          <a:pPr>
            <a:defRPr cap="all"/>
          </a:pPr>
          <a:endParaRPr lang="en-US" sz="2000" dirty="0"/>
        </a:p>
      </dgm:t>
    </dgm:pt>
    <dgm:pt modelId="{66DB832C-CE14-42D6-BDB8-888037E0ABD8}" type="parTrans" cxnId="{14BFC014-C1F8-4AB3-B46F-C3DEF0DE3C83}">
      <dgm:prSet/>
      <dgm:spPr/>
      <dgm:t>
        <a:bodyPr/>
        <a:lstStyle/>
        <a:p>
          <a:endParaRPr lang="en-US"/>
        </a:p>
      </dgm:t>
    </dgm:pt>
    <dgm:pt modelId="{F90A2B1E-749A-498C-9675-BDD1288CC797}" type="sibTrans" cxnId="{14BFC014-C1F8-4AB3-B46F-C3DEF0DE3C83}">
      <dgm:prSet/>
      <dgm:spPr/>
      <dgm:t>
        <a:bodyPr/>
        <a:lstStyle/>
        <a:p>
          <a:endParaRPr lang="en-US"/>
        </a:p>
      </dgm:t>
    </dgm:pt>
    <dgm:pt modelId="{58C88285-0815-4250-AD7C-D5217CE60E55}" type="pres">
      <dgm:prSet presAssocID="{49AA89C5-99F9-4851-8D30-17F5DBEF95F4}" presName="root" presStyleCnt="0">
        <dgm:presLayoutVars>
          <dgm:dir/>
          <dgm:resizeHandles val="exact"/>
        </dgm:presLayoutVars>
      </dgm:prSet>
      <dgm:spPr/>
    </dgm:pt>
    <dgm:pt modelId="{5B20A4DF-3491-4580-9B0B-8F1C324BF626}" type="pres">
      <dgm:prSet presAssocID="{FA0B2F32-E39C-4C33-89BD-5382646BEC45}" presName="compNode" presStyleCnt="0"/>
      <dgm:spPr/>
    </dgm:pt>
    <dgm:pt modelId="{72C03088-C6BB-409D-B9F8-C3ED64AC9DB2}" type="pres">
      <dgm:prSet presAssocID="{FA0B2F32-E39C-4C33-89BD-5382646BEC45}" presName="iconBgRect" presStyleLbl="bgShp" presStyleIdx="0" presStyleCnt="5"/>
      <dgm:spPr>
        <a:solidFill>
          <a:schemeClr val="accent5"/>
        </a:solidFill>
      </dgm:spPr>
    </dgm:pt>
    <dgm:pt modelId="{4A0E75E2-41CF-4EE9-BD22-20836BD7AE00}" type="pres">
      <dgm:prSet presAssocID="{FA0B2F32-E39C-4C33-89BD-5382646BEC45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rtist"/>
        </a:ext>
      </dgm:extLst>
    </dgm:pt>
    <dgm:pt modelId="{EDCD3086-4C55-49FD-BA8C-357B8868D194}" type="pres">
      <dgm:prSet presAssocID="{FA0B2F32-E39C-4C33-89BD-5382646BEC45}" presName="spaceRect" presStyleCnt="0"/>
      <dgm:spPr/>
    </dgm:pt>
    <dgm:pt modelId="{31179755-6493-42F5-A423-1DB76887E81E}" type="pres">
      <dgm:prSet presAssocID="{FA0B2F32-E39C-4C33-89BD-5382646BEC45}" presName="textRect" presStyleLbl="revTx" presStyleIdx="0" presStyleCnt="5">
        <dgm:presLayoutVars>
          <dgm:chMax val="1"/>
          <dgm:chPref val="1"/>
        </dgm:presLayoutVars>
      </dgm:prSet>
      <dgm:spPr/>
    </dgm:pt>
    <dgm:pt modelId="{69BF077B-C3E4-416C-BCA0-036E9E5EA50E}" type="pres">
      <dgm:prSet presAssocID="{AE479C1A-9061-4432-823A-28F8935AACEC}" presName="sibTrans" presStyleCnt="0"/>
      <dgm:spPr/>
    </dgm:pt>
    <dgm:pt modelId="{ECEC1EDA-1FF4-40D0-B168-B636EFEC3956}" type="pres">
      <dgm:prSet presAssocID="{860A4FCD-8354-4E9D-B8D2-5F725DD33B52}" presName="compNode" presStyleCnt="0"/>
      <dgm:spPr/>
    </dgm:pt>
    <dgm:pt modelId="{55232029-07D8-4D4D-B60A-B447A100DD90}" type="pres">
      <dgm:prSet presAssocID="{860A4FCD-8354-4E9D-B8D2-5F725DD33B52}" presName="iconBgRect" presStyleLbl="bgShp" presStyleIdx="1" presStyleCnt="5"/>
      <dgm:spPr>
        <a:solidFill>
          <a:schemeClr val="accent6">
            <a:lumMod val="75000"/>
          </a:schemeClr>
        </a:solidFill>
      </dgm:spPr>
    </dgm:pt>
    <dgm:pt modelId="{402E32A5-855B-4177-865A-4AF4A08A4CAC}" type="pres">
      <dgm:prSet presAssocID="{860A4FCD-8354-4E9D-B8D2-5F725DD33B52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B19ABDD3-5EE1-441D-91CC-2D7863DEEF58}" type="pres">
      <dgm:prSet presAssocID="{860A4FCD-8354-4E9D-B8D2-5F725DD33B52}" presName="spaceRect" presStyleCnt="0"/>
      <dgm:spPr/>
    </dgm:pt>
    <dgm:pt modelId="{82708137-54CA-47AD-94AC-6DC1FD7899C3}" type="pres">
      <dgm:prSet presAssocID="{860A4FCD-8354-4E9D-B8D2-5F725DD33B52}" presName="textRect" presStyleLbl="revTx" presStyleIdx="1" presStyleCnt="5" custScaleX="113316">
        <dgm:presLayoutVars>
          <dgm:chMax val="1"/>
          <dgm:chPref val="1"/>
        </dgm:presLayoutVars>
      </dgm:prSet>
      <dgm:spPr/>
    </dgm:pt>
    <dgm:pt modelId="{886C2122-2956-473B-B3FE-871B362DFFE9}" type="pres">
      <dgm:prSet presAssocID="{1719AEC6-28C9-4616-A9A4-21420175678C}" presName="sibTrans" presStyleCnt="0"/>
      <dgm:spPr/>
    </dgm:pt>
    <dgm:pt modelId="{7F06234D-C456-4442-A908-751DD74E3AC5}" type="pres">
      <dgm:prSet presAssocID="{FFA7AF9E-E224-4975-B5F4-843A924E671F}" presName="compNode" presStyleCnt="0"/>
      <dgm:spPr/>
    </dgm:pt>
    <dgm:pt modelId="{CD8E0F51-DC98-465B-AFCC-076E0BBCF3AB}" type="pres">
      <dgm:prSet presAssocID="{FFA7AF9E-E224-4975-B5F4-843A924E671F}" presName="iconBgRect" presStyleLbl="bgShp" presStyleIdx="2" presStyleCnt="5"/>
      <dgm:spPr>
        <a:solidFill>
          <a:schemeClr val="tx2"/>
        </a:solidFill>
      </dgm:spPr>
    </dgm:pt>
    <dgm:pt modelId="{6F239668-FCB6-476C-B2C3-142B8B646B2D}" type="pres">
      <dgm:prSet presAssocID="{FFA7AF9E-E224-4975-B5F4-843A924E671F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Brainstorm"/>
        </a:ext>
      </dgm:extLst>
    </dgm:pt>
    <dgm:pt modelId="{EE8D5FC2-5411-4E12-B62A-F3A42CE811C2}" type="pres">
      <dgm:prSet presAssocID="{FFA7AF9E-E224-4975-B5F4-843A924E671F}" presName="spaceRect" presStyleCnt="0"/>
      <dgm:spPr/>
    </dgm:pt>
    <dgm:pt modelId="{8965565F-4326-473B-9062-F1D7E8C43B35}" type="pres">
      <dgm:prSet presAssocID="{FFA7AF9E-E224-4975-B5F4-843A924E671F}" presName="textRect" presStyleLbl="revTx" presStyleIdx="2" presStyleCnt="5" custScaleX="111912">
        <dgm:presLayoutVars>
          <dgm:chMax val="1"/>
          <dgm:chPref val="1"/>
        </dgm:presLayoutVars>
      </dgm:prSet>
      <dgm:spPr/>
    </dgm:pt>
    <dgm:pt modelId="{DDECC8D8-21E4-4490-AE16-2F0E3E4CDAA5}" type="pres">
      <dgm:prSet presAssocID="{E9BC4564-4E47-45EF-B7FA-CA42A73B6BB0}" presName="sibTrans" presStyleCnt="0"/>
      <dgm:spPr/>
    </dgm:pt>
    <dgm:pt modelId="{61951EB9-0512-4E9E-B58A-44B821016249}" type="pres">
      <dgm:prSet presAssocID="{F5263A51-D8A9-4F8D-A3D1-C38EA257570A}" presName="compNode" presStyleCnt="0"/>
      <dgm:spPr/>
    </dgm:pt>
    <dgm:pt modelId="{5D382E51-DE46-44AE-8189-35607292371A}" type="pres">
      <dgm:prSet presAssocID="{F5263A51-D8A9-4F8D-A3D1-C38EA257570A}" presName="iconBgRect" presStyleLbl="bgShp" presStyleIdx="3" presStyleCnt="5" custLinFactNeighborY="968"/>
      <dgm:spPr/>
    </dgm:pt>
    <dgm:pt modelId="{FB177665-CB7A-4A9D-BE65-308D21D1225E}" type="pres">
      <dgm:prSet presAssocID="{F5263A51-D8A9-4F8D-A3D1-C38EA257570A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14D45472-D652-4D17-BB6E-951C087C50A6}" type="pres">
      <dgm:prSet presAssocID="{F5263A51-D8A9-4F8D-A3D1-C38EA257570A}" presName="spaceRect" presStyleCnt="0"/>
      <dgm:spPr/>
    </dgm:pt>
    <dgm:pt modelId="{8411707A-BD1D-4844-B5C9-6201DEE624E5}" type="pres">
      <dgm:prSet presAssocID="{F5263A51-D8A9-4F8D-A3D1-C38EA257570A}" presName="textRect" presStyleLbl="revTx" presStyleIdx="3" presStyleCnt="5" custScaleX="131271">
        <dgm:presLayoutVars>
          <dgm:chMax val="1"/>
          <dgm:chPref val="1"/>
        </dgm:presLayoutVars>
      </dgm:prSet>
      <dgm:spPr/>
    </dgm:pt>
    <dgm:pt modelId="{469A76FB-B5A1-457C-8D26-C35BBED590B3}" type="pres">
      <dgm:prSet presAssocID="{86E2D3F3-59B9-4B65-BAF9-D12CD18DB0C1}" presName="sibTrans" presStyleCnt="0"/>
      <dgm:spPr/>
    </dgm:pt>
    <dgm:pt modelId="{C221EDEA-9CE0-4A0A-A642-18088FEC1148}" type="pres">
      <dgm:prSet presAssocID="{2E218414-7962-42E2-B5CD-EB720F8BD4AE}" presName="compNode" presStyleCnt="0"/>
      <dgm:spPr/>
    </dgm:pt>
    <dgm:pt modelId="{B6EE790D-DA69-4CAA-B0BE-56317361D34F}" type="pres">
      <dgm:prSet presAssocID="{2E218414-7962-42E2-B5CD-EB720F8BD4AE}" presName="iconBgRect" presStyleLbl="bgShp" presStyleIdx="4" presStyleCnt="5" custLinFactX="-400000" custLinFactY="108410" custLinFactNeighborX="-469075" custLinFactNeighborY="200000"/>
      <dgm:spPr>
        <a:solidFill>
          <a:srgbClr val="00A097"/>
        </a:solidFill>
      </dgm:spPr>
    </dgm:pt>
    <dgm:pt modelId="{B238A5FF-2F7D-4452-9797-07D013FD0F0C}" type="pres">
      <dgm:prSet presAssocID="{2E218414-7962-42E2-B5CD-EB720F8BD4AE}" presName="iconRect" presStyleLbl="node1" presStyleIdx="4" presStyleCnt="5" custLinFactX="-711139" custLinFactY="237514" custLinFactNeighborX="-800000" custLinFactNeighborY="300000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p compass"/>
        </a:ext>
      </dgm:extLst>
    </dgm:pt>
    <dgm:pt modelId="{C163B296-530F-495E-A65D-8E3FA1D0727F}" type="pres">
      <dgm:prSet presAssocID="{2E218414-7962-42E2-B5CD-EB720F8BD4AE}" presName="spaceRect" presStyleCnt="0"/>
      <dgm:spPr/>
    </dgm:pt>
    <dgm:pt modelId="{D6DC229A-CDC2-4AFD-B5AA-9BD8453DF4F1}" type="pres">
      <dgm:prSet presAssocID="{2E218414-7962-42E2-B5CD-EB720F8BD4AE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14BFC014-C1F8-4AB3-B46F-C3DEF0DE3C83}" srcId="{49AA89C5-99F9-4851-8D30-17F5DBEF95F4}" destId="{2E218414-7962-42E2-B5CD-EB720F8BD4AE}" srcOrd="4" destOrd="0" parTransId="{66DB832C-CE14-42D6-BDB8-888037E0ABD8}" sibTransId="{F90A2B1E-749A-498C-9675-BDD1288CC797}"/>
    <dgm:cxn modelId="{7892C45B-ED7D-4C63-886F-04E2D68F9104}" type="presOf" srcId="{2E218414-7962-42E2-B5CD-EB720F8BD4AE}" destId="{D6DC229A-CDC2-4AFD-B5AA-9BD8453DF4F1}" srcOrd="0" destOrd="0" presId="urn:microsoft.com/office/officeart/2018/5/layout/IconCircleLabelList"/>
    <dgm:cxn modelId="{49AC8D5C-FB93-4ABA-B117-D3A1A5FF1441}" srcId="{49AA89C5-99F9-4851-8D30-17F5DBEF95F4}" destId="{860A4FCD-8354-4E9D-B8D2-5F725DD33B52}" srcOrd="1" destOrd="0" parTransId="{2511BD18-5918-4A18-A1DD-60A6A7FAAA54}" sibTransId="{1719AEC6-28C9-4616-A9A4-21420175678C}"/>
    <dgm:cxn modelId="{92208265-213B-4838-9507-9ED764B88C5B}" srcId="{49AA89C5-99F9-4851-8D30-17F5DBEF95F4}" destId="{F5263A51-D8A9-4F8D-A3D1-C38EA257570A}" srcOrd="3" destOrd="0" parTransId="{D44AA50B-1B5E-4015-B3B3-4E0BC027CB0B}" sibTransId="{86E2D3F3-59B9-4B65-BAF9-D12CD18DB0C1}"/>
    <dgm:cxn modelId="{C70EFD50-B4A2-42A8-8D90-921E33161488}" type="presOf" srcId="{F5263A51-D8A9-4F8D-A3D1-C38EA257570A}" destId="{8411707A-BD1D-4844-B5C9-6201DEE624E5}" srcOrd="0" destOrd="0" presId="urn:microsoft.com/office/officeart/2018/5/layout/IconCircleLabelList"/>
    <dgm:cxn modelId="{1F449C88-E1AC-44A9-B0F4-0434654D613E}" type="presOf" srcId="{860A4FCD-8354-4E9D-B8D2-5F725DD33B52}" destId="{82708137-54CA-47AD-94AC-6DC1FD7899C3}" srcOrd="0" destOrd="0" presId="urn:microsoft.com/office/officeart/2018/5/layout/IconCircleLabelList"/>
    <dgm:cxn modelId="{E4BBC588-6966-4A78-B71F-A5DCEABC03FD}" type="presOf" srcId="{49AA89C5-99F9-4851-8D30-17F5DBEF95F4}" destId="{58C88285-0815-4250-AD7C-D5217CE60E55}" srcOrd="0" destOrd="0" presId="urn:microsoft.com/office/officeart/2018/5/layout/IconCircleLabelList"/>
    <dgm:cxn modelId="{E522B69D-371E-4A6F-A29F-0491CBB07D86}" srcId="{49AA89C5-99F9-4851-8D30-17F5DBEF95F4}" destId="{FA0B2F32-E39C-4C33-89BD-5382646BEC45}" srcOrd="0" destOrd="0" parTransId="{49032DFC-97D3-4EE8-AD32-2D568BFE8155}" sibTransId="{AE479C1A-9061-4432-823A-28F8935AACEC}"/>
    <dgm:cxn modelId="{2341BBC0-A7DC-438B-96FC-FA63709AE410}" srcId="{49AA89C5-99F9-4851-8D30-17F5DBEF95F4}" destId="{FFA7AF9E-E224-4975-B5F4-843A924E671F}" srcOrd="2" destOrd="0" parTransId="{9E8478B8-956B-47C7-BD96-036AEEC1FC29}" sibTransId="{E9BC4564-4E47-45EF-B7FA-CA42A73B6BB0}"/>
    <dgm:cxn modelId="{720548DA-E1A4-4E75-8C09-82E8162B0FDE}" type="presOf" srcId="{FA0B2F32-E39C-4C33-89BD-5382646BEC45}" destId="{31179755-6493-42F5-A423-1DB76887E81E}" srcOrd="0" destOrd="0" presId="urn:microsoft.com/office/officeart/2018/5/layout/IconCircleLabelList"/>
    <dgm:cxn modelId="{C8662DDF-99E3-4D3F-AF8F-5F997582965A}" type="presOf" srcId="{FFA7AF9E-E224-4975-B5F4-843A924E671F}" destId="{8965565F-4326-473B-9062-F1D7E8C43B35}" srcOrd="0" destOrd="0" presId="urn:microsoft.com/office/officeart/2018/5/layout/IconCircleLabelList"/>
    <dgm:cxn modelId="{4BE0B1BE-1336-4EC3-86A6-3AA278270845}" type="presParOf" srcId="{58C88285-0815-4250-AD7C-D5217CE60E55}" destId="{5B20A4DF-3491-4580-9B0B-8F1C324BF626}" srcOrd="0" destOrd="0" presId="urn:microsoft.com/office/officeart/2018/5/layout/IconCircleLabelList"/>
    <dgm:cxn modelId="{87DA04D6-C204-45E2-A17D-B4A8CC9C7078}" type="presParOf" srcId="{5B20A4DF-3491-4580-9B0B-8F1C324BF626}" destId="{72C03088-C6BB-409D-B9F8-C3ED64AC9DB2}" srcOrd="0" destOrd="0" presId="urn:microsoft.com/office/officeart/2018/5/layout/IconCircleLabelList"/>
    <dgm:cxn modelId="{2AA89443-145C-4814-A517-F051C824E955}" type="presParOf" srcId="{5B20A4DF-3491-4580-9B0B-8F1C324BF626}" destId="{4A0E75E2-41CF-4EE9-BD22-20836BD7AE00}" srcOrd="1" destOrd="0" presId="urn:microsoft.com/office/officeart/2018/5/layout/IconCircleLabelList"/>
    <dgm:cxn modelId="{2652EF15-3EBE-478C-92E0-5BCDAC084383}" type="presParOf" srcId="{5B20A4DF-3491-4580-9B0B-8F1C324BF626}" destId="{EDCD3086-4C55-49FD-BA8C-357B8868D194}" srcOrd="2" destOrd="0" presId="urn:microsoft.com/office/officeart/2018/5/layout/IconCircleLabelList"/>
    <dgm:cxn modelId="{451F5A70-4564-41D6-AF83-4C83496D71EF}" type="presParOf" srcId="{5B20A4DF-3491-4580-9B0B-8F1C324BF626}" destId="{31179755-6493-42F5-A423-1DB76887E81E}" srcOrd="3" destOrd="0" presId="urn:microsoft.com/office/officeart/2018/5/layout/IconCircleLabelList"/>
    <dgm:cxn modelId="{30DBC660-CA69-42AC-8528-1B445B950991}" type="presParOf" srcId="{58C88285-0815-4250-AD7C-D5217CE60E55}" destId="{69BF077B-C3E4-416C-BCA0-036E9E5EA50E}" srcOrd="1" destOrd="0" presId="urn:microsoft.com/office/officeart/2018/5/layout/IconCircleLabelList"/>
    <dgm:cxn modelId="{E3420E02-A59A-4DCA-B5E2-71E79C9B1093}" type="presParOf" srcId="{58C88285-0815-4250-AD7C-D5217CE60E55}" destId="{ECEC1EDA-1FF4-40D0-B168-B636EFEC3956}" srcOrd="2" destOrd="0" presId="urn:microsoft.com/office/officeart/2018/5/layout/IconCircleLabelList"/>
    <dgm:cxn modelId="{2B533AB7-FCF7-4B75-92D0-AECB430CD791}" type="presParOf" srcId="{ECEC1EDA-1FF4-40D0-B168-B636EFEC3956}" destId="{55232029-07D8-4D4D-B60A-B447A100DD90}" srcOrd="0" destOrd="0" presId="urn:microsoft.com/office/officeart/2018/5/layout/IconCircleLabelList"/>
    <dgm:cxn modelId="{D9DD70AB-754D-42FF-8AAD-71C5C2FDCFCB}" type="presParOf" srcId="{ECEC1EDA-1FF4-40D0-B168-B636EFEC3956}" destId="{402E32A5-855B-4177-865A-4AF4A08A4CAC}" srcOrd="1" destOrd="0" presId="urn:microsoft.com/office/officeart/2018/5/layout/IconCircleLabelList"/>
    <dgm:cxn modelId="{6059FA0D-08CB-42BC-8D78-066B5B2A7634}" type="presParOf" srcId="{ECEC1EDA-1FF4-40D0-B168-B636EFEC3956}" destId="{B19ABDD3-5EE1-441D-91CC-2D7863DEEF58}" srcOrd="2" destOrd="0" presId="urn:microsoft.com/office/officeart/2018/5/layout/IconCircleLabelList"/>
    <dgm:cxn modelId="{E6BD7C5D-27C7-40F2-BF4A-7F1BCB1439C4}" type="presParOf" srcId="{ECEC1EDA-1FF4-40D0-B168-B636EFEC3956}" destId="{82708137-54CA-47AD-94AC-6DC1FD7899C3}" srcOrd="3" destOrd="0" presId="urn:microsoft.com/office/officeart/2018/5/layout/IconCircleLabelList"/>
    <dgm:cxn modelId="{0A915213-E4D2-486C-AA01-AE7D339B02BA}" type="presParOf" srcId="{58C88285-0815-4250-AD7C-D5217CE60E55}" destId="{886C2122-2956-473B-B3FE-871B362DFFE9}" srcOrd="3" destOrd="0" presId="urn:microsoft.com/office/officeart/2018/5/layout/IconCircleLabelList"/>
    <dgm:cxn modelId="{88103640-0AD8-4FA9-AFAE-75C1A28F3759}" type="presParOf" srcId="{58C88285-0815-4250-AD7C-D5217CE60E55}" destId="{7F06234D-C456-4442-A908-751DD74E3AC5}" srcOrd="4" destOrd="0" presId="urn:microsoft.com/office/officeart/2018/5/layout/IconCircleLabelList"/>
    <dgm:cxn modelId="{F63D6C24-FFF7-4932-965A-9B8CFE5F340F}" type="presParOf" srcId="{7F06234D-C456-4442-A908-751DD74E3AC5}" destId="{CD8E0F51-DC98-465B-AFCC-076E0BBCF3AB}" srcOrd="0" destOrd="0" presId="urn:microsoft.com/office/officeart/2018/5/layout/IconCircleLabelList"/>
    <dgm:cxn modelId="{C7E6B4A7-085F-443E-8E3D-C7CF5151EC3E}" type="presParOf" srcId="{7F06234D-C456-4442-A908-751DD74E3AC5}" destId="{6F239668-FCB6-476C-B2C3-142B8B646B2D}" srcOrd="1" destOrd="0" presId="urn:microsoft.com/office/officeart/2018/5/layout/IconCircleLabelList"/>
    <dgm:cxn modelId="{932F0124-C7AC-4149-9B89-51D60F5ED1B8}" type="presParOf" srcId="{7F06234D-C456-4442-A908-751DD74E3AC5}" destId="{EE8D5FC2-5411-4E12-B62A-F3A42CE811C2}" srcOrd="2" destOrd="0" presId="urn:microsoft.com/office/officeart/2018/5/layout/IconCircleLabelList"/>
    <dgm:cxn modelId="{5DA41CDC-CC62-4788-ADB5-76F5508CC703}" type="presParOf" srcId="{7F06234D-C456-4442-A908-751DD74E3AC5}" destId="{8965565F-4326-473B-9062-F1D7E8C43B35}" srcOrd="3" destOrd="0" presId="urn:microsoft.com/office/officeart/2018/5/layout/IconCircleLabelList"/>
    <dgm:cxn modelId="{EE792418-EB42-4220-85CE-7862AF92E8DF}" type="presParOf" srcId="{58C88285-0815-4250-AD7C-D5217CE60E55}" destId="{DDECC8D8-21E4-4490-AE16-2F0E3E4CDAA5}" srcOrd="5" destOrd="0" presId="urn:microsoft.com/office/officeart/2018/5/layout/IconCircleLabelList"/>
    <dgm:cxn modelId="{33FDF927-E794-4E4C-848E-9442DFCD85B6}" type="presParOf" srcId="{58C88285-0815-4250-AD7C-D5217CE60E55}" destId="{61951EB9-0512-4E9E-B58A-44B821016249}" srcOrd="6" destOrd="0" presId="urn:microsoft.com/office/officeart/2018/5/layout/IconCircleLabelList"/>
    <dgm:cxn modelId="{44120542-0014-483B-A3F6-0F1BBE0DF02E}" type="presParOf" srcId="{61951EB9-0512-4E9E-B58A-44B821016249}" destId="{5D382E51-DE46-44AE-8189-35607292371A}" srcOrd="0" destOrd="0" presId="urn:microsoft.com/office/officeart/2018/5/layout/IconCircleLabelList"/>
    <dgm:cxn modelId="{7A3DFDBA-2803-4418-A05D-03FF6C4E4728}" type="presParOf" srcId="{61951EB9-0512-4E9E-B58A-44B821016249}" destId="{FB177665-CB7A-4A9D-BE65-308D21D1225E}" srcOrd="1" destOrd="0" presId="urn:microsoft.com/office/officeart/2018/5/layout/IconCircleLabelList"/>
    <dgm:cxn modelId="{A1B73511-310C-4436-B37B-C0810C36DB85}" type="presParOf" srcId="{61951EB9-0512-4E9E-B58A-44B821016249}" destId="{14D45472-D652-4D17-BB6E-951C087C50A6}" srcOrd="2" destOrd="0" presId="urn:microsoft.com/office/officeart/2018/5/layout/IconCircleLabelList"/>
    <dgm:cxn modelId="{93AE04F5-EA75-4AA3-97E8-BB284E97855D}" type="presParOf" srcId="{61951EB9-0512-4E9E-B58A-44B821016249}" destId="{8411707A-BD1D-4844-B5C9-6201DEE624E5}" srcOrd="3" destOrd="0" presId="urn:microsoft.com/office/officeart/2018/5/layout/IconCircleLabelList"/>
    <dgm:cxn modelId="{F2EE1252-EC0A-4898-8CE1-7B9A9A745FD2}" type="presParOf" srcId="{58C88285-0815-4250-AD7C-D5217CE60E55}" destId="{469A76FB-B5A1-457C-8D26-C35BBED590B3}" srcOrd="7" destOrd="0" presId="urn:microsoft.com/office/officeart/2018/5/layout/IconCircleLabelList"/>
    <dgm:cxn modelId="{00C171E8-75B0-43D8-B20F-E3CA9EEFE9B7}" type="presParOf" srcId="{58C88285-0815-4250-AD7C-D5217CE60E55}" destId="{C221EDEA-9CE0-4A0A-A642-18088FEC1148}" srcOrd="8" destOrd="0" presId="urn:microsoft.com/office/officeart/2018/5/layout/IconCircleLabelList"/>
    <dgm:cxn modelId="{A77285B1-7FB0-4247-9778-D95644A8C65C}" type="presParOf" srcId="{C221EDEA-9CE0-4A0A-A642-18088FEC1148}" destId="{B6EE790D-DA69-4CAA-B0BE-56317361D34F}" srcOrd="0" destOrd="0" presId="urn:microsoft.com/office/officeart/2018/5/layout/IconCircleLabelList"/>
    <dgm:cxn modelId="{9FF9FC99-BCE0-4E65-9626-584E827BB44F}" type="presParOf" srcId="{C221EDEA-9CE0-4A0A-A642-18088FEC1148}" destId="{B238A5FF-2F7D-4452-9797-07D013FD0F0C}" srcOrd="1" destOrd="0" presId="urn:microsoft.com/office/officeart/2018/5/layout/IconCircleLabelList"/>
    <dgm:cxn modelId="{BDDF3786-092E-48F8-A206-44634B8C6DF2}" type="presParOf" srcId="{C221EDEA-9CE0-4A0A-A642-18088FEC1148}" destId="{C163B296-530F-495E-A65D-8E3FA1D0727F}" srcOrd="2" destOrd="0" presId="urn:microsoft.com/office/officeart/2018/5/layout/IconCircleLabelList"/>
    <dgm:cxn modelId="{05E3F5DE-521C-4B65-A651-6FD8CF6CCBC1}" type="presParOf" srcId="{C221EDEA-9CE0-4A0A-A642-18088FEC1148}" destId="{D6DC229A-CDC2-4AFD-B5AA-9BD8453DF4F1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AE1239-2F78-3E48-A596-522D9B33E0E1}">
      <dsp:nvSpPr>
        <dsp:cNvPr id="0" name=""/>
        <dsp:cNvSpPr/>
      </dsp:nvSpPr>
      <dsp:spPr>
        <a:xfrm>
          <a:off x="0" y="952978"/>
          <a:ext cx="3359493" cy="201569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1" kern="1200" dirty="0"/>
            <a:t>Technical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i="0" kern="1200" dirty="0"/>
            <a:t>AI provides personalized tutoring and instant feedback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0" y="952978"/>
        <a:ext cx="3359493" cy="2015695"/>
      </dsp:txXfrm>
    </dsp:sp>
    <dsp:sp modelId="{59E0283A-D8B9-494D-8CC8-7D2C71902C33}">
      <dsp:nvSpPr>
        <dsp:cNvPr id="0" name=""/>
        <dsp:cNvSpPr/>
      </dsp:nvSpPr>
      <dsp:spPr>
        <a:xfrm>
          <a:off x="3695442" y="952978"/>
          <a:ext cx="3359493" cy="2015695"/>
        </a:xfrm>
        <a:prstGeom prst="rect">
          <a:avLst/>
        </a:prstGeom>
        <a:gradFill rotWithShape="0">
          <a:gsLst>
            <a:gs pos="0">
              <a:schemeClr val="accent5">
                <a:hueOff val="-1654278"/>
                <a:satOff val="-8885"/>
                <a:lumOff val="3039"/>
                <a:alphaOff val="0"/>
                <a:tint val="94000"/>
                <a:satMod val="105000"/>
                <a:lumMod val="102000"/>
              </a:schemeClr>
            </a:gs>
            <a:gs pos="100000">
              <a:schemeClr val="accent5">
                <a:hueOff val="-1654278"/>
                <a:satOff val="-8885"/>
                <a:lumOff val="3039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b="1" kern="1200" dirty="0"/>
            <a:t>Relational 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b="0" i="0" kern="1200" dirty="0"/>
            <a:t>Eclipse of I-Thou relationships fundamental to education</a:t>
          </a:r>
          <a:endParaRPr lang="en-US" sz="2600" kern="1200" dirty="0"/>
        </a:p>
      </dsp:txBody>
      <dsp:txXfrm>
        <a:off x="3695442" y="952978"/>
        <a:ext cx="3359493" cy="2015695"/>
      </dsp:txXfrm>
    </dsp:sp>
    <dsp:sp modelId="{3333F7E8-D684-0C46-A1D5-3C52F581A76B}">
      <dsp:nvSpPr>
        <dsp:cNvPr id="0" name=""/>
        <dsp:cNvSpPr/>
      </dsp:nvSpPr>
      <dsp:spPr>
        <a:xfrm>
          <a:off x="7390884" y="952978"/>
          <a:ext cx="3359493" cy="2015695"/>
        </a:xfrm>
        <a:prstGeom prst="rect">
          <a:avLst/>
        </a:prstGeom>
        <a:gradFill rotWithShape="0">
          <a:gsLst>
            <a:gs pos="0">
              <a:schemeClr val="accent5">
                <a:hueOff val="-3308557"/>
                <a:satOff val="-17770"/>
                <a:lumOff val="6078"/>
                <a:alphaOff val="0"/>
                <a:tint val="94000"/>
                <a:satMod val="105000"/>
                <a:lumMod val="102000"/>
              </a:schemeClr>
            </a:gs>
            <a:gs pos="100000">
              <a:schemeClr val="accent5">
                <a:hueOff val="-3308557"/>
                <a:satOff val="-17770"/>
                <a:lumOff val="6078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b="1" kern="1200" dirty="0"/>
            <a:t>Existential 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b="0" i="0" kern="1200" dirty="0"/>
            <a:t>Contested visions: market efficiency vs. human development</a:t>
          </a:r>
          <a:endParaRPr lang="en-US" sz="2600" kern="1200" dirty="0"/>
        </a:p>
      </dsp:txBody>
      <dsp:txXfrm>
        <a:off x="7390884" y="952978"/>
        <a:ext cx="3359493" cy="20156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4BF6C2-F0C8-4CCE-BE0B-F7BB21F77DE3}">
      <dsp:nvSpPr>
        <dsp:cNvPr id="0" name=""/>
        <dsp:cNvSpPr/>
      </dsp:nvSpPr>
      <dsp:spPr>
        <a:xfrm>
          <a:off x="85693" y="0"/>
          <a:ext cx="1554187" cy="15541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F02625-F5EE-46A9-8AAF-A49006BDA021}">
      <dsp:nvSpPr>
        <dsp:cNvPr id="0" name=""/>
        <dsp:cNvSpPr/>
      </dsp:nvSpPr>
      <dsp:spPr>
        <a:xfrm>
          <a:off x="1931828" y="0"/>
          <a:ext cx="4106059" cy="27724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500" b="1" kern="1200" dirty="0"/>
            <a:t>AI Hyper-Personalization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500" b="0" kern="1200" dirty="0"/>
            <a:t>Individual Optimization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2500" b="1" kern="1200" dirty="0"/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2500" b="1" kern="1200" dirty="0"/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 dirty="0"/>
            <a:t>VS.</a:t>
          </a:r>
        </a:p>
      </dsp:txBody>
      <dsp:txXfrm>
        <a:off x="1931828" y="0"/>
        <a:ext cx="4106059" cy="2772439"/>
      </dsp:txXfrm>
    </dsp:sp>
    <dsp:sp modelId="{274EBBB8-5A64-4DC5-B424-53951FD5C7A5}">
      <dsp:nvSpPr>
        <dsp:cNvPr id="0" name=""/>
        <dsp:cNvSpPr/>
      </dsp:nvSpPr>
      <dsp:spPr>
        <a:xfrm>
          <a:off x="129160" y="2237136"/>
          <a:ext cx="1554187" cy="15541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38B6DF-94EB-4594-9DF0-F1C9CAEC45F9}">
      <dsp:nvSpPr>
        <dsp:cNvPr id="0" name=""/>
        <dsp:cNvSpPr/>
      </dsp:nvSpPr>
      <dsp:spPr>
        <a:xfrm>
          <a:off x="1947059" y="2024385"/>
          <a:ext cx="4298330" cy="2452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2400" b="1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1" kern="1200" dirty="0"/>
            <a:t>Human Collective Learning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i="0" kern="1200" dirty="0"/>
            <a:t>Social fabric of transformation</a:t>
          </a:r>
          <a:br>
            <a:rPr lang="en-CA" sz="2400" kern="1200" dirty="0"/>
          </a:br>
          <a:r>
            <a:rPr lang="en-CA" sz="2400" b="0" i="0" kern="1200" dirty="0"/>
            <a:t>Meaning-making through dialogue</a:t>
          </a:r>
          <a:endParaRPr lang="en-US" sz="2400" kern="1200" dirty="0"/>
        </a:p>
      </dsp:txBody>
      <dsp:txXfrm>
        <a:off x="1947059" y="2024385"/>
        <a:ext cx="4298330" cy="24523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12248C-5058-F34D-8570-27A3577961CB}">
      <dsp:nvSpPr>
        <dsp:cNvPr id="0" name=""/>
        <dsp:cNvSpPr/>
      </dsp:nvSpPr>
      <dsp:spPr>
        <a:xfrm>
          <a:off x="494086" y="1435435"/>
          <a:ext cx="1780804" cy="1541341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B2E51C-C73E-5346-8D7E-A2AC450396AB}">
      <dsp:nvSpPr>
        <dsp:cNvPr id="0" name=""/>
        <dsp:cNvSpPr/>
      </dsp:nvSpPr>
      <dsp:spPr>
        <a:xfrm>
          <a:off x="5794" y="3156026"/>
          <a:ext cx="2757389" cy="10229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300" b="1" kern="1200" baseline="0" dirty="0"/>
            <a:t>Epistemic Agency:</a:t>
          </a:r>
          <a:r>
            <a:rPr lang="en-CA" sz="2300" kern="1200" baseline="0" dirty="0"/>
            <a:t> 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300" kern="1200" baseline="0" dirty="0"/>
            <a:t>The human capacity to seek truth, not just process patterns</a:t>
          </a:r>
          <a:endParaRPr lang="en-US" sz="2300" kern="1200" baseline="0" dirty="0"/>
        </a:p>
      </dsp:txBody>
      <dsp:txXfrm>
        <a:off x="5794" y="3156026"/>
        <a:ext cx="2757389" cy="1022991"/>
      </dsp:txXfrm>
    </dsp:sp>
    <dsp:sp modelId="{62A2A106-90D2-7F4A-86C9-AFCFF2B11489}">
      <dsp:nvSpPr>
        <dsp:cNvPr id="0" name=""/>
        <dsp:cNvSpPr/>
      </dsp:nvSpPr>
      <dsp:spPr>
        <a:xfrm>
          <a:off x="3572138" y="1441866"/>
          <a:ext cx="1691189" cy="1515617"/>
        </a:xfrm>
        <a:prstGeom prst="round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8EF176-6703-E442-87C3-3304BFE44796}">
      <dsp:nvSpPr>
        <dsp:cNvPr id="0" name=""/>
        <dsp:cNvSpPr/>
      </dsp:nvSpPr>
      <dsp:spPr>
        <a:xfrm>
          <a:off x="3039038" y="3149595"/>
          <a:ext cx="2757389" cy="10229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300" b="1" kern="1200" baseline="0" dirty="0"/>
            <a:t>Critical Evaluation:</a:t>
          </a:r>
          <a:r>
            <a:rPr lang="en-CA" sz="2300" kern="1200" baseline="0" dirty="0"/>
            <a:t> 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300" kern="1200" baseline="0" dirty="0"/>
            <a:t>Teaching students to synthesize, take responsibility for knowledge</a:t>
          </a:r>
          <a:endParaRPr lang="en-US" sz="2300" kern="1200" baseline="0" dirty="0"/>
        </a:p>
      </dsp:txBody>
      <dsp:txXfrm>
        <a:off x="3039038" y="3149595"/>
        <a:ext cx="2757389" cy="1022991"/>
      </dsp:txXfrm>
    </dsp:sp>
    <dsp:sp modelId="{BC3535E9-FEFA-B144-977C-A7B8B2B3F006}">
      <dsp:nvSpPr>
        <dsp:cNvPr id="0" name=""/>
        <dsp:cNvSpPr/>
      </dsp:nvSpPr>
      <dsp:spPr>
        <a:xfrm>
          <a:off x="6646674" y="1463301"/>
          <a:ext cx="1608605" cy="1429877"/>
        </a:xfrm>
        <a:prstGeom prst="round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97686F-EE9B-EA4F-8273-F4A4104D0A70}">
      <dsp:nvSpPr>
        <dsp:cNvPr id="0" name=""/>
        <dsp:cNvSpPr/>
      </dsp:nvSpPr>
      <dsp:spPr>
        <a:xfrm>
          <a:off x="6072282" y="3128160"/>
          <a:ext cx="2757389" cy="10229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300" b="1" kern="1200" baseline="0" dirty="0"/>
            <a:t>Collective Meaning-Making:</a:t>
          </a:r>
          <a:r>
            <a:rPr lang="en-CA" sz="2300" kern="1200" baseline="0" dirty="0"/>
            <a:t> Creating moments where learning becomes transformation</a:t>
          </a:r>
          <a:endParaRPr lang="en-US" sz="2300" kern="1200" baseline="0" dirty="0"/>
        </a:p>
      </dsp:txBody>
      <dsp:txXfrm>
        <a:off x="6072282" y="3128160"/>
        <a:ext cx="2757389" cy="1022991"/>
      </dsp:txXfrm>
    </dsp:sp>
    <dsp:sp modelId="{38FD44D5-B486-6043-9B34-D0D12CB2A8CF}">
      <dsp:nvSpPr>
        <dsp:cNvPr id="0" name=""/>
        <dsp:cNvSpPr/>
      </dsp:nvSpPr>
      <dsp:spPr>
        <a:xfrm>
          <a:off x="9668158" y="1450506"/>
          <a:ext cx="1632126" cy="1481059"/>
        </a:xfrm>
        <a:prstGeom prst="round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93FBA5-750D-8C41-803A-A408C57D42F8}">
      <dsp:nvSpPr>
        <dsp:cNvPr id="0" name=""/>
        <dsp:cNvSpPr/>
      </dsp:nvSpPr>
      <dsp:spPr>
        <a:xfrm>
          <a:off x="9105527" y="3140956"/>
          <a:ext cx="2757389" cy="10229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300" b="1" kern="1200" baseline="0" dirty="0"/>
            <a:t>Moral Reasoning:</a:t>
          </a:r>
          <a:r>
            <a:rPr lang="en-CA" sz="2300" kern="1200" baseline="0" dirty="0"/>
            <a:t> 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300" kern="1200" baseline="0" dirty="0"/>
            <a:t>Helping students become not just knowledgeable, but wise</a:t>
          </a:r>
          <a:endParaRPr lang="en-US" sz="2300" kern="1200" baseline="0" dirty="0"/>
        </a:p>
      </dsp:txBody>
      <dsp:txXfrm>
        <a:off x="9105527" y="3140956"/>
        <a:ext cx="2757389" cy="10229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B8DF1B-46BA-844B-BF0E-CB605A004D96}">
      <dsp:nvSpPr>
        <dsp:cNvPr id="0" name=""/>
        <dsp:cNvSpPr/>
      </dsp:nvSpPr>
      <dsp:spPr>
        <a:xfrm>
          <a:off x="573" y="-367867"/>
          <a:ext cx="1862470" cy="375516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5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006" tIns="0" rIns="181006" bIns="330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b="1" kern="1200" dirty="0"/>
            <a:t>Acknowledge Reality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b="1" kern="1200" dirty="0"/>
            <a:t>                                                       </a:t>
          </a:r>
          <a:r>
            <a:rPr lang="en-CA" sz="2000" kern="1200" dirty="0"/>
            <a:t>Face the truths of automation</a:t>
          </a:r>
          <a:endParaRPr lang="en-US" sz="2000" kern="1200" dirty="0"/>
        </a:p>
      </dsp:txBody>
      <dsp:txXfrm>
        <a:off x="573" y="1134196"/>
        <a:ext cx="1862470" cy="2253097"/>
      </dsp:txXfrm>
    </dsp:sp>
    <dsp:sp modelId="{08630642-D304-3340-8D53-3E5D8FD0E8B3}">
      <dsp:nvSpPr>
        <dsp:cNvPr id="0" name=""/>
        <dsp:cNvSpPr/>
      </dsp:nvSpPr>
      <dsp:spPr>
        <a:xfrm>
          <a:off x="15581" y="410240"/>
          <a:ext cx="1832454" cy="879578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006" tIns="165100" rIns="181006" bIns="16510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400" kern="1200" dirty="0"/>
        </a:p>
      </dsp:txBody>
      <dsp:txXfrm>
        <a:off x="15581" y="410240"/>
        <a:ext cx="1832454" cy="879578"/>
      </dsp:txXfrm>
    </dsp:sp>
    <dsp:sp modelId="{71D2239F-AC33-6448-BD18-A3066F5D5DD3}">
      <dsp:nvSpPr>
        <dsp:cNvPr id="0" name=""/>
        <dsp:cNvSpPr/>
      </dsp:nvSpPr>
      <dsp:spPr>
        <a:xfrm>
          <a:off x="2009640" y="-367867"/>
          <a:ext cx="1911470" cy="3737526"/>
        </a:xfrm>
        <a:prstGeom prst="rect">
          <a:avLst/>
        </a:prstGeom>
        <a:gradFill rotWithShape="0">
          <a:gsLst>
            <a:gs pos="0">
              <a:schemeClr val="accent5">
                <a:hueOff val="-1654278"/>
                <a:satOff val="-8885"/>
                <a:lumOff val="3039"/>
                <a:alphaOff val="0"/>
                <a:tint val="94000"/>
                <a:satMod val="105000"/>
                <a:lumMod val="102000"/>
              </a:schemeClr>
            </a:gs>
            <a:gs pos="100000">
              <a:schemeClr val="accent5">
                <a:hueOff val="-1654278"/>
                <a:satOff val="-8885"/>
                <a:lumOff val="3039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-1654278"/>
              <a:satOff val="-8885"/>
              <a:lumOff val="303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006" tIns="0" rIns="181006" bIns="330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b="1" kern="1200" dirty="0"/>
            <a:t>Choose Agency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 dirty="0"/>
            <a:t>Act toward transformative possibility despite uncertainty</a:t>
          </a:r>
          <a:endParaRPr lang="en-US" sz="2000" kern="1200" dirty="0"/>
        </a:p>
      </dsp:txBody>
      <dsp:txXfrm>
        <a:off x="2009640" y="1127142"/>
        <a:ext cx="1911470" cy="2242515"/>
      </dsp:txXfrm>
    </dsp:sp>
    <dsp:sp modelId="{53FB95A7-7FA1-3341-A69B-04719498E84A}">
      <dsp:nvSpPr>
        <dsp:cNvPr id="0" name=""/>
        <dsp:cNvSpPr/>
      </dsp:nvSpPr>
      <dsp:spPr>
        <a:xfrm>
          <a:off x="2049147" y="401422"/>
          <a:ext cx="1832454" cy="879578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006" tIns="165100" rIns="181006" bIns="16510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400" kern="1200" dirty="0"/>
        </a:p>
      </dsp:txBody>
      <dsp:txXfrm>
        <a:off x="2049147" y="401422"/>
        <a:ext cx="1832454" cy="879578"/>
      </dsp:txXfrm>
    </dsp:sp>
    <dsp:sp modelId="{D803FDDC-5E10-8840-BC4E-22D5A3F801B7}">
      <dsp:nvSpPr>
        <dsp:cNvPr id="0" name=""/>
        <dsp:cNvSpPr/>
      </dsp:nvSpPr>
      <dsp:spPr>
        <a:xfrm>
          <a:off x="4069429" y="-367867"/>
          <a:ext cx="1654633" cy="3737526"/>
        </a:xfrm>
        <a:prstGeom prst="rect">
          <a:avLst/>
        </a:prstGeom>
        <a:gradFill rotWithShape="0">
          <a:gsLst>
            <a:gs pos="0">
              <a:schemeClr val="accent5">
                <a:hueOff val="-3308557"/>
                <a:satOff val="-17770"/>
                <a:lumOff val="6078"/>
                <a:alphaOff val="0"/>
                <a:tint val="94000"/>
                <a:satMod val="105000"/>
                <a:lumMod val="102000"/>
              </a:schemeClr>
            </a:gs>
            <a:gs pos="100000">
              <a:schemeClr val="accent5">
                <a:hueOff val="-3308557"/>
                <a:satOff val="-17770"/>
                <a:lumOff val="6078"/>
                <a:alphaOff val="0"/>
                <a:shade val="74000"/>
                <a:satMod val="128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-3308557"/>
              <a:satOff val="-17770"/>
              <a:lumOff val="6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006" tIns="0" rIns="181006" bIns="330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b="1" kern="1200" dirty="0"/>
            <a:t>Shape Narrative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 dirty="0"/>
            <a:t>Reclaim power to imagine and alternatives</a:t>
          </a:r>
          <a:endParaRPr lang="en-US" sz="2000" kern="1200" dirty="0"/>
        </a:p>
      </dsp:txBody>
      <dsp:txXfrm>
        <a:off x="4069429" y="1127142"/>
        <a:ext cx="1654633" cy="2242515"/>
      </dsp:txXfrm>
    </dsp:sp>
    <dsp:sp modelId="{2F471A30-E57E-9B49-90B4-C7B1884E9524}">
      <dsp:nvSpPr>
        <dsp:cNvPr id="0" name=""/>
        <dsp:cNvSpPr/>
      </dsp:nvSpPr>
      <dsp:spPr>
        <a:xfrm>
          <a:off x="4067706" y="401422"/>
          <a:ext cx="1832454" cy="879578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1006" tIns="165100" rIns="181006" bIns="16510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400" kern="1200" dirty="0"/>
        </a:p>
      </dsp:txBody>
      <dsp:txXfrm>
        <a:off x="4067706" y="401422"/>
        <a:ext cx="1832454" cy="87957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407378-4701-FD45-A7DF-CD7FEFE0BFD0}">
      <dsp:nvSpPr>
        <dsp:cNvPr id="0" name=""/>
        <dsp:cNvSpPr/>
      </dsp:nvSpPr>
      <dsp:spPr>
        <a:xfrm rot="2623559">
          <a:off x="2415284" y="2396354"/>
          <a:ext cx="298336" cy="44208"/>
        </a:xfrm>
        <a:custGeom>
          <a:avLst/>
          <a:gdLst/>
          <a:ahLst/>
          <a:cxnLst/>
          <a:rect l="0" t="0" r="0" b="0"/>
          <a:pathLst>
            <a:path>
              <a:moveTo>
                <a:pt x="0" y="22104"/>
              </a:moveTo>
              <a:lnTo>
                <a:pt x="298336" y="22104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A8E9AA-B71D-9F49-A8FF-58C7C2F889FB}">
      <dsp:nvSpPr>
        <dsp:cNvPr id="0" name=""/>
        <dsp:cNvSpPr/>
      </dsp:nvSpPr>
      <dsp:spPr>
        <a:xfrm>
          <a:off x="2456655" y="1723087"/>
          <a:ext cx="374591" cy="44208"/>
        </a:xfrm>
        <a:custGeom>
          <a:avLst/>
          <a:gdLst/>
          <a:ahLst/>
          <a:cxnLst/>
          <a:rect l="0" t="0" r="0" b="0"/>
          <a:pathLst>
            <a:path>
              <a:moveTo>
                <a:pt x="0" y="22104"/>
              </a:moveTo>
              <a:lnTo>
                <a:pt x="374591" y="22104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065B18-ADA6-CA42-B384-83C65CF23C55}">
      <dsp:nvSpPr>
        <dsp:cNvPr id="0" name=""/>
        <dsp:cNvSpPr/>
      </dsp:nvSpPr>
      <dsp:spPr>
        <a:xfrm rot="18990071">
          <a:off x="2407844" y="1035086"/>
          <a:ext cx="355494" cy="44208"/>
        </a:xfrm>
        <a:custGeom>
          <a:avLst/>
          <a:gdLst/>
          <a:ahLst/>
          <a:cxnLst/>
          <a:rect l="0" t="0" r="0" b="0"/>
          <a:pathLst>
            <a:path>
              <a:moveTo>
                <a:pt x="0" y="22104"/>
              </a:moveTo>
              <a:lnTo>
                <a:pt x="355494" y="22104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5F3E48-A326-D747-B2C7-FE8D0345D099}">
      <dsp:nvSpPr>
        <dsp:cNvPr id="0" name=""/>
        <dsp:cNvSpPr/>
      </dsp:nvSpPr>
      <dsp:spPr>
        <a:xfrm>
          <a:off x="560761" y="933087"/>
          <a:ext cx="1703133" cy="170313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8CE2D4-54B0-EB49-95B7-39C8D1F92537}">
      <dsp:nvSpPr>
        <dsp:cNvPr id="0" name=""/>
        <dsp:cNvSpPr/>
      </dsp:nvSpPr>
      <dsp:spPr>
        <a:xfrm>
          <a:off x="2531029" y="-160375"/>
          <a:ext cx="1312359" cy="129335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b="1" kern="1200" dirty="0"/>
            <a:t>Students</a:t>
          </a:r>
          <a:endParaRPr lang="en-CA" sz="2000" kern="1200" dirty="0"/>
        </a:p>
      </dsp:txBody>
      <dsp:txXfrm>
        <a:off x="2723220" y="29032"/>
        <a:ext cx="927977" cy="914538"/>
      </dsp:txXfrm>
    </dsp:sp>
    <dsp:sp modelId="{AC62AAC2-1A39-7F43-A0D3-1EAAB7CF70F3}">
      <dsp:nvSpPr>
        <dsp:cNvPr id="0" name=""/>
        <dsp:cNvSpPr/>
      </dsp:nvSpPr>
      <dsp:spPr>
        <a:xfrm>
          <a:off x="2831247" y="1046997"/>
          <a:ext cx="1371720" cy="139638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b="1" kern="1200" dirty="0"/>
            <a:t>Teachers</a:t>
          </a:r>
          <a:endParaRPr lang="en-CA" sz="2000" kern="1200" dirty="0"/>
        </a:p>
      </dsp:txBody>
      <dsp:txXfrm>
        <a:off x="3032131" y="1251493"/>
        <a:ext cx="969952" cy="987397"/>
      </dsp:txXfrm>
    </dsp:sp>
    <dsp:sp modelId="{683D2BE5-A605-AB49-8D13-2F9EB2D999C6}">
      <dsp:nvSpPr>
        <dsp:cNvPr id="0" name=""/>
        <dsp:cNvSpPr/>
      </dsp:nvSpPr>
      <dsp:spPr>
        <a:xfrm>
          <a:off x="2478574" y="2306078"/>
          <a:ext cx="1396286" cy="139601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b="1" kern="1200" dirty="0"/>
            <a:t>AI</a:t>
          </a:r>
          <a:endParaRPr lang="en-CA" sz="2000" kern="1200" dirty="0"/>
        </a:p>
      </dsp:txBody>
      <dsp:txXfrm>
        <a:off x="2683055" y="2510519"/>
        <a:ext cx="987324" cy="98712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C03088-C6BB-409D-B9F8-C3ED64AC9DB2}">
      <dsp:nvSpPr>
        <dsp:cNvPr id="0" name=""/>
        <dsp:cNvSpPr/>
      </dsp:nvSpPr>
      <dsp:spPr>
        <a:xfrm>
          <a:off x="344404" y="1252955"/>
          <a:ext cx="1074410" cy="1074410"/>
        </a:xfrm>
        <a:prstGeom prst="ellipse">
          <a:avLst/>
        </a:prstGeom>
        <a:solidFill>
          <a:schemeClr val="accent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0E75E2-41CF-4EE9-BD22-20836BD7AE00}">
      <dsp:nvSpPr>
        <dsp:cNvPr id="0" name=""/>
        <dsp:cNvSpPr/>
      </dsp:nvSpPr>
      <dsp:spPr>
        <a:xfrm>
          <a:off x="573377" y="1481928"/>
          <a:ext cx="616464" cy="61646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179755-6493-42F5-A423-1DB76887E81E}">
      <dsp:nvSpPr>
        <dsp:cNvPr id="0" name=""/>
        <dsp:cNvSpPr/>
      </dsp:nvSpPr>
      <dsp:spPr>
        <a:xfrm>
          <a:off x="945" y="2662017"/>
          <a:ext cx="1761328" cy="17415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2000" b="1" kern="1200" dirty="0">
              <a:solidFill>
                <a:schemeClr val="tx1"/>
              </a:solidFill>
            </a:rPr>
            <a:t>Curators </a:t>
          </a:r>
          <a:r>
            <a:rPr lang="en-CA" sz="2000" kern="1200" dirty="0">
              <a:solidFill>
                <a:schemeClr val="tx1"/>
              </a:solidFill>
            </a:rPr>
            <a:t>of learning experiences that matter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945" y="2662017"/>
        <a:ext cx="1761328" cy="1741547"/>
      </dsp:txXfrm>
    </dsp:sp>
    <dsp:sp modelId="{55232029-07D8-4D4D-B60A-B447A100DD90}">
      <dsp:nvSpPr>
        <dsp:cNvPr id="0" name=""/>
        <dsp:cNvSpPr/>
      </dsp:nvSpPr>
      <dsp:spPr>
        <a:xfrm>
          <a:off x="2531234" y="1252955"/>
          <a:ext cx="1074410" cy="1074410"/>
        </a:xfrm>
        <a:prstGeom prst="ellipse">
          <a:avLst/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2E32A5-855B-4177-865A-4AF4A08A4CAC}">
      <dsp:nvSpPr>
        <dsp:cNvPr id="0" name=""/>
        <dsp:cNvSpPr/>
      </dsp:nvSpPr>
      <dsp:spPr>
        <a:xfrm>
          <a:off x="2760206" y="1481928"/>
          <a:ext cx="616464" cy="6164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708137-54CA-47AD-94AC-6DC1FD7899C3}">
      <dsp:nvSpPr>
        <dsp:cNvPr id="0" name=""/>
        <dsp:cNvSpPr/>
      </dsp:nvSpPr>
      <dsp:spPr>
        <a:xfrm>
          <a:off x="2070506" y="2662017"/>
          <a:ext cx="1995866" cy="17415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2000" b="1" kern="1200" dirty="0">
              <a:solidFill>
                <a:schemeClr val="tx1"/>
              </a:solidFill>
            </a:rPr>
            <a:t>Critics </a:t>
          </a:r>
          <a:r>
            <a:rPr lang="en-CA" sz="2000" kern="1200" dirty="0">
              <a:solidFill>
                <a:schemeClr val="tx1"/>
              </a:solidFill>
            </a:rPr>
            <a:t>of algorithmic bias and technological determinism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2070506" y="2662017"/>
        <a:ext cx="1995866" cy="1741547"/>
      </dsp:txXfrm>
    </dsp:sp>
    <dsp:sp modelId="{CD8E0F51-DC98-465B-AFCC-076E0BBCF3AB}">
      <dsp:nvSpPr>
        <dsp:cNvPr id="0" name=""/>
        <dsp:cNvSpPr/>
      </dsp:nvSpPr>
      <dsp:spPr>
        <a:xfrm>
          <a:off x="4822968" y="1252955"/>
          <a:ext cx="1074410" cy="1074410"/>
        </a:xfrm>
        <a:prstGeom prst="ellipse">
          <a:avLst/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239668-FCB6-476C-B2C3-142B8B646B2D}">
      <dsp:nvSpPr>
        <dsp:cNvPr id="0" name=""/>
        <dsp:cNvSpPr/>
      </dsp:nvSpPr>
      <dsp:spPr>
        <a:xfrm>
          <a:off x="5051941" y="1481928"/>
          <a:ext cx="616464" cy="61646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65565F-4326-473B-9062-F1D7E8C43B35}">
      <dsp:nvSpPr>
        <dsp:cNvPr id="0" name=""/>
        <dsp:cNvSpPr/>
      </dsp:nvSpPr>
      <dsp:spPr>
        <a:xfrm>
          <a:off x="4374605" y="2662017"/>
          <a:ext cx="1971137" cy="17415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2000" b="1" kern="1200" dirty="0">
              <a:solidFill>
                <a:schemeClr val="tx1"/>
              </a:solidFill>
            </a:rPr>
            <a:t>Collaborators</a:t>
          </a:r>
          <a:r>
            <a:rPr lang="en-CA" sz="2000" kern="1200" dirty="0">
              <a:solidFill>
                <a:schemeClr val="tx1"/>
              </a:solidFill>
            </a:rPr>
            <a:t> in human-AI partnerships that preserve what's sacred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4374605" y="2662017"/>
        <a:ext cx="1971137" cy="1741547"/>
      </dsp:txXfrm>
    </dsp:sp>
    <dsp:sp modelId="{5D382E51-DE46-44AE-8189-35607292371A}">
      <dsp:nvSpPr>
        <dsp:cNvPr id="0" name=""/>
        <dsp:cNvSpPr/>
      </dsp:nvSpPr>
      <dsp:spPr>
        <a:xfrm>
          <a:off x="7272826" y="1263355"/>
          <a:ext cx="1074410" cy="107441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177665-CB7A-4A9D-BE65-308D21D1225E}">
      <dsp:nvSpPr>
        <dsp:cNvPr id="0" name=""/>
        <dsp:cNvSpPr/>
      </dsp:nvSpPr>
      <dsp:spPr>
        <a:xfrm>
          <a:off x="7501799" y="1481928"/>
          <a:ext cx="616464" cy="61646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11707A-BD1D-4844-B5C9-6201DEE624E5}">
      <dsp:nvSpPr>
        <dsp:cNvPr id="0" name=""/>
        <dsp:cNvSpPr/>
      </dsp:nvSpPr>
      <dsp:spPr>
        <a:xfrm>
          <a:off x="6653974" y="2662017"/>
          <a:ext cx="2312113" cy="17415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2000" b="1" kern="1200" dirty="0">
              <a:solidFill>
                <a:schemeClr val="tx1"/>
              </a:solidFill>
            </a:rPr>
            <a:t>Cultivators </a:t>
          </a:r>
          <a:r>
            <a:rPr lang="en-CA" sz="2000" kern="1200" dirty="0">
              <a:solidFill>
                <a:schemeClr val="tx1"/>
              </a:solidFill>
            </a:rPr>
            <a:t> of classroom cultures where students feel brave enough to ask transformative questions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6653974" y="2662017"/>
        <a:ext cx="2312113" cy="1741547"/>
      </dsp:txXfrm>
    </dsp:sp>
    <dsp:sp modelId="{B6EE790D-DA69-4CAA-B0BE-56317361D34F}">
      <dsp:nvSpPr>
        <dsp:cNvPr id="0" name=""/>
        <dsp:cNvSpPr/>
      </dsp:nvSpPr>
      <dsp:spPr>
        <a:xfrm>
          <a:off x="280349" y="4566543"/>
          <a:ext cx="1074410" cy="1074410"/>
        </a:xfrm>
        <a:prstGeom prst="ellipse">
          <a:avLst/>
        </a:prstGeom>
        <a:solidFill>
          <a:srgbClr val="00A097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38A5FF-2F7D-4452-9797-07D013FD0F0C}">
      <dsp:nvSpPr>
        <dsp:cNvPr id="0" name=""/>
        <dsp:cNvSpPr/>
      </dsp:nvSpPr>
      <dsp:spPr>
        <a:xfrm>
          <a:off x="531111" y="4795512"/>
          <a:ext cx="616464" cy="61646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DC229A-CDC2-4AFD-B5AA-9BD8453DF4F1}">
      <dsp:nvSpPr>
        <dsp:cNvPr id="0" name=""/>
        <dsp:cNvSpPr/>
      </dsp:nvSpPr>
      <dsp:spPr>
        <a:xfrm>
          <a:off x="9274320" y="2662017"/>
          <a:ext cx="1761328" cy="17415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endParaRPr lang="en-US" sz="2000" kern="1200" dirty="0"/>
        </a:p>
      </dsp:txBody>
      <dsp:txXfrm>
        <a:off x="9274320" y="2662017"/>
        <a:ext cx="1761328" cy="17415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4CF5C-00F1-7A46-BA83-FDDE987B9683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83F6AF-5CAA-2244-9A8C-E85921305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28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3F6AF-5CAA-2244-9A8C-E859213058A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621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83F6AF-5CAA-2244-9A8C-E859213058A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465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aieou.web.ox.ac.uk/article/not-redundant-reimagine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7.jpeg"/><Relationship Id="rId7" Type="http://schemas.openxmlformats.org/officeDocument/2006/relationships/diagramColors" Target="../diagrams/colors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7" name="Group 2116">
            <a:extLst>
              <a:ext uri="{FF2B5EF4-FFF2-40B4-BE49-F238E27FC236}">
                <a16:creationId xmlns:a16="http://schemas.microsoft.com/office/drawing/2014/main" id="{1351B104-9B78-4A2B-B970-FA8ABE1CE1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1"/>
            <a:ext cx="12192003" cy="6858001"/>
            <a:chOff x="0" y="-1"/>
            <a:chExt cx="12192003" cy="6858001"/>
          </a:xfrm>
        </p:grpSpPr>
        <p:sp useBgFill="1">
          <p:nvSpPr>
            <p:cNvPr id="2118" name="Rectangle 2117">
              <a:extLst>
                <a:ext uri="{FF2B5EF4-FFF2-40B4-BE49-F238E27FC236}">
                  <a16:creationId xmlns:a16="http://schemas.microsoft.com/office/drawing/2014/main" id="{3A130E84-D02F-40FB-9BEB-5202392713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-1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19" name="Picture 2">
              <a:extLst>
                <a:ext uri="{FF2B5EF4-FFF2-40B4-BE49-F238E27FC236}">
                  <a16:creationId xmlns:a16="http://schemas.microsoft.com/office/drawing/2014/main" id="{5E142BFD-7D75-4518-BBDF-27C00AB4BC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 noChangeArrowheads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30000"/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2192003" cy="6858001"/>
            </a:xfrm>
            <a:prstGeom prst="rect">
              <a:avLst/>
            </a:prstGeom>
            <a:noFill/>
            <a:extLst>
              <a:ext uri="{909E8E84-426E-40dd-AFC4-6F175D3DCCD1}">
                <a14:hiddenFill xmlns="" xmlns:a16="http://schemas.microsoft.com/office/drawing/2014/main" xmlns:a14="http://schemas.microsoft.com/office/drawing/2010/main" xmlns:p14="http://schemas.microsoft.com/office/powerpoint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E3DDD84-2FA6-F99D-63AE-D1C72A9BEB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37250" y="1171251"/>
            <a:ext cx="5773737" cy="2387600"/>
          </a:xfrm>
        </p:spPr>
        <p:txBody>
          <a:bodyPr>
            <a:normAutofit/>
          </a:bodyPr>
          <a:lstStyle/>
          <a:p>
            <a:r>
              <a:rPr lang="en-CA" sz="2800" b="1"/>
              <a:t>Holding Fear, Honouring Hope</a:t>
            </a:r>
            <a:br>
              <a:rPr lang="en-CA" sz="2800" b="1"/>
            </a:br>
            <a:r>
              <a:rPr lang="en-CA" sz="2800" b="1"/>
              <a:t>From Professional Anxiety to Agency in the AI Era</a:t>
            </a:r>
            <a:br>
              <a:rPr lang="en-CA" sz="2300"/>
            </a:br>
            <a:br>
              <a:rPr lang="en-CA" sz="2300"/>
            </a:br>
            <a:endParaRPr lang="en-US" sz="23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9111D1-AE1E-0F4B-FD7D-51C3B47B8E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73366" y="3735410"/>
            <a:ext cx="5834063" cy="1655762"/>
          </a:xfrm>
        </p:spPr>
        <p:txBody>
          <a:bodyPr>
            <a:normAutofit/>
          </a:bodyPr>
          <a:lstStyle/>
          <a:p>
            <a:r>
              <a:rPr lang="en-CA" sz="2400" b="1" dirty="0">
                <a:solidFill>
                  <a:srgbClr val="00A097"/>
                </a:solidFill>
              </a:rPr>
              <a:t>Noosha Mehdian, UBC &amp; UCW</a:t>
            </a:r>
          </a:p>
          <a:p>
            <a:r>
              <a:rPr lang="en-CA" sz="2400" b="1" dirty="0">
                <a:solidFill>
                  <a:srgbClr val="00A097"/>
                </a:solidFill>
              </a:rPr>
              <a:t>September 16, 2025</a:t>
            </a:r>
            <a:br>
              <a:rPr lang="en-CA" sz="2400" b="1" dirty="0">
                <a:solidFill>
                  <a:srgbClr val="00A097"/>
                </a:solidFill>
              </a:rPr>
            </a:br>
            <a:endParaRPr lang="en-US" sz="2400" b="1" dirty="0">
              <a:solidFill>
                <a:srgbClr val="00A097"/>
              </a:solidFill>
            </a:endParaRPr>
          </a:p>
        </p:txBody>
      </p:sp>
      <p:pic>
        <p:nvPicPr>
          <p:cNvPr id="2050" name="Picture 2" descr="Ai tech, businessman show virtual graphic Global Internet connect  with AI, Artificial Intelligence. using command prompt for generates something, Futuristic technology transformation">
            <a:extLst>
              <a:ext uri="{FF2B5EF4-FFF2-40B4-BE49-F238E27FC236}">
                <a16:creationId xmlns:a16="http://schemas.microsoft.com/office/drawing/2014/main" id="{5DBF3DB3-6C2B-5ADB-826C-3CD277D3F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8" r="51611"/>
          <a:stretch>
            <a:fillRect/>
          </a:stretch>
        </p:blipFill>
        <p:spPr bwMode="auto">
          <a:xfrm>
            <a:off x="1932281" y="1171251"/>
            <a:ext cx="3656513" cy="4109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21" name="Group 2120">
            <a:extLst>
              <a:ext uri="{FF2B5EF4-FFF2-40B4-BE49-F238E27FC236}">
                <a16:creationId xmlns:a16="http://schemas.microsoft.com/office/drawing/2014/main" id="{D4116A08-770E-4DC3-AAB6-E3E8E6CEC8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2305051" cy="6858001"/>
            <a:chOff x="0" y="0"/>
            <a:chExt cx="2305051" cy="6858001"/>
          </a:xfrm>
          <a:solidFill>
            <a:schemeClr val="tx1">
              <a:alpha val="70000"/>
            </a:schemeClr>
          </a:solidFill>
          <a:effectLst/>
        </p:grpSpPr>
        <p:sp>
          <p:nvSpPr>
            <p:cNvPr id="2122" name="Rectangle 5">
              <a:extLst>
                <a:ext uri="{FF2B5EF4-FFF2-40B4-BE49-F238E27FC236}">
                  <a16:creationId xmlns:a16="http://schemas.microsoft.com/office/drawing/2014/main" id="{6ADECFB2-F615-49A9-A242-A3D04CADB0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" name="Freeform 6">
              <a:extLst>
                <a:ext uri="{FF2B5EF4-FFF2-40B4-BE49-F238E27FC236}">
                  <a16:creationId xmlns:a16="http://schemas.microsoft.com/office/drawing/2014/main" id="{8E1F3AC6-5FF1-401B-91E4-180D1D3560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4" name="Freeform 7">
              <a:extLst>
                <a:ext uri="{FF2B5EF4-FFF2-40B4-BE49-F238E27FC236}">
                  <a16:creationId xmlns:a16="http://schemas.microsoft.com/office/drawing/2014/main" id="{72BC7A9D-387B-4877-B8E6-E8ABA6B265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5" name="Rectangle 8">
              <a:extLst>
                <a:ext uri="{FF2B5EF4-FFF2-40B4-BE49-F238E27FC236}">
                  <a16:creationId xmlns:a16="http://schemas.microsoft.com/office/drawing/2014/main" id="{9114560A-27D6-469D-992E-33A55B40BA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6" name="Freeform 9">
              <a:extLst>
                <a:ext uri="{FF2B5EF4-FFF2-40B4-BE49-F238E27FC236}">
                  <a16:creationId xmlns:a16="http://schemas.microsoft.com/office/drawing/2014/main" id="{CBF136EF-7DC2-47D2-974C-70044B5E90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7" name="Freeform 10">
              <a:extLst>
                <a:ext uri="{FF2B5EF4-FFF2-40B4-BE49-F238E27FC236}">
                  <a16:creationId xmlns:a16="http://schemas.microsoft.com/office/drawing/2014/main" id="{6B03084D-F566-41C4-BE37-870FB5A0D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8" name="Freeform 11">
              <a:extLst>
                <a:ext uri="{FF2B5EF4-FFF2-40B4-BE49-F238E27FC236}">
                  <a16:creationId xmlns:a16="http://schemas.microsoft.com/office/drawing/2014/main" id="{049DC21B-8236-4901-9ADD-E3167ABDE9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9" name="Freeform 12">
              <a:extLst>
                <a:ext uri="{FF2B5EF4-FFF2-40B4-BE49-F238E27FC236}">
                  <a16:creationId xmlns:a16="http://schemas.microsoft.com/office/drawing/2014/main" id="{304F4FEB-8B5B-45BA-988C-5FBF41059E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0" name="Freeform 13">
              <a:extLst>
                <a:ext uri="{FF2B5EF4-FFF2-40B4-BE49-F238E27FC236}">
                  <a16:creationId xmlns:a16="http://schemas.microsoft.com/office/drawing/2014/main" id="{E88E24C8-3D76-4C2F-84D1-BC3C2AACA4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1" name="Freeform 14">
              <a:extLst>
                <a:ext uri="{FF2B5EF4-FFF2-40B4-BE49-F238E27FC236}">
                  <a16:creationId xmlns:a16="http://schemas.microsoft.com/office/drawing/2014/main" id="{91C91468-4F8A-42F1-9505-02D9241787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2" name="Freeform 15">
              <a:extLst>
                <a:ext uri="{FF2B5EF4-FFF2-40B4-BE49-F238E27FC236}">
                  <a16:creationId xmlns:a16="http://schemas.microsoft.com/office/drawing/2014/main" id="{C22581B1-C426-4189-85D6-C499D6982F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3" name="Freeform 16">
              <a:extLst>
                <a:ext uri="{FF2B5EF4-FFF2-40B4-BE49-F238E27FC236}">
                  <a16:creationId xmlns:a16="http://schemas.microsoft.com/office/drawing/2014/main" id="{29DFD4C4-0517-4A6B-B423-E55582618D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4" name="Freeform 17">
              <a:extLst>
                <a:ext uri="{FF2B5EF4-FFF2-40B4-BE49-F238E27FC236}">
                  <a16:creationId xmlns:a16="http://schemas.microsoft.com/office/drawing/2014/main" id="{7ACD84D3-D09D-4C94-99D5-51713A1D6B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5" name="Freeform 18">
              <a:extLst>
                <a:ext uri="{FF2B5EF4-FFF2-40B4-BE49-F238E27FC236}">
                  <a16:creationId xmlns:a16="http://schemas.microsoft.com/office/drawing/2014/main" id="{37C2AEAB-1CC9-4A9A-8303-E1E0C12168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6" name="Freeform 19">
              <a:extLst>
                <a:ext uri="{FF2B5EF4-FFF2-40B4-BE49-F238E27FC236}">
                  <a16:creationId xmlns:a16="http://schemas.microsoft.com/office/drawing/2014/main" id="{20ABD348-58FE-4371-AE12-C66FF8CAC3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7" name="Freeform 20">
              <a:extLst>
                <a:ext uri="{FF2B5EF4-FFF2-40B4-BE49-F238E27FC236}">
                  <a16:creationId xmlns:a16="http://schemas.microsoft.com/office/drawing/2014/main" id="{408E0FAA-F0C5-4CB1-95FE-D3D96830FC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8" name="Freeform 21">
              <a:extLst>
                <a:ext uri="{FF2B5EF4-FFF2-40B4-BE49-F238E27FC236}">
                  <a16:creationId xmlns:a16="http://schemas.microsoft.com/office/drawing/2014/main" id="{F83C789F-2881-4822-A724-567720953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9" name="Freeform 22">
              <a:extLst>
                <a:ext uri="{FF2B5EF4-FFF2-40B4-BE49-F238E27FC236}">
                  <a16:creationId xmlns:a16="http://schemas.microsoft.com/office/drawing/2014/main" id="{6B039120-5C84-4A03-9ADD-32EA6E5D44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0" name="Freeform 23">
              <a:extLst>
                <a:ext uri="{FF2B5EF4-FFF2-40B4-BE49-F238E27FC236}">
                  <a16:creationId xmlns:a16="http://schemas.microsoft.com/office/drawing/2014/main" id="{440E956F-26EB-40C6-B500-1A4BB4ABF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1" name="Freeform 24">
              <a:extLst>
                <a:ext uri="{FF2B5EF4-FFF2-40B4-BE49-F238E27FC236}">
                  <a16:creationId xmlns:a16="http://schemas.microsoft.com/office/drawing/2014/main" id="{D2449A75-05DC-4791-90F1-335CC6732C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2" name="Freeform 25">
              <a:extLst>
                <a:ext uri="{FF2B5EF4-FFF2-40B4-BE49-F238E27FC236}">
                  <a16:creationId xmlns:a16="http://schemas.microsoft.com/office/drawing/2014/main" id="{2A0F57CD-8F34-4F1D-BFF3-1293522501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3" name="Freeform 26">
              <a:extLst>
                <a:ext uri="{FF2B5EF4-FFF2-40B4-BE49-F238E27FC236}">
                  <a16:creationId xmlns:a16="http://schemas.microsoft.com/office/drawing/2014/main" id="{DB0DDCCE-FA18-4790-8F10-67FC66172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4" name="Freeform 27">
              <a:extLst>
                <a:ext uri="{FF2B5EF4-FFF2-40B4-BE49-F238E27FC236}">
                  <a16:creationId xmlns:a16="http://schemas.microsoft.com/office/drawing/2014/main" id="{750A8178-D049-42D4-BA77-A262FE55F9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5" name="Freeform 28">
              <a:extLst>
                <a:ext uri="{FF2B5EF4-FFF2-40B4-BE49-F238E27FC236}">
                  <a16:creationId xmlns:a16="http://schemas.microsoft.com/office/drawing/2014/main" id="{B33B9383-8846-404B-85BE-E43F077379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6" name="Freeform 29">
              <a:extLst>
                <a:ext uri="{FF2B5EF4-FFF2-40B4-BE49-F238E27FC236}">
                  <a16:creationId xmlns:a16="http://schemas.microsoft.com/office/drawing/2014/main" id="{79468103-A660-495B-BFDF-8E7D98A09A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7" name="Freeform 30">
              <a:extLst>
                <a:ext uri="{FF2B5EF4-FFF2-40B4-BE49-F238E27FC236}">
                  <a16:creationId xmlns:a16="http://schemas.microsoft.com/office/drawing/2014/main" id="{06F4CC44-94E1-47AF-893C-19C4A4AB40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8" name="Freeform 31">
              <a:extLst>
                <a:ext uri="{FF2B5EF4-FFF2-40B4-BE49-F238E27FC236}">
                  <a16:creationId xmlns:a16="http://schemas.microsoft.com/office/drawing/2014/main" id="{E87F601E-2166-4FAE-AF96-2A1B17E46E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9" name="Freeform 32">
              <a:extLst>
                <a:ext uri="{FF2B5EF4-FFF2-40B4-BE49-F238E27FC236}">
                  <a16:creationId xmlns:a16="http://schemas.microsoft.com/office/drawing/2014/main" id="{DCDE2745-7AA5-416B-AC78-93C6EAE5D4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0" name="Rectangle 33">
              <a:extLst>
                <a:ext uri="{FF2B5EF4-FFF2-40B4-BE49-F238E27FC236}">
                  <a16:creationId xmlns:a16="http://schemas.microsoft.com/office/drawing/2014/main" id="{7D5F7E44-496F-4025-AFD8-7EEC67AC18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1" name="Freeform 34">
              <a:extLst>
                <a:ext uri="{FF2B5EF4-FFF2-40B4-BE49-F238E27FC236}">
                  <a16:creationId xmlns:a16="http://schemas.microsoft.com/office/drawing/2014/main" id="{FA8ED221-FD77-4CD0-A9B9-3F97E40DCD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" name="Freeform 35">
              <a:extLst>
                <a:ext uri="{FF2B5EF4-FFF2-40B4-BE49-F238E27FC236}">
                  <a16:creationId xmlns:a16="http://schemas.microsoft.com/office/drawing/2014/main" id="{94922F75-95BC-435D-B4BB-BCE65BACCE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3" name="Freeform 36">
              <a:extLst>
                <a:ext uri="{FF2B5EF4-FFF2-40B4-BE49-F238E27FC236}">
                  <a16:creationId xmlns:a16="http://schemas.microsoft.com/office/drawing/2014/main" id="{CFB94884-EF28-419D-9147-20B2C9B1AB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" name="Freeform 37">
              <a:extLst>
                <a:ext uri="{FF2B5EF4-FFF2-40B4-BE49-F238E27FC236}">
                  <a16:creationId xmlns:a16="http://schemas.microsoft.com/office/drawing/2014/main" id="{94C72871-F5AC-46D1-97EF-94E4070A70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5" name="Freeform 38">
              <a:extLst>
                <a:ext uri="{FF2B5EF4-FFF2-40B4-BE49-F238E27FC236}">
                  <a16:creationId xmlns:a16="http://schemas.microsoft.com/office/drawing/2014/main" id="{03ED1B15-6247-43B3-BEAE-DB699DE297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6" name="Freeform 39">
              <a:extLst>
                <a:ext uri="{FF2B5EF4-FFF2-40B4-BE49-F238E27FC236}">
                  <a16:creationId xmlns:a16="http://schemas.microsoft.com/office/drawing/2014/main" id="{FA3EA466-B483-4B4A-9FCB-9FFA8E538F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7" name="Freeform 40">
              <a:extLst>
                <a:ext uri="{FF2B5EF4-FFF2-40B4-BE49-F238E27FC236}">
                  <a16:creationId xmlns:a16="http://schemas.microsoft.com/office/drawing/2014/main" id="{CCE5E17C-696E-46EB-B70D-5862742169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8" name="Freeform 41">
              <a:extLst>
                <a:ext uri="{FF2B5EF4-FFF2-40B4-BE49-F238E27FC236}">
                  <a16:creationId xmlns:a16="http://schemas.microsoft.com/office/drawing/2014/main" id="{AB6022EC-6D09-4098-9A97-5A911C08CA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9" name="Freeform 42">
              <a:extLst>
                <a:ext uri="{FF2B5EF4-FFF2-40B4-BE49-F238E27FC236}">
                  <a16:creationId xmlns:a16="http://schemas.microsoft.com/office/drawing/2014/main" id="{7E18073E-1315-4400-ABD9-C34AEAFBFF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0" name="Freeform 43">
              <a:extLst>
                <a:ext uri="{FF2B5EF4-FFF2-40B4-BE49-F238E27FC236}">
                  <a16:creationId xmlns:a16="http://schemas.microsoft.com/office/drawing/2014/main" id="{5510509E-411D-4F1B-BDC6-3E56668963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1" name="Freeform 44">
              <a:extLst>
                <a:ext uri="{FF2B5EF4-FFF2-40B4-BE49-F238E27FC236}">
                  <a16:creationId xmlns:a16="http://schemas.microsoft.com/office/drawing/2014/main" id="{46F1A7E1-EC01-4288-87AE-C3B6434BD0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2" name="Rectangle 45">
              <a:extLst>
                <a:ext uri="{FF2B5EF4-FFF2-40B4-BE49-F238E27FC236}">
                  <a16:creationId xmlns:a16="http://schemas.microsoft.com/office/drawing/2014/main" id="{F7BBA432-5463-415B-BA54-3AA2B92D28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3" name="Freeform 46">
              <a:extLst>
                <a:ext uri="{FF2B5EF4-FFF2-40B4-BE49-F238E27FC236}">
                  <a16:creationId xmlns:a16="http://schemas.microsoft.com/office/drawing/2014/main" id="{66E19F01-137B-4A95-9313-CE6F778066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4" name="Freeform 47">
              <a:extLst>
                <a:ext uri="{FF2B5EF4-FFF2-40B4-BE49-F238E27FC236}">
                  <a16:creationId xmlns:a16="http://schemas.microsoft.com/office/drawing/2014/main" id="{38C0AACC-51F2-424F-9988-F3B621941C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5" name="Freeform 48">
              <a:extLst>
                <a:ext uri="{FF2B5EF4-FFF2-40B4-BE49-F238E27FC236}">
                  <a16:creationId xmlns:a16="http://schemas.microsoft.com/office/drawing/2014/main" id="{7364A775-01A6-4012-88CF-58FDDBE4CB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6" name="Freeform 49">
              <a:extLst>
                <a:ext uri="{FF2B5EF4-FFF2-40B4-BE49-F238E27FC236}">
                  <a16:creationId xmlns:a16="http://schemas.microsoft.com/office/drawing/2014/main" id="{C8C770C5-535A-4F1B-81CA-FD6F32C09A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7" name="Freeform 50">
              <a:extLst>
                <a:ext uri="{FF2B5EF4-FFF2-40B4-BE49-F238E27FC236}">
                  <a16:creationId xmlns:a16="http://schemas.microsoft.com/office/drawing/2014/main" id="{55F9C3EF-BEB8-4836-8DE0-319E54496E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8" name="Freeform 51">
              <a:extLst>
                <a:ext uri="{FF2B5EF4-FFF2-40B4-BE49-F238E27FC236}">
                  <a16:creationId xmlns:a16="http://schemas.microsoft.com/office/drawing/2014/main" id="{0976D9A1-85FC-406B-8AEA-AE3C056A40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9" name="Freeform 52">
              <a:extLst>
                <a:ext uri="{FF2B5EF4-FFF2-40B4-BE49-F238E27FC236}">
                  <a16:creationId xmlns:a16="http://schemas.microsoft.com/office/drawing/2014/main" id="{68BC6126-2A3A-4F1D-A565-BEF620660A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0" name="Freeform 53">
              <a:extLst>
                <a:ext uri="{FF2B5EF4-FFF2-40B4-BE49-F238E27FC236}">
                  <a16:creationId xmlns:a16="http://schemas.microsoft.com/office/drawing/2014/main" id="{D8C7B98D-F83E-485D-B01D-270242E8FD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1" name="Freeform 54">
              <a:extLst>
                <a:ext uri="{FF2B5EF4-FFF2-40B4-BE49-F238E27FC236}">
                  <a16:creationId xmlns:a16="http://schemas.microsoft.com/office/drawing/2014/main" id="{93D5E722-D236-478A-A13F-8FA4141D94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2" name="Freeform 55">
              <a:extLst>
                <a:ext uri="{FF2B5EF4-FFF2-40B4-BE49-F238E27FC236}">
                  <a16:creationId xmlns:a16="http://schemas.microsoft.com/office/drawing/2014/main" id="{ABE1456F-F283-4BD5-A1B9-EF2423B682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3" name="Freeform 56">
              <a:extLst>
                <a:ext uri="{FF2B5EF4-FFF2-40B4-BE49-F238E27FC236}">
                  <a16:creationId xmlns:a16="http://schemas.microsoft.com/office/drawing/2014/main" id="{E4D1AC66-8164-4BBC-89D5-69FE7A4FC2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4" name="Freeform 57">
              <a:extLst>
                <a:ext uri="{FF2B5EF4-FFF2-40B4-BE49-F238E27FC236}">
                  <a16:creationId xmlns:a16="http://schemas.microsoft.com/office/drawing/2014/main" id="{845A8868-488C-447D-979F-7E01B82ACB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5" name="Freeform 58">
              <a:extLst>
                <a:ext uri="{FF2B5EF4-FFF2-40B4-BE49-F238E27FC236}">
                  <a16:creationId xmlns:a16="http://schemas.microsoft.com/office/drawing/2014/main" id="{948639B9-9B88-432B-914E-6B70BAEB1D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77" name="Group 2176">
            <a:extLst>
              <a:ext uri="{FF2B5EF4-FFF2-40B4-BE49-F238E27FC236}">
                <a16:creationId xmlns:a16="http://schemas.microsoft.com/office/drawing/2014/main" id="{77EB1C59-16D1-4C5E-9775-50CB40E022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364912" y="0"/>
            <a:ext cx="674688" cy="6848476"/>
            <a:chOff x="11364912" y="0"/>
            <a:chExt cx="674688" cy="6848476"/>
          </a:xfrm>
          <a:gradFill flip="none" rotWithShape="1">
            <a:gsLst>
              <a:gs pos="0">
                <a:schemeClr val="tx2">
                  <a:alpha val="8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 scaled="0"/>
            <a:tileRect/>
          </a:gradFill>
        </p:grpSpPr>
        <p:sp>
          <p:nvSpPr>
            <p:cNvPr id="2178" name="Freeform 32">
              <a:extLst>
                <a:ext uri="{FF2B5EF4-FFF2-40B4-BE49-F238E27FC236}">
                  <a16:creationId xmlns:a16="http://schemas.microsoft.com/office/drawing/2014/main" id="{08680D14-7FE7-4522-B5EE-76447F8339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83975" y="0"/>
              <a:ext cx="417513" cy="512763"/>
            </a:xfrm>
            <a:custGeom>
              <a:avLst/>
              <a:gdLst/>
              <a:ahLst/>
              <a:cxnLst/>
              <a:rect l="0" t="0" r="r" b="b"/>
              <a:pathLst>
                <a:path w="263" h="323">
                  <a:moveTo>
                    <a:pt x="12" y="323"/>
                  </a:moveTo>
                  <a:lnTo>
                    <a:pt x="0" y="314"/>
                  </a:lnTo>
                  <a:lnTo>
                    <a:pt x="203" y="108"/>
                  </a:lnTo>
                  <a:lnTo>
                    <a:pt x="248" y="0"/>
                  </a:lnTo>
                  <a:lnTo>
                    <a:pt x="263" y="6"/>
                  </a:lnTo>
                  <a:lnTo>
                    <a:pt x="218" y="117"/>
                  </a:lnTo>
                  <a:lnTo>
                    <a:pt x="218" y="117"/>
                  </a:lnTo>
                  <a:lnTo>
                    <a:pt x="12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9" name="Freeform 33">
              <a:extLst>
                <a:ext uri="{FF2B5EF4-FFF2-40B4-BE49-F238E27FC236}">
                  <a16:creationId xmlns:a16="http://schemas.microsoft.com/office/drawing/2014/main" id="{D82C01B5-EC9C-4883-B130-115321E8B3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364912" y="474663"/>
              <a:ext cx="157163" cy="152400"/>
            </a:xfrm>
            <a:custGeom>
              <a:avLst/>
              <a:gdLst/>
              <a:ahLst/>
              <a:cxnLst/>
              <a:rect l="0" t="0" r="r" b="b"/>
              <a:pathLst>
                <a:path w="33" h="32">
                  <a:moveTo>
                    <a:pt x="17" y="32"/>
                  </a:moveTo>
                  <a:cubicBezTo>
                    <a:pt x="13" y="32"/>
                    <a:pt x="9" y="30"/>
                    <a:pt x="6" y="27"/>
                  </a:cubicBezTo>
                  <a:cubicBezTo>
                    <a:pt x="0" y="21"/>
                    <a:pt x="0" y="11"/>
                    <a:pt x="6" y="5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1" y="0"/>
                    <a:pt x="25" y="2"/>
                    <a:pt x="28" y="5"/>
                  </a:cubicBezTo>
                  <a:cubicBezTo>
                    <a:pt x="31" y="8"/>
                    <a:pt x="33" y="12"/>
                    <a:pt x="33" y="16"/>
                  </a:cubicBezTo>
                  <a:cubicBezTo>
                    <a:pt x="33" y="20"/>
                    <a:pt x="31" y="24"/>
                    <a:pt x="28" y="27"/>
                  </a:cubicBezTo>
                  <a:cubicBezTo>
                    <a:pt x="25" y="30"/>
                    <a:pt x="21" y="32"/>
                    <a:pt x="17" y="32"/>
                  </a:cubicBezTo>
                  <a:close/>
                  <a:moveTo>
                    <a:pt x="17" y="4"/>
                  </a:moveTo>
                  <a:cubicBezTo>
                    <a:pt x="14" y="4"/>
                    <a:pt x="11" y="6"/>
                    <a:pt x="9" y="8"/>
                  </a:cubicBezTo>
                  <a:cubicBezTo>
                    <a:pt x="4" y="12"/>
                    <a:pt x="4" y="20"/>
                    <a:pt x="9" y="24"/>
                  </a:cubicBezTo>
                  <a:cubicBezTo>
                    <a:pt x="11" y="27"/>
                    <a:pt x="14" y="28"/>
                    <a:pt x="17" y="28"/>
                  </a:cubicBezTo>
                  <a:cubicBezTo>
                    <a:pt x="20" y="28"/>
                    <a:pt x="23" y="27"/>
                    <a:pt x="26" y="24"/>
                  </a:cubicBezTo>
                  <a:cubicBezTo>
                    <a:pt x="30" y="20"/>
                    <a:pt x="30" y="12"/>
                    <a:pt x="26" y="8"/>
                  </a:cubicBezTo>
                  <a:cubicBezTo>
                    <a:pt x="23" y="6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0" name="Freeform 34">
              <a:extLst>
                <a:ext uri="{FF2B5EF4-FFF2-40B4-BE49-F238E27FC236}">
                  <a16:creationId xmlns:a16="http://schemas.microsoft.com/office/drawing/2014/main" id="{DBBE5E83-362F-4EA7-A96D-0BC830A217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1612" y="1539875"/>
              <a:ext cx="188913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1" name="Freeform 35">
              <a:extLst>
                <a:ext uri="{FF2B5EF4-FFF2-40B4-BE49-F238E27FC236}">
                  <a16:creationId xmlns:a16="http://schemas.microsoft.com/office/drawing/2014/main" id="{3971FE03-8B37-43AF-8842-8D4411C3C5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31600" y="5694363"/>
              <a:ext cx="298450" cy="1154113"/>
            </a:xfrm>
            <a:custGeom>
              <a:avLst/>
              <a:gdLst/>
              <a:ahLst/>
              <a:cxnLst/>
              <a:rect l="0" t="0" r="r" b="b"/>
              <a:pathLst>
                <a:path w="188" h="727">
                  <a:moveTo>
                    <a:pt x="15" y="727"/>
                  </a:moveTo>
                  <a:lnTo>
                    <a:pt x="0" y="72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176" y="0"/>
                  </a:lnTo>
                  <a:lnTo>
                    <a:pt x="188" y="6"/>
                  </a:lnTo>
                  <a:lnTo>
                    <a:pt x="15" y="410"/>
                  </a:lnTo>
                  <a:lnTo>
                    <a:pt x="15" y="7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2" name="Freeform 36">
              <a:extLst>
                <a:ext uri="{FF2B5EF4-FFF2-40B4-BE49-F238E27FC236}">
                  <a16:creationId xmlns:a16="http://schemas.microsoft.com/office/drawing/2014/main" id="{8E4E3D41-4CF7-4D15-854A-C4330D3900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72900" y="5551488"/>
              <a:ext cx="157163" cy="155575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25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9"/>
                    <a:pt x="4" y="16"/>
                  </a:cubicBezTo>
                  <a:cubicBezTo>
                    <a:pt x="4" y="23"/>
                    <a:pt x="10" y="29"/>
                    <a:pt x="17" y="29"/>
                  </a:cubicBezTo>
                  <a:cubicBezTo>
                    <a:pt x="23" y="29"/>
                    <a:pt x="29" y="23"/>
                    <a:pt x="29" y="16"/>
                  </a:cubicBezTo>
                  <a:cubicBezTo>
                    <a:pt x="29" y="9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3" name="Freeform 37">
              <a:extLst>
                <a:ext uri="{FF2B5EF4-FFF2-40B4-BE49-F238E27FC236}">
                  <a16:creationId xmlns:a16="http://schemas.microsoft.com/office/drawing/2014/main" id="{78B649D7-3C5D-462D-B06A-D065135FE8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10987" y="4763"/>
              <a:ext cx="304800" cy="1544638"/>
            </a:xfrm>
            <a:custGeom>
              <a:avLst/>
              <a:gdLst/>
              <a:ahLst/>
              <a:cxnLst/>
              <a:rect l="0" t="0" r="r" b="b"/>
              <a:pathLst>
                <a:path w="192" h="973">
                  <a:moveTo>
                    <a:pt x="15" y="973"/>
                  </a:moveTo>
                  <a:lnTo>
                    <a:pt x="0" y="973"/>
                  </a:lnTo>
                  <a:lnTo>
                    <a:pt x="0" y="790"/>
                  </a:lnTo>
                  <a:lnTo>
                    <a:pt x="174" y="614"/>
                  </a:lnTo>
                  <a:lnTo>
                    <a:pt x="174" y="0"/>
                  </a:lnTo>
                  <a:lnTo>
                    <a:pt x="192" y="0"/>
                  </a:lnTo>
                  <a:lnTo>
                    <a:pt x="192" y="620"/>
                  </a:lnTo>
                  <a:lnTo>
                    <a:pt x="15" y="796"/>
                  </a:lnTo>
                  <a:lnTo>
                    <a:pt x="15" y="9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4" name="Freeform 38">
              <a:extLst>
                <a:ext uri="{FF2B5EF4-FFF2-40B4-BE49-F238E27FC236}">
                  <a16:creationId xmlns:a16="http://schemas.microsoft.com/office/drawing/2014/main" id="{7A3DDEF1-D28A-48D9-8E48-B2003DF2EE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6375" y="4867275"/>
              <a:ext cx="188913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5" name="Freeform 39">
              <a:extLst>
                <a:ext uri="{FF2B5EF4-FFF2-40B4-BE49-F238E27FC236}">
                  <a16:creationId xmlns:a16="http://schemas.microsoft.com/office/drawing/2014/main" id="{4A56A02B-D000-45AB-B7DB-E47CA8E777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41112" y="5046663"/>
              <a:ext cx="307975" cy="1801813"/>
            </a:xfrm>
            <a:custGeom>
              <a:avLst/>
              <a:gdLst/>
              <a:ahLst/>
              <a:cxnLst/>
              <a:rect l="0" t="0" r="r" b="b"/>
              <a:pathLst>
                <a:path w="194" h="1135">
                  <a:moveTo>
                    <a:pt x="18" y="1135"/>
                  </a:moveTo>
                  <a:lnTo>
                    <a:pt x="0" y="1135"/>
                  </a:lnTo>
                  <a:lnTo>
                    <a:pt x="0" y="354"/>
                  </a:lnTo>
                  <a:lnTo>
                    <a:pt x="176" y="177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4" y="183"/>
                  </a:lnTo>
                  <a:lnTo>
                    <a:pt x="18" y="360"/>
                  </a:lnTo>
                  <a:lnTo>
                    <a:pt x="18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6" name="Freeform 40">
              <a:extLst>
                <a:ext uri="{FF2B5EF4-FFF2-40B4-BE49-F238E27FC236}">
                  <a16:creationId xmlns:a16="http://schemas.microsoft.com/office/drawing/2014/main" id="{343CE08B-7325-4244-99EA-5E58C982DB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849100" y="64166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7" name="Rectangle 41">
              <a:extLst>
                <a:ext uri="{FF2B5EF4-FFF2-40B4-BE49-F238E27FC236}">
                  <a16:creationId xmlns:a16="http://schemas.microsoft.com/office/drawing/2014/main" id="{7F08E29E-A67F-410A-A810-7000201BFA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39587" y="6596063"/>
              <a:ext cx="238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5285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F3AC4-441E-9F7D-18CD-3066C9BA8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>
            <a:normAutofit/>
          </a:bodyPr>
          <a:lstStyle/>
          <a:p>
            <a:br>
              <a:rPr lang="en-CA"/>
            </a:br>
            <a:endParaRPr lang="en-US" dirty="0"/>
          </a:p>
        </p:txBody>
      </p:sp>
      <p:pic>
        <p:nvPicPr>
          <p:cNvPr id="4100" name="Picture 4" descr="Modern Classroom With Connections Empty modern classroom with connections. ai education stock pictures, royalty-free photos &amp; images">
            <a:extLst>
              <a:ext uri="{FF2B5EF4-FFF2-40B4-BE49-F238E27FC236}">
                <a16:creationId xmlns:a16="http://schemas.microsoft.com/office/drawing/2014/main" id="{22034930-D78A-C7AC-693B-7504C772B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04659" y="1997959"/>
            <a:ext cx="7540487" cy="4241523"/>
          </a:xfrm>
          <a:prstGeom prst="round2DiagRect">
            <a:avLst>
              <a:gd name="adj1" fmla="val 5608"/>
              <a:gd name="adj2" fmla="val 0"/>
            </a:avLst>
          </a:prstGeom>
          <a:noFill/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B552B-1FD7-AEDC-9796-8F2C4F3F56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0140" y="357665"/>
            <a:ext cx="8019535" cy="5721179"/>
          </a:xfrm>
        </p:spPr>
        <p:txBody>
          <a:bodyPr>
            <a:normAutofit/>
          </a:bodyPr>
          <a:lstStyle/>
          <a:p>
            <a:pPr marL="0" indent="0">
              <a:buNone/>
            </a:pPr>
            <a:br>
              <a:rPr lang="en-CA" sz="3200" dirty="0"/>
            </a:br>
            <a:r>
              <a:rPr lang="en-CA" sz="3200" b="1" dirty="0"/>
              <a:t>We need to tend to our fear with Critical Hope.</a:t>
            </a:r>
          </a:p>
          <a:p>
            <a:pPr marL="0" indent="0">
              <a:buNone/>
            </a:pPr>
            <a:br>
              <a:rPr lang="en-CA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790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A7103-EA3D-912F-D962-D1A2C4244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0876" y="0"/>
            <a:ext cx="9905998" cy="1478570"/>
          </a:xfrm>
        </p:spPr>
        <p:txBody>
          <a:bodyPr/>
          <a:lstStyle/>
          <a:p>
            <a:r>
              <a:rPr lang="en-US" b="1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A9448-3591-18CA-1AB3-881B80F69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2152" y="1334530"/>
            <a:ext cx="10315490" cy="5523470"/>
          </a:xfrm>
        </p:spPr>
        <p:txBody>
          <a:bodyPr>
            <a:normAutofit fontScale="70000" lnSpcReduction="20000"/>
          </a:bodyPr>
          <a:lstStyle/>
          <a:p>
            <a:r>
              <a:rPr lang="en-CA" dirty="0"/>
              <a:t>Aerts, C. (2025). Challenging hyper-personalization: Towards (re-)socializing learning in human-to-human-to-machine dialogue. In UNESCO, </a:t>
            </a:r>
            <a:r>
              <a:rPr lang="en-CA" i="1" dirty="0"/>
              <a:t>AI and the future of education: Disruptions, dilemmas and directions</a:t>
            </a:r>
            <a:r>
              <a:rPr lang="en-CA" dirty="0"/>
              <a:t> (p. 59). UNESCO Publishing.</a:t>
            </a:r>
          </a:p>
          <a:p>
            <a:r>
              <a:rPr lang="en-CA" dirty="0"/>
              <a:t>Buber, M. (1970). </a:t>
            </a:r>
            <a:r>
              <a:rPr lang="en-CA" i="1" dirty="0"/>
              <a:t>I and Thou</a:t>
            </a:r>
            <a:r>
              <a:rPr lang="en-CA" dirty="0"/>
              <a:t> (W. Kaufmann, Trans.). New York: Charles Scribner's Sons.</a:t>
            </a:r>
          </a:p>
          <a:p>
            <a:r>
              <a:rPr lang="en-CA" dirty="0"/>
              <a:t>Chai, C.S., Wu, J.Y., &amp; Chiu, T.K.F. (2025). "Keeping the primary goals of education in the AI era."</a:t>
            </a:r>
          </a:p>
          <a:p>
            <a:r>
              <a:rPr lang="en-CA" dirty="0"/>
              <a:t>Deimann, M. &amp; Farrow, R. (2025). Contested imaginaries: Reclaiming higher education in the age of AI. In UNESCO, </a:t>
            </a:r>
            <a:r>
              <a:rPr lang="en-CA" i="1" dirty="0"/>
              <a:t>AI and the future of education: Disruptions, dilemmas and directions</a:t>
            </a:r>
            <a:r>
              <a:rPr lang="en-CA" dirty="0"/>
              <a:t> (p. 46). UNESCO Publishing.</a:t>
            </a:r>
          </a:p>
          <a:p>
            <a:r>
              <a:rPr lang="en-CA" dirty="0"/>
              <a:t>Freeman, K., Carr, S., Phillips, B., Noya, F., &amp; Nestel, D. (2022). From clinician to educator: a scoping review of professional identity and the influence of impostor phenomenon. </a:t>
            </a:r>
            <a:r>
              <a:rPr lang="en-CA" i="1" dirty="0"/>
              <a:t>The Asia Pacific Scholar</a:t>
            </a:r>
            <a:r>
              <a:rPr lang="en-CA" dirty="0"/>
              <a:t>, 7(1), 21-32.</a:t>
            </a:r>
          </a:p>
          <a:p>
            <a:r>
              <a:rPr lang="en-CA" dirty="0"/>
              <a:t>Freire, P. (1992). </a:t>
            </a:r>
            <a:r>
              <a:rPr lang="en-CA" i="1" dirty="0"/>
              <a:t>Pedagogy of Hope: Reliving Pedagogy of the Oppressed</a:t>
            </a:r>
            <a:r>
              <a:rPr lang="en-CA" dirty="0"/>
              <a:t> (1992, English trans. 1994).</a:t>
            </a:r>
          </a:p>
          <a:p>
            <a:r>
              <a:rPr lang="en-CA" dirty="0"/>
              <a:t>He, M. (2023). The influence of cultural identity education on students' positive psychology. </a:t>
            </a:r>
            <a:r>
              <a:rPr lang="en-CA" i="1" dirty="0"/>
              <a:t>HTS Teologiese Studies / Theological Studies</a:t>
            </a:r>
            <a:r>
              <a:rPr lang="en-CA" dirty="0"/>
              <a:t>.</a:t>
            </a:r>
          </a:p>
          <a:p>
            <a:r>
              <a:rPr lang="en-CA" dirty="0"/>
              <a:t>Lo, N. and To, B. (2023). To learn or not to learn: perceptions towards continuing professional development and self-identity among English language teachers during the COVID-19 pandemic. </a:t>
            </a:r>
            <a:r>
              <a:rPr lang="en-CA" i="1" dirty="0"/>
              <a:t>SN Computer Science</a:t>
            </a:r>
            <a:r>
              <a:rPr lang="en-CA" dirty="0"/>
              <a:t>, 4(3).</a:t>
            </a:r>
          </a:p>
          <a:p>
            <a:r>
              <a:rPr lang="en-GB" dirty="0"/>
              <a:t>Mehdian, N. (2025, April 6). Not Redundant, But Reimagined: Educators, AI, and the Power of Critical Hope. </a:t>
            </a:r>
            <a:r>
              <a:rPr lang="en-GB" u="sng" dirty="0">
                <a:hlinkClick r:id="rId2"/>
              </a:rPr>
              <a:t>https://aieou.web.ox.ac.uk/article/not-redundant-reimagined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769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4872A0B-8668-4500-9509-EAA581B26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1"/>
            <a:ext cx="12192003" cy="6858001"/>
            <a:chOff x="0" y="-1"/>
            <a:chExt cx="12192003" cy="6858001"/>
          </a:xfrm>
        </p:grpSpPr>
        <p:sp useBgFill="1">
          <p:nvSpPr>
            <p:cNvPr id="11" name="Rectangle 10">
              <a:extLst>
                <a:ext uri="{FF2B5EF4-FFF2-40B4-BE49-F238E27FC236}">
                  <a16:creationId xmlns:a16="http://schemas.microsoft.com/office/drawing/2014/main" id="{8B504305-5526-408E-85F7-F0BA7E527C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-1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5827CE64-2533-45A6-9A39-7D5052E5CE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 noChangeArrowheads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30000"/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2192003" cy="6858001"/>
            </a:xfrm>
            <a:prstGeom prst="rect">
              <a:avLst/>
            </a:prstGeom>
            <a:noFill/>
            <a:extLst>
              <a:ext uri="{909E8E84-426E-40dd-AFC4-6F175D3DCCD1}">
                <a14:hiddenFill xmlns:p14="http://schemas.microsoft.com/office/powerpoint/2010/main" xmlns:a14="http://schemas.microsoft.com/office/drawing/2010/main" xmlns:a16="http://schemas.microsoft.com/office/drawing/2014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65749CA-0773-AEE6-D656-7D4619EBC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1978" y="476195"/>
            <a:ext cx="5921418" cy="1478570"/>
          </a:xfrm>
        </p:spPr>
        <p:txBody>
          <a:bodyPr>
            <a:normAutofit/>
          </a:bodyPr>
          <a:lstStyle/>
          <a:p>
            <a:r>
              <a:rPr lang="en-CA" sz="3300" b="1" dirty="0"/>
              <a:t>The Unspoken Conversation</a:t>
            </a:r>
            <a:br>
              <a:rPr lang="en-CA" sz="3300" b="1" dirty="0"/>
            </a:br>
            <a:endParaRPr lang="en-US" sz="3300" b="1" dirty="0"/>
          </a:p>
        </p:txBody>
      </p:sp>
      <p:pic>
        <p:nvPicPr>
          <p:cNvPr id="5" name="Picture 4" descr="A billboard with a person's face on it&#10;&#10;AI-generated content may be incorrect.">
            <a:extLst>
              <a:ext uri="{FF2B5EF4-FFF2-40B4-BE49-F238E27FC236}">
                <a16:creationId xmlns:a16="http://schemas.microsoft.com/office/drawing/2014/main" id="{6B56A50D-AE49-2167-EFB8-D4AACD05A00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7162" b="32397"/>
          <a:stretch>
            <a:fillRect/>
          </a:stretch>
        </p:blipFill>
        <p:spPr>
          <a:xfrm>
            <a:off x="-5597" y="14288"/>
            <a:ext cx="6223793" cy="682466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240590EE-5428-41AA-95B2-96FCC1CE67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2305051" cy="6858001"/>
            <a:chOff x="0" y="0"/>
            <a:chExt cx="2305051" cy="6858001"/>
          </a:xfrm>
          <a:solidFill>
            <a:schemeClr val="tx1">
              <a:alpha val="70000"/>
            </a:schemeClr>
          </a:solidFill>
          <a:effectLst/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94DCC55-99C6-45CF-B357-E3848C8093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63D64E32-FF0C-4665-B9D8-D1ECAAE5BA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3675001D-3840-4589-8190-505A7F52F0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9E34E87-395F-4023-A80E-D1CBAAEBD9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6FB1B38F-1B92-41C3-AA1D-6D6440FB0D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02FBE453-FBD2-4348-8DDA-4A023444EC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60D719E8-BF78-4F42-B9D1-7F5E02A369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5EC70737-9C19-4CF5-84DA-B22A960D53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id="{88FD042E-E56E-4360-9620-F811AB9A33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id="{18F15D2B-0812-46F6-B0F4-6A6714B543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15">
              <a:extLst>
                <a:ext uri="{FF2B5EF4-FFF2-40B4-BE49-F238E27FC236}">
                  <a16:creationId xmlns:a16="http://schemas.microsoft.com/office/drawing/2014/main" id="{0C2F2A50-98DD-4F92-BDFE-B72E235766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16">
              <a:extLst>
                <a:ext uri="{FF2B5EF4-FFF2-40B4-BE49-F238E27FC236}">
                  <a16:creationId xmlns:a16="http://schemas.microsoft.com/office/drawing/2014/main" id="{473541D9-6DAE-4718-97D4-8952F4E7CC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17">
              <a:extLst>
                <a:ext uri="{FF2B5EF4-FFF2-40B4-BE49-F238E27FC236}">
                  <a16:creationId xmlns:a16="http://schemas.microsoft.com/office/drawing/2014/main" id="{3A56C5E9-011C-44D2-AF94-3BF5420433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18">
              <a:extLst>
                <a:ext uri="{FF2B5EF4-FFF2-40B4-BE49-F238E27FC236}">
                  <a16:creationId xmlns:a16="http://schemas.microsoft.com/office/drawing/2014/main" id="{CD279E0E-1CD5-4F41-96A5-3A09707E81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19">
              <a:extLst>
                <a:ext uri="{FF2B5EF4-FFF2-40B4-BE49-F238E27FC236}">
                  <a16:creationId xmlns:a16="http://schemas.microsoft.com/office/drawing/2014/main" id="{F5A6F094-9E54-4985-8738-D2067A4F07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20">
              <a:extLst>
                <a:ext uri="{FF2B5EF4-FFF2-40B4-BE49-F238E27FC236}">
                  <a16:creationId xmlns:a16="http://schemas.microsoft.com/office/drawing/2014/main" id="{99D51F59-FA93-490E-B9CF-97BB63747C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21">
              <a:extLst>
                <a:ext uri="{FF2B5EF4-FFF2-40B4-BE49-F238E27FC236}">
                  <a16:creationId xmlns:a16="http://schemas.microsoft.com/office/drawing/2014/main" id="{3CD83DC6-F4A0-4A4D-AAC3-83983F960D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6E9B4028-C74F-4631-8312-68B30E6E62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23">
              <a:extLst>
                <a:ext uri="{FF2B5EF4-FFF2-40B4-BE49-F238E27FC236}">
                  <a16:creationId xmlns:a16="http://schemas.microsoft.com/office/drawing/2014/main" id="{1E3337C9-1DDE-4E2E-8519-7D2C23C95F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24">
              <a:extLst>
                <a:ext uri="{FF2B5EF4-FFF2-40B4-BE49-F238E27FC236}">
                  <a16:creationId xmlns:a16="http://schemas.microsoft.com/office/drawing/2014/main" id="{754A526E-6EC0-458A-9C4C-008F6749CD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25">
              <a:extLst>
                <a:ext uri="{FF2B5EF4-FFF2-40B4-BE49-F238E27FC236}">
                  <a16:creationId xmlns:a16="http://schemas.microsoft.com/office/drawing/2014/main" id="{6A3DA723-7448-48CF-8BD2-FED2D4FED5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26">
              <a:extLst>
                <a:ext uri="{FF2B5EF4-FFF2-40B4-BE49-F238E27FC236}">
                  <a16:creationId xmlns:a16="http://schemas.microsoft.com/office/drawing/2014/main" id="{9B506EC1-D8A8-4532-B78B-A236567EE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27">
              <a:extLst>
                <a:ext uri="{FF2B5EF4-FFF2-40B4-BE49-F238E27FC236}">
                  <a16:creationId xmlns:a16="http://schemas.microsoft.com/office/drawing/2014/main" id="{AA9DFB36-74F4-4977-ABC5-3257EDA331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28">
              <a:extLst>
                <a:ext uri="{FF2B5EF4-FFF2-40B4-BE49-F238E27FC236}">
                  <a16:creationId xmlns:a16="http://schemas.microsoft.com/office/drawing/2014/main" id="{966A7FBA-BB79-4AF0-90C2-5F2BC9F2D1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29">
              <a:extLst>
                <a:ext uri="{FF2B5EF4-FFF2-40B4-BE49-F238E27FC236}">
                  <a16:creationId xmlns:a16="http://schemas.microsoft.com/office/drawing/2014/main" id="{23BB8A47-FF1B-44E5-8D93-7ADF37F1D7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30">
              <a:extLst>
                <a:ext uri="{FF2B5EF4-FFF2-40B4-BE49-F238E27FC236}">
                  <a16:creationId xmlns:a16="http://schemas.microsoft.com/office/drawing/2014/main" id="{E463E1B7-7BED-4425-95B7-F6F75F8733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31">
              <a:extLst>
                <a:ext uri="{FF2B5EF4-FFF2-40B4-BE49-F238E27FC236}">
                  <a16:creationId xmlns:a16="http://schemas.microsoft.com/office/drawing/2014/main" id="{749D0675-4397-4610-9807-2F7C1CC942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32">
              <a:extLst>
                <a:ext uri="{FF2B5EF4-FFF2-40B4-BE49-F238E27FC236}">
                  <a16:creationId xmlns:a16="http://schemas.microsoft.com/office/drawing/2014/main" id="{DE7617CF-8919-43C3-9557-08D67C7DAF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DB68720-7E37-4930-9900-8632140D62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34">
              <a:extLst>
                <a:ext uri="{FF2B5EF4-FFF2-40B4-BE49-F238E27FC236}">
                  <a16:creationId xmlns:a16="http://schemas.microsoft.com/office/drawing/2014/main" id="{202F13DF-5B76-468E-A95E-80780788BD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35">
              <a:extLst>
                <a:ext uri="{FF2B5EF4-FFF2-40B4-BE49-F238E27FC236}">
                  <a16:creationId xmlns:a16="http://schemas.microsoft.com/office/drawing/2014/main" id="{219143C2-6062-4C2C-9563-6534108E35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36">
              <a:extLst>
                <a:ext uri="{FF2B5EF4-FFF2-40B4-BE49-F238E27FC236}">
                  <a16:creationId xmlns:a16="http://schemas.microsoft.com/office/drawing/2014/main" id="{38413A0C-26DB-479B-B747-1D8136100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37">
              <a:extLst>
                <a:ext uri="{FF2B5EF4-FFF2-40B4-BE49-F238E27FC236}">
                  <a16:creationId xmlns:a16="http://schemas.microsoft.com/office/drawing/2014/main" id="{CB526B5F-4FAA-4B4C-8AF8-B98EC74A3D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38">
              <a:extLst>
                <a:ext uri="{FF2B5EF4-FFF2-40B4-BE49-F238E27FC236}">
                  <a16:creationId xmlns:a16="http://schemas.microsoft.com/office/drawing/2014/main" id="{54FFF88E-6D69-4AE9-8378-D16419155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39">
              <a:extLst>
                <a:ext uri="{FF2B5EF4-FFF2-40B4-BE49-F238E27FC236}">
                  <a16:creationId xmlns:a16="http://schemas.microsoft.com/office/drawing/2014/main" id="{8008115A-CE00-4E36-BAF1-B511F21E8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Freeform 40">
              <a:extLst>
                <a:ext uri="{FF2B5EF4-FFF2-40B4-BE49-F238E27FC236}">
                  <a16:creationId xmlns:a16="http://schemas.microsoft.com/office/drawing/2014/main" id="{2935DB29-6F85-47D8-863C-11386389DB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Freeform 41">
              <a:extLst>
                <a:ext uri="{FF2B5EF4-FFF2-40B4-BE49-F238E27FC236}">
                  <a16:creationId xmlns:a16="http://schemas.microsoft.com/office/drawing/2014/main" id="{4FB8E51B-1AC1-4671-B181-473C29BECD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Freeform 42">
              <a:extLst>
                <a:ext uri="{FF2B5EF4-FFF2-40B4-BE49-F238E27FC236}">
                  <a16:creationId xmlns:a16="http://schemas.microsoft.com/office/drawing/2014/main" id="{91E6AE4F-959F-4ED7-A199-8C0307E40E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43">
              <a:extLst>
                <a:ext uri="{FF2B5EF4-FFF2-40B4-BE49-F238E27FC236}">
                  <a16:creationId xmlns:a16="http://schemas.microsoft.com/office/drawing/2014/main" id="{A0445E55-0009-44A5-AA6A-350D9D48A2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Freeform 44">
              <a:extLst>
                <a:ext uri="{FF2B5EF4-FFF2-40B4-BE49-F238E27FC236}">
                  <a16:creationId xmlns:a16="http://schemas.microsoft.com/office/drawing/2014/main" id="{B5291C75-4ECA-4829-B824-5725C32905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793376D-3E7C-4F04-8BC8-EC4820622B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46">
              <a:extLst>
                <a:ext uri="{FF2B5EF4-FFF2-40B4-BE49-F238E27FC236}">
                  <a16:creationId xmlns:a16="http://schemas.microsoft.com/office/drawing/2014/main" id="{3596510A-5528-445D-AFEA-6E3F89BA8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 47">
              <a:extLst>
                <a:ext uri="{FF2B5EF4-FFF2-40B4-BE49-F238E27FC236}">
                  <a16:creationId xmlns:a16="http://schemas.microsoft.com/office/drawing/2014/main" id="{E1B69479-D8C9-4E2E-A931-4D49C4FD76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id="{0A759A2E-A8B1-44C8-B3F9-A16714C895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Freeform 49">
              <a:extLst>
                <a:ext uri="{FF2B5EF4-FFF2-40B4-BE49-F238E27FC236}">
                  <a16:creationId xmlns:a16="http://schemas.microsoft.com/office/drawing/2014/main" id="{6C2B3B3C-1DC9-4352-BB73-801976C8F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Freeform 50">
              <a:extLst>
                <a:ext uri="{FF2B5EF4-FFF2-40B4-BE49-F238E27FC236}">
                  <a16:creationId xmlns:a16="http://schemas.microsoft.com/office/drawing/2014/main" id="{EE22E3A8-5789-4189-9AC7-98D6826B03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9AC0FC74-D003-4D0D-9CAF-F6A03739E2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 52">
              <a:extLst>
                <a:ext uri="{FF2B5EF4-FFF2-40B4-BE49-F238E27FC236}">
                  <a16:creationId xmlns:a16="http://schemas.microsoft.com/office/drawing/2014/main" id="{126C2057-02E1-4348-ABEB-EAC063A17E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53">
              <a:extLst>
                <a:ext uri="{FF2B5EF4-FFF2-40B4-BE49-F238E27FC236}">
                  <a16:creationId xmlns:a16="http://schemas.microsoft.com/office/drawing/2014/main" id="{5150586D-D743-4392-844F-F2AFCCE649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54">
              <a:extLst>
                <a:ext uri="{FF2B5EF4-FFF2-40B4-BE49-F238E27FC236}">
                  <a16:creationId xmlns:a16="http://schemas.microsoft.com/office/drawing/2014/main" id="{9E5B157A-534E-4879-8013-D02864E76F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Freeform 55">
              <a:extLst>
                <a:ext uri="{FF2B5EF4-FFF2-40B4-BE49-F238E27FC236}">
                  <a16:creationId xmlns:a16="http://schemas.microsoft.com/office/drawing/2014/main" id="{CEE2DD73-7E8C-4F26-8E93-8C32D11B26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56">
              <a:extLst>
                <a:ext uri="{FF2B5EF4-FFF2-40B4-BE49-F238E27FC236}">
                  <a16:creationId xmlns:a16="http://schemas.microsoft.com/office/drawing/2014/main" id="{908CAC5F-DD8E-4A58-BD4C-6D8D29FA49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57">
              <a:extLst>
                <a:ext uri="{FF2B5EF4-FFF2-40B4-BE49-F238E27FC236}">
                  <a16:creationId xmlns:a16="http://schemas.microsoft.com/office/drawing/2014/main" id="{20F130CF-281E-408C-9884-5F8B22CA1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Freeform 58">
              <a:extLst>
                <a:ext uri="{FF2B5EF4-FFF2-40B4-BE49-F238E27FC236}">
                  <a16:creationId xmlns:a16="http://schemas.microsoft.com/office/drawing/2014/main" id="{3BC78068-9115-4D5D-9B2B-6F9BD9C296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99F6B5-86C2-E3B9-4644-680BA9A9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557" y="2547938"/>
            <a:ext cx="5459455" cy="4138612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CA" i="1" dirty="0"/>
              <a:t>"I spent years training to be an educator.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CA" i="1" dirty="0"/>
              <a:t>But now AI can do all of these things 24/7. So what makes me irreplaceable?”</a:t>
            </a:r>
          </a:p>
          <a:p>
            <a:pPr marL="0" indent="0">
              <a:lnSpc>
                <a:spcPct val="110000"/>
              </a:lnSpc>
              <a:buNone/>
            </a:pPr>
            <a:endParaRPr lang="en-CA" i="1" dirty="0"/>
          </a:p>
          <a:p>
            <a:pPr>
              <a:lnSpc>
                <a:spcPct val="110000"/>
              </a:lnSpc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35117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B1653-62CA-3207-C29B-0761A8D35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457950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en-CA" b="1" dirty="0"/>
              <a:t>Identity Dissolution</a:t>
            </a:r>
            <a:br>
              <a:rPr lang="en-CA" dirty="0"/>
            </a:br>
            <a:endParaRPr lang="en-US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6623642-5B13-BEF6-2AF4-0A22A67F08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158325"/>
              </p:ext>
            </p:extLst>
          </p:nvPr>
        </p:nvGraphicFramePr>
        <p:xfrm>
          <a:off x="605482" y="1639888"/>
          <a:ext cx="10750378" cy="3921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0218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4872A0B-8668-4500-9509-EAA581B26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1"/>
            <a:ext cx="12192003" cy="6858001"/>
            <a:chOff x="0" y="-1"/>
            <a:chExt cx="12192003" cy="6858001"/>
          </a:xfrm>
        </p:grpSpPr>
        <p:sp useBgFill="1">
          <p:nvSpPr>
            <p:cNvPr id="111" name="Rectangle 110">
              <a:extLst>
                <a:ext uri="{FF2B5EF4-FFF2-40B4-BE49-F238E27FC236}">
                  <a16:creationId xmlns:a16="http://schemas.microsoft.com/office/drawing/2014/main" id="{8B504305-5526-408E-85F7-F0BA7E527C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-1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2" name="Picture 2">
              <a:extLst>
                <a:ext uri="{FF2B5EF4-FFF2-40B4-BE49-F238E27FC236}">
                  <a16:creationId xmlns:a16="http://schemas.microsoft.com/office/drawing/2014/main" id="{5827CE64-2533-45A6-9A39-7D5052E5CE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 noChangeArrowheads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alphaModFix amt="30000"/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2192003" cy="6858001"/>
            </a:xfrm>
            <a:prstGeom prst="rect">
              <a:avLst/>
            </a:prstGeom>
            <a:noFill/>
            <a:extLst>
              <a:ext uri="{909E8E84-426E-40dd-AFC4-6F175D3DCCD1}">
                <a14:hiddenFill xmlns="" xmlns:a16="http://schemas.microsoft.com/office/drawing/2014/main" xmlns:a14="http://schemas.microsoft.com/office/drawing/2010/main" xmlns:p14="http://schemas.microsoft.com/office/powerpoint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12EFA3B-2EDF-041C-6552-88787B779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3880" y="266093"/>
            <a:ext cx="6090185" cy="1478570"/>
          </a:xfrm>
        </p:spPr>
        <p:txBody>
          <a:bodyPr>
            <a:normAutofit/>
          </a:bodyPr>
          <a:lstStyle/>
          <a:p>
            <a:r>
              <a:rPr lang="en-CA" sz="3300" b="1" dirty="0"/>
              <a:t>The Social Fabric Evidence</a:t>
            </a:r>
            <a:br>
              <a:rPr lang="en-CA" sz="3300" dirty="0"/>
            </a:br>
            <a:endParaRPr lang="en-US" sz="3300" dirty="0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240590EE-5428-41AA-95B2-96FCC1CE67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2305051" cy="6858001"/>
            <a:chOff x="0" y="0"/>
            <a:chExt cx="2305051" cy="6858001"/>
          </a:xfrm>
          <a:solidFill>
            <a:schemeClr val="tx1">
              <a:alpha val="70000"/>
            </a:schemeClr>
          </a:solidFill>
          <a:effectLst/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494DCC55-99C6-45CF-B357-E3848C8093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Freeform 6">
              <a:extLst>
                <a:ext uri="{FF2B5EF4-FFF2-40B4-BE49-F238E27FC236}">
                  <a16:creationId xmlns:a16="http://schemas.microsoft.com/office/drawing/2014/main" id="{63D64E32-FF0C-4665-B9D8-D1ECAAE5BA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Freeform 7">
              <a:extLst>
                <a:ext uri="{FF2B5EF4-FFF2-40B4-BE49-F238E27FC236}">
                  <a16:creationId xmlns:a16="http://schemas.microsoft.com/office/drawing/2014/main" id="{3675001D-3840-4589-8190-505A7F52F0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19E34E87-395F-4023-A80E-D1CBAAEBD9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Freeform 9">
              <a:extLst>
                <a:ext uri="{FF2B5EF4-FFF2-40B4-BE49-F238E27FC236}">
                  <a16:creationId xmlns:a16="http://schemas.microsoft.com/office/drawing/2014/main" id="{6FB1B38F-1B92-41C3-AA1D-6D6440FB0D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Freeform 10">
              <a:extLst>
                <a:ext uri="{FF2B5EF4-FFF2-40B4-BE49-F238E27FC236}">
                  <a16:creationId xmlns:a16="http://schemas.microsoft.com/office/drawing/2014/main" id="{02FBE453-FBD2-4348-8DDA-4A023444EC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Freeform 11">
              <a:extLst>
                <a:ext uri="{FF2B5EF4-FFF2-40B4-BE49-F238E27FC236}">
                  <a16:creationId xmlns:a16="http://schemas.microsoft.com/office/drawing/2014/main" id="{60D719E8-BF78-4F42-B9D1-7F5E02A369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Freeform 12">
              <a:extLst>
                <a:ext uri="{FF2B5EF4-FFF2-40B4-BE49-F238E27FC236}">
                  <a16:creationId xmlns:a16="http://schemas.microsoft.com/office/drawing/2014/main" id="{5EC70737-9C19-4CF5-84DA-B22A960D53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Freeform 13">
              <a:extLst>
                <a:ext uri="{FF2B5EF4-FFF2-40B4-BE49-F238E27FC236}">
                  <a16:creationId xmlns:a16="http://schemas.microsoft.com/office/drawing/2014/main" id="{88FD042E-E56E-4360-9620-F811AB9A33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Freeform 14">
              <a:extLst>
                <a:ext uri="{FF2B5EF4-FFF2-40B4-BE49-F238E27FC236}">
                  <a16:creationId xmlns:a16="http://schemas.microsoft.com/office/drawing/2014/main" id="{18F15D2B-0812-46F6-B0F4-6A6714B543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Freeform 15">
              <a:extLst>
                <a:ext uri="{FF2B5EF4-FFF2-40B4-BE49-F238E27FC236}">
                  <a16:creationId xmlns:a16="http://schemas.microsoft.com/office/drawing/2014/main" id="{0C2F2A50-98DD-4F92-BDFE-B72E235766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Freeform 16">
              <a:extLst>
                <a:ext uri="{FF2B5EF4-FFF2-40B4-BE49-F238E27FC236}">
                  <a16:creationId xmlns:a16="http://schemas.microsoft.com/office/drawing/2014/main" id="{473541D9-6DAE-4718-97D4-8952F4E7CC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Freeform 17">
              <a:extLst>
                <a:ext uri="{FF2B5EF4-FFF2-40B4-BE49-F238E27FC236}">
                  <a16:creationId xmlns:a16="http://schemas.microsoft.com/office/drawing/2014/main" id="{3A56C5E9-011C-44D2-AF94-3BF5420433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Freeform 18">
              <a:extLst>
                <a:ext uri="{FF2B5EF4-FFF2-40B4-BE49-F238E27FC236}">
                  <a16:creationId xmlns:a16="http://schemas.microsoft.com/office/drawing/2014/main" id="{CD279E0E-1CD5-4F41-96A5-3A09707E81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Freeform 19">
              <a:extLst>
                <a:ext uri="{FF2B5EF4-FFF2-40B4-BE49-F238E27FC236}">
                  <a16:creationId xmlns:a16="http://schemas.microsoft.com/office/drawing/2014/main" id="{F5A6F094-9E54-4985-8738-D2067A4F07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 20">
              <a:extLst>
                <a:ext uri="{FF2B5EF4-FFF2-40B4-BE49-F238E27FC236}">
                  <a16:creationId xmlns:a16="http://schemas.microsoft.com/office/drawing/2014/main" id="{99D51F59-FA93-490E-B9CF-97BB63747C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 21">
              <a:extLst>
                <a:ext uri="{FF2B5EF4-FFF2-40B4-BE49-F238E27FC236}">
                  <a16:creationId xmlns:a16="http://schemas.microsoft.com/office/drawing/2014/main" id="{3CD83DC6-F4A0-4A4D-AAC3-83983F960D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Freeform 22">
              <a:extLst>
                <a:ext uri="{FF2B5EF4-FFF2-40B4-BE49-F238E27FC236}">
                  <a16:creationId xmlns:a16="http://schemas.microsoft.com/office/drawing/2014/main" id="{6E9B4028-C74F-4631-8312-68B30E6E62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Freeform 23">
              <a:extLst>
                <a:ext uri="{FF2B5EF4-FFF2-40B4-BE49-F238E27FC236}">
                  <a16:creationId xmlns:a16="http://schemas.microsoft.com/office/drawing/2014/main" id="{1E3337C9-1DDE-4E2E-8519-7D2C23C95F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Freeform 24">
              <a:extLst>
                <a:ext uri="{FF2B5EF4-FFF2-40B4-BE49-F238E27FC236}">
                  <a16:creationId xmlns:a16="http://schemas.microsoft.com/office/drawing/2014/main" id="{754A526E-6EC0-458A-9C4C-008F6749CD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Freeform 25">
              <a:extLst>
                <a:ext uri="{FF2B5EF4-FFF2-40B4-BE49-F238E27FC236}">
                  <a16:creationId xmlns:a16="http://schemas.microsoft.com/office/drawing/2014/main" id="{6A3DA723-7448-48CF-8BD2-FED2D4FED5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 26">
              <a:extLst>
                <a:ext uri="{FF2B5EF4-FFF2-40B4-BE49-F238E27FC236}">
                  <a16:creationId xmlns:a16="http://schemas.microsoft.com/office/drawing/2014/main" id="{9B506EC1-D8A8-4532-B78B-A236567EE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 27">
              <a:extLst>
                <a:ext uri="{FF2B5EF4-FFF2-40B4-BE49-F238E27FC236}">
                  <a16:creationId xmlns:a16="http://schemas.microsoft.com/office/drawing/2014/main" id="{AA9DFB36-74F4-4977-ABC5-3257EDA331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Freeform 28">
              <a:extLst>
                <a:ext uri="{FF2B5EF4-FFF2-40B4-BE49-F238E27FC236}">
                  <a16:creationId xmlns:a16="http://schemas.microsoft.com/office/drawing/2014/main" id="{966A7FBA-BB79-4AF0-90C2-5F2BC9F2D1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Freeform 29">
              <a:extLst>
                <a:ext uri="{FF2B5EF4-FFF2-40B4-BE49-F238E27FC236}">
                  <a16:creationId xmlns:a16="http://schemas.microsoft.com/office/drawing/2014/main" id="{23BB8A47-FF1B-44E5-8D93-7ADF37F1D7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Freeform 30">
              <a:extLst>
                <a:ext uri="{FF2B5EF4-FFF2-40B4-BE49-F238E27FC236}">
                  <a16:creationId xmlns:a16="http://schemas.microsoft.com/office/drawing/2014/main" id="{E463E1B7-7BED-4425-95B7-F6F75F8733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Freeform 31">
              <a:extLst>
                <a:ext uri="{FF2B5EF4-FFF2-40B4-BE49-F238E27FC236}">
                  <a16:creationId xmlns:a16="http://schemas.microsoft.com/office/drawing/2014/main" id="{749D0675-4397-4610-9807-2F7C1CC942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 32">
              <a:extLst>
                <a:ext uri="{FF2B5EF4-FFF2-40B4-BE49-F238E27FC236}">
                  <a16:creationId xmlns:a16="http://schemas.microsoft.com/office/drawing/2014/main" id="{DE7617CF-8919-43C3-9557-08D67C7DAF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3DB68720-7E37-4930-9900-8632140D62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" name="Freeform 34">
              <a:extLst>
                <a:ext uri="{FF2B5EF4-FFF2-40B4-BE49-F238E27FC236}">
                  <a16:creationId xmlns:a16="http://schemas.microsoft.com/office/drawing/2014/main" id="{202F13DF-5B76-468E-A95E-80780788BD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Freeform 35">
              <a:extLst>
                <a:ext uri="{FF2B5EF4-FFF2-40B4-BE49-F238E27FC236}">
                  <a16:creationId xmlns:a16="http://schemas.microsoft.com/office/drawing/2014/main" id="{219143C2-6062-4C2C-9563-6534108E35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Freeform 36">
              <a:extLst>
                <a:ext uri="{FF2B5EF4-FFF2-40B4-BE49-F238E27FC236}">
                  <a16:creationId xmlns:a16="http://schemas.microsoft.com/office/drawing/2014/main" id="{38413A0C-26DB-479B-B747-1D8136100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Freeform 37">
              <a:extLst>
                <a:ext uri="{FF2B5EF4-FFF2-40B4-BE49-F238E27FC236}">
                  <a16:creationId xmlns:a16="http://schemas.microsoft.com/office/drawing/2014/main" id="{CB526B5F-4FAA-4B4C-8AF8-B98EC74A3D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Freeform 38">
              <a:extLst>
                <a:ext uri="{FF2B5EF4-FFF2-40B4-BE49-F238E27FC236}">
                  <a16:creationId xmlns:a16="http://schemas.microsoft.com/office/drawing/2014/main" id="{54FFF88E-6D69-4AE9-8378-D16419155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Freeform 39">
              <a:extLst>
                <a:ext uri="{FF2B5EF4-FFF2-40B4-BE49-F238E27FC236}">
                  <a16:creationId xmlns:a16="http://schemas.microsoft.com/office/drawing/2014/main" id="{8008115A-CE00-4E36-BAF1-B511F21E8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Freeform 40">
              <a:extLst>
                <a:ext uri="{FF2B5EF4-FFF2-40B4-BE49-F238E27FC236}">
                  <a16:creationId xmlns:a16="http://schemas.microsoft.com/office/drawing/2014/main" id="{2935DB29-6F85-47D8-863C-11386389DB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Freeform 41">
              <a:extLst>
                <a:ext uri="{FF2B5EF4-FFF2-40B4-BE49-F238E27FC236}">
                  <a16:creationId xmlns:a16="http://schemas.microsoft.com/office/drawing/2014/main" id="{4FB8E51B-1AC1-4671-B181-473C29BECD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Freeform 42">
              <a:extLst>
                <a:ext uri="{FF2B5EF4-FFF2-40B4-BE49-F238E27FC236}">
                  <a16:creationId xmlns:a16="http://schemas.microsoft.com/office/drawing/2014/main" id="{91E6AE4F-959F-4ED7-A199-8C0307E40E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Freeform 43">
              <a:extLst>
                <a:ext uri="{FF2B5EF4-FFF2-40B4-BE49-F238E27FC236}">
                  <a16:creationId xmlns:a16="http://schemas.microsoft.com/office/drawing/2014/main" id="{A0445E55-0009-44A5-AA6A-350D9D48A2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Freeform 44">
              <a:extLst>
                <a:ext uri="{FF2B5EF4-FFF2-40B4-BE49-F238E27FC236}">
                  <a16:creationId xmlns:a16="http://schemas.microsoft.com/office/drawing/2014/main" id="{B5291C75-4ECA-4829-B824-5725C32905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6793376D-3E7C-4F04-8BC8-EC4820622B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Freeform 46">
              <a:extLst>
                <a:ext uri="{FF2B5EF4-FFF2-40B4-BE49-F238E27FC236}">
                  <a16:creationId xmlns:a16="http://schemas.microsoft.com/office/drawing/2014/main" id="{3596510A-5528-445D-AFEA-6E3F89BA8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Freeform 47">
              <a:extLst>
                <a:ext uri="{FF2B5EF4-FFF2-40B4-BE49-F238E27FC236}">
                  <a16:creationId xmlns:a16="http://schemas.microsoft.com/office/drawing/2014/main" id="{E1B69479-D8C9-4E2E-A931-4D49C4FD76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Freeform 48">
              <a:extLst>
                <a:ext uri="{FF2B5EF4-FFF2-40B4-BE49-F238E27FC236}">
                  <a16:creationId xmlns:a16="http://schemas.microsoft.com/office/drawing/2014/main" id="{0A759A2E-A8B1-44C8-B3F9-A16714C895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Freeform 49">
              <a:extLst>
                <a:ext uri="{FF2B5EF4-FFF2-40B4-BE49-F238E27FC236}">
                  <a16:creationId xmlns:a16="http://schemas.microsoft.com/office/drawing/2014/main" id="{6C2B3B3C-1DC9-4352-BB73-801976C8F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Freeform 50">
              <a:extLst>
                <a:ext uri="{FF2B5EF4-FFF2-40B4-BE49-F238E27FC236}">
                  <a16:creationId xmlns:a16="http://schemas.microsoft.com/office/drawing/2014/main" id="{EE22E3A8-5789-4189-9AC7-98D6826B03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Freeform 51">
              <a:extLst>
                <a:ext uri="{FF2B5EF4-FFF2-40B4-BE49-F238E27FC236}">
                  <a16:creationId xmlns:a16="http://schemas.microsoft.com/office/drawing/2014/main" id="{9AC0FC74-D003-4D0D-9CAF-F6A03739E2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Freeform 52">
              <a:extLst>
                <a:ext uri="{FF2B5EF4-FFF2-40B4-BE49-F238E27FC236}">
                  <a16:creationId xmlns:a16="http://schemas.microsoft.com/office/drawing/2014/main" id="{126C2057-02E1-4348-ABEB-EAC063A17E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Freeform 53">
              <a:extLst>
                <a:ext uri="{FF2B5EF4-FFF2-40B4-BE49-F238E27FC236}">
                  <a16:creationId xmlns:a16="http://schemas.microsoft.com/office/drawing/2014/main" id="{5150586D-D743-4392-844F-F2AFCCE649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Freeform 54">
              <a:extLst>
                <a:ext uri="{FF2B5EF4-FFF2-40B4-BE49-F238E27FC236}">
                  <a16:creationId xmlns:a16="http://schemas.microsoft.com/office/drawing/2014/main" id="{9E5B157A-534E-4879-8013-D02864E76F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Freeform 55">
              <a:extLst>
                <a:ext uri="{FF2B5EF4-FFF2-40B4-BE49-F238E27FC236}">
                  <a16:creationId xmlns:a16="http://schemas.microsoft.com/office/drawing/2014/main" id="{CEE2DD73-7E8C-4F26-8E93-8C32D11B26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Freeform 56">
              <a:extLst>
                <a:ext uri="{FF2B5EF4-FFF2-40B4-BE49-F238E27FC236}">
                  <a16:creationId xmlns:a16="http://schemas.microsoft.com/office/drawing/2014/main" id="{908CAC5F-DD8E-4A58-BD4C-6D8D29FA49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" name="Freeform 57">
              <a:extLst>
                <a:ext uri="{FF2B5EF4-FFF2-40B4-BE49-F238E27FC236}">
                  <a16:creationId xmlns:a16="http://schemas.microsoft.com/office/drawing/2014/main" id="{20F130CF-281E-408C-9884-5F8B22CA1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" name="Freeform 58">
              <a:extLst>
                <a:ext uri="{FF2B5EF4-FFF2-40B4-BE49-F238E27FC236}">
                  <a16:creationId xmlns:a16="http://schemas.microsoft.com/office/drawing/2014/main" id="{3BC78068-9115-4D5D-9B2B-6F9BD9C296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a14="http://schemas.microsoft.com/office/drawing/2010/main" xmlns:p14="http://schemas.microsoft.com/office/powerpoint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69" name="Content Placeholder 2">
            <a:extLst>
              <a:ext uri="{FF2B5EF4-FFF2-40B4-BE49-F238E27FC236}">
                <a16:creationId xmlns:a16="http://schemas.microsoft.com/office/drawing/2014/main" id="{E988652C-0111-29C7-889B-994D345B7D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505146"/>
              </p:ext>
            </p:extLst>
          </p:nvPr>
        </p:nvGraphicFramePr>
        <p:xfrm>
          <a:off x="2147888" y="1744663"/>
          <a:ext cx="9153524" cy="44767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191184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EF7DE-FEF4-9185-CFA4-7308A4076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610" y="102907"/>
            <a:ext cx="9905998" cy="1478570"/>
          </a:xfrm>
        </p:spPr>
        <p:txBody>
          <a:bodyPr>
            <a:normAutofit/>
          </a:bodyPr>
          <a:lstStyle/>
          <a:p>
            <a:r>
              <a:rPr lang="en-CA" b="1" dirty="0"/>
              <a:t>What AI Cannot Replace</a:t>
            </a:r>
            <a:br>
              <a:rPr lang="en-CA" dirty="0"/>
            </a:br>
            <a:endParaRPr lang="en-US" dirty="0"/>
          </a:p>
        </p:txBody>
      </p:sp>
      <p:graphicFrame>
        <p:nvGraphicFramePr>
          <p:cNvPr id="1028" name="Content Placeholder 2">
            <a:extLst>
              <a:ext uri="{FF2B5EF4-FFF2-40B4-BE49-F238E27FC236}">
                <a16:creationId xmlns:a16="http://schemas.microsoft.com/office/drawing/2014/main" id="{E2EE5A66-A844-77FF-80F7-2EB671BA5F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2683334"/>
              </p:ext>
            </p:extLst>
          </p:nvPr>
        </p:nvGraphicFramePr>
        <p:xfrm>
          <a:off x="323289" y="290469"/>
          <a:ext cx="11868711" cy="5614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3633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65" name="Group 5164">
            <a:extLst>
              <a:ext uri="{FF2B5EF4-FFF2-40B4-BE49-F238E27FC236}">
                <a16:creationId xmlns:a16="http://schemas.microsoft.com/office/drawing/2014/main" id="{74872A0B-8668-4500-9509-EAA581B26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1"/>
            <a:ext cx="12192003" cy="6858001"/>
            <a:chOff x="0" y="-1"/>
            <a:chExt cx="12192003" cy="6858001"/>
          </a:xfrm>
        </p:grpSpPr>
        <p:sp useBgFill="1">
          <p:nvSpPr>
            <p:cNvPr id="5166" name="Rectangle 5165">
              <a:extLst>
                <a:ext uri="{FF2B5EF4-FFF2-40B4-BE49-F238E27FC236}">
                  <a16:creationId xmlns:a16="http://schemas.microsoft.com/office/drawing/2014/main" id="{8B504305-5526-408E-85F7-F0BA7E527C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-1"/>
              <a:ext cx="1219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167" name="Picture 2">
              <a:extLst>
                <a:ext uri="{FF2B5EF4-FFF2-40B4-BE49-F238E27FC236}">
                  <a16:creationId xmlns:a16="http://schemas.microsoft.com/office/drawing/2014/main" id="{5827CE64-2533-45A6-9A39-7D5052E5CE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 noChangeArrowheads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alphaModFix amt="30000"/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2192003" cy="6858001"/>
            </a:xfrm>
            <a:prstGeom prst="rect">
              <a:avLst/>
            </a:prstGeom>
            <a:noFill/>
            <a:extLst>
              <a:ext uri="{909E8E84-426E-40dd-AFC4-6F175D3DCCD1}">
                <a14:hiddenFill xmlns:p14="http://schemas.microsoft.com/office/powerpoint/2010/main" xmlns:a14="http://schemas.microsoft.com/office/drawing/2010/main" xmlns:a16="http://schemas.microsoft.com/office/drawing/2014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0EFE6DB-1429-8E39-2D5E-FD78A5F04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0063" y="142268"/>
            <a:ext cx="6653944" cy="1478570"/>
          </a:xfrm>
        </p:spPr>
        <p:txBody>
          <a:bodyPr>
            <a:normAutofit/>
          </a:bodyPr>
          <a:lstStyle/>
          <a:p>
            <a:r>
              <a:rPr lang="en-CA" sz="3300" b="1" dirty="0"/>
              <a:t>Critical Hope: Beyond Optimism</a:t>
            </a:r>
            <a:br>
              <a:rPr lang="en-CA" sz="3300" dirty="0"/>
            </a:br>
            <a:endParaRPr lang="en-US" sz="3300" dirty="0"/>
          </a:p>
        </p:txBody>
      </p:sp>
      <p:pic>
        <p:nvPicPr>
          <p:cNvPr id="5126" name="Picture 6" descr="businessman with wire frame hand holding glow abstract brain structure">
            <a:extLst>
              <a:ext uri="{FF2B5EF4-FFF2-40B4-BE49-F238E27FC236}">
                <a16:creationId xmlns:a16="http://schemas.microsoft.com/office/drawing/2014/main" id="{C67020A9-F0C3-B7DB-1FF7-3014BF059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1" r="30890" b="-1"/>
          <a:stretch>
            <a:fillRect/>
          </a:stretch>
        </p:blipFill>
        <p:spPr bwMode="auto">
          <a:xfrm>
            <a:off x="2305052" y="1258732"/>
            <a:ext cx="3331374" cy="3744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69" name="Group 5168">
            <a:extLst>
              <a:ext uri="{FF2B5EF4-FFF2-40B4-BE49-F238E27FC236}">
                <a16:creationId xmlns:a16="http://schemas.microsoft.com/office/drawing/2014/main" id="{240590EE-5428-41AA-95B2-96FCC1CE67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2305051" cy="6858001"/>
            <a:chOff x="0" y="0"/>
            <a:chExt cx="2305051" cy="6858001"/>
          </a:xfrm>
          <a:solidFill>
            <a:schemeClr val="tx1">
              <a:alpha val="70000"/>
            </a:schemeClr>
          </a:solidFill>
          <a:effectLst/>
        </p:grpSpPr>
        <p:sp>
          <p:nvSpPr>
            <p:cNvPr id="5170" name="Rectangle 5169">
              <a:extLst>
                <a:ext uri="{FF2B5EF4-FFF2-40B4-BE49-F238E27FC236}">
                  <a16:creationId xmlns:a16="http://schemas.microsoft.com/office/drawing/2014/main" id="{494DCC55-99C6-45CF-B357-E3848C8093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1" name="Freeform 6">
              <a:extLst>
                <a:ext uri="{FF2B5EF4-FFF2-40B4-BE49-F238E27FC236}">
                  <a16:creationId xmlns:a16="http://schemas.microsoft.com/office/drawing/2014/main" id="{63D64E32-FF0C-4665-B9D8-D1ECAAE5BA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2" name="Freeform 7">
              <a:extLst>
                <a:ext uri="{FF2B5EF4-FFF2-40B4-BE49-F238E27FC236}">
                  <a16:creationId xmlns:a16="http://schemas.microsoft.com/office/drawing/2014/main" id="{3675001D-3840-4589-8190-505A7F52F0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3" name="Rectangle 5172">
              <a:extLst>
                <a:ext uri="{FF2B5EF4-FFF2-40B4-BE49-F238E27FC236}">
                  <a16:creationId xmlns:a16="http://schemas.microsoft.com/office/drawing/2014/main" id="{19E34E87-395F-4023-A80E-D1CBAAEBD9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4" name="Freeform 9">
              <a:extLst>
                <a:ext uri="{FF2B5EF4-FFF2-40B4-BE49-F238E27FC236}">
                  <a16:creationId xmlns:a16="http://schemas.microsoft.com/office/drawing/2014/main" id="{6FB1B38F-1B92-41C3-AA1D-6D6440FB0D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Freeform 10">
              <a:extLst>
                <a:ext uri="{FF2B5EF4-FFF2-40B4-BE49-F238E27FC236}">
                  <a16:creationId xmlns:a16="http://schemas.microsoft.com/office/drawing/2014/main" id="{02FBE453-FBD2-4348-8DDA-4A023444EC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6" name="Freeform 11">
              <a:extLst>
                <a:ext uri="{FF2B5EF4-FFF2-40B4-BE49-F238E27FC236}">
                  <a16:creationId xmlns:a16="http://schemas.microsoft.com/office/drawing/2014/main" id="{60D719E8-BF78-4F42-B9D1-7F5E02A369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7" name="Freeform 12">
              <a:extLst>
                <a:ext uri="{FF2B5EF4-FFF2-40B4-BE49-F238E27FC236}">
                  <a16:creationId xmlns:a16="http://schemas.microsoft.com/office/drawing/2014/main" id="{5EC70737-9C19-4CF5-84DA-B22A960D53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8" name="Freeform 13">
              <a:extLst>
                <a:ext uri="{FF2B5EF4-FFF2-40B4-BE49-F238E27FC236}">
                  <a16:creationId xmlns:a16="http://schemas.microsoft.com/office/drawing/2014/main" id="{88FD042E-E56E-4360-9620-F811AB9A33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9" name="Freeform 14">
              <a:extLst>
                <a:ext uri="{FF2B5EF4-FFF2-40B4-BE49-F238E27FC236}">
                  <a16:creationId xmlns:a16="http://schemas.microsoft.com/office/drawing/2014/main" id="{18F15D2B-0812-46F6-B0F4-6A6714B543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80" name="Freeform 15">
              <a:extLst>
                <a:ext uri="{FF2B5EF4-FFF2-40B4-BE49-F238E27FC236}">
                  <a16:creationId xmlns:a16="http://schemas.microsoft.com/office/drawing/2014/main" id="{0C2F2A50-98DD-4F92-BDFE-B72E235766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81" name="Freeform 16">
              <a:extLst>
                <a:ext uri="{FF2B5EF4-FFF2-40B4-BE49-F238E27FC236}">
                  <a16:creationId xmlns:a16="http://schemas.microsoft.com/office/drawing/2014/main" id="{473541D9-6DAE-4718-97D4-8952F4E7CC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82" name="Freeform 17">
              <a:extLst>
                <a:ext uri="{FF2B5EF4-FFF2-40B4-BE49-F238E27FC236}">
                  <a16:creationId xmlns:a16="http://schemas.microsoft.com/office/drawing/2014/main" id="{3A56C5E9-011C-44D2-AF94-3BF5420433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83" name="Freeform 18">
              <a:extLst>
                <a:ext uri="{FF2B5EF4-FFF2-40B4-BE49-F238E27FC236}">
                  <a16:creationId xmlns:a16="http://schemas.microsoft.com/office/drawing/2014/main" id="{CD279E0E-1CD5-4F41-96A5-3A09707E81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84" name="Freeform 19">
              <a:extLst>
                <a:ext uri="{FF2B5EF4-FFF2-40B4-BE49-F238E27FC236}">
                  <a16:creationId xmlns:a16="http://schemas.microsoft.com/office/drawing/2014/main" id="{F5A6F094-9E54-4985-8738-D2067A4F07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85" name="Freeform 20">
              <a:extLst>
                <a:ext uri="{FF2B5EF4-FFF2-40B4-BE49-F238E27FC236}">
                  <a16:creationId xmlns:a16="http://schemas.microsoft.com/office/drawing/2014/main" id="{99D51F59-FA93-490E-B9CF-97BB63747C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86" name="Freeform 21">
              <a:extLst>
                <a:ext uri="{FF2B5EF4-FFF2-40B4-BE49-F238E27FC236}">
                  <a16:creationId xmlns:a16="http://schemas.microsoft.com/office/drawing/2014/main" id="{3CD83DC6-F4A0-4A4D-AAC3-83983F960D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87" name="Freeform 22">
              <a:extLst>
                <a:ext uri="{FF2B5EF4-FFF2-40B4-BE49-F238E27FC236}">
                  <a16:creationId xmlns:a16="http://schemas.microsoft.com/office/drawing/2014/main" id="{6E9B4028-C74F-4631-8312-68B30E6E62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88" name="Freeform 23">
              <a:extLst>
                <a:ext uri="{FF2B5EF4-FFF2-40B4-BE49-F238E27FC236}">
                  <a16:creationId xmlns:a16="http://schemas.microsoft.com/office/drawing/2014/main" id="{1E3337C9-1DDE-4E2E-8519-7D2C23C95F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89" name="Freeform 24">
              <a:extLst>
                <a:ext uri="{FF2B5EF4-FFF2-40B4-BE49-F238E27FC236}">
                  <a16:creationId xmlns:a16="http://schemas.microsoft.com/office/drawing/2014/main" id="{754A526E-6EC0-458A-9C4C-008F6749CD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0" name="Freeform 25">
              <a:extLst>
                <a:ext uri="{FF2B5EF4-FFF2-40B4-BE49-F238E27FC236}">
                  <a16:creationId xmlns:a16="http://schemas.microsoft.com/office/drawing/2014/main" id="{6A3DA723-7448-48CF-8BD2-FED2D4FED5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1" name="Freeform 26">
              <a:extLst>
                <a:ext uri="{FF2B5EF4-FFF2-40B4-BE49-F238E27FC236}">
                  <a16:creationId xmlns:a16="http://schemas.microsoft.com/office/drawing/2014/main" id="{9B506EC1-D8A8-4532-B78B-A236567EE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Freeform 27">
              <a:extLst>
                <a:ext uri="{FF2B5EF4-FFF2-40B4-BE49-F238E27FC236}">
                  <a16:creationId xmlns:a16="http://schemas.microsoft.com/office/drawing/2014/main" id="{AA9DFB36-74F4-4977-ABC5-3257EDA331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Freeform 28">
              <a:extLst>
                <a:ext uri="{FF2B5EF4-FFF2-40B4-BE49-F238E27FC236}">
                  <a16:creationId xmlns:a16="http://schemas.microsoft.com/office/drawing/2014/main" id="{966A7FBA-BB79-4AF0-90C2-5F2BC9F2D1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Freeform 29">
              <a:extLst>
                <a:ext uri="{FF2B5EF4-FFF2-40B4-BE49-F238E27FC236}">
                  <a16:creationId xmlns:a16="http://schemas.microsoft.com/office/drawing/2014/main" id="{23BB8A47-FF1B-44E5-8D93-7ADF37F1D7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Freeform 30">
              <a:extLst>
                <a:ext uri="{FF2B5EF4-FFF2-40B4-BE49-F238E27FC236}">
                  <a16:creationId xmlns:a16="http://schemas.microsoft.com/office/drawing/2014/main" id="{E463E1B7-7BED-4425-95B7-F6F75F8733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Freeform 31">
              <a:extLst>
                <a:ext uri="{FF2B5EF4-FFF2-40B4-BE49-F238E27FC236}">
                  <a16:creationId xmlns:a16="http://schemas.microsoft.com/office/drawing/2014/main" id="{749D0675-4397-4610-9807-2F7C1CC942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Freeform 32">
              <a:extLst>
                <a:ext uri="{FF2B5EF4-FFF2-40B4-BE49-F238E27FC236}">
                  <a16:creationId xmlns:a16="http://schemas.microsoft.com/office/drawing/2014/main" id="{DE7617CF-8919-43C3-9557-08D67C7DAF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Rectangle 5197">
              <a:extLst>
                <a:ext uri="{FF2B5EF4-FFF2-40B4-BE49-F238E27FC236}">
                  <a16:creationId xmlns:a16="http://schemas.microsoft.com/office/drawing/2014/main" id="{3DB68720-7E37-4930-9900-8632140D62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34">
              <a:extLst>
                <a:ext uri="{FF2B5EF4-FFF2-40B4-BE49-F238E27FC236}">
                  <a16:creationId xmlns:a16="http://schemas.microsoft.com/office/drawing/2014/main" id="{202F13DF-5B76-468E-A95E-80780788BD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0" name="Freeform 35">
              <a:extLst>
                <a:ext uri="{FF2B5EF4-FFF2-40B4-BE49-F238E27FC236}">
                  <a16:creationId xmlns:a16="http://schemas.microsoft.com/office/drawing/2014/main" id="{219143C2-6062-4C2C-9563-6534108E35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1" name="Freeform 36">
              <a:extLst>
                <a:ext uri="{FF2B5EF4-FFF2-40B4-BE49-F238E27FC236}">
                  <a16:creationId xmlns:a16="http://schemas.microsoft.com/office/drawing/2014/main" id="{38413A0C-26DB-479B-B747-1D8136100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2" name="Freeform 37">
              <a:extLst>
                <a:ext uri="{FF2B5EF4-FFF2-40B4-BE49-F238E27FC236}">
                  <a16:creationId xmlns:a16="http://schemas.microsoft.com/office/drawing/2014/main" id="{CB526B5F-4FAA-4B4C-8AF8-B98EC74A3D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3" name="Freeform 38">
              <a:extLst>
                <a:ext uri="{FF2B5EF4-FFF2-40B4-BE49-F238E27FC236}">
                  <a16:creationId xmlns:a16="http://schemas.microsoft.com/office/drawing/2014/main" id="{54FFF88E-6D69-4AE9-8378-D16419155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4" name="Freeform 39">
              <a:extLst>
                <a:ext uri="{FF2B5EF4-FFF2-40B4-BE49-F238E27FC236}">
                  <a16:creationId xmlns:a16="http://schemas.microsoft.com/office/drawing/2014/main" id="{8008115A-CE00-4E36-BAF1-B511F21E8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5" name="Freeform 40">
              <a:extLst>
                <a:ext uri="{FF2B5EF4-FFF2-40B4-BE49-F238E27FC236}">
                  <a16:creationId xmlns:a16="http://schemas.microsoft.com/office/drawing/2014/main" id="{2935DB29-6F85-47D8-863C-11386389DB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6" name="Freeform 41">
              <a:extLst>
                <a:ext uri="{FF2B5EF4-FFF2-40B4-BE49-F238E27FC236}">
                  <a16:creationId xmlns:a16="http://schemas.microsoft.com/office/drawing/2014/main" id="{4FB8E51B-1AC1-4671-B181-473C29BECD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7" name="Freeform 42">
              <a:extLst>
                <a:ext uri="{FF2B5EF4-FFF2-40B4-BE49-F238E27FC236}">
                  <a16:creationId xmlns:a16="http://schemas.microsoft.com/office/drawing/2014/main" id="{91E6AE4F-959F-4ED7-A199-8C0307E40E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8" name="Freeform 43">
              <a:extLst>
                <a:ext uri="{FF2B5EF4-FFF2-40B4-BE49-F238E27FC236}">
                  <a16:creationId xmlns:a16="http://schemas.microsoft.com/office/drawing/2014/main" id="{A0445E55-0009-44A5-AA6A-350D9D48A2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9" name="Freeform 44">
              <a:extLst>
                <a:ext uri="{FF2B5EF4-FFF2-40B4-BE49-F238E27FC236}">
                  <a16:creationId xmlns:a16="http://schemas.microsoft.com/office/drawing/2014/main" id="{B5291C75-4ECA-4829-B824-5725C32905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10" name="Rectangle 5209">
              <a:extLst>
                <a:ext uri="{FF2B5EF4-FFF2-40B4-BE49-F238E27FC236}">
                  <a16:creationId xmlns:a16="http://schemas.microsoft.com/office/drawing/2014/main" id="{6793376D-3E7C-4F04-8BC8-EC4820622B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11" name="Freeform 46">
              <a:extLst>
                <a:ext uri="{FF2B5EF4-FFF2-40B4-BE49-F238E27FC236}">
                  <a16:creationId xmlns:a16="http://schemas.microsoft.com/office/drawing/2014/main" id="{3596510A-5528-445D-AFEA-6E3F89BA8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12" name="Freeform 47">
              <a:extLst>
                <a:ext uri="{FF2B5EF4-FFF2-40B4-BE49-F238E27FC236}">
                  <a16:creationId xmlns:a16="http://schemas.microsoft.com/office/drawing/2014/main" id="{E1B69479-D8C9-4E2E-A931-4D49C4FD76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13" name="Freeform 48">
              <a:extLst>
                <a:ext uri="{FF2B5EF4-FFF2-40B4-BE49-F238E27FC236}">
                  <a16:creationId xmlns:a16="http://schemas.microsoft.com/office/drawing/2014/main" id="{0A759A2E-A8B1-44C8-B3F9-A16714C895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14" name="Freeform 49">
              <a:extLst>
                <a:ext uri="{FF2B5EF4-FFF2-40B4-BE49-F238E27FC236}">
                  <a16:creationId xmlns:a16="http://schemas.microsoft.com/office/drawing/2014/main" id="{6C2B3B3C-1DC9-4352-BB73-801976C8F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15" name="Freeform 50">
              <a:extLst>
                <a:ext uri="{FF2B5EF4-FFF2-40B4-BE49-F238E27FC236}">
                  <a16:creationId xmlns:a16="http://schemas.microsoft.com/office/drawing/2014/main" id="{EE22E3A8-5789-4189-9AC7-98D6826B03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16" name="Freeform 51">
              <a:extLst>
                <a:ext uri="{FF2B5EF4-FFF2-40B4-BE49-F238E27FC236}">
                  <a16:creationId xmlns:a16="http://schemas.microsoft.com/office/drawing/2014/main" id="{9AC0FC74-D003-4D0D-9CAF-F6A03739E2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17" name="Freeform 52">
              <a:extLst>
                <a:ext uri="{FF2B5EF4-FFF2-40B4-BE49-F238E27FC236}">
                  <a16:creationId xmlns:a16="http://schemas.microsoft.com/office/drawing/2014/main" id="{126C2057-02E1-4348-ABEB-EAC063A17E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18" name="Freeform 53">
              <a:extLst>
                <a:ext uri="{FF2B5EF4-FFF2-40B4-BE49-F238E27FC236}">
                  <a16:creationId xmlns:a16="http://schemas.microsoft.com/office/drawing/2014/main" id="{5150586D-D743-4392-844F-F2AFCCE649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19" name="Freeform 54">
              <a:extLst>
                <a:ext uri="{FF2B5EF4-FFF2-40B4-BE49-F238E27FC236}">
                  <a16:creationId xmlns:a16="http://schemas.microsoft.com/office/drawing/2014/main" id="{9E5B157A-534E-4879-8013-D02864E76F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20" name="Freeform 55">
              <a:extLst>
                <a:ext uri="{FF2B5EF4-FFF2-40B4-BE49-F238E27FC236}">
                  <a16:creationId xmlns:a16="http://schemas.microsoft.com/office/drawing/2014/main" id="{CEE2DD73-7E8C-4F26-8E93-8C32D11B26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21" name="Freeform 56">
              <a:extLst>
                <a:ext uri="{FF2B5EF4-FFF2-40B4-BE49-F238E27FC236}">
                  <a16:creationId xmlns:a16="http://schemas.microsoft.com/office/drawing/2014/main" id="{908CAC5F-DD8E-4A58-BD4C-6D8D29FA49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22" name="Freeform 57">
              <a:extLst>
                <a:ext uri="{FF2B5EF4-FFF2-40B4-BE49-F238E27FC236}">
                  <a16:creationId xmlns:a16="http://schemas.microsoft.com/office/drawing/2014/main" id="{20F130CF-281E-408C-9884-5F8B22CA1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23" name="Freeform 58">
              <a:extLst>
                <a:ext uri="{FF2B5EF4-FFF2-40B4-BE49-F238E27FC236}">
                  <a16:creationId xmlns:a16="http://schemas.microsoft.com/office/drawing/2014/main" id="{3BC78068-9115-4D5D-9B2B-6F9BD9C296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p14="http://schemas.microsoft.com/office/powerpoint/2010/main" xmlns:a14="http://schemas.microsoft.com/office/drawing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5160" name="Content Placeholder 2">
            <a:extLst>
              <a:ext uri="{FF2B5EF4-FFF2-40B4-BE49-F238E27FC236}">
                <a16:creationId xmlns:a16="http://schemas.microsoft.com/office/drawing/2014/main" id="{1D7A4822-1F3A-C14B-331F-1A869BB7BD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73411"/>
              </p:ext>
            </p:extLst>
          </p:nvPr>
        </p:nvGraphicFramePr>
        <p:xfrm>
          <a:off x="5834064" y="1658938"/>
          <a:ext cx="5900735" cy="3019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5047663-5CB3-F6AC-778D-7B951B6F9184}"/>
              </a:ext>
            </a:extLst>
          </p:cNvPr>
          <p:cNvSpPr txBox="1"/>
          <p:nvPr/>
        </p:nvSpPr>
        <p:spPr>
          <a:xfrm>
            <a:off x="2455394" y="5267306"/>
            <a:ext cx="98747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/>
              <a:t>Ask "How do we design human-AI collaboration that preserves education's essential purposes?"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18172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C2C67-CC5A-BE4E-073B-044497155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4088" y="599661"/>
            <a:ext cx="10246057" cy="147857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                              The Solution </a:t>
            </a:r>
            <a:br>
              <a:rPr lang="en-CA" b="1" dirty="0"/>
            </a:br>
            <a:br>
              <a:rPr lang="en-CA" b="1" dirty="0"/>
            </a:br>
            <a:r>
              <a:rPr lang="en-CA" dirty="0"/>
              <a:t>Learning experiences that amplify rather than replace human capacities</a:t>
            </a:r>
            <a:br>
              <a:rPr lang="en-CA" dirty="0"/>
            </a:br>
            <a:endParaRPr lang="en-US" dirty="0"/>
          </a:p>
        </p:txBody>
      </p:sp>
      <p:pic>
        <p:nvPicPr>
          <p:cNvPr id="3074" name="Picture 2" descr="Robot and human reaching hand and pointing with brain icon floating. Salubrious.">
            <a:extLst>
              <a:ext uri="{FF2B5EF4-FFF2-40B4-BE49-F238E27FC236}">
                <a16:creationId xmlns:a16="http://schemas.microsoft.com/office/drawing/2014/main" id="{228CEFCF-462A-39EA-AB1F-ADF6AB1A95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16" r="31763"/>
          <a:stretch>
            <a:fillRect/>
          </a:stretch>
        </p:blipFill>
        <p:spPr bwMode="auto">
          <a:xfrm>
            <a:off x="1550100" y="2332382"/>
            <a:ext cx="2248902" cy="3327129"/>
          </a:xfrm>
          <a:prstGeom prst="round2DiagRect">
            <a:avLst>
              <a:gd name="adj1" fmla="val 5608"/>
              <a:gd name="adj2" fmla="val 0"/>
            </a:avLst>
          </a:prstGeom>
          <a:noFill/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EEE8186-B1F3-082A-24F1-319769FA7D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8419770"/>
              </p:ext>
            </p:extLst>
          </p:nvPr>
        </p:nvGraphicFramePr>
        <p:xfrm>
          <a:off x="4436307" y="1977340"/>
          <a:ext cx="6934429" cy="3541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6A86C48-92FF-34F3-7498-31A846B2FCC3}"/>
              </a:ext>
            </a:extLst>
          </p:cNvPr>
          <p:cNvSpPr txBox="1"/>
          <p:nvPr/>
        </p:nvSpPr>
        <p:spPr>
          <a:xfrm>
            <a:off x="5156801" y="3240365"/>
            <a:ext cx="1424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/>
              <a:t>  Triadic</a:t>
            </a:r>
          </a:p>
          <a:p>
            <a:r>
              <a:rPr lang="en-CA" sz="2000" b="1" dirty="0"/>
              <a:t> Intelligence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11251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EF4763-EB4A-4A35-89EB-AD2763B48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9C94A6-070D-A5CB-1C00-5AE6AEC8D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373969"/>
            <a:ext cx="9905998" cy="1478570"/>
          </a:xfrm>
        </p:spPr>
        <p:txBody>
          <a:bodyPr>
            <a:normAutofit/>
          </a:bodyPr>
          <a:lstStyle/>
          <a:p>
            <a:r>
              <a:rPr lang="en-CA" b="1" dirty="0"/>
              <a:t>Educators: Not Redundant, But Reimagined</a:t>
            </a:r>
            <a:br>
              <a:rPr lang="en-CA" dirty="0"/>
            </a:br>
            <a:endParaRPr lang="en-US" dirty="0"/>
          </a:p>
        </p:txBody>
      </p:sp>
      <p:graphicFrame>
        <p:nvGraphicFramePr>
          <p:cNvPr id="43" name="Content Placeholder 2">
            <a:extLst>
              <a:ext uri="{FF2B5EF4-FFF2-40B4-BE49-F238E27FC236}">
                <a16:creationId xmlns:a16="http://schemas.microsoft.com/office/drawing/2014/main" id="{33E216A7-F9E1-5040-FE09-180DE90B76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4548237"/>
              </p:ext>
            </p:extLst>
          </p:nvPr>
        </p:nvGraphicFramePr>
        <p:xfrm>
          <a:off x="1143001" y="600739"/>
          <a:ext cx="11036594" cy="56565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A594521-17AA-B2C6-D016-3E9AC5168C60}"/>
              </a:ext>
            </a:extLst>
          </p:cNvPr>
          <p:cNvSpPr txBox="1"/>
          <p:nvPr/>
        </p:nvSpPr>
        <p:spPr>
          <a:xfrm>
            <a:off x="2460182" y="5491902"/>
            <a:ext cx="78238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 cap="all"/>
            </a:pPr>
            <a:r>
              <a:rPr lang="en-CA" sz="2200" i="1" dirty="0"/>
              <a:t> anxiety about AI is a compass pointing toward values</a:t>
            </a:r>
            <a:r>
              <a:rPr lang="en-CA" sz="2000" i="1" dirty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86311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1375F2-60B1-44ED-B60A-019C4BD5A6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ADB9295-9645-4BF2-ADFD-75800B7FA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tx2">
                  <a:alpha val="60000"/>
                </a:schemeClr>
              </a:gs>
              <a:gs pos="100000">
                <a:schemeClr val="bg2">
                  <a:lumMod val="60000"/>
                  <a:lumOff val="40000"/>
                  <a:alpha val="80000"/>
                </a:schemeClr>
              </a:gs>
            </a:gsLst>
            <a:lin ang="5400000" scaled="0"/>
            <a:tileRect/>
          </a:gradFill>
        </p:grpSpPr>
        <p:sp>
          <p:nvSpPr>
            <p:cNvPr id="11" name="Rectangle 5">
              <a:extLst>
                <a:ext uri="{FF2B5EF4-FFF2-40B4-BE49-F238E27FC236}">
                  <a16:creationId xmlns:a16="http://schemas.microsoft.com/office/drawing/2014/main" id="{95B061E9-E435-4E1B-B160-96584A1166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3CD7972E-7D38-40EE-A80B-E2A848811E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524A3B55-746F-419F-8CFF-5F3A4BE143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9C63219B-AD72-4494-935E-F5C70DB549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15B41FD2-05E2-44E7-8760-09E65D1C60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FE6D63D0-3347-4EE2-8F65-F1C32168FA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538A46A3-DB16-45D5-B636-03EFE39FE9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0B8A2B0E-823F-4BE8-9359-45143BB124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44516B3C-A8BE-46FC-B643-3DFEB7F283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59FD699C-3920-4E57-BE27-165A3F036C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0FB0C02E-3F53-4889-8ADF-80DBC43F69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16">
              <a:extLst>
                <a:ext uri="{FF2B5EF4-FFF2-40B4-BE49-F238E27FC236}">
                  <a16:creationId xmlns:a16="http://schemas.microsoft.com/office/drawing/2014/main" id="{F8A0C89C-946F-4BCD-8A27-BB73E37FE5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70C83EAF-4E92-4849-A240-B257871DC0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20FD164-4D7A-469C-B3F4-B926BFACF5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6E14D9A-4E63-48FF-95C5-9E8DDFF86C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F3DCD24F-3CA8-4404-B22C-E4C928995F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Rectangle 21">
              <a:extLst>
                <a:ext uri="{FF2B5EF4-FFF2-40B4-BE49-F238E27FC236}">
                  <a16:creationId xmlns:a16="http://schemas.microsoft.com/office/drawing/2014/main" id="{8AD2E827-32A3-4BE4-9CC6-8315629177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47FB2CCC-1230-494F-B2D1-F05E5B8EDF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A5F44514-9274-47E3-9243-CA9356C166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D06192CD-AD86-4DCA-8B53-4ACCA46583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99E9203A-21E4-46D8-981A-4B28CA320A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26">
              <a:extLst>
                <a:ext uri="{FF2B5EF4-FFF2-40B4-BE49-F238E27FC236}">
                  <a16:creationId xmlns:a16="http://schemas.microsoft.com/office/drawing/2014/main" id="{32FCE9B6-FB52-4045-8DCC-E5959B9A40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27">
              <a:extLst>
                <a:ext uri="{FF2B5EF4-FFF2-40B4-BE49-F238E27FC236}">
                  <a16:creationId xmlns:a16="http://schemas.microsoft.com/office/drawing/2014/main" id="{E4A7025C-CDE8-429A-BBB9-E7380C9623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28">
              <a:extLst>
                <a:ext uri="{FF2B5EF4-FFF2-40B4-BE49-F238E27FC236}">
                  <a16:creationId xmlns:a16="http://schemas.microsoft.com/office/drawing/2014/main" id="{A4EA0256-5DF5-437A-98A7-B79F3E6BB8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29">
              <a:extLst>
                <a:ext uri="{FF2B5EF4-FFF2-40B4-BE49-F238E27FC236}">
                  <a16:creationId xmlns:a16="http://schemas.microsoft.com/office/drawing/2014/main" id="{90C9433D-9E1C-493B-BEBD-C3081FFA32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30">
              <a:extLst>
                <a:ext uri="{FF2B5EF4-FFF2-40B4-BE49-F238E27FC236}">
                  <a16:creationId xmlns:a16="http://schemas.microsoft.com/office/drawing/2014/main" id="{352B39BB-F298-4285-A709-1FBA0CB72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31">
              <a:extLst>
                <a:ext uri="{FF2B5EF4-FFF2-40B4-BE49-F238E27FC236}">
                  <a16:creationId xmlns:a16="http://schemas.microsoft.com/office/drawing/2014/main" id="{31CAF2A0-CBA0-4E86-AA87-8750EC1AFB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0B839A8-FF5C-C11F-C7C8-E81233014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6060" y="301813"/>
            <a:ext cx="9905998" cy="1478570"/>
          </a:xfrm>
        </p:spPr>
        <p:txBody>
          <a:bodyPr>
            <a:normAutofit/>
          </a:bodyPr>
          <a:lstStyle/>
          <a:p>
            <a:r>
              <a:rPr lang="en-CA" b="1" dirty="0"/>
              <a:t>The Resolution</a:t>
            </a:r>
            <a:br>
              <a:rPr lang="en-CA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028C91-F60B-AFD4-F0C5-73CDB6CB2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5376" y="1420813"/>
            <a:ext cx="9932986" cy="4975225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endParaRPr lang="en-CA" sz="1500" dirty="0"/>
          </a:p>
          <a:p>
            <a:pPr>
              <a:lnSpc>
                <a:spcPct val="110000"/>
              </a:lnSpc>
            </a:pPr>
            <a:r>
              <a:rPr lang="en-CA" sz="2800" b="1" dirty="0"/>
              <a:t>AI Handles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CA" sz="2800" dirty="0"/>
              <a:t>Individual, transactional support</a:t>
            </a:r>
          </a:p>
          <a:p>
            <a:pPr marL="0" indent="0">
              <a:lnSpc>
                <a:spcPct val="110000"/>
              </a:lnSpc>
              <a:buNone/>
            </a:pPr>
            <a:endParaRPr lang="en-CA" sz="2800" dirty="0"/>
          </a:p>
          <a:p>
            <a:pPr>
              <a:lnSpc>
                <a:spcPct val="110000"/>
              </a:lnSpc>
            </a:pPr>
            <a:r>
              <a:rPr lang="en-CA" sz="2800" b="1" dirty="0"/>
              <a:t>Humans Create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CA" sz="2800" dirty="0"/>
              <a:t>Collective transformation</a:t>
            </a:r>
          </a:p>
          <a:p>
            <a:pPr marL="0" indent="0">
              <a:lnSpc>
                <a:spcPct val="110000"/>
              </a:lnSpc>
              <a:buNone/>
            </a:pPr>
            <a:endParaRPr lang="en-US" sz="1500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485B3F6-654D-4842-A2DE-677D12FED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364912" y="0"/>
            <a:ext cx="674688" cy="6848476"/>
            <a:chOff x="11364912" y="0"/>
            <a:chExt cx="674688" cy="6848476"/>
          </a:xfrm>
          <a:gradFill flip="none" rotWithShape="1">
            <a:gsLst>
              <a:gs pos="0">
                <a:schemeClr val="tx2">
                  <a:alpha val="60000"/>
                </a:schemeClr>
              </a:gs>
              <a:gs pos="100000">
                <a:schemeClr val="bg2">
                  <a:lumMod val="60000"/>
                  <a:lumOff val="40000"/>
                  <a:alpha val="60000"/>
                </a:schemeClr>
              </a:gs>
            </a:gsLst>
            <a:lin ang="5400000" scaled="0"/>
            <a:tileRect/>
          </a:gradFill>
        </p:grpSpPr>
        <p:sp>
          <p:nvSpPr>
            <p:cNvPr id="40" name="Freeform 32">
              <a:extLst>
                <a:ext uri="{FF2B5EF4-FFF2-40B4-BE49-F238E27FC236}">
                  <a16:creationId xmlns:a16="http://schemas.microsoft.com/office/drawing/2014/main" id="{BF4365F4-C63C-4FC2-907B-1F7D414B95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83975" y="0"/>
              <a:ext cx="417513" cy="512763"/>
            </a:xfrm>
            <a:custGeom>
              <a:avLst/>
              <a:gdLst/>
              <a:ahLst/>
              <a:cxnLst/>
              <a:rect l="0" t="0" r="r" b="b"/>
              <a:pathLst>
                <a:path w="263" h="323">
                  <a:moveTo>
                    <a:pt x="12" y="323"/>
                  </a:moveTo>
                  <a:lnTo>
                    <a:pt x="0" y="314"/>
                  </a:lnTo>
                  <a:lnTo>
                    <a:pt x="203" y="108"/>
                  </a:lnTo>
                  <a:lnTo>
                    <a:pt x="248" y="0"/>
                  </a:lnTo>
                  <a:lnTo>
                    <a:pt x="263" y="6"/>
                  </a:lnTo>
                  <a:lnTo>
                    <a:pt x="218" y="117"/>
                  </a:lnTo>
                  <a:lnTo>
                    <a:pt x="218" y="117"/>
                  </a:lnTo>
                  <a:lnTo>
                    <a:pt x="12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33">
              <a:extLst>
                <a:ext uri="{FF2B5EF4-FFF2-40B4-BE49-F238E27FC236}">
                  <a16:creationId xmlns:a16="http://schemas.microsoft.com/office/drawing/2014/main" id="{B0538225-01AB-41C4-9A02-FE1BD81D62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364912" y="474663"/>
              <a:ext cx="157163" cy="152400"/>
            </a:xfrm>
            <a:custGeom>
              <a:avLst/>
              <a:gdLst/>
              <a:ahLst/>
              <a:cxnLst/>
              <a:rect l="0" t="0" r="r" b="b"/>
              <a:pathLst>
                <a:path w="33" h="32">
                  <a:moveTo>
                    <a:pt x="17" y="32"/>
                  </a:moveTo>
                  <a:cubicBezTo>
                    <a:pt x="13" y="32"/>
                    <a:pt x="9" y="30"/>
                    <a:pt x="6" y="27"/>
                  </a:cubicBezTo>
                  <a:cubicBezTo>
                    <a:pt x="0" y="21"/>
                    <a:pt x="0" y="11"/>
                    <a:pt x="6" y="5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1" y="0"/>
                    <a:pt x="25" y="2"/>
                    <a:pt x="28" y="5"/>
                  </a:cubicBezTo>
                  <a:cubicBezTo>
                    <a:pt x="31" y="8"/>
                    <a:pt x="33" y="12"/>
                    <a:pt x="33" y="16"/>
                  </a:cubicBezTo>
                  <a:cubicBezTo>
                    <a:pt x="33" y="20"/>
                    <a:pt x="31" y="24"/>
                    <a:pt x="28" y="27"/>
                  </a:cubicBezTo>
                  <a:cubicBezTo>
                    <a:pt x="25" y="30"/>
                    <a:pt x="21" y="32"/>
                    <a:pt x="17" y="32"/>
                  </a:cubicBezTo>
                  <a:close/>
                  <a:moveTo>
                    <a:pt x="17" y="4"/>
                  </a:moveTo>
                  <a:cubicBezTo>
                    <a:pt x="14" y="4"/>
                    <a:pt x="11" y="6"/>
                    <a:pt x="9" y="8"/>
                  </a:cubicBezTo>
                  <a:cubicBezTo>
                    <a:pt x="4" y="12"/>
                    <a:pt x="4" y="20"/>
                    <a:pt x="9" y="24"/>
                  </a:cubicBezTo>
                  <a:cubicBezTo>
                    <a:pt x="11" y="27"/>
                    <a:pt x="14" y="28"/>
                    <a:pt x="17" y="28"/>
                  </a:cubicBezTo>
                  <a:cubicBezTo>
                    <a:pt x="20" y="28"/>
                    <a:pt x="23" y="27"/>
                    <a:pt x="26" y="24"/>
                  </a:cubicBezTo>
                  <a:cubicBezTo>
                    <a:pt x="30" y="20"/>
                    <a:pt x="30" y="12"/>
                    <a:pt x="26" y="8"/>
                  </a:cubicBezTo>
                  <a:cubicBezTo>
                    <a:pt x="23" y="6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34">
              <a:extLst>
                <a:ext uri="{FF2B5EF4-FFF2-40B4-BE49-F238E27FC236}">
                  <a16:creationId xmlns:a16="http://schemas.microsoft.com/office/drawing/2014/main" id="{66942F07-D7CC-49EB-BF73-8B94D5F4FC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1612" y="1539875"/>
              <a:ext cx="188913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35">
              <a:extLst>
                <a:ext uri="{FF2B5EF4-FFF2-40B4-BE49-F238E27FC236}">
                  <a16:creationId xmlns:a16="http://schemas.microsoft.com/office/drawing/2014/main" id="{4D3CACE0-3AC7-4A9F-9A3F-1694ACCD47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31600" y="5694363"/>
              <a:ext cx="298450" cy="1154113"/>
            </a:xfrm>
            <a:custGeom>
              <a:avLst/>
              <a:gdLst/>
              <a:ahLst/>
              <a:cxnLst/>
              <a:rect l="0" t="0" r="r" b="b"/>
              <a:pathLst>
                <a:path w="188" h="727">
                  <a:moveTo>
                    <a:pt x="15" y="727"/>
                  </a:moveTo>
                  <a:lnTo>
                    <a:pt x="0" y="72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176" y="0"/>
                  </a:lnTo>
                  <a:lnTo>
                    <a:pt x="188" y="6"/>
                  </a:lnTo>
                  <a:lnTo>
                    <a:pt x="15" y="410"/>
                  </a:lnTo>
                  <a:lnTo>
                    <a:pt x="15" y="7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36">
              <a:extLst>
                <a:ext uri="{FF2B5EF4-FFF2-40B4-BE49-F238E27FC236}">
                  <a16:creationId xmlns:a16="http://schemas.microsoft.com/office/drawing/2014/main" id="{19063B47-FBFB-4EA1-A3FB-BECE005F48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72900" y="5551488"/>
              <a:ext cx="157163" cy="155575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25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9"/>
                    <a:pt x="4" y="16"/>
                  </a:cubicBezTo>
                  <a:cubicBezTo>
                    <a:pt x="4" y="23"/>
                    <a:pt x="10" y="29"/>
                    <a:pt x="17" y="29"/>
                  </a:cubicBezTo>
                  <a:cubicBezTo>
                    <a:pt x="23" y="29"/>
                    <a:pt x="29" y="23"/>
                    <a:pt x="29" y="16"/>
                  </a:cubicBezTo>
                  <a:cubicBezTo>
                    <a:pt x="29" y="9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37">
              <a:extLst>
                <a:ext uri="{FF2B5EF4-FFF2-40B4-BE49-F238E27FC236}">
                  <a16:creationId xmlns:a16="http://schemas.microsoft.com/office/drawing/2014/main" id="{B856863B-C809-4C31-94D0-659A918513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10987" y="4763"/>
              <a:ext cx="304800" cy="1544638"/>
            </a:xfrm>
            <a:custGeom>
              <a:avLst/>
              <a:gdLst/>
              <a:ahLst/>
              <a:cxnLst/>
              <a:rect l="0" t="0" r="r" b="b"/>
              <a:pathLst>
                <a:path w="192" h="973">
                  <a:moveTo>
                    <a:pt x="15" y="973"/>
                  </a:moveTo>
                  <a:lnTo>
                    <a:pt x="0" y="973"/>
                  </a:lnTo>
                  <a:lnTo>
                    <a:pt x="0" y="790"/>
                  </a:lnTo>
                  <a:lnTo>
                    <a:pt x="174" y="614"/>
                  </a:lnTo>
                  <a:lnTo>
                    <a:pt x="174" y="0"/>
                  </a:lnTo>
                  <a:lnTo>
                    <a:pt x="192" y="0"/>
                  </a:lnTo>
                  <a:lnTo>
                    <a:pt x="192" y="620"/>
                  </a:lnTo>
                  <a:lnTo>
                    <a:pt x="15" y="796"/>
                  </a:lnTo>
                  <a:lnTo>
                    <a:pt x="15" y="9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38">
              <a:extLst>
                <a:ext uri="{FF2B5EF4-FFF2-40B4-BE49-F238E27FC236}">
                  <a16:creationId xmlns:a16="http://schemas.microsoft.com/office/drawing/2014/main" id="{298CB3D7-7373-4AC6-9E2C-4AFDDE2802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6375" y="4867275"/>
              <a:ext cx="188913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39">
              <a:extLst>
                <a:ext uri="{FF2B5EF4-FFF2-40B4-BE49-F238E27FC236}">
                  <a16:creationId xmlns:a16="http://schemas.microsoft.com/office/drawing/2014/main" id="{7DE09F1B-2326-4ED3-B63B-A30815DDEC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41112" y="5046663"/>
              <a:ext cx="307975" cy="1801813"/>
            </a:xfrm>
            <a:custGeom>
              <a:avLst/>
              <a:gdLst/>
              <a:ahLst/>
              <a:cxnLst/>
              <a:rect l="0" t="0" r="r" b="b"/>
              <a:pathLst>
                <a:path w="194" h="1135">
                  <a:moveTo>
                    <a:pt x="18" y="1135"/>
                  </a:moveTo>
                  <a:lnTo>
                    <a:pt x="0" y="1135"/>
                  </a:lnTo>
                  <a:lnTo>
                    <a:pt x="0" y="354"/>
                  </a:lnTo>
                  <a:lnTo>
                    <a:pt x="176" y="177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4" y="183"/>
                  </a:lnTo>
                  <a:lnTo>
                    <a:pt x="18" y="360"/>
                  </a:lnTo>
                  <a:lnTo>
                    <a:pt x="18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40">
              <a:extLst>
                <a:ext uri="{FF2B5EF4-FFF2-40B4-BE49-F238E27FC236}">
                  <a16:creationId xmlns:a16="http://schemas.microsoft.com/office/drawing/2014/main" id="{2498F244-3CE6-4D90-B5CF-5189DB17D0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849100" y="64166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Rectangle 41">
              <a:extLst>
                <a:ext uri="{FF2B5EF4-FFF2-40B4-BE49-F238E27FC236}">
                  <a16:creationId xmlns:a16="http://schemas.microsoft.com/office/drawing/2014/main" id="{9A30DD13-FA10-4B9F-8B4D-97B7287B82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39587" y="6596063"/>
              <a:ext cx="238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4" name="Graphic 3" descr="Head with Gears">
            <a:extLst>
              <a:ext uri="{FF2B5EF4-FFF2-40B4-BE49-F238E27FC236}">
                <a16:creationId xmlns:a16="http://schemas.microsoft.com/office/drawing/2014/main" id="{72DB2F0D-BB33-58F1-510A-119DABBEB7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89693" y="1847057"/>
            <a:ext cx="2910025" cy="2910025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66855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6523</TotalTime>
  <Words>645</Words>
  <Application>Microsoft Office PowerPoint</Application>
  <PresentationFormat>Widescreen</PresentationFormat>
  <Paragraphs>72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Aptos</vt:lpstr>
      <vt:lpstr>Arial</vt:lpstr>
      <vt:lpstr>Tw Cen MT</vt:lpstr>
      <vt:lpstr>Circuit</vt:lpstr>
      <vt:lpstr>Holding Fear, Honouring Hope From Professional Anxiety to Agency in the AI Era  </vt:lpstr>
      <vt:lpstr>The Unspoken Conversation </vt:lpstr>
      <vt:lpstr>Identity Dissolution </vt:lpstr>
      <vt:lpstr>The Social Fabric Evidence </vt:lpstr>
      <vt:lpstr>What AI Cannot Replace </vt:lpstr>
      <vt:lpstr>Critical Hope: Beyond Optimism </vt:lpstr>
      <vt:lpstr>                              The Solution   Learning experiences that amplify rather than replace human capacities </vt:lpstr>
      <vt:lpstr>Educators: Not Redundant, But Reimagined </vt:lpstr>
      <vt:lpstr>The Resolution </vt:lpstr>
      <vt:lpstr> 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Mehdian, Noosha</dc:creator>
  <cp:lastModifiedBy>Sara Ratner</cp:lastModifiedBy>
  <cp:revision>19</cp:revision>
  <dcterms:created xsi:type="dcterms:W3CDTF">2025-09-02T00:28:46Z</dcterms:created>
  <dcterms:modified xsi:type="dcterms:W3CDTF">2025-09-29T11:43:12Z</dcterms:modified>
</cp:coreProperties>
</file>