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0" r:id="rId4"/>
    <p:sldId id="258" r:id="rId5"/>
    <p:sldId id="263" r:id="rId6"/>
    <p:sldId id="259" r:id="rId7"/>
    <p:sldId id="264" r:id="rId8"/>
    <p:sldId id="265" r:id="rId9"/>
    <p:sldId id="266" r:id="rId10"/>
    <p:sldId id="261" r:id="rId11"/>
    <p:sldId id="262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4" r:id="rId31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0078"/>
    <a:srgbClr val="00BFD4"/>
    <a:srgbClr val="E4005F"/>
    <a:srgbClr val="260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219F35-9A91-4F28-9E53-8FFECD9DDBA6}" v="14" dt="2025-09-29T09:29:54.8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53" autoAdjust="0"/>
    <p:restoredTop sz="92693" autoAdjust="0"/>
  </p:normalViewPr>
  <p:slideViewPr>
    <p:cSldViewPr snapToGrid="0">
      <p:cViewPr varScale="1">
        <p:scale>
          <a:sx n="55" d="100"/>
          <a:sy n="55" d="100"/>
        </p:scale>
        <p:origin x="8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CD6F69-063D-C1B0-4B85-46163AE92F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12E998E-1430-DC37-5328-6F20F9114E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86245E0-7B45-C637-17AB-0CF4DF66D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C58B-4976-4CDC-AD5B-320A1BEDC67C}" type="datetimeFigureOut">
              <a:rPr lang="es-ES" smtClean="0"/>
              <a:t>29/09/2025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B72B9CF-0EBE-5E50-1F47-44BE5783F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9D1E86-D395-B74F-73B4-2DEDEBF5D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109-5992-43E3-9F86-020E96B82D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44792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D228D7-CAEA-8A30-E8E9-C84723B9F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581AECC-A4D2-4724-2A7C-994A9C0531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A0EBD4F-13FC-8B84-B9EF-451260181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C58B-4976-4CDC-AD5B-320A1BEDC67C}" type="datetimeFigureOut">
              <a:rPr lang="es-ES" smtClean="0"/>
              <a:t>29/09/2025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2B4E3CD-85F8-594E-AB31-FB869DD07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5DE0DE3-F44D-FCB4-A30A-9BB767917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109-5992-43E3-9F86-020E96B82D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5992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A9EFD90-203A-8D98-A553-E618133AC9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8C7C9C2-2C85-D02F-32D4-9497618D17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CC8FA83-74EF-69E8-57F0-B990E5DF0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C58B-4976-4CDC-AD5B-320A1BEDC67C}" type="datetimeFigureOut">
              <a:rPr lang="es-ES" smtClean="0"/>
              <a:t>29/09/2025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1A9C3BF-BF8D-F6A4-6165-1116BC69E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75BF3B-9C62-4C2F-BB6D-8804331BD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109-5992-43E3-9F86-020E96B82D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3124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07F3B8-5E97-8753-9093-F97207230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8DEBB5E-1247-E245-CF44-F2A2688385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E0E26AE-6227-6453-3B6A-C98F73178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C58B-4976-4CDC-AD5B-320A1BEDC67C}" type="datetimeFigureOut">
              <a:rPr lang="es-ES" smtClean="0"/>
              <a:t>29/09/2025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479F294-233D-7DAF-218B-61B13DFC1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10BEF2-1144-35AD-5A6D-65B63E023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109-5992-43E3-9F86-020E96B82D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2601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A6B86E-CBDD-EB8E-5653-786FA72C5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5E8EC90-2DF1-BD0D-9ACA-BAF29645B3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CD89F97-1C2D-81D4-F622-1455617D9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C58B-4976-4CDC-AD5B-320A1BEDC67C}" type="datetimeFigureOut">
              <a:rPr lang="es-ES" smtClean="0"/>
              <a:t>29/09/2025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537639F-B3F2-9E33-DB33-A8126349F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1CF89A3-4C2F-BD49-B238-AF7B630F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109-5992-43E3-9F86-020E96B82D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9145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24B0E9-5D50-8D92-6433-C6B38848D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1EF95E-D32A-443D-7BD7-948139A7C4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780DBE1-DA29-B1F4-F796-2D25BADF50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8BF46B0-4533-653D-4AC7-3EE0A08B1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C58B-4976-4CDC-AD5B-320A1BEDC67C}" type="datetimeFigureOut">
              <a:rPr lang="es-ES" smtClean="0"/>
              <a:t>29/09/2025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A71A971-D805-236E-CA8F-2864F5E29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ABCCF03-A38C-F796-79FC-C4593EDD0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109-5992-43E3-9F86-020E96B82D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2022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2A3604-F399-5CE6-C941-0F59653D5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0DE8E1C-EBDB-5B85-80B3-F1D1F89316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2501FA7-8636-BAFD-2EF7-93BD93B91A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B064310-84EE-7161-5CB9-8C7CEA6DCD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C1AEB02-CA50-1B64-B04C-10345284D0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A2CB573-5B34-8A6C-137F-9FD39A27F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C58B-4976-4CDC-AD5B-320A1BEDC67C}" type="datetimeFigureOut">
              <a:rPr lang="es-ES" smtClean="0"/>
              <a:t>29/09/2025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0A3D3E9-0092-9566-E461-1CE40C092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ED1BB79-BC3B-DB84-54BD-9B7D340A3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109-5992-43E3-9F86-020E96B82D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3080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6D451E-D1E8-9831-4247-DCE09DFA3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3ABE7D9-ED9A-EE19-9302-F1FA83139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C58B-4976-4CDC-AD5B-320A1BEDC67C}" type="datetimeFigureOut">
              <a:rPr lang="es-ES" smtClean="0"/>
              <a:t>29/09/2025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28D4F85-D115-888F-8AF0-0BF1A0114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C9FF151-16AA-64FD-7D9E-88B3EF82C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109-5992-43E3-9F86-020E96B82D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4951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F63974A-DF57-7294-F9DB-857213C3B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C58B-4976-4CDC-AD5B-320A1BEDC67C}" type="datetimeFigureOut">
              <a:rPr lang="es-ES" smtClean="0"/>
              <a:t>29/09/2025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C3DF7FA-9FC8-09E0-2B01-53ECB7B5A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1BC0FBB-A65D-02A4-26C2-6E905A8B6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109-5992-43E3-9F86-020E96B82D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701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4E0FF9-DBE9-868F-6EDE-0464EDFC4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ADE6E5-484A-D1C9-3C05-CDF3928665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8DDB947-CA2A-27FF-580E-48A3E4666B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5CE85D1-27FC-6CE6-FBAF-6A8878ACC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C58B-4976-4CDC-AD5B-320A1BEDC67C}" type="datetimeFigureOut">
              <a:rPr lang="es-ES" smtClean="0"/>
              <a:t>29/09/2025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90E84C3-87A9-3110-0E39-528A4487F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28999F2-FE78-64A4-5308-93098AFA7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109-5992-43E3-9F86-020E96B82D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8827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48BCBF-28A2-3D63-6DC9-92B601DF5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B903ED0-E335-8000-AA2C-F45E6099B2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04D1A4A-FD5C-6A54-C7DB-88794473E7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7C227B0-9F89-4E94-C3A9-6B167CA0F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AC58B-4976-4CDC-AD5B-320A1BEDC67C}" type="datetimeFigureOut">
              <a:rPr lang="es-ES" smtClean="0"/>
              <a:t>29/09/2025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4354877-25E2-D94D-FE77-536AF60ED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5D2DCD-5B32-FECB-E63A-1E1F53054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2C109-5992-43E3-9F86-020E96B82D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283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2C41021-9583-8AF7-F643-467C29603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85B7395-71C7-549C-2E14-DF12365D73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BFD18D-0E4E-44D3-8CE8-A397B3B929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B6AC58B-4976-4CDC-AD5B-320A1BEDC67C}" type="datetimeFigureOut">
              <a:rPr lang="es-ES" smtClean="0"/>
              <a:t>29/09/2025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39F5F5-CE3E-5920-F176-1DD2EEE7F7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5D34B23-FE34-D38F-468A-7CAA8EA0CE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812C109-5992-43E3-9F86-020E96B82DA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9370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thelancet.com/journals/lancet/article/PIIS0140-6736(09)60329-9/abstract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13" Type="http://schemas.openxmlformats.org/officeDocument/2006/relationships/image" Target="../media/image45.png"/><Relationship Id="rId3" Type="http://schemas.openxmlformats.org/officeDocument/2006/relationships/image" Target="../media/image21.svg"/><Relationship Id="rId7" Type="http://schemas.openxmlformats.org/officeDocument/2006/relationships/image" Target="../media/image39.png"/><Relationship Id="rId12" Type="http://schemas.openxmlformats.org/officeDocument/2006/relationships/image" Target="../media/image44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sv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svg"/><Relationship Id="rId4" Type="http://schemas.openxmlformats.org/officeDocument/2006/relationships/hyperlink" Target="https://onlinelibrary.wiley.com/doi/10.1111/jebm.12616" TargetMode="External"/><Relationship Id="rId9" Type="http://schemas.openxmlformats.org/officeDocument/2006/relationships/image" Target="../media/image41.png"/><Relationship Id="rId14" Type="http://schemas.openxmlformats.org/officeDocument/2006/relationships/image" Target="../media/image46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21.svg"/><Relationship Id="rId7" Type="http://schemas.openxmlformats.org/officeDocument/2006/relationships/image" Target="../media/image50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svg"/><Relationship Id="rId4" Type="http://schemas.openxmlformats.org/officeDocument/2006/relationships/image" Target="../media/image47.png"/><Relationship Id="rId9" Type="http://schemas.openxmlformats.org/officeDocument/2006/relationships/image" Target="../media/image5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drivemehungry.com/chiffon-cake/" TargetMode="External"/><Relationship Id="rId3" Type="http://schemas.openxmlformats.org/officeDocument/2006/relationships/image" Target="../media/image21.svg"/><Relationship Id="rId7" Type="http://schemas.openxmlformats.org/officeDocument/2006/relationships/image" Target="../media/image5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drivemehungry.com/chiffon-cake/" TargetMode="External"/><Relationship Id="rId3" Type="http://schemas.openxmlformats.org/officeDocument/2006/relationships/image" Target="../media/image21.svg"/><Relationship Id="rId7" Type="http://schemas.openxmlformats.org/officeDocument/2006/relationships/image" Target="../media/image5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hyperlink" Target="https://www.bonviveur.es/recetas/macarons-caseros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gif"/><Relationship Id="rId3" Type="http://schemas.openxmlformats.org/officeDocument/2006/relationships/image" Target="../media/image21.svg"/><Relationship Id="rId7" Type="http://schemas.openxmlformats.org/officeDocument/2006/relationships/image" Target="../media/image5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svg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jp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21.sv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3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5.svg"/><Relationship Id="rId4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6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67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21.svg"/><Relationship Id="rId7" Type="http://schemas.openxmlformats.org/officeDocument/2006/relationships/image" Target="../media/image6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65.svg"/><Relationship Id="rId4" Type="http://schemas.openxmlformats.org/officeDocument/2006/relationships/image" Target="../media/image6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5.svg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nature.com/articles/d41586-024-03222-7" TargetMode="Externa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helancet.com/journals/lancet/article/PIIS0140-6736(09)60329-9/abstract" TargetMode="External"/><Relationship Id="rId3" Type="http://schemas.openxmlformats.org/officeDocument/2006/relationships/image" Target="../media/image26.svg"/><Relationship Id="rId7" Type="http://schemas.openxmlformats.org/officeDocument/2006/relationships/image" Target="../media/image21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Relationship Id="rId9" Type="http://schemas.openxmlformats.org/officeDocument/2006/relationships/hyperlink" Target="https://www.cos.io/rpcb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7" Type="http://schemas.openxmlformats.org/officeDocument/2006/relationships/image" Target="../media/image36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80078"/>
            </a:gs>
            <a:gs pos="100000">
              <a:srgbClr val="00BFD4"/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Logotipo&#10;&#10;El contenido generado por IA puede ser incorrecto.">
            <a:extLst>
              <a:ext uri="{FF2B5EF4-FFF2-40B4-BE49-F238E27FC236}">
                <a16:creationId xmlns:a16="http://schemas.microsoft.com/office/drawing/2014/main" id="{CAA001C4-28F0-F98E-22EC-9396A6E98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55105" y="-7500748"/>
            <a:ext cx="10132013" cy="11137671"/>
          </a:xfrm>
          <a:prstGeom prst="rect">
            <a:avLst/>
          </a:prstGeom>
        </p:spPr>
      </p:pic>
      <p:pic>
        <p:nvPicPr>
          <p:cNvPr id="5" name="Imagen 4" descr="Logotipo&#10;&#10;El contenido generado por IA puede ser incorrecto.">
            <a:extLst>
              <a:ext uri="{FF2B5EF4-FFF2-40B4-BE49-F238E27FC236}">
                <a16:creationId xmlns:a16="http://schemas.microsoft.com/office/drawing/2014/main" id="{879BCA94-FFEC-440D-624C-69AA00690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2107">
            <a:off x="6078604" y="3237615"/>
            <a:ext cx="10132013" cy="1113767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AD76293-752B-6B09-B94C-FA92C18C0C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9553" y="2235200"/>
            <a:ext cx="8172893" cy="2387600"/>
          </a:xfrm>
        </p:spPr>
        <p:txBody>
          <a:bodyPr anchor="ctr">
            <a:noAutofit/>
          </a:bodyPr>
          <a:lstStyle/>
          <a:p>
            <a:r>
              <a:rPr lang="es-ES" sz="3600" dirty="0" err="1">
                <a:solidFill>
                  <a:schemeClr val="bg1"/>
                </a:solidFill>
              </a:rPr>
              <a:t>Marbles</a:t>
            </a:r>
            <a:r>
              <a:rPr lang="es-ES" sz="3600" dirty="0">
                <a:solidFill>
                  <a:schemeClr val="bg1"/>
                </a:solidFill>
              </a:rPr>
              <a:t>:</a:t>
            </a:r>
            <a:br>
              <a:rPr lang="es-ES" sz="3600" dirty="0">
                <a:solidFill>
                  <a:schemeClr val="bg1"/>
                </a:solidFill>
              </a:rPr>
            </a:br>
            <a:r>
              <a:rPr lang="es-ES" sz="3600" dirty="0" err="1">
                <a:solidFill>
                  <a:schemeClr val="bg1"/>
                </a:solidFill>
              </a:rPr>
              <a:t>Upcycling</a:t>
            </a:r>
            <a:r>
              <a:rPr lang="es-ES" sz="3600" dirty="0">
                <a:solidFill>
                  <a:schemeClr val="bg1"/>
                </a:solidFill>
              </a:rPr>
              <a:t> </a:t>
            </a:r>
            <a:r>
              <a:rPr lang="es-ES" sz="3600" dirty="0" err="1">
                <a:solidFill>
                  <a:schemeClr val="bg1"/>
                </a:solidFill>
              </a:rPr>
              <a:t>research</a:t>
            </a:r>
            <a:r>
              <a:rPr lang="es-ES" sz="3600" dirty="0">
                <a:solidFill>
                  <a:schemeClr val="bg1"/>
                </a:solidFill>
              </a:rPr>
              <a:t> </a:t>
            </a:r>
            <a:r>
              <a:rPr lang="es-ES" sz="3600" dirty="0" err="1">
                <a:solidFill>
                  <a:schemeClr val="bg1"/>
                </a:solidFill>
              </a:rPr>
              <a:t>waste</a:t>
            </a:r>
            <a:r>
              <a:rPr lang="es-ES" sz="3600" dirty="0">
                <a:solidFill>
                  <a:schemeClr val="bg1"/>
                </a:solidFill>
              </a:rPr>
              <a:t> and </a:t>
            </a:r>
            <a:r>
              <a:rPr lang="es-ES" sz="3600" dirty="0" err="1">
                <a:solidFill>
                  <a:schemeClr val="bg1"/>
                </a:solidFill>
              </a:rPr>
              <a:t>making</a:t>
            </a:r>
            <a:r>
              <a:rPr lang="es-ES" sz="3600" dirty="0">
                <a:solidFill>
                  <a:schemeClr val="bg1"/>
                </a:solidFill>
              </a:rPr>
              <a:t> </a:t>
            </a:r>
            <a:r>
              <a:rPr lang="es-ES" sz="3600" dirty="0" err="1">
                <a:solidFill>
                  <a:schemeClr val="bg1"/>
                </a:solidFill>
              </a:rPr>
              <a:t>every</a:t>
            </a:r>
            <a:r>
              <a:rPr lang="es-ES" sz="3600" dirty="0">
                <a:solidFill>
                  <a:schemeClr val="bg1"/>
                </a:solidFill>
              </a:rPr>
              <a:t> </a:t>
            </a:r>
            <a:r>
              <a:rPr lang="es-ES" sz="3600" dirty="0" err="1">
                <a:solidFill>
                  <a:schemeClr val="bg1"/>
                </a:solidFill>
              </a:rPr>
              <a:t>effort</a:t>
            </a:r>
            <a:r>
              <a:rPr lang="es-ES" sz="3600" dirty="0">
                <a:solidFill>
                  <a:schemeClr val="bg1"/>
                </a:solidFill>
              </a:rPr>
              <a:t> </a:t>
            </a:r>
            <a:r>
              <a:rPr lang="es-ES" sz="3600" dirty="0" err="1">
                <a:solidFill>
                  <a:schemeClr val="bg1"/>
                </a:solidFill>
              </a:rPr>
              <a:t>count</a:t>
            </a:r>
            <a:endParaRPr lang="es-ES" sz="3600" dirty="0">
              <a:solidFill>
                <a:schemeClr val="bg1"/>
              </a:solidFill>
            </a:endParaRP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5927BC01-5F59-D702-0D66-BA059261C7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7485" y="5635256"/>
            <a:ext cx="3510078" cy="519584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B9682397-FA03-3591-B912-AAD2B0987254}"/>
              </a:ext>
            </a:extLst>
          </p:cNvPr>
          <p:cNvSpPr txBox="1">
            <a:spLocks/>
          </p:cNvSpPr>
          <p:nvPr/>
        </p:nvSpPr>
        <p:spPr>
          <a:xfrm>
            <a:off x="1624534" y="6169365"/>
            <a:ext cx="2273029" cy="2096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ES" sz="1200" dirty="0" err="1">
                <a:solidFill>
                  <a:schemeClr val="bg1"/>
                </a:solidFill>
                <a:latin typeface="Work Sans Medium" pitchFamily="2" charset="0"/>
              </a:rPr>
              <a:t>Better</a:t>
            </a:r>
            <a:r>
              <a:rPr lang="es-ES" sz="1200" dirty="0">
                <a:solidFill>
                  <a:schemeClr val="bg1"/>
                </a:solidFill>
                <a:latin typeface="Work Sans Medium" pitchFamily="2" charset="0"/>
              </a:rPr>
              <a:t> </a:t>
            </a:r>
            <a:r>
              <a:rPr lang="es-ES" sz="1200" dirty="0" err="1">
                <a:solidFill>
                  <a:schemeClr val="bg1"/>
                </a:solidFill>
                <a:latin typeface="Work Sans Medium" pitchFamily="2" charset="0"/>
              </a:rPr>
              <a:t>research</a:t>
            </a:r>
            <a:r>
              <a:rPr lang="es-ES" sz="1200" dirty="0">
                <a:solidFill>
                  <a:schemeClr val="bg1"/>
                </a:solidFill>
                <a:latin typeface="Work Sans Medium" pitchFamily="2" charset="0"/>
              </a:rPr>
              <a:t>, </a:t>
            </a:r>
            <a:r>
              <a:rPr lang="es-ES" sz="1200" dirty="0" err="1">
                <a:solidFill>
                  <a:schemeClr val="bg1"/>
                </a:solidFill>
                <a:latin typeface="Work Sans Medium" pitchFamily="2" charset="0"/>
              </a:rPr>
              <a:t>together</a:t>
            </a:r>
            <a:endParaRPr lang="es-ES" sz="1200" dirty="0">
              <a:solidFill>
                <a:schemeClr val="bg1"/>
              </a:solidFill>
              <a:latin typeface="Work Sans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826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8C47A4-4651-76E9-CB74-76DAC563B1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4DB2D147-F93D-4E79-AB13-266AB1501126}"/>
              </a:ext>
            </a:extLst>
          </p:cNvPr>
          <p:cNvSpPr txBox="1"/>
          <p:nvPr/>
        </p:nvSpPr>
        <p:spPr>
          <a:xfrm>
            <a:off x="5291131" y="4777320"/>
            <a:ext cx="1609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atin typeface="+mj-lt"/>
              </a:rPr>
              <a:t>[</a:t>
            </a:r>
            <a:r>
              <a:rPr lang="es-ES" dirty="0" err="1">
                <a:solidFill>
                  <a:srgbClr val="00BFD4"/>
                </a:solidFill>
                <a:latin typeface="+mj-lt"/>
              </a:rPr>
              <a:t>The</a:t>
            </a:r>
            <a:r>
              <a:rPr lang="es-ES" dirty="0">
                <a:solidFill>
                  <a:srgbClr val="00BFD4"/>
                </a:solidFill>
                <a:latin typeface="+mj-lt"/>
              </a:rPr>
              <a:t> Lancet</a:t>
            </a:r>
            <a:r>
              <a:rPr lang="es-ES" dirty="0">
                <a:latin typeface="+mj-lt"/>
              </a:rPr>
              <a:t>]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EC5CE68E-673C-DAD4-E90F-296361308A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What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is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research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waste</a:t>
            </a:r>
            <a:endParaRPr lang="es-ES" sz="3200" dirty="0">
              <a:solidFill>
                <a:srgbClr val="380078"/>
              </a:solidFill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A9F2EF2C-1994-4226-BA93-4517A8B3DE9D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8922C675-BBFC-4457-FE13-9F21A370A98A}"/>
              </a:ext>
            </a:extLst>
          </p:cNvPr>
          <p:cNvSpPr txBox="1">
            <a:spLocks/>
          </p:cNvSpPr>
          <p:nvPr/>
        </p:nvSpPr>
        <p:spPr>
          <a:xfrm>
            <a:off x="1214437" y="2876550"/>
            <a:ext cx="9763125" cy="1104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380078"/>
                </a:solidFill>
              </a:rPr>
              <a:t>Inefficient, unnecessary</a:t>
            </a:r>
            <a:r>
              <a:rPr lang="en-US" sz="2800" dirty="0">
                <a:solidFill>
                  <a:srgbClr val="380078"/>
                </a:solidFill>
                <a:latin typeface="Work Sans" pitchFamily="2" charset="0"/>
              </a:rPr>
              <a:t>, or </a:t>
            </a:r>
            <a:r>
              <a:rPr lang="en-US" sz="2800" dirty="0">
                <a:solidFill>
                  <a:srgbClr val="380078"/>
                </a:solidFill>
              </a:rPr>
              <a:t>low-value </a:t>
            </a:r>
            <a:r>
              <a:rPr lang="en-US" sz="2800" dirty="0">
                <a:solidFill>
                  <a:srgbClr val="380078"/>
                </a:solidFill>
                <a:latin typeface="Work Sans" pitchFamily="2" charset="0"/>
              </a:rPr>
              <a:t>use of resources in scientific studies, </a:t>
            </a:r>
          </a:p>
          <a:p>
            <a:r>
              <a:rPr lang="en-US" sz="2800" dirty="0">
                <a:solidFill>
                  <a:srgbClr val="380078"/>
                </a:solidFill>
                <a:latin typeface="Work Sans" pitchFamily="2" charset="0"/>
              </a:rPr>
              <a:t>resulting in </a:t>
            </a:r>
            <a:r>
              <a:rPr lang="en-US" sz="2800" dirty="0">
                <a:solidFill>
                  <a:srgbClr val="380078"/>
                </a:solidFill>
              </a:rPr>
              <a:t>unreliable findings and reducing the impact </a:t>
            </a:r>
            <a:r>
              <a:rPr lang="en-US" sz="2800" dirty="0">
                <a:solidFill>
                  <a:srgbClr val="380078"/>
                </a:solidFill>
                <a:latin typeface="Work Sans" pitchFamily="2" charset="0"/>
              </a:rPr>
              <a:t>of investments in research.</a:t>
            </a:r>
            <a:endParaRPr lang="es-ES" sz="2800" dirty="0">
              <a:solidFill>
                <a:srgbClr val="380078"/>
              </a:solidFill>
              <a:latin typeface="Work Sans" pitchFamily="2" charset="0"/>
            </a:endParaRP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1DCCDFCD-CED4-4A64-A9B9-8483E7347B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sp>
        <p:nvSpPr>
          <p:cNvPr id="5" name="Rectángulo 4">
            <a:hlinkClick r:id="rId4"/>
            <a:extLst>
              <a:ext uri="{FF2B5EF4-FFF2-40B4-BE49-F238E27FC236}">
                <a16:creationId xmlns:a16="http://schemas.microsoft.com/office/drawing/2014/main" id="{43D35FC7-8EE4-7393-155D-C5201B9AD1C7}"/>
              </a:ext>
            </a:extLst>
          </p:cNvPr>
          <p:cNvSpPr/>
          <p:nvPr/>
        </p:nvSpPr>
        <p:spPr>
          <a:xfrm>
            <a:off x="5291131" y="4777320"/>
            <a:ext cx="1609736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10553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1DC3F5-E919-738F-17FF-3A972F221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1B0F800A-3343-8691-E2FB-3C523004E4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Types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of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research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waste</a:t>
            </a:r>
            <a:endParaRPr lang="es-ES" sz="3200" dirty="0">
              <a:solidFill>
                <a:srgbClr val="380078"/>
              </a:solidFill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9D440CC6-0E0B-C995-1AD0-1C8C06D9899A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CuadroTexto 18">
            <a:extLst>
              <a:ext uri="{FF2B5EF4-FFF2-40B4-BE49-F238E27FC236}">
                <a16:creationId xmlns:a16="http://schemas.microsoft.com/office/drawing/2014/main" id="{854186AA-CC64-F79F-846A-AEFFA71B8F77}"/>
              </a:ext>
            </a:extLst>
          </p:cNvPr>
          <p:cNvSpPr txBox="1"/>
          <p:nvPr/>
        </p:nvSpPr>
        <p:spPr>
          <a:xfrm>
            <a:off x="3878885" y="5765430"/>
            <a:ext cx="4434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atin typeface="+mj-lt"/>
              </a:rPr>
              <a:t>[</a:t>
            </a:r>
            <a:r>
              <a:rPr lang="en-US" dirty="0">
                <a:solidFill>
                  <a:srgbClr val="00BFD4"/>
                </a:solidFill>
                <a:latin typeface="+mj-lt"/>
              </a:rPr>
              <a:t>Journal of Evidence Based Medicine</a:t>
            </a:r>
            <a:r>
              <a:rPr lang="es-ES" dirty="0">
                <a:latin typeface="+mj-lt"/>
              </a:rPr>
              <a:t>]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CB43DB5-8284-F772-FF67-243E65F6EF8D}"/>
              </a:ext>
            </a:extLst>
          </p:cNvPr>
          <p:cNvSpPr txBox="1">
            <a:spLocks/>
          </p:cNvSpPr>
          <p:nvPr/>
        </p:nvSpPr>
        <p:spPr>
          <a:xfrm>
            <a:off x="1214437" y="1581150"/>
            <a:ext cx="9763125" cy="552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380078"/>
                </a:solidFill>
              </a:rPr>
              <a:t>MINUS framework</a:t>
            </a: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DEC37017-CDAC-60E9-F019-4BDB575D42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sp>
        <p:nvSpPr>
          <p:cNvPr id="18" name="Rectángulo 17">
            <a:hlinkClick r:id="rId4"/>
            <a:extLst>
              <a:ext uri="{FF2B5EF4-FFF2-40B4-BE49-F238E27FC236}">
                <a16:creationId xmlns:a16="http://schemas.microsoft.com/office/drawing/2014/main" id="{EA02DAB6-ADCE-8993-AA95-32514AAAA4FE}"/>
              </a:ext>
            </a:extLst>
          </p:cNvPr>
          <p:cNvSpPr/>
          <p:nvPr/>
        </p:nvSpPr>
        <p:spPr>
          <a:xfrm>
            <a:off x="3878885" y="5765430"/>
            <a:ext cx="4434226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40" name="Grupo 39">
            <a:extLst>
              <a:ext uri="{FF2B5EF4-FFF2-40B4-BE49-F238E27FC236}">
                <a16:creationId xmlns:a16="http://schemas.microsoft.com/office/drawing/2014/main" id="{6C4277B8-58B0-3809-6889-1F9BAB4728DA}"/>
              </a:ext>
            </a:extLst>
          </p:cNvPr>
          <p:cNvGrpSpPr/>
          <p:nvPr/>
        </p:nvGrpSpPr>
        <p:grpSpPr>
          <a:xfrm>
            <a:off x="682964" y="2343150"/>
            <a:ext cx="2354263" cy="3131368"/>
            <a:chOff x="682964" y="2343150"/>
            <a:chExt cx="2354263" cy="3131368"/>
          </a:xfrm>
        </p:grpSpPr>
        <p:sp>
          <p:nvSpPr>
            <p:cNvPr id="3" name="Título 1">
              <a:extLst>
                <a:ext uri="{FF2B5EF4-FFF2-40B4-BE49-F238E27FC236}">
                  <a16:creationId xmlns:a16="http://schemas.microsoft.com/office/drawing/2014/main" id="{3E6C7D7F-946B-589F-3AD0-AA7A219F7E62}"/>
                </a:ext>
              </a:extLst>
            </p:cNvPr>
            <p:cNvSpPr txBox="1">
              <a:spLocks/>
            </p:cNvSpPr>
            <p:nvPr/>
          </p:nvSpPr>
          <p:spPr>
            <a:xfrm>
              <a:off x="682964" y="2343150"/>
              <a:ext cx="2354263" cy="5524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200" dirty="0">
                  <a:solidFill>
                    <a:srgbClr val="00BFD4"/>
                  </a:solidFill>
                </a:rPr>
                <a:t>Methodological waste</a:t>
              </a:r>
            </a:p>
          </p:txBody>
        </p:sp>
        <p:pic>
          <p:nvPicPr>
            <p:cNvPr id="25" name="Gráfico 24">
              <a:extLst>
                <a:ext uri="{FF2B5EF4-FFF2-40B4-BE49-F238E27FC236}">
                  <a16:creationId xmlns:a16="http://schemas.microsoft.com/office/drawing/2014/main" id="{79906414-BF6E-1BCD-CF19-20D15BE62E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469412" y="3145990"/>
              <a:ext cx="781367" cy="781367"/>
            </a:xfrm>
            <a:prstGeom prst="rect">
              <a:avLst/>
            </a:prstGeom>
          </p:spPr>
        </p:pic>
        <p:sp>
          <p:nvSpPr>
            <p:cNvPr id="30" name="Título 1">
              <a:extLst>
                <a:ext uri="{FF2B5EF4-FFF2-40B4-BE49-F238E27FC236}">
                  <a16:creationId xmlns:a16="http://schemas.microsoft.com/office/drawing/2014/main" id="{84A4F87A-BAA7-E36D-1C29-75AC18E7AF81}"/>
                </a:ext>
              </a:extLst>
            </p:cNvPr>
            <p:cNvSpPr txBox="1">
              <a:spLocks/>
            </p:cNvSpPr>
            <p:nvPr/>
          </p:nvSpPr>
          <p:spPr>
            <a:xfrm>
              <a:off x="805766" y="4201912"/>
              <a:ext cx="2108657" cy="127260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000" dirty="0">
                  <a:solidFill>
                    <a:srgbClr val="380078"/>
                  </a:solidFill>
                  <a:latin typeface="Work Sans" pitchFamily="2" charset="0"/>
                </a:rPr>
                <a:t>Flaws in study design, conduct or analysis</a:t>
              </a:r>
            </a:p>
          </p:txBody>
        </p:sp>
      </p:grpSp>
      <p:grpSp>
        <p:nvGrpSpPr>
          <p:cNvPr id="41" name="Grupo 40">
            <a:extLst>
              <a:ext uri="{FF2B5EF4-FFF2-40B4-BE49-F238E27FC236}">
                <a16:creationId xmlns:a16="http://schemas.microsoft.com/office/drawing/2014/main" id="{59741AF2-9018-49E2-86D4-A20720F280C6}"/>
              </a:ext>
            </a:extLst>
          </p:cNvPr>
          <p:cNvGrpSpPr/>
          <p:nvPr/>
        </p:nvGrpSpPr>
        <p:grpSpPr>
          <a:xfrm>
            <a:off x="2888307" y="2343150"/>
            <a:ext cx="2147887" cy="2898422"/>
            <a:chOff x="2888307" y="2343150"/>
            <a:chExt cx="2147887" cy="2898422"/>
          </a:xfrm>
        </p:grpSpPr>
        <p:sp>
          <p:nvSpPr>
            <p:cNvPr id="5" name="Título 1">
              <a:extLst>
                <a:ext uri="{FF2B5EF4-FFF2-40B4-BE49-F238E27FC236}">
                  <a16:creationId xmlns:a16="http://schemas.microsoft.com/office/drawing/2014/main" id="{B063C79E-57E4-32E2-4100-D978C464588C}"/>
                </a:ext>
              </a:extLst>
            </p:cNvPr>
            <p:cNvSpPr txBox="1">
              <a:spLocks/>
            </p:cNvSpPr>
            <p:nvPr/>
          </p:nvSpPr>
          <p:spPr>
            <a:xfrm>
              <a:off x="2888307" y="2343150"/>
              <a:ext cx="2147887" cy="5524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200" dirty="0">
                  <a:solidFill>
                    <a:srgbClr val="00BFD4"/>
                  </a:solidFill>
                </a:rPr>
                <a:t>Invisible waste</a:t>
              </a:r>
            </a:p>
          </p:txBody>
        </p:sp>
        <p:pic>
          <p:nvPicPr>
            <p:cNvPr id="27" name="Gráfico 26">
              <a:extLst>
                <a:ext uri="{FF2B5EF4-FFF2-40B4-BE49-F238E27FC236}">
                  <a16:creationId xmlns:a16="http://schemas.microsoft.com/office/drawing/2014/main" id="{4EF5B7C1-4E92-CC8B-D77C-8AE6D4315B3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563511" y="3137934"/>
              <a:ext cx="797478" cy="797478"/>
            </a:xfrm>
            <a:prstGeom prst="rect">
              <a:avLst/>
            </a:prstGeom>
          </p:spPr>
        </p:pic>
        <p:sp>
          <p:nvSpPr>
            <p:cNvPr id="31" name="Título 1">
              <a:extLst>
                <a:ext uri="{FF2B5EF4-FFF2-40B4-BE49-F238E27FC236}">
                  <a16:creationId xmlns:a16="http://schemas.microsoft.com/office/drawing/2014/main" id="{5C80DB57-1E8C-4F00-9C7E-E3EF49939CEE}"/>
                </a:ext>
              </a:extLst>
            </p:cNvPr>
            <p:cNvSpPr txBox="1">
              <a:spLocks/>
            </p:cNvSpPr>
            <p:nvPr/>
          </p:nvSpPr>
          <p:spPr>
            <a:xfrm>
              <a:off x="2907922" y="4201912"/>
              <a:ext cx="2108657" cy="10396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000" dirty="0">
                  <a:solidFill>
                    <a:srgbClr val="380078"/>
                  </a:solidFill>
                  <a:latin typeface="Work Sans" pitchFamily="2" charset="0"/>
                </a:rPr>
                <a:t>Unpublished research &amp; data</a:t>
              </a:r>
            </a:p>
          </p:txBody>
        </p:sp>
      </p:grpSp>
      <p:grpSp>
        <p:nvGrpSpPr>
          <p:cNvPr id="42" name="Grupo 41">
            <a:extLst>
              <a:ext uri="{FF2B5EF4-FFF2-40B4-BE49-F238E27FC236}">
                <a16:creationId xmlns:a16="http://schemas.microsoft.com/office/drawing/2014/main" id="{C4EB5644-5033-6BC5-CD9F-A630265C937F}"/>
              </a:ext>
            </a:extLst>
          </p:cNvPr>
          <p:cNvGrpSpPr/>
          <p:nvPr/>
        </p:nvGrpSpPr>
        <p:grpSpPr>
          <a:xfrm>
            <a:off x="4900278" y="2343150"/>
            <a:ext cx="2305847" cy="2898422"/>
            <a:chOff x="4900278" y="2343150"/>
            <a:chExt cx="2305847" cy="2898422"/>
          </a:xfrm>
        </p:grpSpPr>
        <p:sp>
          <p:nvSpPr>
            <p:cNvPr id="7" name="Título 1">
              <a:extLst>
                <a:ext uri="{FF2B5EF4-FFF2-40B4-BE49-F238E27FC236}">
                  <a16:creationId xmlns:a16="http://schemas.microsoft.com/office/drawing/2014/main" id="{D041672C-68E4-5E47-AF05-EA8C4CA66F99}"/>
                </a:ext>
              </a:extLst>
            </p:cNvPr>
            <p:cNvSpPr txBox="1">
              <a:spLocks/>
            </p:cNvSpPr>
            <p:nvPr/>
          </p:nvSpPr>
          <p:spPr>
            <a:xfrm>
              <a:off x="5076889" y="2343150"/>
              <a:ext cx="1952625" cy="5524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200" dirty="0">
                  <a:solidFill>
                    <a:srgbClr val="00BFD4"/>
                  </a:solidFill>
                </a:rPr>
                <a:t>Negligible waste</a:t>
              </a:r>
            </a:p>
          </p:txBody>
        </p:sp>
        <p:pic>
          <p:nvPicPr>
            <p:cNvPr id="29" name="Gráfico 28">
              <a:extLst>
                <a:ext uri="{FF2B5EF4-FFF2-40B4-BE49-F238E27FC236}">
                  <a16:creationId xmlns:a16="http://schemas.microsoft.com/office/drawing/2014/main" id="{99FA769B-E264-DA3A-E5A1-24A32C3F37C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650435" y="3133907"/>
              <a:ext cx="805533" cy="805533"/>
            </a:xfrm>
            <a:prstGeom prst="rect">
              <a:avLst/>
            </a:prstGeom>
          </p:spPr>
        </p:pic>
        <p:sp>
          <p:nvSpPr>
            <p:cNvPr id="32" name="Título 1">
              <a:extLst>
                <a:ext uri="{FF2B5EF4-FFF2-40B4-BE49-F238E27FC236}">
                  <a16:creationId xmlns:a16="http://schemas.microsoft.com/office/drawing/2014/main" id="{FF5FF073-DCC8-D148-FC64-67788FD2EA7C}"/>
                </a:ext>
              </a:extLst>
            </p:cNvPr>
            <p:cNvSpPr txBox="1">
              <a:spLocks/>
            </p:cNvSpPr>
            <p:nvPr/>
          </p:nvSpPr>
          <p:spPr>
            <a:xfrm>
              <a:off x="4900278" y="4201912"/>
              <a:ext cx="2305847" cy="10396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000" dirty="0">
                  <a:solidFill>
                    <a:srgbClr val="380078"/>
                  </a:solidFill>
                  <a:latin typeface="Work Sans" pitchFamily="2" charset="0"/>
                </a:rPr>
                <a:t>Unnecessary duplications &amp; experiments</a:t>
              </a:r>
            </a:p>
          </p:txBody>
        </p:sp>
      </p:grpSp>
      <p:grpSp>
        <p:nvGrpSpPr>
          <p:cNvPr id="43" name="Grupo 42">
            <a:extLst>
              <a:ext uri="{FF2B5EF4-FFF2-40B4-BE49-F238E27FC236}">
                <a16:creationId xmlns:a16="http://schemas.microsoft.com/office/drawing/2014/main" id="{AE58F207-DDFE-EE32-837B-51493C067DB5}"/>
              </a:ext>
            </a:extLst>
          </p:cNvPr>
          <p:cNvGrpSpPr/>
          <p:nvPr/>
        </p:nvGrpSpPr>
        <p:grpSpPr>
          <a:xfrm>
            <a:off x="6984727" y="2343150"/>
            <a:ext cx="2371085" cy="2898422"/>
            <a:chOff x="6984727" y="2343150"/>
            <a:chExt cx="2371085" cy="2898422"/>
          </a:xfrm>
        </p:grpSpPr>
        <p:sp>
          <p:nvSpPr>
            <p:cNvPr id="8" name="Título 1">
              <a:extLst>
                <a:ext uri="{FF2B5EF4-FFF2-40B4-BE49-F238E27FC236}">
                  <a16:creationId xmlns:a16="http://schemas.microsoft.com/office/drawing/2014/main" id="{77309E70-0F4D-AA5B-4E5C-6A386CCDD5E2}"/>
                </a:ext>
              </a:extLst>
            </p:cNvPr>
            <p:cNvSpPr txBox="1">
              <a:spLocks/>
            </p:cNvSpPr>
            <p:nvPr/>
          </p:nvSpPr>
          <p:spPr>
            <a:xfrm>
              <a:off x="7044414" y="2343150"/>
              <a:ext cx="2311398" cy="5524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200" dirty="0">
                  <a:solidFill>
                    <a:srgbClr val="00BFD4"/>
                  </a:solidFill>
                </a:rPr>
                <a:t>Underreported waste</a:t>
              </a:r>
            </a:p>
          </p:txBody>
        </p:sp>
        <p:pic>
          <p:nvPicPr>
            <p:cNvPr id="21" name="Gráfico 20">
              <a:extLst>
                <a:ext uri="{FF2B5EF4-FFF2-40B4-BE49-F238E27FC236}">
                  <a16:creationId xmlns:a16="http://schemas.microsoft.com/office/drawing/2014/main" id="{D46291C4-AF85-29CF-2BD7-B0645D8E79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7795300" y="3194322"/>
              <a:ext cx="684703" cy="684703"/>
            </a:xfrm>
            <a:prstGeom prst="rect">
              <a:avLst/>
            </a:prstGeom>
          </p:spPr>
        </p:pic>
        <p:sp>
          <p:nvSpPr>
            <p:cNvPr id="33" name="Título 1">
              <a:extLst>
                <a:ext uri="{FF2B5EF4-FFF2-40B4-BE49-F238E27FC236}">
                  <a16:creationId xmlns:a16="http://schemas.microsoft.com/office/drawing/2014/main" id="{1281426A-B712-DBFD-C31A-E2E47F0873EA}"/>
                </a:ext>
              </a:extLst>
            </p:cNvPr>
            <p:cNvSpPr txBox="1">
              <a:spLocks/>
            </p:cNvSpPr>
            <p:nvPr/>
          </p:nvSpPr>
          <p:spPr>
            <a:xfrm>
              <a:off x="6984727" y="4201912"/>
              <a:ext cx="2305847" cy="103966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000" dirty="0">
                  <a:solidFill>
                    <a:srgbClr val="380078"/>
                  </a:solidFill>
                  <a:latin typeface="Work Sans" pitchFamily="2" charset="0"/>
                </a:rPr>
                <a:t>Selective reporting of results</a:t>
              </a:r>
            </a:p>
          </p:txBody>
        </p:sp>
      </p:grpSp>
      <p:grpSp>
        <p:nvGrpSpPr>
          <p:cNvPr id="44" name="Grupo 43">
            <a:extLst>
              <a:ext uri="{FF2B5EF4-FFF2-40B4-BE49-F238E27FC236}">
                <a16:creationId xmlns:a16="http://schemas.microsoft.com/office/drawing/2014/main" id="{A0F90295-934F-E1BC-BE43-67270E5D797E}"/>
              </a:ext>
            </a:extLst>
          </p:cNvPr>
          <p:cNvGrpSpPr/>
          <p:nvPr/>
        </p:nvGrpSpPr>
        <p:grpSpPr>
          <a:xfrm>
            <a:off x="9134415" y="2343150"/>
            <a:ext cx="2305847" cy="3192082"/>
            <a:chOff x="9134415" y="2343150"/>
            <a:chExt cx="2305847" cy="3192082"/>
          </a:xfrm>
        </p:grpSpPr>
        <p:sp>
          <p:nvSpPr>
            <p:cNvPr id="9" name="Título 1">
              <a:extLst>
                <a:ext uri="{FF2B5EF4-FFF2-40B4-BE49-F238E27FC236}">
                  <a16:creationId xmlns:a16="http://schemas.microsoft.com/office/drawing/2014/main" id="{ACBFE4A9-B570-0772-9C59-6E0E8E56E8D2}"/>
                </a:ext>
              </a:extLst>
            </p:cNvPr>
            <p:cNvSpPr txBox="1">
              <a:spLocks/>
            </p:cNvSpPr>
            <p:nvPr/>
          </p:nvSpPr>
          <p:spPr>
            <a:xfrm>
              <a:off x="9338014" y="2343150"/>
              <a:ext cx="1898650" cy="55245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200" dirty="0">
                  <a:solidFill>
                    <a:srgbClr val="00BFD4"/>
                  </a:solidFill>
                </a:rPr>
                <a:t>Structural waste</a:t>
              </a:r>
            </a:p>
          </p:txBody>
        </p:sp>
        <p:pic>
          <p:nvPicPr>
            <p:cNvPr id="23" name="Gráfico 22">
              <a:extLst>
                <a:ext uri="{FF2B5EF4-FFF2-40B4-BE49-F238E27FC236}">
                  <a16:creationId xmlns:a16="http://schemas.microsoft.com/office/drawing/2014/main" id="{9E1ED0F1-E9B4-B048-405B-8293C11D9CA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9858715" y="3174183"/>
              <a:ext cx="724980" cy="724980"/>
            </a:xfrm>
            <a:prstGeom prst="rect">
              <a:avLst/>
            </a:prstGeom>
          </p:spPr>
        </p:pic>
        <p:sp>
          <p:nvSpPr>
            <p:cNvPr id="34" name="Título 1">
              <a:extLst>
                <a:ext uri="{FF2B5EF4-FFF2-40B4-BE49-F238E27FC236}">
                  <a16:creationId xmlns:a16="http://schemas.microsoft.com/office/drawing/2014/main" id="{F0BCA523-CB2A-FB22-94A0-55354930D96D}"/>
                </a:ext>
              </a:extLst>
            </p:cNvPr>
            <p:cNvSpPr txBox="1">
              <a:spLocks/>
            </p:cNvSpPr>
            <p:nvPr/>
          </p:nvSpPr>
          <p:spPr>
            <a:xfrm>
              <a:off x="9134415" y="4201912"/>
              <a:ext cx="2305847" cy="133332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000" dirty="0">
                  <a:solidFill>
                    <a:srgbClr val="380078"/>
                  </a:solidFill>
                  <a:latin typeface="Work Sans" pitchFamily="2" charset="0"/>
                </a:rPr>
                <a:t>Poor collaboration, barriers to dissemination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3036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80078"/>
            </a:gs>
            <a:gs pos="100000">
              <a:srgbClr val="260051"/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860F29-329A-9646-7121-ACEFF25CB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FFCDAFB-7A90-256A-3C9F-B25369DCA5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0353" y="2876550"/>
            <a:ext cx="10611293" cy="1104900"/>
          </a:xfrm>
        </p:spPr>
        <p:txBody>
          <a:bodyPr anchor="ctr">
            <a:noAutofit/>
          </a:bodyPr>
          <a:lstStyle/>
          <a:p>
            <a:r>
              <a:rPr lang="es-ES" sz="5000" dirty="0" err="1">
                <a:solidFill>
                  <a:schemeClr val="bg1"/>
                </a:solidFill>
                <a:latin typeface="Work Sans" pitchFamily="2" charset="0"/>
              </a:rPr>
              <a:t>What</a:t>
            </a:r>
            <a:r>
              <a:rPr lang="es-ES" sz="5000" dirty="0">
                <a:solidFill>
                  <a:schemeClr val="bg1"/>
                </a:solidFill>
                <a:latin typeface="Work Sans" pitchFamily="2" charset="0"/>
              </a:rPr>
              <a:t> do </a:t>
            </a:r>
            <a:r>
              <a:rPr lang="es-ES" sz="5000" dirty="0" err="1">
                <a:solidFill>
                  <a:schemeClr val="bg1"/>
                </a:solidFill>
                <a:latin typeface="Work Sans" pitchFamily="2" charset="0"/>
              </a:rPr>
              <a:t>we</a:t>
            </a:r>
            <a:r>
              <a:rPr lang="es-ES" sz="5000" dirty="0">
                <a:solidFill>
                  <a:schemeClr val="bg1"/>
                </a:solidFill>
                <a:latin typeface="Work Sans" pitchFamily="2" charset="0"/>
              </a:rPr>
              <a:t> </a:t>
            </a:r>
            <a:r>
              <a:rPr lang="es-ES" sz="5000" dirty="0" err="1">
                <a:solidFill>
                  <a:schemeClr val="bg1"/>
                </a:solidFill>
                <a:latin typeface="Work Sans" pitchFamily="2" charset="0"/>
              </a:rPr>
              <a:t>propose</a:t>
            </a:r>
            <a:r>
              <a:rPr lang="es-ES" sz="5000" dirty="0">
                <a:solidFill>
                  <a:schemeClr val="bg1"/>
                </a:solidFill>
                <a:latin typeface="Work Sans" pitchFamily="2" charset="0"/>
              </a:rPr>
              <a:t>?</a:t>
            </a:r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3B2322B8-122A-9CBD-71D8-B830261BE8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2541" y="6316997"/>
            <a:ext cx="1886920" cy="27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0094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8F413-F7B2-CEEE-F2CD-5306B54BED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CF3BDB0-BBE9-6A99-9682-9CB5A3E838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Our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vision</a:t>
            </a:r>
            <a:endParaRPr lang="es-ES" sz="3200" dirty="0">
              <a:solidFill>
                <a:srgbClr val="380078"/>
              </a:solidFill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7FEA6E43-B1C3-2C85-BAB6-530624FE92D2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B81BF688-AE08-3652-1D09-3DBF8A12D2D4}"/>
              </a:ext>
            </a:extLst>
          </p:cNvPr>
          <p:cNvSpPr txBox="1">
            <a:spLocks/>
          </p:cNvSpPr>
          <p:nvPr/>
        </p:nvSpPr>
        <p:spPr>
          <a:xfrm>
            <a:off x="1024647" y="4973469"/>
            <a:ext cx="3403872" cy="6026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dirty="0">
                <a:solidFill>
                  <a:srgbClr val="380078"/>
                </a:solidFill>
              </a:rPr>
              <a:t>‘Unpublishable’ results</a:t>
            </a:r>
            <a:endParaRPr lang="es-ES" sz="2200" dirty="0">
              <a:solidFill>
                <a:srgbClr val="380078"/>
              </a:solidFill>
            </a:endParaRP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7ED2587F-931F-8FED-45A2-ED62565C5C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61598E35-8658-CB88-B04E-F97D42D0D5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37149" y="1997337"/>
            <a:ext cx="2535700" cy="2338310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3E80F9A7-47BB-9D12-F05A-6AE2E54A7B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48558" y="1997336"/>
            <a:ext cx="1510777" cy="1290613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BB245C84-EFCA-C14A-D0A0-F6ED6F75E1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20237" y="2188226"/>
            <a:ext cx="2042303" cy="2147421"/>
          </a:xfrm>
          <a:prstGeom prst="rect">
            <a:avLst/>
          </a:prstGeom>
        </p:spPr>
      </p:pic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584C7A6B-81E5-07AD-8B1C-6721C387462C}"/>
              </a:ext>
            </a:extLst>
          </p:cNvPr>
          <p:cNvCxnSpPr>
            <a:cxnSpLocks/>
          </p:cNvCxnSpPr>
          <p:nvPr/>
        </p:nvCxnSpPr>
        <p:spPr>
          <a:xfrm>
            <a:off x="1102467" y="4792969"/>
            <a:ext cx="3216614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Título 1">
            <a:extLst>
              <a:ext uri="{FF2B5EF4-FFF2-40B4-BE49-F238E27FC236}">
                <a16:creationId xmlns:a16="http://schemas.microsoft.com/office/drawing/2014/main" id="{334E5205-31DC-8C4F-CCF7-DBEE7FDD052D}"/>
              </a:ext>
            </a:extLst>
          </p:cNvPr>
          <p:cNvSpPr txBox="1">
            <a:spLocks/>
          </p:cNvSpPr>
          <p:nvPr/>
        </p:nvSpPr>
        <p:spPr>
          <a:xfrm>
            <a:off x="7968978" y="4973469"/>
            <a:ext cx="3403872" cy="937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dirty="0">
                <a:solidFill>
                  <a:srgbClr val="380078"/>
                </a:solidFill>
              </a:rPr>
              <a:t>Recognized scientific contributions</a:t>
            </a:r>
            <a:endParaRPr lang="es-ES" sz="2200" dirty="0">
              <a:solidFill>
                <a:srgbClr val="380078"/>
              </a:solidFill>
            </a:endParaRPr>
          </a:p>
        </p:txBody>
      </p: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F9410B6F-85CE-4648-CD83-601B5397475F}"/>
              </a:ext>
            </a:extLst>
          </p:cNvPr>
          <p:cNvCxnSpPr>
            <a:cxnSpLocks/>
          </p:cNvCxnSpPr>
          <p:nvPr/>
        </p:nvCxnSpPr>
        <p:spPr>
          <a:xfrm>
            <a:off x="8046798" y="4792969"/>
            <a:ext cx="3216614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ítulo 1">
            <a:extLst>
              <a:ext uri="{FF2B5EF4-FFF2-40B4-BE49-F238E27FC236}">
                <a16:creationId xmlns:a16="http://schemas.microsoft.com/office/drawing/2014/main" id="{F1ADE247-7169-E366-A820-164953D2F940}"/>
              </a:ext>
            </a:extLst>
          </p:cNvPr>
          <p:cNvSpPr txBox="1">
            <a:spLocks/>
          </p:cNvSpPr>
          <p:nvPr/>
        </p:nvSpPr>
        <p:spPr>
          <a:xfrm>
            <a:off x="4447908" y="3683516"/>
            <a:ext cx="3403872" cy="6026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dirty="0">
                <a:solidFill>
                  <a:srgbClr val="00BFD4"/>
                </a:solidFill>
              </a:rPr>
              <a:t>Collaborative environment</a:t>
            </a:r>
            <a:endParaRPr lang="es-ES" sz="2200" dirty="0">
              <a:solidFill>
                <a:srgbClr val="00BFD4"/>
              </a:solidFill>
            </a:endParaRPr>
          </a:p>
        </p:txBody>
      </p:sp>
      <p:cxnSp>
        <p:nvCxnSpPr>
          <p:cNvPr id="20" name="Conector recto de flecha 19">
            <a:extLst>
              <a:ext uri="{FF2B5EF4-FFF2-40B4-BE49-F238E27FC236}">
                <a16:creationId xmlns:a16="http://schemas.microsoft.com/office/drawing/2014/main" id="{589BDBA7-05D1-1BF3-9151-5EB7862BD545}"/>
              </a:ext>
            </a:extLst>
          </p:cNvPr>
          <p:cNvCxnSpPr>
            <a:cxnSpLocks/>
          </p:cNvCxnSpPr>
          <p:nvPr/>
        </p:nvCxnSpPr>
        <p:spPr>
          <a:xfrm>
            <a:off x="4599466" y="3472774"/>
            <a:ext cx="3100756" cy="0"/>
          </a:xfrm>
          <a:prstGeom prst="straightConnector1">
            <a:avLst/>
          </a:prstGeom>
          <a:ln w="38100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59795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8CC96-950A-408B-8CEE-C6D3096FD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72A068A9-12D1-7D53-D50B-58C70AAC78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What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we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propose</a:t>
            </a:r>
            <a:r>
              <a:rPr lang="es-ES" sz="3200" dirty="0">
                <a:solidFill>
                  <a:srgbClr val="380078"/>
                </a:solidFill>
              </a:rPr>
              <a:t>: </a:t>
            </a:r>
            <a:r>
              <a:rPr lang="es-ES" sz="3200" dirty="0" err="1">
                <a:solidFill>
                  <a:srgbClr val="380078"/>
                </a:solidFill>
              </a:rPr>
              <a:t>Marbles</a:t>
            </a:r>
            <a:endParaRPr lang="es-ES" sz="3200" dirty="0">
              <a:solidFill>
                <a:srgbClr val="380078"/>
              </a:solidFill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253AF3C7-2EE4-74E1-3B51-E0F72B19F02A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Título 1">
            <a:extLst>
              <a:ext uri="{FF2B5EF4-FFF2-40B4-BE49-F238E27FC236}">
                <a16:creationId xmlns:a16="http://schemas.microsoft.com/office/drawing/2014/main" id="{D7E28BA5-8D26-DD2A-A5F6-A1AD50547DAA}"/>
              </a:ext>
            </a:extLst>
          </p:cNvPr>
          <p:cNvSpPr txBox="1">
            <a:spLocks/>
          </p:cNvSpPr>
          <p:nvPr/>
        </p:nvSpPr>
        <p:spPr>
          <a:xfrm>
            <a:off x="2189583" y="2184377"/>
            <a:ext cx="7812831" cy="1104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00BFD4"/>
                </a:solidFill>
              </a:rPr>
              <a:t>Short, peer-reviewed and Open Access reports linked to already published articles</a:t>
            </a:r>
            <a:endParaRPr lang="es-ES" sz="2800" dirty="0">
              <a:solidFill>
                <a:srgbClr val="00BFD4"/>
              </a:solidFill>
              <a:latin typeface="Work Sans" pitchFamily="2" charset="0"/>
            </a:endParaRP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A7BBFB10-674A-7953-07B1-A27A1EC46D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ECF06AC0-CBD9-0D93-9973-8E8C4242EC10}"/>
              </a:ext>
            </a:extLst>
          </p:cNvPr>
          <p:cNvSpPr txBox="1">
            <a:spLocks/>
          </p:cNvSpPr>
          <p:nvPr/>
        </p:nvSpPr>
        <p:spPr>
          <a:xfrm>
            <a:off x="1918397" y="3841728"/>
            <a:ext cx="8355201" cy="1104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380078"/>
                </a:solidFill>
              </a:rPr>
              <a:t>A new way to recognize diverse contributions from researchers that are currently invisible</a:t>
            </a:r>
            <a:endParaRPr lang="es-ES" sz="2800" dirty="0">
              <a:solidFill>
                <a:srgbClr val="380078"/>
              </a:solidFill>
              <a:latin typeface="Work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4190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43F925-51EE-0C3F-34BE-5DDE2A503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DEC8F3B2-A111-D122-AD44-182CD2DD97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Marbles</a:t>
            </a:r>
            <a:r>
              <a:rPr lang="es-ES" sz="3200" dirty="0">
                <a:solidFill>
                  <a:srgbClr val="380078"/>
                </a:solidFill>
              </a:rPr>
              <a:t> – </a:t>
            </a:r>
            <a:r>
              <a:rPr lang="es-ES" sz="3200" dirty="0" err="1">
                <a:solidFill>
                  <a:srgbClr val="380078"/>
                </a:solidFill>
              </a:rPr>
              <a:t>what</a:t>
            </a:r>
            <a:r>
              <a:rPr lang="es-ES" sz="3200" dirty="0">
                <a:solidFill>
                  <a:srgbClr val="380078"/>
                </a:solidFill>
              </a:rPr>
              <a:t> can </a:t>
            </a:r>
            <a:r>
              <a:rPr lang="es-ES" sz="3200" dirty="0" err="1">
                <a:solidFill>
                  <a:srgbClr val="380078"/>
                </a:solidFill>
              </a:rPr>
              <a:t>you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publish</a:t>
            </a:r>
            <a:endParaRPr lang="es-ES" sz="3200" dirty="0">
              <a:solidFill>
                <a:srgbClr val="380078"/>
              </a:solidFill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CBCADBAD-6E3F-60A7-FE03-0F26ED361E67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Gráfico 2">
            <a:extLst>
              <a:ext uri="{FF2B5EF4-FFF2-40B4-BE49-F238E27FC236}">
                <a16:creationId xmlns:a16="http://schemas.microsoft.com/office/drawing/2014/main" id="{A4FC4EB7-1E4A-9125-1512-EC2CFDF69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CFCA8316-3A95-3875-43F6-FFBAB6A5A566}"/>
              </a:ext>
            </a:extLst>
          </p:cNvPr>
          <p:cNvSpPr txBox="1">
            <a:spLocks/>
          </p:cNvSpPr>
          <p:nvPr/>
        </p:nvSpPr>
        <p:spPr>
          <a:xfrm>
            <a:off x="819150" y="1873250"/>
            <a:ext cx="1885139" cy="552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380078"/>
                </a:solidFill>
              </a:rPr>
              <a:t>Replications</a:t>
            </a: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AC835DC9-7783-42BE-EEDE-1DDCD1011508}"/>
              </a:ext>
            </a:extLst>
          </p:cNvPr>
          <p:cNvSpPr txBox="1">
            <a:spLocks/>
          </p:cNvSpPr>
          <p:nvPr/>
        </p:nvSpPr>
        <p:spPr>
          <a:xfrm>
            <a:off x="2986290" y="1873250"/>
            <a:ext cx="1885139" cy="552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380078"/>
                </a:solidFill>
              </a:rPr>
              <a:t>Failed replications</a:t>
            </a: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E53D090C-8306-4D52-B38E-8FA60C1376AF}"/>
              </a:ext>
            </a:extLst>
          </p:cNvPr>
          <p:cNvSpPr txBox="1">
            <a:spLocks/>
          </p:cNvSpPr>
          <p:nvPr/>
        </p:nvSpPr>
        <p:spPr>
          <a:xfrm>
            <a:off x="5153430" y="1873250"/>
            <a:ext cx="1885139" cy="552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380078"/>
                </a:solidFill>
              </a:rPr>
              <a:t>Alternative methods</a:t>
            </a:r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2BEB9047-BC30-E4CD-0D94-BD3014EFD585}"/>
              </a:ext>
            </a:extLst>
          </p:cNvPr>
          <p:cNvSpPr txBox="1">
            <a:spLocks/>
          </p:cNvSpPr>
          <p:nvPr/>
        </p:nvSpPr>
        <p:spPr>
          <a:xfrm>
            <a:off x="7320570" y="1873250"/>
            <a:ext cx="1885139" cy="552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380078"/>
                </a:solidFill>
              </a:rPr>
              <a:t>Exploratory hypotheses</a:t>
            </a: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8999D778-21B4-8B6D-C3DE-BC32BFFD2218}"/>
              </a:ext>
            </a:extLst>
          </p:cNvPr>
          <p:cNvSpPr txBox="1">
            <a:spLocks/>
          </p:cNvSpPr>
          <p:nvPr/>
        </p:nvSpPr>
        <p:spPr>
          <a:xfrm>
            <a:off x="9487711" y="1873250"/>
            <a:ext cx="1885139" cy="552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380078"/>
                </a:solidFill>
              </a:rPr>
              <a:t>Negative results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EA826D17-1D4D-67B1-9421-B2B6970A62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115" y="2627273"/>
            <a:ext cx="10601735" cy="2909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591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764784-D08D-07F8-208C-CA6B84F75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76EC71F2-5D95-6FC9-2679-558474BE59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>
                <a:solidFill>
                  <a:srgbClr val="380078"/>
                </a:solidFill>
              </a:rPr>
              <a:t>A visual </a:t>
            </a:r>
            <a:r>
              <a:rPr lang="es-ES" sz="3200" dirty="0" err="1">
                <a:solidFill>
                  <a:srgbClr val="380078"/>
                </a:solidFill>
              </a:rPr>
              <a:t>example</a:t>
            </a:r>
            <a:endParaRPr lang="es-ES" sz="3200" dirty="0">
              <a:solidFill>
                <a:srgbClr val="380078"/>
              </a:solidFill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EBBC1898-46D0-7E4E-2394-087E94B6E685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Gráfico 2">
            <a:extLst>
              <a:ext uri="{FF2B5EF4-FFF2-40B4-BE49-F238E27FC236}">
                <a16:creationId xmlns:a16="http://schemas.microsoft.com/office/drawing/2014/main" id="{9DB9DB29-59E9-AC62-6115-4BBCCCD526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8BAD5BE3-A862-6173-E891-2ABE319F2C43}"/>
              </a:ext>
            </a:extLst>
          </p:cNvPr>
          <p:cNvSpPr txBox="1">
            <a:spLocks/>
          </p:cNvSpPr>
          <p:nvPr/>
        </p:nvSpPr>
        <p:spPr>
          <a:xfrm>
            <a:off x="989072" y="2430564"/>
            <a:ext cx="1398756" cy="552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380078"/>
                </a:solidFill>
              </a:rPr>
              <a:t>Article</a:t>
            </a:r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C1C1F88B-974F-E0C2-981B-09B0D187FA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1010" y="3123849"/>
            <a:ext cx="1134880" cy="1275192"/>
          </a:xfrm>
          <a:prstGeom prst="rect">
            <a:avLst/>
          </a:prstGeom>
        </p:spPr>
      </p:pic>
      <p:pic>
        <p:nvPicPr>
          <p:cNvPr id="12" name="Imagen 11" descr="Un plato de papel con letras&#10;&#10;El contenido generado por IA puede ser incorrecto.">
            <a:extLst>
              <a:ext uri="{FF2B5EF4-FFF2-40B4-BE49-F238E27FC236}">
                <a16:creationId xmlns:a16="http://schemas.microsoft.com/office/drawing/2014/main" id="{570FB599-5387-28E5-37BF-E9FE6E5C80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724" y="2425700"/>
            <a:ext cx="3923810" cy="2241270"/>
          </a:xfrm>
          <a:prstGeom prst="rect">
            <a:avLst/>
          </a:prstGeom>
        </p:spPr>
      </p:pic>
      <p:pic>
        <p:nvPicPr>
          <p:cNvPr id="14" name="Imagen 13" descr="Comida en una mesa&#10;&#10;El contenido generado por IA puede ser incorrecto.">
            <a:extLst>
              <a:ext uri="{FF2B5EF4-FFF2-40B4-BE49-F238E27FC236}">
                <a16:creationId xmlns:a16="http://schemas.microsoft.com/office/drawing/2014/main" id="{A24447FC-58F2-0109-1F7B-A5D712A6BD2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804" y="1569015"/>
            <a:ext cx="2892823" cy="4339234"/>
          </a:xfrm>
          <a:prstGeom prst="rect">
            <a:avLst/>
          </a:prstGeom>
        </p:spPr>
      </p:pic>
      <p:sp>
        <p:nvSpPr>
          <p:cNvPr id="15" name="Rectángulo: esquinas redondeadas 14">
            <a:extLst>
              <a:ext uri="{FF2B5EF4-FFF2-40B4-BE49-F238E27FC236}">
                <a16:creationId xmlns:a16="http://schemas.microsoft.com/office/drawing/2014/main" id="{42267508-265D-913B-B7F6-AC324C5C2D1B}"/>
              </a:ext>
            </a:extLst>
          </p:cNvPr>
          <p:cNvSpPr/>
          <p:nvPr/>
        </p:nvSpPr>
        <p:spPr>
          <a:xfrm>
            <a:off x="9478215" y="2706789"/>
            <a:ext cx="1446412" cy="970266"/>
          </a:xfrm>
          <a:prstGeom prst="roundRect">
            <a:avLst/>
          </a:prstGeom>
          <a:noFill/>
          <a:ln w="38100">
            <a:solidFill>
              <a:srgbClr val="E4005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2AB1BCF-53A9-44E1-5B72-3DE3903B7810}"/>
              </a:ext>
            </a:extLst>
          </p:cNvPr>
          <p:cNvSpPr txBox="1"/>
          <p:nvPr/>
        </p:nvSpPr>
        <p:spPr>
          <a:xfrm>
            <a:off x="9031160" y="5942523"/>
            <a:ext cx="1893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[</a:t>
            </a:r>
            <a:r>
              <a:rPr lang="es-ES" dirty="0" err="1">
                <a:hlinkClick r:id="rId8"/>
              </a:rPr>
              <a:t>Image</a:t>
            </a:r>
            <a:r>
              <a:rPr lang="es-ES" dirty="0">
                <a:hlinkClick r:id="rId8"/>
              </a:rPr>
              <a:t> </a:t>
            </a:r>
            <a:r>
              <a:rPr lang="es-ES" dirty="0" err="1">
                <a:hlinkClick r:id="rId8"/>
              </a:rPr>
              <a:t>Source</a:t>
            </a:r>
            <a:r>
              <a:rPr lang="es-ES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35782248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4B2872-B27F-0455-DAA5-DE217CAE95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044A8AA3-C118-1C9D-1584-4D85E6B6C8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Marbles</a:t>
            </a:r>
            <a:r>
              <a:rPr lang="es-ES" sz="3200" dirty="0">
                <a:solidFill>
                  <a:srgbClr val="380078"/>
                </a:solidFill>
              </a:rPr>
              <a:t> – </a:t>
            </a:r>
            <a:r>
              <a:rPr lang="es-ES" sz="3200" dirty="0" err="1">
                <a:solidFill>
                  <a:srgbClr val="380078"/>
                </a:solidFill>
              </a:rPr>
              <a:t>examples</a:t>
            </a:r>
            <a:endParaRPr lang="es-ES" sz="3200" dirty="0">
              <a:solidFill>
                <a:srgbClr val="380078"/>
              </a:solidFill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5135E417-2D67-1984-96E0-1DAFD0519171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Gráfico 2">
            <a:extLst>
              <a:ext uri="{FF2B5EF4-FFF2-40B4-BE49-F238E27FC236}">
                <a16:creationId xmlns:a16="http://schemas.microsoft.com/office/drawing/2014/main" id="{978E7173-0951-A62C-ED24-7A8473219A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F286579-6A71-B026-7ABF-85E00DF99C31}"/>
              </a:ext>
            </a:extLst>
          </p:cNvPr>
          <p:cNvSpPr txBox="1">
            <a:spLocks/>
          </p:cNvSpPr>
          <p:nvPr/>
        </p:nvSpPr>
        <p:spPr>
          <a:xfrm>
            <a:off x="819150" y="1639784"/>
            <a:ext cx="1885139" cy="552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380078"/>
                </a:solidFill>
              </a:rPr>
              <a:t>Replicate</a:t>
            </a: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07B4A95C-A6FA-D4D5-7CD9-9E1D49AA097F}"/>
              </a:ext>
            </a:extLst>
          </p:cNvPr>
          <p:cNvSpPr txBox="1">
            <a:spLocks/>
          </p:cNvSpPr>
          <p:nvPr/>
        </p:nvSpPr>
        <p:spPr>
          <a:xfrm>
            <a:off x="2986290" y="1639784"/>
            <a:ext cx="1885139" cy="552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380078"/>
                </a:solidFill>
              </a:rPr>
              <a:t>Flag</a:t>
            </a: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C65CB32A-E51D-E0DF-982C-36F6CC8FE415}"/>
              </a:ext>
            </a:extLst>
          </p:cNvPr>
          <p:cNvSpPr txBox="1">
            <a:spLocks/>
          </p:cNvSpPr>
          <p:nvPr/>
        </p:nvSpPr>
        <p:spPr>
          <a:xfrm>
            <a:off x="5153430" y="1639784"/>
            <a:ext cx="1885139" cy="552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380078"/>
                </a:solidFill>
              </a:rPr>
              <a:t>Confirmation</a:t>
            </a:r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52B417E7-ACFA-2204-8BBC-ABF5862B0D9C}"/>
              </a:ext>
            </a:extLst>
          </p:cNvPr>
          <p:cNvSpPr txBox="1">
            <a:spLocks/>
          </p:cNvSpPr>
          <p:nvPr/>
        </p:nvSpPr>
        <p:spPr>
          <a:xfrm>
            <a:off x="7320570" y="1639784"/>
            <a:ext cx="1885139" cy="552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380078"/>
                </a:solidFill>
              </a:rPr>
              <a:t>Build on</a:t>
            </a: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D1DFDC3C-C6A7-025F-3150-9A6BE3F2CFBE}"/>
              </a:ext>
            </a:extLst>
          </p:cNvPr>
          <p:cNvSpPr txBox="1">
            <a:spLocks/>
          </p:cNvSpPr>
          <p:nvPr/>
        </p:nvSpPr>
        <p:spPr>
          <a:xfrm>
            <a:off x="9487711" y="1639784"/>
            <a:ext cx="1885139" cy="552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380078"/>
                </a:solidFill>
              </a:rPr>
              <a:t>Dead end</a:t>
            </a:r>
          </a:p>
        </p:txBody>
      </p:sp>
      <p:pic>
        <p:nvPicPr>
          <p:cNvPr id="2" name="Imagen 1" descr="Un plato de papel con letras&#10;&#10;El contenido generado por IA puede ser incorrecto.">
            <a:extLst>
              <a:ext uri="{FF2B5EF4-FFF2-40B4-BE49-F238E27FC236}">
                <a16:creationId xmlns:a16="http://schemas.microsoft.com/office/drawing/2014/main" id="{0CCCEDEE-B1C0-0A2C-65AE-371F02C4A2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28" y="2458021"/>
            <a:ext cx="1893596" cy="1081617"/>
          </a:xfrm>
          <a:prstGeom prst="rect">
            <a:avLst/>
          </a:prstGeom>
        </p:spPr>
      </p:pic>
      <p:pic>
        <p:nvPicPr>
          <p:cNvPr id="7" name="Imagen 6" descr="Comida en una mesa&#10;&#10;El contenido generado por IA puede ser incorrecto.">
            <a:extLst>
              <a:ext uri="{FF2B5EF4-FFF2-40B4-BE49-F238E27FC236}">
                <a16:creationId xmlns:a16="http://schemas.microsoft.com/office/drawing/2014/main" id="{65210C49-C36D-ECC0-363C-269BF2AD9E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65" t="25058" r="725" b="50015"/>
          <a:stretch>
            <a:fillRect/>
          </a:stretch>
        </p:blipFill>
        <p:spPr>
          <a:xfrm>
            <a:off x="1054284" y="4297901"/>
            <a:ext cx="1414868" cy="1081616"/>
          </a:xfrm>
          <a:prstGeom prst="rect">
            <a:avLst/>
          </a:prstGeom>
        </p:spPr>
      </p:pic>
      <p:pic>
        <p:nvPicPr>
          <p:cNvPr id="12" name="Imagen 11" descr="Un plato de papel con letras&#10;&#10;El contenido generado por IA puede ser incorrecto.">
            <a:extLst>
              <a:ext uri="{FF2B5EF4-FFF2-40B4-BE49-F238E27FC236}">
                <a16:creationId xmlns:a16="http://schemas.microsoft.com/office/drawing/2014/main" id="{04D2F651-FFC8-7A6A-43EC-9BC6989039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204" y="2458021"/>
            <a:ext cx="1893596" cy="1081617"/>
          </a:xfrm>
          <a:prstGeom prst="rect">
            <a:avLst/>
          </a:prstGeom>
        </p:spPr>
      </p:pic>
      <p:pic>
        <p:nvPicPr>
          <p:cNvPr id="13" name="Imagen 12" descr="Comida en una mesa&#10;&#10;El contenido generado por IA puede ser incorrecto.">
            <a:extLst>
              <a:ext uri="{FF2B5EF4-FFF2-40B4-BE49-F238E27FC236}">
                <a16:creationId xmlns:a16="http://schemas.microsoft.com/office/drawing/2014/main" id="{B48CF771-36DC-06C8-1FD2-3BFCB62CD9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65" t="25058" r="725" b="50015"/>
          <a:stretch>
            <a:fillRect/>
          </a:stretch>
        </p:blipFill>
        <p:spPr>
          <a:xfrm>
            <a:off x="3300260" y="4297901"/>
            <a:ext cx="1414868" cy="1081616"/>
          </a:xfrm>
          <a:prstGeom prst="rect">
            <a:avLst/>
          </a:prstGeom>
        </p:spPr>
      </p:pic>
      <p:pic>
        <p:nvPicPr>
          <p:cNvPr id="15" name="Imagen 14" descr="Comida en una mesa&#10;&#10;El contenido generado por IA puede ser incorrecto.">
            <a:extLst>
              <a:ext uri="{FF2B5EF4-FFF2-40B4-BE49-F238E27FC236}">
                <a16:creationId xmlns:a16="http://schemas.microsoft.com/office/drawing/2014/main" id="{F4A5AE00-A64D-BC7D-BD68-DB703A95E3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65" t="25058" r="725" b="50015"/>
          <a:stretch>
            <a:fillRect/>
          </a:stretch>
        </p:blipFill>
        <p:spPr>
          <a:xfrm>
            <a:off x="5536534" y="4297901"/>
            <a:ext cx="1414868" cy="1081616"/>
          </a:xfrm>
          <a:prstGeom prst="rect">
            <a:avLst/>
          </a:prstGeom>
        </p:spPr>
      </p:pic>
      <p:pic>
        <p:nvPicPr>
          <p:cNvPr id="18" name="Imagen 17" descr="Comida en una mesa&#10;&#10;El contenido generado por IA puede ser incorrecto.">
            <a:extLst>
              <a:ext uri="{FF2B5EF4-FFF2-40B4-BE49-F238E27FC236}">
                <a16:creationId xmlns:a16="http://schemas.microsoft.com/office/drawing/2014/main" id="{49120C03-D24D-6F5F-EB0D-4F129BE77A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65" t="25058" r="725" b="50015"/>
          <a:stretch>
            <a:fillRect/>
          </a:stretch>
        </p:blipFill>
        <p:spPr>
          <a:xfrm>
            <a:off x="7555705" y="2458021"/>
            <a:ext cx="1414868" cy="1081616"/>
          </a:xfrm>
          <a:prstGeom prst="rect">
            <a:avLst/>
          </a:prstGeom>
        </p:spPr>
      </p:pic>
      <p:pic>
        <p:nvPicPr>
          <p:cNvPr id="19" name="Imagen 18" descr="Comida en una mesa&#10;&#10;El contenido generado por IA puede ser incorrecto.">
            <a:extLst>
              <a:ext uri="{FF2B5EF4-FFF2-40B4-BE49-F238E27FC236}">
                <a16:creationId xmlns:a16="http://schemas.microsoft.com/office/drawing/2014/main" id="{8E047E9A-DFC2-AF3B-9B85-3CF5E6FFB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65" t="25058" r="725" b="50015"/>
          <a:stretch>
            <a:fillRect/>
          </a:stretch>
        </p:blipFill>
        <p:spPr>
          <a:xfrm>
            <a:off x="9722846" y="2458021"/>
            <a:ext cx="1414868" cy="1081616"/>
          </a:xfrm>
          <a:prstGeom prst="rect">
            <a:avLst/>
          </a:prstGeom>
        </p:spPr>
      </p:pic>
      <p:pic>
        <p:nvPicPr>
          <p:cNvPr id="21" name="Imagen 20" descr="Un pastel de chocolate&#10;&#10;El contenido generado por IA puede ser incorrecto.">
            <a:extLst>
              <a:ext uri="{FF2B5EF4-FFF2-40B4-BE49-F238E27FC236}">
                <a16:creationId xmlns:a16="http://schemas.microsoft.com/office/drawing/2014/main" id="{9B813DD4-8488-1888-5779-13BC144DD0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448" y="4297901"/>
            <a:ext cx="1625381" cy="1081617"/>
          </a:xfrm>
          <a:prstGeom prst="rect">
            <a:avLst/>
          </a:prstGeom>
        </p:spPr>
      </p:pic>
      <p:pic>
        <p:nvPicPr>
          <p:cNvPr id="22" name="Imagen 21" descr="Un pastel de chocolate&#10;&#10;El contenido generado por IA puede ser incorrecto.">
            <a:extLst>
              <a:ext uri="{FF2B5EF4-FFF2-40B4-BE49-F238E27FC236}">
                <a16:creationId xmlns:a16="http://schemas.microsoft.com/office/drawing/2014/main" id="{288ABC2B-9EBF-B4C9-DE4D-B4319939CE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589" y="4297901"/>
            <a:ext cx="1625381" cy="1081617"/>
          </a:xfrm>
          <a:prstGeom prst="rect">
            <a:avLst/>
          </a:prstGeom>
        </p:spPr>
      </p:pic>
      <p:cxnSp>
        <p:nvCxnSpPr>
          <p:cNvPr id="23" name="Conector recto de flecha 22">
            <a:extLst>
              <a:ext uri="{FF2B5EF4-FFF2-40B4-BE49-F238E27FC236}">
                <a16:creationId xmlns:a16="http://schemas.microsoft.com/office/drawing/2014/main" id="{5BC09236-4ED1-5CB0-E69F-7A5A820C3906}"/>
              </a:ext>
            </a:extLst>
          </p:cNvPr>
          <p:cNvCxnSpPr>
            <a:cxnSpLocks/>
            <a:stCxn id="18" idx="2"/>
            <a:endCxn id="21" idx="0"/>
          </p:cNvCxnSpPr>
          <p:nvPr/>
        </p:nvCxnSpPr>
        <p:spPr>
          <a:xfrm>
            <a:off x="8263139" y="3539637"/>
            <a:ext cx="0" cy="758264"/>
          </a:xfrm>
          <a:prstGeom prst="straightConnector1">
            <a:avLst/>
          </a:prstGeom>
          <a:ln w="38100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CuadroTexto 25">
            <a:extLst>
              <a:ext uri="{FF2B5EF4-FFF2-40B4-BE49-F238E27FC236}">
                <a16:creationId xmlns:a16="http://schemas.microsoft.com/office/drawing/2014/main" id="{3B215D92-CFBE-2E39-B65C-C1E6F673E815}"/>
              </a:ext>
            </a:extLst>
          </p:cNvPr>
          <p:cNvSpPr txBox="1"/>
          <p:nvPr/>
        </p:nvSpPr>
        <p:spPr>
          <a:xfrm>
            <a:off x="8302346" y="3747929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rgbClr val="00BFD4"/>
                </a:solidFill>
              </a:rPr>
              <a:t>?</a:t>
            </a:r>
          </a:p>
        </p:txBody>
      </p:sp>
      <p:cxnSp>
        <p:nvCxnSpPr>
          <p:cNvPr id="27" name="Conector recto de flecha 26">
            <a:extLst>
              <a:ext uri="{FF2B5EF4-FFF2-40B4-BE49-F238E27FC236}">
                <a16:creationId xmlns:a16="http://schemas.microsoft.com/office/drawing/2014/main" id="{13B2F4AB-1257-7AD9-A2A6-576717051156}"/>
              </a:ext>
            </a:extLst>
          </p:cNvPr>
          <p:cNvCxnSpPr>
            <a:cxnSpLocks/>
          </p:cNvCxnSpPr>
          <p:nvPr/>
        </p:nvCxnSpPr>
        <p:spPr>
          <a:xfrm>
            <a:off x="10441563" y="3603843"/>
            <a:ext cx="0" cy="695893"/>
          </a:xfrm>
          <a:prstGeom prst="straightConnector1">
            <a:avLst/>
          </a:prstGeom>
          <a:ln w="38100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CuadroTexto 27">
            <a:extLst>
              <a:ext uri="{FF2B5EF4-FFF2-40B4-BE49-F238E27FC236}">
                <a16:creationId xmlns:a16="http://schemas.microsoft.com/office/drawing/2014/main" id="{3BB231B8-270F-D8D7-C3A9-E669A1A0E3BE}"/>
              </a:ext>
            </a:extLst>
          </p:cNvPr>
          <p:cNvSpPr txBox="1"/>
          <p:nvPr/>
        </p:nvSpPr>
        <p:spPr>
          <a:xfrm>
            <a:off x="10480770" y="3767123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rgbClr val="00BFD4"/>
                </a:solidFill>
              </a:rPr>
              <a:t>?</a:t>
            </a:r>
          </a:p>
        </p:txBody>
      </p:sp>
      <p:sp>
        <p:nvSpPr>
          <p:cNvPr id="29" name="Signo de multiplicación 28">
            <a:extLst>
              <a:ext uri="{FF2B5EF4-FFF2-40B4-BE49-F238E27FC236}">
                <a16:creationId xmlns:a16="http://schemas.microsoft.com/office/drawing/2014/main" id="{01989AA6-CD5C-8DA2-132B-E06D00E93878}"/>
              </a:ext>
            </a:extLst>
          </p:cNvPr>
          <p:cNvSpPr/>
          <p:nvPr/>
        </p:nvSpPr>
        <p:spPr>
          <a:xfrm>
            <a:off x="2892990" y="3982443"/>
            <a:ext cx="2066810" cy="1677813"/>
          </a:xfrm>
          <a:prstGeom prst="mathMultiply">
            <a:avLst>
              <a:gd name="adj1" fmla="val 4051"/>
            </a:avLst>
          </a:prstGeom>
          <a:solidFill>
            <a:srgbClr val="E400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1" name="Imagen 30" descr="Un pastel en una mesa&#10;&#10;El contenido generado por IA puede ser incorrecto.">
            <a:extLst>
              <a:ext uri="{FF2B5EF4-FFF2-40B4-BE49-F238E27FC236}">
                <a16:creationId xmlns:a16="http://schemas.microsoft.com/office/drawing/2014/main" id="{B09AFA18-72BB-0792-B015-31F5CC84A6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266" y="2458021"/>
            <a:ext cx="1886951" cy="1081617"/>
          </a:xfrm>
          <a:prstGeom prst="rect">
            <a:avLst/>
          </a:prstGeom>
        </p:spPr>
      </p:pic>
      <p:sp>
        <p:nvSpPr>
          <p:cNvPr id="36" name="Forma libre: forma 35">
            <a:extLst>
              <a:ext uri="{FF2B5EF4-FFF2-40B4-BE49-F238E27FC236}">
                <a16:creationId xmlns:a16="http://schemas.microsoft.com/office/drawing/2014/main" id="{14602021-D74F-5BC5-FBB3-B8B1E6CEAFA7}"/>
              </a:ext>
            </a:extLst>
          </p:cNvPr>
          <p:cNvSpPr/>
          <p:nvPr/>
        </p:nvSpPr>
        <p:spPr>
          <a:xfrm>
            <a:off x="8056788" y="5513438"/>
            <a:ext cx="412699" cy="293636"/>
          </a:xfrm>
          <a:custGeom>
            <a:avLst/>
            <a:gdLst>
              <a:gd name="connsiteX0" fmla="*/ 132531 w 412699"/>
              <a:gd name="connsiteY0" fmla="*/ 266700 h 293636"/>
              <a:gd name="connsiteX1" fmla="*/ 13468 w 412699"/>
              <a:gd name="connsiteY1" fmla="*/ 147638 h 293636"/>
              <a:gd name="connsiteX2" fmla="*/ 0 w 412699"/>
              <a:gd name="connsiteY2" fmla="*/ 161106 h 293636"/>
              <a:gd name="connsiteX3" fmla="*/ 132531 w 412699"/>
              <a:gd name="connsiteY3" fmla="*/ 293637 h 293636"/>
              <a:gd name="connsiteX4" fmla="*/ 412699 w 412699"/>
              <a:gd name="connsiteY4" fmla="*/ 13468 h 293636"/>
              <a:gd name="connsiteX5" fmla="*/ 399231 w 412699"/>
              <a:gd name="connsiteY5" fmla="*/ 0 h 293636"/>
              <a:gd name="connsiteX6" fmla="*/ 132531 w 412699"/>
              <a:gd name="connsiteY6" fmla="*/ 266700 h 293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2699" h="293636">
                <a:moveTo>
                  <a:pt x="132531" y="266700"/>
                </a:moveTo>
                <a:lnTo>
                  <a:pt x="13468" y="147638"/>
                </a:lnTo>
                <a:lnTo>
                  <a:pt x="0" y="161106"/>
                </a:lnTo>
                <a:lnTo>
                  <a:pt x="132531" y="293637"/>
                </a:lnTo>
                <a:lnTo>
                  <a:pt x="412699" y="13468"/>
                </a:lnTo>
                <a:lnTo>
                  <a:pt x="399231" y="0"/>
                </a:lnTo>
                <a:lnTo>
                  <a:pt x="132531" y="266700"/>
                </a:lnTo>
                <a:close/>
              </a:path>
            </a:pathLst>
          </a:custGeom>
          <a:solidFill>
            <a:srgbClr val="00BFD4"/>
          </a:solidFill>
          <a:ln w="38100" cap="rnd">
            <a:solidFill>
              <a:srgbClr val="00BFD4"/>
            </a:solidFill>
            <a:prstDash val="solid"/>
            <a:round/>
          </a:ln>
        </p:spPr>
        <p:txBody>
          <a:bodyPr rtlCol="0" anchor="ctr"/>
          <a:lstStyle/>
          <a:p>
            <a:endParaRPr lang="es-ES" dirty="0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39F6E37F-089A-67D5-0401-EEC9DACF7CC2}"/>
              </a:ext>
            </a:extLst>
          </p:cNvPr>
          <p:cNvSpPr txBox="1"/>
          <p:nvPr/>
        </p:nvSpPr>
        <p:spPr>
          <a:xfrm>
            <a:off x="819150" y="5827315"/>
            <a:ext cx="6501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err="1"/>
              <a:t>Image</a:t>
            </a:r>
            <a:r>
              <a:rPr lang="es-ES" sz="1200" dirty="0"/>
              <a:t> </a:t>
            </a:r>
            <a:r>
              <a:rPr lang="es-ES" sz="1200" dirty="0" err="1"/>
              <a:t>Sources</a:t>
            </a:r>
            <a:r>
              <a:rPr lang="es-ES" sz="1200" dirty="0"/>
              <a:t>:</a:t>
            </a:r>
          </a:p>
          <a:p>
            <a:r>
              <a:rPr lang="es-ES" sz="1200" dirty="0">
                <a:hlinkClick r:id="rId8"/>
              </a:rPr>
              <a:t>https://drivemehungry.com/chiffon-cake/</a:t>
            </a:r>
            <a:endParaRPr lang="es-ES" sz="1200" dirty="0"/>
          </a:p>
          <a:p>
            <a:r>
              <a:rPr lang="es-ES" sz="1200" dirty="0">
                <a:hlinkClick r:id="rId9"/>
              </a:rPr>
              <a:t>https://www.bonviveur.es/recetas/macarons-caseros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28456683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BD84C-AB1C-DCA6-6404-0E12627FDF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45C21763-50C4-641F-0C33-E6D6BBC7F8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Marbles</a:t>
            </a:r>
            <a:r>
              <a:rPr lang="es-ES" sz="3200" dirty="0">
                <a:solidFill>
                  <a:srgbClr val="380078"/>
                </a:solidFill>
              </a:rPr>
              <a:t> – </a:t>
            </a:r>
            <a:r>
              <a:rPr lang="es-ES" sz="3200" dirty="0" err="1">
                <a:solidFill>
                  <a:srgbClr val="380078"/>
                </a:solidFill>
              </a:rPr>
              <a:t>examples</a:t>
            </a:r>
            <a:endParaRPr lang="es-ES" sz="3200" dirty="0">
              <a:solidFill>
                <a:srgbClr val="380078"/>
              </a:solidFill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D08FE7DC-6908-1BFD-BD46-0ED168277698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Gráfico 2">
            <a:extLst>
              <a:ext uri="{FF2B5EF4-FFF2-40B4-BE49-F238E27FC236}">
                <a16:creationId xmlns:a16="http://schemas.microsoft.com/office/drawing/2014/main" id="{752F1B4B-9FD5-76BD-6008-5A8C999B13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5B67F808-9622-B8F2-07D5-9AB9E30BDE22}"/>
              </a:ext>
            </a:extLst>
          </p:cNvPr>
          <p:cNvSpPr txBox="1">
            <a:spLocks/>
          </p:cNvSpPr>
          <p:nvPr/>
        </p:nvSpPr>
        <p:spPr>
          <a:xfrm>
            <a:off x="819150" y="1639784"/>
            <a:ext cx="1885139" cy="552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380078"/>
                </a:solidFill>
              </a:rPr>
              <a:t>Replicate</a:t>
            </a: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4EB149D9-A4C4-D22F-6116-00872CACC43C}"/>
              </a:ext>
            </a:extLst>
          </p:cNvPr>
          <p:cNvSpPr txBox="1">
            <a:spLocks/>
          </p:cNvSpPr>
          <p:nvPr/>
        </p:nvSpPr>
        <p:spPr>
          <a:xfrm>
            <a:off x="2986290" y="1639784"/>
            <a:ext cx="1885139" cy="552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380078"/>
                </a:solidFill>
              </a:rPr>
              <a:t>Flag</a:t>
            </a: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81321628-4F65-C04D-CA30-18061B6FB493}"/>
              </a:ext>
            </a:extLst>
          </p:cNvPr>
          <p:cNvSpPr txBox="1">
            <a:spLocks/>
          </p:cNvSpPr>
          <p:nvPr/>
        </p:nvSpPr>
        <p:spPr>
          <a:xfrm>
            <a:off x="5153430" y="1639784"/>
            <a:ext cx="1885139" cy="552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380078"/>
                </a:solidFill>
              </a:rPr>
              <a:t>Confirmation</a:t>
            </a:r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4876EE5E-7195-E3A2-806F-C9CD43ABA104}"/>
              </a:ext>
            </a:extLst>
          </p:cNvPr>
          <p:cNvSpPr txBox="1">
            <a:spLocks/>
          </p:cNvSpPr>
          <p:nvPr/>
        </p:nvSpPr>
        <p:spPr>
          <a:xfrm>
            <a:off x="7320570" y="1639784"/>
            <a:ext cx="1885139" cy="552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380078"/>
                </a:solidFill>
              </a:rPr>
              <a:t>Build on</a:t>
            </a: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950EF066-DCAA-43D5-B7DA-D518EB8C0EAE}"/>
              </a:ext>
            </a:extLst>
          </p:cNvPr>
          <p:cNvSpPr txBox="1">
            <a:spLocks/>
          </p:cNvSpPr>
          <p:nvPr/>
        </p:nvSpPr>
        <p:spPr>
          <a:xfrm>
            <a:off x="9487711" y="1639784"/>
            <a:ext cx="1885139" cy="552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380078"/>
                </a:solidFill>
              </a:rPr>
              <a:t>Dead end</a:t>
            </a:r>
          </a:p>
        </p:txBody>
      </p:sp>
      <p:pic>
        <p:nvPicPr>
          <p:cNvPr id="2" name="Imagen 1" descr="Un plato de papel con letras&#10;&#10;El contenido generado por IA puede ser incorrecto.">
            <a:extLst>
              <a:ext uri="{FF2B5EF4-FFF2-40B4-BE49-F238E27FC236}">
                <a16:creationId xmlns:a16="http://schemas.microsoft.com/office/drawing/2014/main" id="{6B5FBA6F-1DA3-2C10-231C-8471FB472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28" y="2458021"/>
            <a:ext cx="1893596" cy="1081617"/>
          </a:xfrm>
          <a:prstGeom prst="rect">
            <a:avLst/>
          </a:prstGeom>
        </p:spPr>
      </p:pic>
      <p:pic>
        <p:nvPicPr>
          <p:cNvPr id="7" name="Imagen 6" descr="Comida en una mesa&#10;&#10;El contenido generado por IA puede ser incorrecto.">
            <a:extLst>
              <a:ext uri="{FF2B5EF4-FFF2-40B4-BE49-F238E27FC236}">
                <a16:creationId xmlns:a16="http://schemas.microsoft.com/office/drawing/2014/main" id="{9481E202-D860-3802-11F0-29DE70DF6D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65" t="25058" r="725" b="50015"/>
          <a:stretch>
            <a:fillRect/>
          </a:stretch>
        </p:blipFill>
        <p:spPr>
          <a:xfrm>
            <a:off x="1054284" y="4297901"/>
            <a:ext cx="1414868" cy="1081616"/>
          </a:xfrm>
          <a:prstGeom prst="rect">
            <a:avLst/>
          </a:prstGeom>
        </p:spPr>
      </p:pic>
      <p:pic>
        <p:nvPicPr>
          <p:cNvPr id="12" name="Imagen 11" descr="Un plato de papel con letras&#10;&#10;El contenido generado por IA puede ser incorrecto.">
            <a:extLst>
              <a:ext uri="{FF2B5EF4-FFF2-40B4-BE49-F238E27FC236}">
                <a16:creationId xmlns:a16="http://schemas.microsoft.com/office/drawing/2014/main" id="{100F1791-A739-DC7E-5D49-FF357557FF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204" y="2458021"/>
            <a:ext cx="1893596" cy="1081617"/>
          </a:xfrm>
          <a:prstGeom prst="rect">
            <a:avLst/>
          </a:prstGeom>
        </p:spPr>
      </p:pic>
      <p:pic>
        <p:nvPicPr>
          <p:cNvPr id="13" name="Imagen 12" descr="Comida en una mesa&#10;&#10;El contenido generado por IA puede ser incorrecto.">
            <a:extLst>
              <a:ext uri="{FF2B5EF4-FFF2-40B4-BE49-F238E27FC236}">
                <a16:creationId xmlns:a16="http://schemas.microsoft.com/office/drawing/2014/main" id="{52D878A6-5E4F-32CC-0583-D362E9BB16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65" t="25058" r="725" b="50015"/>
          <a:stretch>
            <a:fillRect/>
          </a:stretch>
        </p:blipFill>
        <p:spPr>
          <a:xfrm>
            <a:off x="3300260" y="4297901"/>
            <a:ext cx="1414868" cy="1081616"/>
          </a:xfrm>
          <a:prstGeom prst="rect">
            <a:avLst/>
          </a:prstGeom>
        </p:spPr>
      </p:pic>
      <p:pic>
        <p:nvPicPr>
          <p:cNvPr id="15" name="Imagen 14" descr="Comida en una mesa&#10;&#10;El contenido generado por IA puede ser incorrecto.">
            <a:extLst>
              <a:ext uri="{FF2B5EF4-FFF2-40B4-BE49-F238E27FC236}">
                <a16:creationId xmlns:a16="http://schemas.microsoft.com/office/drawing/2014/main" id="{FAF653EF-D737-6571-7AE2-BF72EE6A97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65" t="25058" r="725" b="50015"/>
          <a:stretch>
            <a:fillRect/>
          </a:stretch>
        </p:blipFill>
        <p:spPr>
          <a:xfrm>
            <a:off x="5536534" y="4297901"/>
            <a:ext cx="1414868" cy="1081616"/>
          </a:xfrm>
          <a:prstGeom prst="rect">
            <a:avLst/>
          </a:prstGeom>
        </p:spPr>
      </p:pic>
      <p:pic>
        <p:nvPicPr>
          <p:cNvPr id="18" name="Imagen 17" descr="Comida en una mesa&#10;&#10;El contenido generado por IA puede ser incorrecto.">
            <a:extLst>
              <a:ext uri="{FF2B5EF4-FFF2-40B4-BE49-F238E27FC236}">
                <a16:creationId xmlns:a16="http://schemas.microsoft.com/office/drawing/2014/main" id="{D25D51CB-72B0-7595-FB58-69F786DE9E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65" t="25058" r="725" b="50015"/>
          <a:stretch>
            <a:fillRect/>
          </a:stretch>
        </p:blipFill>
        <p:spPr>
          <a:xfrm>
            <a:off x="7555705" y="2458021"/>
            <a:ext cx="1414868" cy="1081616"/>
          </a:xfrm>
          <a:prstGeom prst="rect">
            <a:avLst/>
          </a:prstGeom>
        </p:spPr>
      </p:pic>
      <p:pic>
        <p:nvPicPr>
          <p:cNvPr id="19" name="Imagen 18" descr="Comida en una mesa&#10;&#10;El contenido generado por IA puede ser incorrecto.">
            <a:extLst>
              <a:ext uri="{FF2B5EF4-FFF2-40B4-BE49-F238E27FC236}">
                <a16:creationId xmlns:a16="http://schemas.microsoft.com/office/drawing/2014/main" id="{45415708-FE92-B681-B1A7-2E9F00849A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65" t="25058" r="725" b="50015"/>
          <a:stretch>
            <a:fillRect/>
          </a:stretch>
        </p:blipFill>
        <p:spPr>
          <a:xfrm>
            <a:off x="9722846" y="2458021"/>
            <a:ext cx="1414868" cy="1081616"/>
          </a:xfrm>
          <a:prstGeom prst="rect">
            <a:avLst/>
          </a:prstGeom>
        </p:spPr>
      </p:pic>
      <p:pic>
        <p:nvPicPr>
          <p:cNvPr id="21" name="Imagen 20" descr="Un pastel de chocolate&#10;&#10;El contenido generado por IA puede ser incorrecto.">
            <a:extLst>
              <a:ext uri="{FF2B5EF4-FFF2-40B4-BE49-F238E27FC236}">
                <a16:creationId xmlns:a16="http://schemas.microsoft.com/office/drawing/2014/main" id="{99AF47DE-CD22-6AB4-87EA-6BD5B4DD99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448" y="4297901"/>
            <a:ext cx="1625381" cy="1081617"/>
          </a:xfrm>
          <a:prstGeom prst="rect">
            <a:avLst/>
          </a:prstGeom>
        </p:spPr>
      </p:pic>
      <p:cxnSp>
        <p:nvCxnSpPr>
          <p:cNvPr id="23" name="Conector recto de flecha 22">
            <a:extLst>
              <a:ext uri="{FF2B5EF4-FFF2-40B4-BE49-F238E27FC236}">
                <a16:creationId xmlns:a16="http://schemas.microsoft.com/office/drawing/2014/main" id="{B8538C6B-8A10-B8A4-AB8E-10EC088B912A}"/>
              </a:ext>
            </a:extLst>
          </p:cNvPr>
          <p:cNvCxnSpPr>
            <a:cxnSpLocks/>
            <a:stCxn id="18" idx="2"/>
            <a:endCxn id="21" idx="0"/>
          </p:cNvCxnSpPr>
          <p:nvPr/>
        </p:nvCxnSpPr>
        <p:spPr>
          <a:xfrm>
            <a:off x="8263139" y="3539637"/>
            <a:ext cx="0" cy="758264"/>
          </a:xfrm>
          <a:prstGeom prst="straightConnector1">
            <a:avLst/>
          </a:prstGeom>
          <a:ln w="38100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CuadroTexto 25">
            <a:extLst>
              <a:ext uri="{FF2B5EF4-FFF2-40B4-BE49-F238E27FC236}">
                <a16:creationId xmlns:a16="http://schemas.microsoft.com/office/drawing/2014/main" id="{1A00886E-9546-CBD5-2A01-223819B8DDC8}"/>
              </a:ext>
            </a:extLst>
          </p:cNvPr>
          <p:cNvSpPr txBox="1"/>
          <p:nvPr/>
        </p:nvSpPr>
        <p:spPr>
          <a:xfrm>
            <a:off x="8302346" y="3747929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rgbClr val="00BFD4"/>
                </a:solidFill>
              </a:rPr>
              <a:t>?</a:t>
            </a:r>
          </a:p>
        </p:txBody>
      </p:sp>
      <p:cxnSp>
        <p:nvCxnSpPr>
          <p:cNvPr id="27" name="Conector recto de flecha 26">
            <a:extLst>
              <a:ext uri="{FF2B5EF4-FFF2-40B4-BE49-F238E27FC236}">
                <a16:creationId xmlns:a16="http://schemas.microsoft.com/office/drawing/2014/main" id="{2751F031-0CA6-3F79-7261-A717051EEA50}"/>
              </a:ext>
            </a:extLst>
          </p:cNvPr>
          <p:cNvCxnSpPr>
            <a:cxnSpLocks/>
          </p:cNvCxnSpPr>
          <p:nvPr/>
        </p:nvCxnSpPr>
        <p:spPr>
          <a:xfrm>
            <a:off x="10441563" y="3603843"/>
            <a:ext cx="0" cy="695893"/>
          </a:xfrm>
          <a:prstGeom prst="straightConnector1">
            <a:avLst/>
          </a:prstGeom>
          <a:ln w="38100"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CuadroTexto 27">
            <a:extLst>
              <a:ext uri="{FF2B5EF4-FFF2-40B4-BE49-F238E27FC236}">
                <a16:creationId xmlns:a16="http://schemas.microsoft.com/office/drawing/2014/main" id="{9700ABB3-A212-BAAF-F1C0-6A9F40E49ACC}"/>
              </a:ext>
            </a:extLst>
          </p:cNvPr>
          <p:cNvSpPr txBox="1"/>
          <p:nvPr/>
        </p:nvSpPr>
        <p:spPr>
          <a:xfrm>
            <a:off x="10480770" y="3767123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rgbClr val="00BFD4"/>
                </a:solidFill>
              </a:rPr>
              <a:t>?</a:t>
            </a:r>
          </a:p>
        </p:txBody>
      </p:sp>
      <p:sp>
        <p:nvSpPr>
          <p:cNvPr id="29" name="Signo de multiplicación 28">
            <a:extLst>
              <a:ext uri="{FF2B5EF4-FFF2-40B4-BE49-F238E27FC236}">
                <a16:creationId xmlns:a16="http://schemas.microsoft.com/office/drawing/2014/main" id="{0F6D1633-5F0A-53D3-241E-A077C8432AC1}"/>
              </a:ext>
            </a:extLst>
          </p:cNvPr>
          <p:cNvSpPr/>
          <p:nvPr/>
        </p:nvSpPr>
        <p:spPr>
          <a:xfrm>
            <a:off x="2892990" y="3982443"/>
            <a:ext cx="2066810" cy="1677813"/>
          </a:xfrm>
          <a:prstGeom prst="mathMultiply">
            <a:avLst>
              <a:gd name="adj1" fmla="val 4051"/>
            </a:avLst>
          </a:prstGeom>
          <a:solidFill>
            <a:srgbClr val="E400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1" name="Imagen 30" descr="Un pastel en una mesa&#10;&#10;El contenido generado por IA puede ser incorrecto.">
            <a:extLst>
              <a:ext uri="{FF2B5EF4-FFF2-40B4-BE49-F238E27FC236}">
                <a16:creationId xmlns:a16="http://schemas.microsoft.com/office/drawing/2014/main" id="{55B33705-0825-EC8F-5AFC-5470F35A2C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266" y="2458021"/>
            <a:ext cx="1886951" cy="1081617"/>
          </a:xfrm>
          <a:prstGeom prst="rect">
            <a:avLst/>
          </a:prstGeom>
        </p:spPr>
      </p:pic>
      <p:pic>
        <p:nvPicPr>
          <p:cNvPr id="16" name="Imagen 15" descr="Imagen que contiene hombre, tabla, ventana, frente&#10;&#10;El contenido generado por IA puede ser incorrecto.">
            <a:extLst>
              <a:ext uri="{FF2B5EF4-FFF2-40B4-BE49-F238E27FC236}">
                <a16:creationId xmlns:a16="http://schemas.microsoft.com/office/drawing/2014/main" id="{65A4C47A-E84E-5319-7983-0778AE7DD0E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6921" y="4297900"/>
            <a:ext cx="1600793" cy="1081617"/>
          </a:xfrm>
          <a:prstGeom prst="rect">
            <a:avLst/>
          </a:prstGeom>
        </p:spPr>
      </p:pic>
      <p:sp>
        <p:nvSpPr>
          <p:cNvPr id="17" name="Forma libre: forma 16">
            <a:extLst>
              <a:ext uri="{FF2B5EF4-FFF2-40B4-BE49-F238E27FC236}">
                <a16:creationId xmlns:a16="http://schemas.microsoft.com/office/drawing/2014/main" id="{8922CBD9-3C97-DE38-44E0-CE780EBDAB9C}"/>
              </a:ext>
            </a:extLst>
          </p:cNvPr>
          <p:cNvSpPr/>
          <p:nvPr/>
        </p:nvSpPr>
        <p:spPr>
          <a:xfrm>
            <a:off x="8056788" y="5513438"/>
            <a:ext cx="412699" cy="293636"/>
          </a:xfrm>
          <a:custGeom>
            <a:avLst/>
            <a:gdLst>
              <a:gd name="connsiteX0" fmla="*/ 132531 w 412699"/>
              <a:gd name="connsiteY0" fmla="*/ 266700 h 293636"/>
              <a:gd name="connsiteX1" fmla="*/ 13468 w 412699"/>
              <a:gd name="connsiteY1" fmla="*/ 147638 h 293636"/>
              <a:gd name="connsiteX2" fmla="*/ 0 w 412699"/>
              <a:gd name="connsiteY2" fmla="*/ 161106 h 293636"/>
              <a:gd name="connsiteX3" fmla="*/ 132531 w 412699"/>
              <a:gd name="connsiteY3" fmla="*/ 293637 h 293636"/>
              <a:gd name="connsiteX4" fmla="*/ 412699 w 412699"/>
              <a:gd name="connsiteY4" fmla="*/ 13468 h 293636"/>
              <a:gd name="connsiteX5" fmla="*/ 399231 w 412699"/>
              <a:gd name="connsiteY5" fmla="*/ 0 h 293636"/>
              <a:gd name="connsiteX6" fmla="*/ 132531 w 412699"/>
              <a:gd name="connsiteY6" fmla="*/ 266700 h 293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2699" h="293636">
                <a:moveTo>
                  <a:pt x="132531" y="266700"/>
                </a:moveTo>
                <a:lnTo>
                  <a:pt x="13468" y="147638"/>
                </a:lnTo>
                <a:lnTo>
                  <a:pt x="0" y="161106"/>
                </a:lnTo>
                <a:lnTo>
                  <a:pt x="132531" y="293637"/>
                </a:lnTo>
                <a:lnTo>
                  <a:pt x="412699" y="13468"/>
                </a:lnTo>
                <a:lnTo>
                  <a:pt x="399231" y="0"/>
                </a:lnTo>
                <a:lnTo>
                  <a:pt x="132531" y="266700"/>
                </a:lnTo>
                <a:close/>
              </a:path>
            </a:pathLst>
          </a:custGeom>
          <a:solidFill>
            <a:srgbClr val="00BFD4"/>
          </a:solidFill>
          <a:ln w="38100" cap="rnd">
            <a:solidFill>
              <a:srgbClr val="00BFD4"/>
            </a:solidFill>
            <a:prstDash val="solid"/>
            <a:round/>
          </a:ln>
        </p:spPr>
        <p:txBody>
          <a:bodyPr rtlCol="0" anchor="ctr"/>
          <a:lstStyle/>
          <a:p>
            <a:endParaRPr lang="es-ES" dirty="0"/>
          </a:p>
        </p:txBody>
      </p:sp>
      <p:sp>
        <p:nvSpPr>
          <p:cNvPr id="32" name="Forma libre: forma 31">
            <a:extLst>
              <a:ext uri="{FF2B5EF4-FFF2-40B4-BE49-F238E27FC236}">
                <a16:creationId xmlns:a16="http://schemas.microsoft.com/office/drawing/2014/main" id="{D80B00E4-5C75-CFBA-A7CC-F87B3414EF94}"/>
              </a:ext>
            </a:extLst>
          </p:cNvPr>
          <p:cNvSpPr/>
          <p:nvPr/>
        </p:nvSpPr>
        <p:spPr>
          <a:xfrm>
            <a:off x="10283052" y="5537200"/>
            <a:ext cx="294455" cy="294455"/>
          </a:xfrm>
          <a:custGeom>
            <a:avLst/>
            <a:gdLst>
              <a:gd name="connsiteX0" fmla="*/ 280988 w 294455"/>
              <a:gd name="connsiteY0" fmla="*/ 0 h 294455"/>
              <a:gd name="connsiteX1" fmla="*/ 147228 w 294455"/>
              <a:gd name="connsiteY1" fmla="*/ 133760 h 294455"/>
              <a:gd name="connsiteX2" fmla="*/ 13468 w 294455"/>
              <a:gd name="connsiteY2" fmla="*/ 0 h 294455"/>
              <a:gd name="connsiteX3" fmla="*/ 0 w 294455"/>
              <a:gd name="connsiteY3" fmla="*/ 13468 h 294455"/>
              <a:gd name="connsiteX4" fmla="*/ 133760 w 294455"/>
              <a:gd name="connsiteY4" fmla="*/ 147228 h 294455"/>
              <a:gd name="connsiteX5" fmla="*/ 0 w 294455"/>
              <a:gd name="connsiteY5" fmla="*/ 280988 h 294455"/>
              <a:gd name="connsiteX6" fmla="*/ 13468 w 294455"/>
              <a:gd name="connsiteY6" fmla="*/ 294456 h 294455"/>
              <a:gd name="connsiteX7" fmla="*/ 147228 w 294455"/>
              <a:gd name="connsiteY7" fmla="*/ 160696 h 294455"/>
              <a:gd name="connsiteX8" fmla="*/ 280988 w 294455"/>
              <a:gd name="connsiteY8" fmla="*/ 294456 h 294455"/>
              <a:gd name="connsiteX9" fmla="*/ 294456 w 294455"/>
              <a:gd name="connsiteY9" fmla="*/ 280988 h 294455"/>
              <a:gd name="connsiteX10" fmla="*/ 160696 w 294455"/>
              <a:gd name="connsiteY10" fmla="*/ 147228 h 294455"/>
              <a:gd name="connsiteX11" fmla="*/ 294456 w 294455"/>
              <a:gd name="connsiteY11" fmla="*/ 13468 h 294455"/>
              <a:gd name="connsiteX12" fmla="*/ 280988 w 294455"/>
              <a:gd name="connsiteY12" fmla="*/ 0 h 294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4455" h="294455">
                <a:moveTo>
                  <a:pt x="280988" y="0"/>
                </a:moveTo>
                <a:lnTo>
                  <a:pt x="147228" y="133760"/>
                </a:lnTo>
                <a:lnTo>
                  <a:pt x="13468" y="0"/>
                </a:lnTo>
                <a:lnTo>
                  <a:pt x="0" y="13468"/>
                </a:lnTo>
                <a:lnTo>
                  <a:pt x="133760" y="147228"/>
                </a:lnTo>
                <a:lnTo>
                  <a:pt x="0" y="280988"/>
                </a:lnTo>
                <a:lnTo>
                  <a:pt x="13468" y="294456"/>
                </a:lnTo>
                <a:lnTo>
                  <a:pt x="147228" y="160696"/>
                </a:lnTo>
                <a:lnTo>
                  <a:pt x="280988" y="294456"/>
                </a:lnTo>
                <a:lnTo>
                  <a:pt x="294456" y="280988"/>
                </a:lnTo>
                <a:lnTo>
                  <a:pt x="160696" y="147228"/>
                </a:lnTo>
                <a:lnTo>
                  <a:pt x="294456" y="13468"/>
                </a:lnTo>
                <a:lnTo>
                  <a:pt x="280988" y="0"/>
                </a:lnTo>
                <a:close/>
              </a:path>
            </a:pathLst>
          </a:custGeom>
          <a:solidFill>
            <a:srgbClr val="E4005F"/>
          </a:solidFill>
          <a:ln w="38100" cap="rnd">
            <a:solidFill>
              <a:srgbClr val="E4005F"/>
            </a:solidFill>
            <a:prstDash val="solid"/>
            <a:round/>
          </a:ln>
        </p:spPr>
        <p:txBody>
          <a:bodyPr rtlCol="0" anchor="ctr"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28588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41E4F-6A2A-3988-85A8-5C7BB7689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19462B02-759B-7F70-173F-F5E92EC982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Upcycling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research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waste</a:t>
            </a:r>
            <a:r>
              <a:rPr lang="es-ES" sz="3200" dirty="0">
                <a:solidFill>
                  <a:srgbClr val="380078"/>
                </a:solidFill>
              </a:rPr>
              <a:t> &amp; </a:t>
            </a:r>
            <a:r>
              <a:rPr lang="es-ES" sz="3200" dirty="0" err="1">
                <a:solidFill>
                  <a:srgbClr val="380078"/>
                </a:solidFill>
              </a:rPr>
              <a:t>adding</a:t>
            </a:r>
            <a:r>
              <a:rPr lang="es-ES" sz="3200" dirty="0">
                <a:solidFill>
                  <a:srgbClr val="380078"/>
                </a:solidFill>
              </a:rPr>
              <a:t> a </a:t>
            </a:r>
            <a:r>
              <a:rPr lang="es-ES" sz="3200" dirty="0" err="1">
                <a:solidFill>
                  <a:srgbClr val="380078"/>
                </a:solidFill>
              </a:rPr>
              <a:t>reproducibility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layer</a:t>
            </a:r>
            <a:endParaRPr lang="es-ES" sz="3200" dirty="0">
              <a:solidFill>
                <a:srgbClr val="380078"/>
              </a:solidFill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7A112FD1-6D71-30DA-752E-2050A7F4FCB7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Gráfico 2">
            <a:extLst>
              <a:ext uri="{FF2B5EF4-FFF2-40B4-BE49-F238E27FC236}">
                <a16:creationId xmlns:a16="http://schemas.microsoft.com/office/drawing/2014/main" id="{DAF54B3B-23DC-8F84-7A1F-A04D67C753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9F4D76FE-9A8E-D63B-7C25-83B812AFA8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5070" y="2206507"/>
            <a:ext cx="10401860" cy="2444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523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0E8ACB76-075B-376E-783F-0F320CBFB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>
                <a:solidFill>
                  <a:srgbClr val="380078"/>
                </a:solidFill>
              </a:rPr>
              <a:t>Who are </a:t>
            </a:r>
            <a:r>
              <a:rPr lang="es-ES" sz="3200" dirty="0" err="1">
                <a:solidFill>
                  <a:srgbClr val="380078"/>
                </a:solidFill>
              </a:rPr>
              <a:t>we</a:t>
            </a:r>
            <a:r>
              <a:rPr lang="es-ES" sz="3200" dirty="0">
                <a:solidFill>
                  <a:srgbClr val="380078"/>
                </a:solidFill>
              </a:rPr>
              <a:t>?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A0CE4577-B351-5C63-BB1A-F97081CDE3A6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E382339F-0C9F-932A-7FB1-ABF07756346B}"/>
              </a:ext>
            </a:extLst>
          </p:cNvPr>
          <p:cNvSpPr txBox="1"/>
          <p:nvPr/>
        </p:nvSpPr>
        <p:spPr>
          <a:xfrm>
            <a:off x="6517201" y="4152900"/>
            <a:ext cx="516679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200" dirty="0"/>
              <a:t>Isabel Barriuso</a:t>
            </a:r>
          </a:p>
          <a:p>
            <a:pPr algn="ctr"/>
            <a:r>
              <a:rPr lang="es-ES" sz="2200" dirty="0" err="1">
                <a:latin typeface="Work Sans" pitchFamily="2" charset="0"/>
              </a:rPr>
              <a:t>Co-founder</a:t>
            </a:r>
            <a:r>
              <a:rPr lang="es-ES" sz="2200" dirty="0">
                <a:latin typeface="Work Sans" pitchFamily="2" charset="0"/>
              </a:rPr>
              <a:t> &amp; COO | </a:t>
            </a:r>
            <a:r>
              <a:rPr lang="es-ES" sz="2200" dirty="0" err="1">
                <a:latin typeface="Work Sans" pitchFamily="2" charset="0"/>
              </a:rPr>
              <a:t>Research</a:t>
            </a:r>
            <a:r>
              <a:rPr lang="es-ES" sz="2200" dirty="0">
                <a:latin typeface="Work Sans" pitchFamily="2" charset="0"/>
              </a:rPr>
              <a:t> </a:t>
            </a:r>
            <a:r>
              <a:rPr lang="es-ES" sz="2200" dirty="0" err="1">
                <a:latin typeface="Work Sans" pitchFamily="2" charset="0"/>
              </a:rPr>
              <a:t>Agora</a:t>
            </a:r>
            <a:endParaRPr lang="es-ES" sz="2200" dirty="0">
              <a:latin typeface="Work Sans" pitchFamily="2" charset="0"/>
            </a:endParaRPr>
          </a:p>
          <a:p>
            <a:pPr algn="ctr"/>
            <a:r>
              <a:rPr lang="es-ES" sz="2200" dirty="0">
                <a:latin typeface="Work Sans" pitchFamily="2" charset="0"/>
              </a:rPr>
              <a:t>Neuroscience PhD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20E13B7-2827-A523-3491-1637C5D521E2}"/>
              </a:ext>
            </a:extLst>
          </p:cNvPr>
          <p:cNvSpPr txBox="1"/>
          <p:nvPr/>
        </p:nvSpPr>
        <p:spPr>
          <a:xfrm>
            <a:off x="508001" y="4152900"/>
            <a:ext cx="516679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200" dirty="0"/>
              <a:t>Pablo Hernández</a:t>
            </a:r>
          </a:p>
          <a:p>
            <a:pPr algn="ctr"/>
            <a:r>
              <a:rPr lang="es-ES" sz="2200" dirty="0" err="1">
                <a:latin typeface="Work Sans" pitchFamily="2" charset="0"/>
              </a:rPr>
              <a:t>Co-founder</a:t>
            </a:r>
            <a:r>
              <a:rPr lang="es-ES" sz="2200" dirty="0">
                <a:latin typeface="Work Sans" pitchFamily="2" charset="0"/>
              </a:rPr>
              <a:t> &amp; CEO | </a:t>
            </a:r>
            <a:r>
              <a:rPr lang="es-ES" sz="2200" dirty="0" err="1">
                <a:latin typeface="Work Sans" pitchFamily="2" charset="0"/>
              </a:rPr>
              <a:t>Research</a:t>
            </a:r>
            <a:r>
              <a:rPr lang="es-ES" sz="2200" dirty="0">
                <a:latin typeface="Work Sans" pitchFamily="2" charset="0"/>
              </a:rPr>
              <a:t> </a:t>
            </a:r>
            <a:r>
              <a:rPr lang="es-ES" sz="2200" dirty="0" err="1">
                <a:latin typeface="Work Sans" pitchFamily="2" charset="0"/>
              </a:rPr>
              <a:t>Agora</a:t>
            </a:r>
            <a:endParaRPr lang="es-ES" sz="2200" dirty="0">
              <a:latin typeface="Work Sans" pitchFamily="2" charset="0"/>
            </a:endParaRPr>
          </a:p>
          <a:p>
            <a:pPr algn="ctr"/>
            <a:r>
              <a:rPr lang="es-ES" sz="2200" dirty="0" err="1">
                <a:latin typeface="Work Sans" pitchFamily="2" charset="0"/>
              </a:rPr>
              <a:t>Immunology</a:t>
            </a:r>
            <a:r>
              <a:rPr lang="es-ES" sz="2200" dirty="0">
                <a:latin typeface="Work Sans" pitchFamily="2" charset="0"/>
              </a:rPr>
              <a:t> and </a:t>
            </a:r>
            <a:r>
              <a:rPr lang="es-ES" sz="2200" dirty="0" err="1">
                <a:latin typeface="Work Sans" pitchFamily="2" charset="0"/>
              </a:rPr>
              <a:t>Stem</a:t>
            </a:r>
            <a:r>
              <a:rPr lang="es-ES" sz="2200" dirty="0">
                <a:latin typeface="Work Sans" pitchFamily="2" charset="0"/>
              </a:rPr>
              <a:t> </a:t>
            </a:r>
            <a:r>
              <a:rPr lang="es-ES" sz="2200" dirty="0" err="1">
                <a:latin typeface="Work Sans" pitchFamily="2" charset="0"/>
              </a:rPr>
              <a:t>Cells</a:t>
            </a:r>
            <a:r>
              <a:rPr lang="es-ES" sz="2200" dirty="0">
                <a:latin typeface="Work Sans" pitchFamily="2" charset="0"/>
              </a:rPr>
              <a:t> PhD</a:t>
            </a:r>
          </a:p>
        </p:txBody>
      </p:sp>
      <p:pic>
        <p:nvPicPr>
          <p:cNvPr id="13" name="Imagen 12" descr="Una mujer con el cabello largo&#10;&#10;El contenido generado por IA puede ser incorrecto.">
            <a:extLst>
              <a:ext uri="{FF2B5EF4-FFF2-40B4-BE49-F238E27FC236}">
                <a16:creationId xmlns:a16="http://schemas.microsoft.com/office/drawing/2014/main" id="{B4BDAB2C-5B15-6FB1-C982-67309E0238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050" y="1597104"/>
            <a:ext cx="2433100" cy="2433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49F34A8C-0404-3957-C011-1431FD0379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74850" y="1597104"/>
            <a:ext cx="2433100" cy="2433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26" name="Grupo 25">
            <a:extLst>
              <a:ext uri="{FF2B5EF4-FFF2-40B4-BE49-F238E27FC236}">
                <a16:creationId xmlns:a16="http://schemas.microsoft.com/office/drawing/2014/main" id="{0AD7DF47-B6F6-0845-61D2-392D28E9E79E}"/>
              </a:ext>
            </a:extLst>
          </p:cNvPr>
          <p:cNvGrpSpPr/>
          <p:nvPr/>
        </p:nvGrpSpPr>
        <p:grpSpPr>
          <a:xfrm>
            <a:off x="1660720" y="5383592"/>
            <a:ext cx="2861360" cy="782699"/>
            <a:chOff x="1798885" y="5552996"/>
            <a:chExt cx="2861360" cy="782699"/>
          </a:xfrm>
        </p:grpSpPr>
        <p:pic>
          <p:nvPicPr>
            <p:cNvPr id="17" name="Google Shape;353;p37">
              <a:extLst>
                <a:ext uri="{FF2B5EF4-FFF2-40B4-BE49-F238E27FC236}">
                  <a16:creationId xmlns:a16="http://schemas.microsoft.com/office/drawing/2014/main" id="{A02BD694-DFD7-045C-2680-3111FA599800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571663" y="6033354"/>
              <a:ext cx="479524" cy="3023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Google Shape;354;p37">
              <a:extLst>
                <a:ext uri="{FF2B5EF4-FFF2-40B4-BE49-F238E27FC236}">
                  <a16:creationId xmlns:a16="http://schemas.microsoft.com/office/drawing/2014/main" id="{E5B05D31-BE8D-F15E-0998-5E749F1EF4DD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798885" y="5552996"/>
              <a:ext cx="431698" cy="46181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355;p37">
              <a:extLst>
                <a:ext uri="{FF2B5EF4-FFF2-40B4-BE49-F238E27FC236}">
                  <a16:creationId xmlns:a16="http://schemas.microsoft.com/office/drawing/2014/main" id="{F627ED9F-343D-8765-82C3-77EC3362DFA6}"/>
                </a:ext>
              </a:extLst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3819976" y="5582800"/>
              <a:ext cx="840269" cy="4022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Google Shape;356;p37">
              <a:extLst>
                <a:ext uri="{FF2B5EF4-FFF2-40B4-BE49-F238E27FC236}">
                  <a16:creationId xmlns:a16="http://schemas.microsoft.com/office/drawing/2014/main" id="{CFE0FE00-E3DD-16D1-7BEE-FE79B2E60433}"/>
                </a:ext>
              </a:extLst>
            </p:cNvPr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3045792" y="5632739"/>
              <a:ext cx="786709" cy="3023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Google Shape;357;p37">
              <a:extLst>
                <a:ext uri="{FF2B5EF4-FFF2-40B4-BE49-F238E27FC236}">
                  <a16:creationId xmlns:a16="http://schemas.microsoft.com/office/drawing/2014/main" id="{D821EB74-E8BF-8A37-DF46-379B40EA1FF3}"/>
                </a:ext>
              </a:extLst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4082655" y="6033368"/>
              <a:ext cx="577590" cy="3023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358;p37">
              <a:extLst>
                <a:ext uri="{FF2B5EF4-FFF2-40B4-BE49-F238E27FC236}">
                  <a16:creationId xmlns:a16="http://schemas.microsoft.com/office/drawing/2014/main" id="{F24E6E98-71E4-049F-3E47-A831F4F31441}"/>
                </a:ext>
              </a:extLst>
            </p:cNvPr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2536862" y="5998068"/>
              <a:ext cx="613645" cy="3376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" name="Google Shape;359;p37">
              <a:extLst>
                <a:ext uri="{FF2B5EF4-FFF2-40B4-BE49-F238E27FC236}">
                  <a16:creationId xmlns:a16="http://schemas.microsoft.com/office/drawing/2014/main" id="{4AFBE3B4-5CF5-CF37-90E4-4C142FCE1C31}"/>
                </a:ext>
              </a:extLst>
            </p:cNvPr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1798885" y="6119787"/>
              <a:ext cx="706508" cy="2159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" name="Google Shape;360;p37">
              <a:extLst>
                <a:ext uri="{FF2B5EF4-FFF2-40B4-BE49-F238E27FC236}">
                  <a16:creationId xmlns:a16="http://schemas.microsoft.com/office/drawing/2014/main" id="{26D6EC3F-907D-4D48-CE1E-727472E879C8}"/>
                </a:ext>
              </a:extLst>
            </p:cNvPr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>
              <a:off x="2218058" y="5675954"/>
              <a:ext cx="840259" cy="215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361;p37">
              <a:extLst>
                <a:ext uri="{FF2B5EF4-FFF2-40B4-BE49-F238E27FC236}">
                  <a16:creationId xmlns:a16="http://schemas.microsoft.com/office/drawing/2014/main" id="{7CD4BF1B-F082-60F7-5FEA-28CDBDBE8118}"/>
                </a:ext>
              </a:extLst>
            </p:cNvPr>
            <p:cNvPicPr preferRelativeResize="0"/>
            <p:nvPr/>
          </p:nvPicPr>
          <p:blipFill>
            <a:blip r:embed="rId12">
              <a:alphaModFix/>
            </a:blip>
            <a:stretch>
              <a:fillRect/>
            </a:stretch>
          </p:blipFill>
          <p:spPr>
            <a:xfrm>
              <a:off x="3181974" y="5986981"/>
              <a:ext cx="358221" cy="34871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5" name="Grupo 34">
            <a:extLst>
              <a:ext uri="{FF2B5EF4-FFF2-40B4-BE49-F238E27FC236}">
                <a16:creationId xmlns:a16="http://schemas.microsoft.com/office/drawing/2014/main" id="{87C557C4-4E20-1D11-E433-7EBA77BAF0A0}"/>
              </a:ext>
            </a:extLst>
          </p:cNvPr>
          <p:cNvGrpSpPr/>
          <p:nvPr/>
        </p:nvGrpSpPr>
        <p:grpSpPr>
          <a:xfrm>
            <a:off x="7746119" y="5380142"/>
            <a:ext cx="2708962" cy="752895"/>
            <a:chOff x="7756730" y="5373988"/>
            <a:chExt cx="2708962" cy="752895"/>
          </a:xfrm>
        </p:grpSpPr>
        <p:pic>
          <p:nvPicPr>
            <p:cNvPr id="27" name="Google Shape;339;p37">
              <a:extLst>
                <a:ext uri="{FF2B5EF4-FFF2-40B4-BE49-F238E27FC236}">
                  <a16:creationId xmlns:a16="http://schemas.microsoft.com/office/drawing/2014/main" id="{F3D5D946-410C-0636-D163-9C986D2F7BF7}"/>
                </a:ext>
              </a:extLst>
            </p:cNvPr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9852047" y="5373988"/>
              <a:ext cx="613645" cy="3376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340;p37">
              <a:extLst>
                <a:ext uri="{FF2B5EF4-FFF2-40B4-BE49-F238E27FC236}">
                  <a16:creationId xmlns:a16="http://schemas.microsoft.com/office/drawing/2014/main" id="{F4A65676-04AD-D7E6-8336-D1CB400FDA20}"/>
                </a:ext>
              </a:extLst>
            </p:cNvPr>
            <p:cNvPicPr preferRelativeResize="0"/>
            <p:nvPr/>
          </p:nvPicPr>
          <p:blipFill>
            <a:blip r:embed="rId13">
              <a:alphaModFix/>
            </a:blip>
            <a:stretch>
              <a:fillRect/>
            </a:stretch>
          </p:blipFill>
          <p:spPr>
            <a:xfrm>
              <a:off x="7756730" y="5373988"/>
              <a:ext cx="358224" cy="4022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Google Shape;341;p37">
              <a:extLst>
                <a:ext uri="{FF2B5EF4-FFF2-40B4-BE49-F238E27FC236}">
                  <a16:creationId xmlns:a16="http://schemas.microsoft.com/office/drawing/2014/main" id="{DA59F84B-BC8E-543C-8F51-7FAAD1389D25}"/>
                </a:ext>
              </a:extLst>
            </p:cNvPr>
            <p:cNvPicPr preferRelativeResize="0"/>
            <p:nvPr/>
          </p:nvPicPr>
          <p:blipFill>
            <a:blip r:embed="rId14">
              <a:alphaModFix/>
            </a:blip>
            <a:stretch>
              <a:fillRect/>
            </a:stretch>
          </p:blipFill>
          <p:spPr>
            <a:xfrm>
              <a:off x="9699394" y="5763189"/>
              <a:ext cx="766298" cy="3636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Google Shape;342;p37">
              <a:extLst>
                <a:ext uri="{FF2B5EF4-FFF2-40B4-BE49-F238E27FC236}">
                  <a16:creationId xmlns:a16="http://schemas.microsoft.com/office/drawing/2014/main" id="{CB487625-A7B9-60CB-64EA-474BE62A773A}"/>
                </a:ext>
              </a:extLst>
            </p:cNvPr>
            <p:cNvPicPr preferRelativeResize="0"/>
            <p:nvPr/>
          </p:nvPicPr>
          <p:blipFill>
            <a:blip r:embed="rId15">
              <a:alphaModFix/>
            </a:blip>
            <a:stretch>
              <a:fillRect/>
            </a:stretch>
          </p:blipFill>
          <p:spPr>
            <a:xfrm>
              <a:off x="9309848" y="5373988"/>
              <a:ext cx="431679" cy="5046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43;p37">
              <a:extLst>
                <a:ext uri="{FF2B5EF4-FFF2-40B4-BE49-F238E27FC236}">
                  <a16:creationId xmlns:a16="http://schemas.microsoft.com/office/drawing/2014/main" id="{1238A23B-ADE1-1749-CA80-590D10F83CF2}"/>
                </a:ext>
              </a:extLst>
            </p:cNvPr>
            <p:cNvPicPr preferRelativeResize="0"/>
            <p:nvPr/>
          </p:nvPicPr>
          <p:blipFill>
            <a:blip r:embed="rId16">
              <a:alphaModFix/>
            </a:blip>
            <a:stretch>
              <a:fillRect/>
            </a:stretch>
          </p:blipFill>
          <p:spPr>
            <a:xfrm>
              <a:off x="8767660" y="5373988"/>
              <a:ext cx="431669" cy="5913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Google Shape;344;p37">
              <a:extLst>
                <a:ext uri="{FF2B5EF4-FFF2-40B4-BE49-F238E27FC236}">
                  <a16:creationId xmlns:a16="http://schemas.microsoft.com/office/drawing/2014/main" id="{9046D488-CE10-6426-9D06-40F578E39F19}"/>
                </a:ext>
              </a:extLst>
            </p:cNvPr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8794937" y="5910975"/>
              <a:ext cx="706508" cy="2159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" name="Google Shape;345;p37">
              <a:extLst>
                <a:ext uri="{FF2B5EF4-FFF2-40B4-BE49-F238E27FC236}">
                  <a16:creationId xmlns:a16="http://schemas.microsoft.com/office/drawing/2014/main" id="{D8653F05-8B9F-24A3-6A5C-96F896E7189F}"/>
                </a:ext>
              </a:extLst>
            </p:cNvPr>
            <p:cNvPicPr preferRelativeResize="0"/>
            <p:nvPr/>
          </p:nvPicPr>
          <p:blipFill>
            <a:blip r:embed="rId11">
              <a:alphaModFix/>
            </a:blip>
            <a:stretch>
              <a:fillRect/>
            </a:stretch>
          </p:blipFill>
          <p:spPr>
            <a:xfrm>
              <a:off x="7756730" y="5910983"/>
              <a:ext cx="840259" cy="215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Google Shape;346;p37">
              <a:extLst>
                <a:ext uri="{FF2B5EF4-FFF2-40B4-BE49-F238E27FC236}">
                  <a16:creationId xmlns:a16="http://schemas.microsoft.com/office/drawing/2014/main" id="{97C2FA59-C2E1-2918-5EDF-66976EA5A7B4}"/>
                </a:ext>
              </a:extLst>
            </p:cNvPr>
            <p:cNvPicPr preferRelativeResize="0"/>
            <p:nvPr/>
          </p:nvPicPr>
          <p:blipFill>
            <a:blip r:embed="rId17">
              <a:alphaModFix/>
            </a:blip>
            <a:stretch>
              <a:fillRect/>
            </a:stretch>
          </p:blipFill>
          <p:spPr>
            <a:xfrm>
              <a:off x="8225474" y="5373988"/>
              <a:ext cx="431667" cy="43166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9" name="Gráfico 38">
            <a:extLst>
              <a:ext uri="{FF2B5EF4-FFF2-40B4-BE49-F238E27FC236}">
                <a16:creationId xmlns:a16="http://schemas.microsoft.com/office/drawing/2014/main" id="{097A3D12-6EB1-530B-E642-3FAD1D609C1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1416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2A5F81-7FF3-D342-A667-ACC3441B73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49343C78-D4CC-1F43-F921-8F80BDE6DD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How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does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it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work</a:t>
            </a:r>
            <a:r>
              <a:rPr lang="es-ES" sz="3200" dirty="0">
                <a:solidFill>
                  <a:srgbClr val="380078"/>
                </a:solidFill>
              </a:rPr>
              <a:t>?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9D7D7E1-0A8F-3095-0929-555A81E80CF1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Gráfico 2">
            <a:extLst>
              <a:ext uri="{FF2B5EF4-FFF2-40B4-BE49-F238E27FC236}">
                <a16:creationId xmlns:a16="http://schemas.microsoft.com/office/drawing/2014/main" id="{69C90EC6-415F-4932-1901-BDA61F361D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581535C-7A6A-C10A-4231-890B8E57F9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859" y="1504823"/>
            <a:ext cx="9281739" cy="4570663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35C28850-B26C-1359-29B4-548C09FDB1B2}"/>
              </a:ext>
            </a:extLst>
          </p:cNvPr>
          <p:cNvSpPr/>
          <p:nvPr/>
        </p:nvSpPr>
        <p:spPr>
          <a:xfrm>
            <a:off x="9144000" y="1936376"/>
            <a:ext cx="1488141" cy="489324"/>
          </a:xfrm>
          <a:prstGeom prst="rect">
            <a:avLst/>
          </a:prstGeom>
          <a:noFill/>
          <a:ln w="38100">
            <a:solidFill>
              <a:srgbClr val="E4005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A7510D58-3E37-765E-D1F7-2ADA89D0C39F}"/>
              </a:ext>
            </a:extLst>
          </p:cNvPr>
          <p:cNvCxnSpPr>
            <a:cxnSpLocks/>
            <a:endCxn id="7" idx="3"/>
          </p:cNvCxnSpPr>
          <p:nvPr/>
        </p:nvCxnSpPr>
        <p:spPr>
          <a:xfrm flipH="1">
            <a:off x="10632141" y="2181038"/>
            <a:ext cx="555812" cy="0"/>
          </a:xfrm>
          <a:prstGeom prst="straightConnector1">
            <a:avLst/>
          </a:prstGeom>
          <a:ln w="38100">
            <a:solidFill>
              <a:srgbClr val="E4005F"/>
            </a:solidFill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84924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C9DEF-1FFA-BB5D-681F-8CE30BC753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nterfaz de usuario gráfica, Aplicación, Sitio web&#10;&#10;El contenido generado por IA puede ser incorrecto.">
            <a:extLst>
              <a:ext uri="{FF2B5EF4-FFF2-40B4-BE49-F238E27FC236}">
                <a16:creationId xmlns:a16="http://schemas.microsoft.com/office/drawing/2014/main" id="{64405AA6-50A8-1E83-AC99-CDFC417AF5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465" y="1598531"/>
            <a:ext cx="9205069" cy="4486393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A56E7F8F-2B82-25B7-29F6-805C3F9ED8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How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does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it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work</a:t>
            </a:r>
            <a:r>
              <a:rPr lang="es-ES" sz="3200" dirty="0">
                <a:solidFill>
                  <a:srgbClr val="380078"/>
                </a:solidFill>
              </a:rPr>
              <a:t>?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9511BFFA-AC2C-90FB-E253-AD59A7931550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Gráfico 2">
            <a:extLst>
              <a:ext uri="{FF2B5EF4-FFF2-40B4-BE49-F238E27FC236}">
                <a16:creationId xmlns:a16="http://schemas.microsoft.com/office/drawing/2014/main" id="{EA8EEFD3-05AB-80C6-6E2B-7800C95FDA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C99430CC-36BD-73C3-FB88-02BD7FD88060}"/>
              </a:ext>
            </a:extLst>
          </p:cNvPr>
          <p:cNvSpPr/>
          <p:nvPr/>
        </p:nvSpPr>
        <p:spPr>
          <a:xfrm>
            <a:off x="5495362" y="5014807"/>
            <a:ext cx="1120590" cy="381946"/>
          </a:xfrm>
          <a:prstGeom prst="rect">
            <a:avLst/>
          </a:prstGeom>
          <a:noFill/>
          <a:ln w="38100">
            <a:solidFill>
              <a:srgbClr val="E4005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6DB2C1E4-4646-5498-5068-88E328EBC372}"/>
              </a:ext>
            </a:extLst>
          </p:cNvPr>
          <p:cNvCxnSpPr>
            <a:cxnSpLocks/>
          </p:cNvCxnSpPr>
          <p:nvPr/>
        </p:nvCxnSpPr>
        <p:spPr>
          <a:xfrm flipV="1">
            <a:off x="6078071" y="5396753"/>
            <a:ext cx="0" cy="688171"/>
          </a:xfrm>
          <a:prstGeom prst="straightConnector1">
            <a:avLst/>
          </a:prstGeom>
          <a:ln w="38100">
            <a:solidFill>
              <a:srgbClr val="E4005F"/>
            </a:solidFill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55207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B7D9F-EBA8-C6A3-EB73-8699568F9D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8D3C7F74-8EA6-46E2-7CFC-8BA8B52D3B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How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does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it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work</a:t>
            </a:r>
            <a:r>
              <a:rPr lang="es-ES" sz="3200" dirty="0">
                <a:solidFill>
                  <a:srgbClr val="380078"/>
                </a:solidFill>
              </a:rPr>
              <a:t>?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7F3D934-2EF5-3FFB-A6AC-41D95AB35AB8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Gráfico 2">
            <a:extLst>
              <a:ext uri="{FF2B5EF4-FFF2-40B4-BE49-F238E27FC236}">
                <a16:creationId xmlns:a16="http://schemas.microsoft.com/office/drawing/2014/main" id="{E8C55719-C57B-8642-284B-D8BE35E728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pic>
        <p:nvPicPr>
          <p:cNvPr id="5" name="Submission Form fast">
            <a:hlinkClick r:id="" action="ppaction://media"/>
            <a:extLst>
              <a:ext uri="{FF2B5EF4-FFF2-40B4-BE49-F238E27FC236}">
                <a16:creationId xmlns:a16="http://schemas.microsoft.com/office/drawing/2014/main" id="{499275BE-B01A-25C9-9381-83570A36797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 t="5972" b="5260"/>
          <a:stretch>
            <a:fillRect/>
          </a:stretch>
        </p:blipFill>
        <p:spPr>
          <a:xfrm>
            <a:off x="1574173" y="1583910"/>
            <a:ext cx="9043654" cy="4515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2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3DA8F7-3D3D-2DFF-0A0C-6B1FD5AAC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A5A374-B7B3-83BD-A875-5AEA3BF70B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How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does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it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work</a:t>
            </a:r>
            <a:r>
              <a:rPr lang="es-ES" sz="3200" dirty="0">
                <a:solidFill>
                  <a:srgbClr val="380078"/>
                </a:solidFill>
              </a:rPr>
              <a:t>?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621226A6-B37A-33B2-0863-76BD0AB13E65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Gráfico 2">
            <a:extLst>
              <a:ext uri="{FF2B5EF4-FFF2-40B4-BE49-F238E27FC236}">
                <a16:creationId xmlns:a16="http://schemas.microsoft.com/office/drawing/2014/main" id="{224E79D4-E314-15C0-2DF3-995097628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sp>
        <p:nvSpPr>
          <p:cNvPr id="9" name="Forma libre: forma 8">
            <a:extLst>
              <a:ext uri="{FF2B5EF4-FFF2-40B4-BE49-F238E27FC236}">
                <a16:creationId xmlns:a16="http://schemas.microsoft.com/office/drawing/2014/main" id="{A83F9BD8-183D-E530-F4A8-0C456BA26A1C}"/>
              </a:ext>
            </a:extLst>
          </p:cNvPr>
          <p:cNvSpPr/>
          <p:nvPr/>
        </p:nvSpPr>
        <p:spPr>
          <a:xfrm>
            <a:off x="2379321" y="3230942"/>
            <a:ext cx="879915" cy="1018851"/>
          </a:xfrm>
          <a:custGeom>
            <a:avLst/>
            <a:gdLst>
              <a:gd name="connsiteX0" fmla="*/ 0 w 879915"/>
              <a:gd name="connsiteY0" fmla="*/ 891720 h 1018851"/>
              <a:gd name="connsiteX1" fmla="*/ 0 w 879915"/>
              <a:gd name="connsiteY1" fmla="*/ 127132 h 1018851"/>
              <a:gd name="connsiteX2" fmla="*/ 127125 w 879915"/>
              <a:gd name="connsiteY2" fmla="*/ 0 h 1018851"/>
              <a:gd name="connsiteX3" fmla="*/ 752784 w 879915"/>
              <a:gd name="connsiteY3" fmla="*/ 0 h 1018851"/>
              <a:gd name="connsiteX4" fmla="*/ 879916 w 879915"/>
              <a:gd name="connsiteY4" fmla="*/ 127132 h 1018851"/>
              <a:gd name="connsiteX5" fmla="*/ 879916 w 879915"/>
              <a:gd name="connsiteY5" fmla="*/ 891720 h 1018851"/>
              <a:gd name="connsiteX6" fmla="*/ 752784 w 879915"/>
              <a:gd name="connsiteY6" fmla="*/ 1018852 h 1018851"/>
              <a:gd name="connsiteX7" fmla="*/ 127125 w 879915"/>
              <a:gd name="connsiteY7" fmla="*/ 1018852 h 1018851"/>
              <a:gd name="connsiteX8" fmla="*/ 0 w 879915"/>
              <a:gd name="connsiteY8" fmla="*/ 891720 h 1018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79915" h="1018851">
                <a:moveTo>
                  <a:pt x="0" y="891720"/>
                </a:moveTo>
                <a:lnTo>
                  <a:pt x="0" y="127132"/>
                </a:lnTo>
                <a:cubicBezTo>
                  <a:pt x="0" y="56919"/>
                  <a:pt x="56912" y="0"/>
                  <a:pt x="127125" y="0"/>
                </a:cubicBezTo>
                <a:lnTo>
                  <a:pt x="752784" y="0"/>
                </a:lnTo>
                <a:cubicBezTo>
                  <a:pt x="822997" y="0"/>
                  <a:pt x="879916" y="56919"/>
                  <a:pt x="879916" y="127132"/>
                </a:cubicBezTo>
                <a:lnTo>
                  <a:pt x="879916" y="891720"/>
                </a:lnTo>
                <a:cubicBezTo>
                  <a:pt x="879916" y="961933"/>
                  <a:pt x="822997" y="1018852"/>
                  <a:pt x="752784" y="1018852"/>
                </a:cubicBezTo>
                <a:lnTo>
                  <a:pt x="127125" y="1018852"/>
                </a:lnTo>
                <a:cubicBezTo>
                  <a:pt x="56912" y="1018852"/>
                  <a:pt x="0" y="961933"/>
                  <a:pt x="0" y="891720"/>
                </a:cubicBezTo>
                <a:close/>
              </a:path>
            </a:pathLst>
          </a:custGeom>
          <a:noFill/>
          <a:ln w="50840" cap="flat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10" name="Forma libre: forma 9">
            <a:extLst>
              <a:ext uri="{FF2B5EF4-FFF2-40B4-BE49-F238E27FC236}">
                <a16:creationId xmlns:a16="http://schemas.microsoft.com/office/drawing/2014/main" id="{2B7E57A1-E998-5198-9886-8998EA985B7C}"/>
              </a:ext>
            </a:extLst>
          </p:cNvPr>
          <p:cNvSpPr/>
          <p:nvPr/>
        </p:nvSpPr>
        <p:spPr>
          <a:xfrm>
            <a:off x="2178642" y="3416176"/>
            <a:ext cx="879915" cy="1018851"/>
          </a:xfrm>
          <a:custGeom>
            <a:avLst/>
            <a:gdLst>
              <a:gd name="connsiteX0" fmla="*/ 0 w 879915"/>
              <a:gd name="connsiteY0" fmla="*/ 891720 h 1018851"/>
              <a:gd name="connsiteX1" fmla="*/ 0 w 879915"/>
              <a:gd name="connsiteY1" fmla="*/ 127132 h 1018851"/>
              <a:gd name="connsiteX2" fmla="*/ 127132 w 879915"/>
              <a:gd name="connsiteY2" fmla="*/ 0 h 1018851"/>
              <a:gd name="connsiteX3" fmla="*/ 752784 w 879915"/>
              <a:gd name="connsiteY3" fmla="*/ 0 h 1018851"/>
              <a:gd name="connsiteX4" fmla="*/ 879916 w 879915"/>
              <a:gd name="connsiteY4" fmla="*/ 127132 h 1018851"/>
              <a:gd name="connsiteX5" fmla="*/ 879916 w 879915"/>
              <a:gd name="connsiteY5" fmla="*/ 891720 h 1018851"/>
              <a:gd name="connsiteX6" fmla="*/ 752784 w 879915"/>
              <a:gd name="connsiteY6" fmla="*/ 1018852 h 1018851"/>
              <a:gd name="connsiteX7" fmla="*/ 127132 w 879915"/>
              <a:gd name="connsiteY7" fmla="*/ 1018852 h 1018851"/>
              <a:gd name="connsiteX8" fmla="*/ 0 w 879915"/>
              <a:gd name="connsiteY8" fmla="*/ 891720 h 1018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79915" h="1018851">
                <a:moveTo>
                  <a:pt x="0" y="891720"/>
                </a:moveTo>
                <a:lnTo>
                  <a:pt x="0" y="127132"/>
                </a:lnTo>
                <a:cubicBezTo>
                  <a:pt x="0" y="56919"/>
                  <a:pt x="56919" y="0"/>
                  <a:pt x="127132" y="0"/>
                </a:cubicBezTo>
                <a:lnTo>
                  <a:pt x="752784" y="0"/>
                </a:lnTo>
                <a:cubicBezTo>
                  <a:pt x="822996" y="0"/>
                  <a:pt x="879916" y="56919"/>
                  <a:pt x="879916" y="127132"/>
                </a:cubicBezTo>
                <a:lnTo>
                  <a:pt x="879916" y="891720"/>
                </a:lnTo>
                <a:cubicBezTo>
                  <a:pt x="879916" y="961933"/>
                  <a:pt x="822996" y="1018852"/>
                  <a:pt x="752784" y="1018852"/>
                </a:cubicBezTo>
                <a:lnTo>
                  <a:pt x="127132" y="1018852"/>
                </a:lnTo>
                <a:cubicBezTo>
                  <a:pt x="56919" y="1018852"/>
                  <a:pt x="0" y="961933"/>
                  <a:pt x="0" y="891720"/>
                </a:cubicBezTo>
                <a:close/>
              </a:path>
            </a:pathLst>
          </a:custGeom>
          <a:noFill/>
          <a:ln w="50840" cap="flat">
            <a:solidFill>
              <a:srgbClr val="380078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11" name="Forma libre: forma 10">
            <a:extLst>
              <a:ext uri="{FF2B5EF4-FFF2-40B4-BE49-F238E27FC236}">
                <a16:creationId xmlns:a16="http://schemas.microsoft.com/office/drawing/2014/main" id="{B475BE29-963E-CBAA-999F-A09641560111}"/>
              </a:ext>
            </a:extLst>
          </p:cNvPr>
          <p:cNvSpPr/>
          <p:nvPr/>
        </p:nvSpPr>
        <p:spPr>
          <a:xfrm>
            <a:off x="2560024" y="3739456"/>
            <a:ext cx="317823" cy="211884"/>
          </a:xfrm>
          <a:custGeom>
            <a:avLst/>
            <a:gdLst>
              <a:gd name="connsiteX0" fmla="*/ 0 w 317823"/>
              <a:gd name="connsiteY0" fmla="*/ 109154 h 211884"/>
              <a:gd name="connsiteX1" fmla="*/ 101436 w 317823"/>
              <a:gd name="connsiteY1" fmla="*/ 211884 h 211884"/>
              <a:gd name="connsiteX2" fmla="*/ 317823 w 317823"/>
              <a:gd name="connsiteY2" fmla="*/ 0 h 21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7823" h="211884">
                <a:moveTo>
                  <a:pt x="0" y="109154"/>
                </a:moveTo>
                <a:cubicBezTo>
                  <a:pt x="0" y="109154"/>
                  <a:pt x="87912" y="211884"/>
                  <a:pt x="101436" y="211884"/>
                </a:cubicBezTo>
                <a:cubicBezTo>
                  <a:pt x="114959" y="211884"/>
                  <a:pt x="317823" y="0"/>
                  <a:pt x="317823" y="0"/>
                </a:cubicBezTo>
              </a:path>
            </a:pathLst>
          </a:custGeom>
          <a:noFill/>
          <a:ln w="50840" cap="rnd">
            <a:solidFill>
              <a:srgbClr val="FFA200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12" name="Forma libre: forma 11">
            <a:extLst>
              <a:ext uri="{FF2B5EF4-FFF2-40B4-BE49-F238E27FC236}">
                <a16:creationId xmlns:a16="http://schemas.microsoft.com/office/drawing/2014/main" id="{A8B0B26A-654C-7B17-D9AD-7BF776043473}"/>
              </a:ext>
            </a:extLst>
          </p:cNvPr>
          <p:cNvSpPr/>
          <p:nvPr/>
        </p:nvSpPr>
        <p:spPr>
          <a:xfrm>
            <a:off x="9053974" y="3105661"/>
            <a:ext cx="879957" cy="1018851"/>
          </a:xfrm>
          <a:custGeom>
            <a:avLst/>
            <a:gdLst>
              <a:gd name="connsiteX0" fmla="*/ 0 w 879957"/>
              <a:gd name="connsiteY0" fmla="*/ 891720 h 1018851"/>
              <a:gd name="connsiteX1" fmla="*/ 0 w 879957"/>
              <a:gd name="connsiteY1" fmla="*/ 127132 h 1018851"/>
              <a:gd name="connsiteX2" fmla="*/ 127160 w 879957"/>
              <a:gd name="connsiteY2" fmla="*/ 0 h 1018851"/>
              <a:gd name="connsiteX3" fmla="*/ 752798 w 879957"/>
              <a:gd name="connsiteY3" fmla="*/ 0 h 1018851"/>
              <a:gd name="connsiteX4" fmla="*/ 879958 w 879957"/>
              <a:gd name="connsiteY4" fmla="*/ 127132 h 1018851"/>
              <a:gd name="connsiteX5" fmla="*/ 879958 w 879957"/>
              <a:gd name="connsiteY5" fmla="*/ 891720 h 1018851"/>
              <a:gd name="connsiteX6" fmla="*/ 752798 w 879957"/>
              <a:gd name="connsiteY6" fmla="*/ 1018852 h 1018851"/>
              <a:gd name="connsiteX7" fmla="*/ 127160 w 879957"/>
              <a:gd name="connsiteY7" fmla="*/ 1018852 h 1018851"/>
              <a:gd name="connsiteX8" fmla="*/ 0 w 879957"/>
              <a:gd name="connsiteY8" fmla="*/ 891720 h 1018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79957" h="1018851">
                <a:moveTo>
                  <a:pt x="0" y="891720"/>
                </a:moveTo>
                <a:lnTo>
                  <a:pt x="0" y="127132"/>
                </a:lnTo>
                <a:cubicBezTo>
                  <a:pt x="0" y="56919"/>
                  <a:pt x="56933" y="0"/>
                  <a:pt x="127160" y="0"/>
                </a:cubicBezTo>
                <a:lnTo>
                  <a:pt x="752798" y="0"/>
                </a:lnTo>
                <a:cubicBezTo>
                  <a:pt x="823024" y="0"/>
                  <a:pt x="879958" y="56919"/>
                  <a:pt x="879958" y="127132"/>
                </a:cubicBezTo>
                <a:lnTo>
                  <a:pt x="879958" y="891720"/>
                </a:lnTo>
                <a:cubicBezTo>
                  <a:pt x="879958" y="961933"/>
                  <a:pt x="823024" y="1018852"/>
                  <a:pt x="752798" y="1018852"/>
                </a:cubicBezTo>
                <a:lnTo>
                  <a:pt x="127160" y="1018852"/>
                </a:lnTo>
                <a:cubicBezTo>
                  <a:pt x="56933" y="1018852"/>
                  <a:pt x="0" y="961933"/>
                  <a:pt x="0" y="891720"/>
                </a:cubicBezTo>
                <a:close/>
              </a:path>
            </a:pathLst>
          </a:custGeom>
          <a:noFill/>
          <a:ln w="50840" cap="flat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13" name="Forma libre: forma 12">
            <a:extLst>
              <a:ext uri="{FF2B5EF4-FFF2-40B4-BE49-F238E27FC236}">
                <a16:creationId xmlns:a16="http://schemas.microsoft.com/office/drawing/2014/main" id="{B5EF64E0-CD04-A2AE-37BC-2C2B504F79C0}"/>
              </a:ext>
            </a:extLst>
          </p:cNvPr>
          <p:cNvSpPr/>
          <p:nvPr/>
        </p:nvSpPr>
        <p:spPr>
          <a:xfrm>
            <a:off x="8853316" y="3290896"/>
            <a:ext cx="879888" cy="1018851"/>
          </a:xfrm>
          <a:custGeom>
            <a:avLst/>
            <a:gdLst>
              <a:gd name="connsiteX0" fmla="*/ 0 w 879888"/>
              <a:gd name="connsiteY0" fmla="*/ 891720 h 1018851"/>
              <a:gd name="connsiteX1" fmla="*/ 0 w 879888"/>
              <a:gd name="connsiteY1" fmla="*/ 127132 h 1018851"/>
              <a:gd name="connsiteX2" fmla="*/ 127160 w 879888"/>
              <a:gd name="connsiteY2" fmla="*/ 0 h 1018851"/>
              <a:gd name="connsiteX3" fmla="*/ 752798 w 879888"/>
              <a:gd name="connsiteY3" fmla="*/ 0 h 1018851"/>
              <a:gd name="connsiteX4" fmla="*/ 879888 w 879888"/>
              <a:gd name="connsiteY4" fmla="*/ 127132 h 1018851"/>
              <a:gd name="connsiteX5" fmla="*/ 879888 w 879888"/>
              <a:gd name="connsiteY5" fmla="*/ 891720 h 1018851"/>
              <a:gd name="connsiteX6" fmla="*/ 752798 w 879888"/>
              <a:gd name="connsiteY6" fmla="*/ 1018852 h 1018851"/>
              <a:gd name="connsiteX7" fmla="*/ 127160 w 879888"/>
              <a:gd name="connsiteY7" fmla="*/ 1018852 h 1018851"/>
              <a:gd name="connsiteX8" fmla="*/ 0 w 879888"/>
              <a:gd name="connsiteY8" fmla="*/ 891720 h 1018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79888" h="1018851">
                <a:moveTo>
                  <a:pt x="0" y="891720"/>
                </a:moveTo>
                <a:lnTo>
                  <a:pt x="0" y="127132"/>
                </a:lnTo>
                <a:cubicBezTo>
                  <a:pt x="0" y="56919"/>
                  <a:pt x="56933" y="0"/>
                  <a:pt x="127160" y="0"/>
                </a:cubicBezTo>
                <a:lnTo>
                  <a:pt x="752798" y="0"/>
                </a:lnTo>
                <a:cubicBezTo>
                  <a:pt x="823024" y="0"/>
                  <a:pt x="879888" y="56919"/>
                  <a:pt x="879888" y="127132"/>
                </a:cubicBezTo>
                <a:lnTo>
                  <a:pt x="879888" y="891720"/>
                </a:lnTo>
                <a:cubicBezTo>
                  <a:pt x="879888" y="961933"/>
                  <a:pt x="823024" y="1018852"/>
                  <a:pt x="752798" y="1018852"/>
                </a:cubicBezTo>
                <a:lnTo>
                  <a:pt x="127160" y="1018852"/>
                </a:lnTo>
                <a:cubicBezTo>
                  <a:pt x="56933" y="1018852"/>
                  <a:pt x="0" y="961933"/>
                  <a:pt x="0" y="891720"/>
                </a:cubicBezTo>
                <a:close/>
              </a:path>
            </a:pathLst>
          </a:custGeom>
          <a:noFill/>
          <a:ln w="50840" cap="flat">
            <a:solidFill>
              <a:srgbClr val="380078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14" name="Forma libre: forma 13">
            <a:extLst>
              <a:ext uri="{FF2B5EF4-FFF2-40B4-BE49-F238E27FC236}">
                <a16:creationId xmlns:a16="http://schemas.microsoft.com/office/drawing/2014/main" id="{113D8D95-135E-DB15-07CB-ED9F238331F1}"/>
              </a:ext>
            </a:extLst>
          </p:cNvPr>
          <p:cNvSpPr/>
          <p:nvPr/>
        </p:nvSpPr>
        <p:spPr>
          <a:xfrm>
            <a:off x="9234727" y="3614176"/>
            <a:ext cx="317794" cy="211884"/>
          </a:xfrm>
          <a:custGeom>
            <a:avLst/>
            <a:gdLst>
              <a:gd name="connsiteX0" fmla="*/ 0 w 317794"/>
              <a:gd name="connsiteY0" fmla="*/ 109154 h 211884"/>
              <a:gd name="connsiteX1" fmla="*/ 101407 w 317794"/>
              <a:gd name="connsiteY1" fmla="*/ 211884 h 211884"/>
              <a:gd name="connsiteX2" fmla="*/ 317795 w 317794"/>
              <a:gd name="connsiteY2" fmla="*/ 0 h 21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7794" h="211884">
                <a:moveTo>
                  <a:pt x="0" y="109154"/>
                </a:moveTo>
                <a:cubicBezTo>
                  <a:pt x="0" y="109154"/>
                  <a:pt x="87905" y="211884"/>
                  <a:pt x="101407" y="211884"/>
                </a:cubicBezTo>
                <a:cubicBezTo>
                  <a:pt x="114910" y="211884"/>
                  <a:pt x="317795" y="0"/>
                  <a:pt x="317795" y="0"/>
                </a:cubicBezTo>
              </a:path>
            </a:pathLst>
          </a:custGeom>
          <a:noFill/>
          <a:ln w="50840" cap="rnd">
            <a:solidFill>
              <a:srgbClr val="FFA200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17" name="Forma libre: forma 16">
            <a:extLst>
              <a:ext uri="{FF2B5EF4-FFF2-40B4-BE49-F238E27FC236}">
                <a16:creationId xmlns:a16="http://schemas.microsoft.com/office/drawing/2014/main" id="{213E00A4-984B-D0F0-1FC8-7CCF2B079959}"/>
              </a:ext>
            </a:extLst>
          </p:cNvPr>
          <p:cNvSpPr/>
          <p:nvPr/>
        </p:nvSpPr>
        <p:spPr>
          <a:xfrm>
            <a:off x="3501049" y="3752626"/>
            <a:ext cx="400200" cy="153757"/>
          </a:xfrm>
          <a:custGeom>
            <a:avLst/>
            <a:gdLst>
              <a:gd name="connsiteX0" fmla="*/ 397147 w 400200"/>
              <a:gd name="connsiteY0" fmla="*/ 84263 h 153757"/>
              <a:gd name="connsiteX1" fmla="*/ 397147 w 400200"/>
              <a:gd name="connsiteY1" fmla="*/ 69494 h 153757"/>
              <a:gd name="connsiteX2" fmla="*/ 330706 w 400200"/>
              <a:gd name="connsiteY2" fmla="*/ 3054 h 153757"/>
              <a:gd name="connsiteX3" fmla="*/ 315937 w 400200"/>
              <a:gd name="connsiteY3" fmla="*/ 3054 h 153757"/>
              <a:gd name="connsiteX4" fmla="*/ 315937 w 400200"/>
              <a:gd name="connsiteY4" fmla="*/ 17823 h 153757"/>
              <a:gd name="connsiteX5" fmla="*/ 375000 w 400200"/>
              <a:gd name="connsiteY5" fmla="*/ 76879 h 153757"/>
              <a:gd name="connsiteX6" fmla="*/ 315937 w 400200"/>
              <a:gd name="connsiteY6" fmla="*/ 135935 h 153757"/>
              <a:gd name="connsiteX7" fmla="*/ 315937 w 400200"/>
              <a:gd name="connsiteY7" fmla="*/ 150704 h 153757"/>
              <a:gd name="connsiteX8" fmla="*/ 330706 w 400200"/>
              <a:gd name="connsiteY8" fmla="*/ 150704 h 153757"/>
              <a:gd name="connsiteX9" fmla="*/ 397147 w 400200"/>
              <a:gd name="connsiteY9" fmla="*/ 84263 h 153757"/>
              <a:gd name="connsiteX10" fmla="*/ 0 w 400200"/>
              <a:gd name="connsiteY10" fmla="*/ 76879 h 153757"/>
              <a:gd name="connsiteX11" fmla="*/ 0 w 400200"/>
              <a:gd name="connsiteY11" fmla="*/ 87319 h 153757"/>
              <a:gd name="connsiteX12" fmla="*/ 389762 w 400200"/>
              <a:gd name="connsiteY12" fmla="*/ 87319 h 153757"/>
              <a:gd name="connsiteX13" fmla="*/ 389762 w 400200"/>
              <a:gd name="connsiteY13" fmla="*/ 76879 h 153757"/>
              <a:gd name="connsiteX14" fmla="*/ 389762 w 400200"/>
              <a:gd name="connsiteY14" fmla="*/ 66439 h 153757"/>
              <a:gd name="connsiteX15" fmla="*/ 0 w 400200"/>
              <a:gd name="connsiteY15" fmla="*/ 66439 h 153757"/>
              <a:gd name="connsiteX16" fmla="*/ 0 w 400200"/>
              <a:gd name="connsiteY16" fmla="*/ 76879 h 153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0200" h="153757">
                <a:moveTo>
                  <a:pt x="397147" y="84263"/>
                </a:moveTo>
                <a:cubicBezTo>
                  <a:pt x="401218" y="80185"/>
                  <a:pt x="401218" y="73573"/>
                  <a:pt x="397147" y="69494"/>
                </a:cubicBezTo>
                <a:lnTo>
                  <a:pt x="330706" y="3054"/>
                </a:lnTo>
                <a:cubicBezTo>
                  <a:pt x="326627" y="-1018"/>
                  <a:pt x="320016" y="-1018"/>
                  <a:pt x="315937" y="3054"/>
                </a:cubicBezTo>
                <a:cubicBezTo>
                  <a:pt x="311865" y="7132"/>
                  <a:pt x="311865" y="13744"/>
                  <a:pt x="315937" y="17823"/>
                </a:cubicBezTo>
                <a:lnTo>
                  <a:pt x="375000" y="76879"/>
                </a:lnTo>
                <a:lnTo>
                  <a:pt x="315937" y="135935"/>
                </a:lnTo>
                <a:cubicBezTo>
                  <a:pt x="311865" y="140013"/>
                  <a:pt x="311865" y="146625"/>
                  <a:pt x="315937" y="150704"/>
                </a:cubicBezTo>
                <a:cubicBezTo>
                  <a:pt x="320016" y="154775"/>
                  <a:pt x="326627" y="154775"/>
                  <a:pt x="330706" y="150704"/>
                </a:cubicBezTo>
                <a:lnTo>
                  <a:pt x="397147" y="84263"/>
                </a:lnTo>
                <a:close/>
                <a:moveTo>
                  <a:pt x="0" y="76879"/>
                </a:moveTo>
                <a:lnTo>
                  <a:pt x="0" y="87319"/>
                </a:lnTo>
                <a:lnTo>
                  <a:pt x="389762" y="87319"/>
                </a:lnTo>
                <a:lnTo>
                  <a:pt x="389762" y="76879"/>
                </a:lnTo>
                <a:lnTo>
                  <a:pt x="389762" y="66439"/>
                </a:lnTo>
                <a:lnTo>
                  <a:pt x="0" y="66439"/>
                </a:lnTo>
                <a:lnTo>
                  <a:pt x="0" y="76879"/>
                </a:lnTo>
                <a:close/>
              </a:path>
            </a:pathLst>
          </a:custGeom>
          <a:solidFill>
            <a:srgbClr val="00BFD4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18" name="Forma libre: forma 17">
            <a:extLst>
              <a:ext uri="{FF2B5EF4-FFF2-40B4-BE49-F238E27FC236}">
                <a16:creationId xmlns:a16="http://schemas.microsoft.com/office/drawing/2014/main" id="{120857BC-EB1F-AD65-5C00-1F237388464B}"/>
              </a:ext>
            </a:extLst>
          </p:cNvPr>
          <p:cNvSpPr/>
          <p:nvPr/>
        </p:nvSpPr>
        <p:spPr>
          <a:xfrm>
            <a:off x="5136657" y="3752626"/>
            <a:ext cx="400200" cy="153757"/>
          </a:xfrm>
          <a:custGeom>
            <a:avLst/>
            <a:gdLst>
              <a:gd name="connsiteX0" fmla="*/ 397146 w 400200"/>
              <a:gd name="connsiteY0" fmla="*/ 84263 h 153757"/>
              <a:gd name="connsiteX1" fmla="*/ 397146 w 400200"/>
              <a:gd name="connsiteY1" fmla="*/ 69494 h 153757"/>
              <a:gd name="connsiteX2" fmla="*/ 330706 w 400200"/>
              <a:gd name="connsiteY2" fmla="*/ 3054 h 153757"/>
              <a:gd name="connsiteX3" fmla="*/ 315937 w 400200"/>
              <a:gd name="connsiteY3" fmla="*/ 3054 h 153757"/>
              <a:gd name="connsiteX4" fmla="*/ 315937 w 400200"/>
              <a:gd name="connsiteY4" fmla="*/ 17823 h 153757"/>
              <a:gd name="connsiteX5" fmla="*/ 375000 w 400200"/>
              <a:gd name="connsiteY5" fmla="*/ 76879 h 153757"/>
              <a:gd name="connsiteX6" fmla="*/ 315937 w 400200"/>
              <a:gd name="connsiteY6" fmla="*/ 135935 h 153757"/>
              <a:gd name="connsiteX7" fmla="*/ 315937 w 400200"/>
              <a:gd name="connsiteY7" fmla="*/ 150704 h 153757"/>
              <a:gd name="connsiteX8" fmla="*/ 330706 w 400200"/>
              <a:gd name="connsiteY8" fmla="*/ 150704 h 153757"/>
              <a:gd name="connsiteX9" fmla="*/ 397146 w 400200"/>
              <a:gd name="connsiteY9" fmla="*/ 84263 h 153757"/>
              <a:gd name="connsiteX10" fmla="*/ 0 w 400200"/>
              <a:gd name="connsiteY10" fmla="*/ 76879 h 153757"/>
              <a:gd name="connsiteX11" fmla="*/ 0 w 400200"/>
              <a:gd name="connsiteY11" fmla="*/ 87319 h 153757"/>
              <a:gd name="connsiteX12" fmla="*/ 389762 w 400200"/>
              <a:gd name="connsiteY12" fmla="*/ 87319 h 153757"/>
              <a:gd name="connsiteX13" fmla="*/ 389762 w 400200"/>
              <a:gd name="connsiteY13" fmla="*/ 76879 h 153757"/>
              <a:gd name="connsiteX14" fmla="*/ 389762 w 400200"/>
              <a:gd name="connsiteY14" fmla="*/ 66439 h 153757"/>
              <a:gd name="connsiteX15" fmla="*/ 0 w 400200"/>
              <a:gd name="connsiteY15" fmla="*/ 66439 h 153757"/>
              <a:gd name="connsiteX16" fmla="*/ 0 w 400200"/>
              <a:gd name="connsiteY16" fmla="*/ 76879 h 153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0200" h="153757">
                <a:moveTo>
                  <a:pt x="397146" y="84263"/>
                </a:moveTo>
                <a:cubicBezTo>
                  <a:pt x="401218" y="80185"/>
                  <a:pt x="401218" y="73573"/>
                  <a:pt x="397146" y="69494"/>
                </a:cubicBezTo>
                <a:lnTo>
                  <a:pt x="330706" y="3054"/>
                </a:lnTo>
                <a:cubicBezTo>
                  <a:pt x="326628" y="-1018"/>
                  <a:pt x="320016" y="-1018"/>
                  <a:pt x="315937" y="3054"/>
                </a:cubicBezTo>
                <a:cubicBezTo>
                  <a:pt x="311865" y="7132"/>
                  <a:pt x="311865" y="13744"/>
                  <a:pt x="315937" y="17823"/>
                </a:cubicBezTo>
                <a:lnTo>
                  <a:pt x="375000" y="76879"/>
                </a:lnTo>
                <a:lnTo>
                  <a:pt x="315937" y="135935"/>
                </a:lnTo>
                <a:cubicBezTo>
                  <a:pt x="311865" y="140013"/>
                  <a:pt x="311865" y="146625"/>
                  <a:pt x="315937" y="150704"/>
                </a:cubicBezTo>
                <a:cubicBezTo>
                  <a:pt x="320016" y="154775"/>
                  <a:pt x="326628" y="154775"/>
                  <a:pt x="330706" y="150704"/>
                </a:cubicBezTo>
                <a:lnTo>
                  <a:pt x="397146" y="84263"/>
                </a:lnTo>
                <a:close/>
                <a:moveTo>
                  <a:pt x="0" y="76879"/>
                </a:moveTo>
                <a:lnTo>
                  <a:pt x="0" y="87319"/>
                </a:lnTo>
                <a:lnTo>
                  <a:pt x="389762" y="87319"/>
                </a:lnTo>
                <a:lnTo>
                  <a:pt x="389762" y="76879"/>
                </a:lnTo>
                <a:lnTo>
                  <a:pt x="389762" y="66439"/>
                </a:lnTo>
                <a:lnTo>
                  <a:pt x="0" y="66439"/>
                </a:lnTo>
                <a:lnTo>
                  <a:pt x="0" y="76879"/>
                </a:lnTo>
                <a:close/>
              </a:path>
            </a:pathLst>
          </a:custGeom>
          <a:solidFill>
            <a:srgbClr val="00BFD4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19" name="Forma libre: forma 18">
            <a:extLst>
              <a:ext uri="{FF2B5EF4-FFF2-40B4-BE49-F238E27FC236}">
                <a16:creationId xmlns:a16="http://schemas.microsoft.com/office/drawing/2014/main" id="{4839465C-BF88-A3E5-55F1-3CA09E68D200}"/>
              </a:ext>
            </a:extLst>
          </p:cNvPr>
          <p:cNvSpPr/>
          <p:nvPr/>
        </p:nvSpPr>
        <p:spPr>
          <a:xfrm>
            <a:off x="5130532" y="3358827"/>
            <a:ext cx="294966" cy="235526"/>
          </a:xfrm>
          <a:custGeom>
            <a:avLst/>
            <a:gdLst>
              <a:gd name="connsiteX0" fmla="*/ 294834 w 294966"/>
              <a:gd name="connsiteY0" fmla="*/ 26878 h 235526"/>
              <a:gd name="connsiteX1" fmla="*/ 286169 w 294966"/>
              <a:gd name="connsiteY1" fmla="*/ 14928 h 235526"/>
              <a:gd name="connsiteX2" fmla="*/ 193378 w 294966"/>
              <a:gd name="connsiteY2" fmla="*/ 131 h 235526"/>
              <a:gd name="connsiteX3" fmla="*/ 181427 w 294966"/>
              <a:gd name="connsiteY3" fmla="*/ 8803 h 235526"/>
              <a:gd name="connsiteX4" fmla="*/ 190093 w 294966"/>
              <a:gd name="connsiteY4" fmla="*/ 20754 h 235526"/>
              <a:gd name="connsiteX5" fmla="*/ 272576 w 294966"/>
              <a:gd name="connsiteY5" fmla="*/ 33901 h 235526"/>
              <a:gd name="connsiteX6" fmla="*/ 259421 w 294966"/>
              <a:gd name="connsiteY6" fmla="*/ 116384 h 235526"/>
              <a:gd name="connsiteX7" fmla="*/ 268094 w 294966"/>
              <a:gd name="connsiteY7" fmla="*/ 128335 h 235526"/>
              <a:gd name="connsiteX8" fmla="*/ 280044 w 294966"/>
              <a:gd name="connsiteY8" fmla="*/ 119670 h 235526"/>
              <a:gd name="connsiteX9" fmla="*/ 294834 w 294966"/>
              <a:gd name="connsiteY9" fmla="*/ 26878 h 235526"/>
              <a:gd name="connsiteX10" fmla="*/ 6125 w 294966"/>
              <a:gd name="connsiteY10" fmla="*/ 227077 h 235526"/>
              <a:gd name="connsiteX11" fmla="*/ 12250 w 294966"/>
              <a:gd name="connsiteY11" fmla="*/ 235526 h 235526"/>
              <a:gd name="connsiteX12" fmla="*/ 290651 w 294966"/>
              <a:gd name="connsiteY12" fmla="*/ 33685 h 235526"/>
              <a:gd name="connsiteX13" fmla="*/ 284526 w 294966"/>
              <a:gd name="connsiteY13" fmla="*/ 25236 h 235526"/>
              <a:gd name="connsiteX14" fmla="*/ 278401 w 294966"/>
              <a:gd name="connsiteY14" fmla="*/ 16786 h 235526"/>
              <a:gd name="connsiteX15" fmla="*/ 0 w 294966"/>
              <a:gd name="connsiteY15" fmla="*/ 218627 h 235526"/>
              <a:gd name="connsiteX16" fmla="*/ 6125 w 294966"/>
              <a:gd name="connsiteY16" fmla="*/ 227077 h 235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94966" h="235526">
                <a:moveTo>
                  <a:pt x="294834" y="26878"/>
                </a:moveTo>
                <a:cubicBezTo>
                  <a:pt x="295746" y="21185"/>
                  <a:pt x="291862" y="15833"/>
                  <a:pt x="286169" y="14928"/>
                </a:cubicBezTo>
                <a:lnTo>
                  <a:pt x="193378" y="131"/>
                </a:lnTo>
                <a:cubicBezTo>
                  <a:pt x="187684" y="-774"/>
                  <a:pt x="182332" y="3103"/>
                  <a:pt x="181427" y="8803"/>
                </a:cubicBezTo>
                <a:cubicBezTo>
                  <a:pt x="180523" y="14497"/>
                  <a:pt x="184399" y="19849"/>
                  <a:pt x="190093" y="20754"/>
                </a:cubicBezTo>
                <a:lnTo>
                  <a:pt x="272576" y="33901"/>
                </a:lnTo>
                <a:lnTo>
                  <a:pt x="259421" y="116384"/>
                </a:lnTo>
                <a:cubicBezTo>
                  <a:pt x="258517" y="122078"/>
                  <a:pt x="262393" y="127430"/>
                  <a:pt x="268094" y="128335"/>
                </a:cubicBezTo>
                <a:cubicBezTo>
                  <a:pt x="273787" y="129240"/>
                  <a:pt x="279139" y="125363"/>
                  <a:pt x="280044" y="119670"/>
                </a:cubicBezTo>
                <a:lnTo>
                  <a:pt x="294834" y="26878"/>
                </a:lnTo>
                <a:close/>
                <a:moveTo>
                  <a:pt x="6125" y="227077"/>
                </a:moveTo>
                <a:lnTo>
                  <a:pt x="12250" y="235526"/>
                </a:lnTo>
                <a:lnTo>
                  <a:pt x="290651" y="33685"/>
                </a:lnTo>
                <a:lnTo>
                  <a:pt x="284526" y="25236"/>
                </a:lnTo>
                <a:lnTo>
                  <a:pt x="278401" y="16786"/>
                </a:lnTo>
                <a:lnTo>
                  <a:pt x="0" y="218627"/>
                </a:lnTo>
                <a:lnTo>
                  <a:pt x="6125" y="227077"/>
                </a:lnTo>
                <a:close/>
              </a:path>
            </a:pathLst>
          </a:custGeom>
          <a:solidFill>
            <a:srgbClr val="00BFD4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20" name="Forma libre: forma 19">
            <a:extLst>
              <a:ext uri="{FF2B5EF4-FFF2-40B4-BE49-F238E27FC236}">
                <a16:creationId xmlns:a16="http://schemas.microsoft.com/office/drawing/2014/main" id="{2BD4C39B-B525-BD4E-1AE9-FD547325FE67}"/>
              </a:ext>
            </a:extLst>
          </p:cNvPr>
          <p:cNvSpPr/>
          <p:nvPr/>
        </p:nvSpPr>
        <p:spPr>
          <a:xfrm>
            <a:off x="5130532" y="4141217"/>
            <a:ext cx="294966" cy="235526"/>
          </a:xfrm>
          <a:custGeom>
            <a:avLst/>
            <a:gdLst>
              <a:gd name="connsiteX0" fmla="*/ 294834 w 294966"/>
              <a:gd name="connsiteY0" fmla="*/ 208648 h 235526"/>
              <a:gd name="connsiteX1" fmla="*/ 286169 w 294966"/>
              <a:gd name="connsiteY1" fmla="*/ 220598 h 235526"/>
              <a:gd name="connsiteX2" fmla="*/ 193378 w 294966"/>
              <a:gd name="connsiteY2" fmla="*/ 235395 h 235526"/>
              <a:gd name="connsiteX3" fmla="*/ 181427 w 294966"/>
              <a:gd name="connsiteY3" fmla="*/ 226723 h 235526"/>
              <a:gd name="connsiteX4" fmla="*/ 190093 w 294966"/>
              <a:gd name="connsiteY4" fmla="*/ 214773 h 235526"/>
              <a:gd name="connsiteX5" fmla="*/ 272576 w 294966"/>
              <a:gd name="connsiteY5" fmla="*/ 201625 h 235526"/>
              <a:gd name="connsiteX6" fmla="*/ 259421 w 294966"/>
              <a:gd name="connsiteY6" fmla="*/ 119142 h 235526"/>
              <a:gd name="connsiteX7" fmla="*/ 268094 w 294966"/>
              <a:gd name="connsiteY7" fmla="*/ 107192 h 235526"/>
              <a:gd name="connsiteX8" fmla="*/ 280044 w 294966"/>
              <a:gd name="connsiteY8" fmla="*/ 115857 h 235526"/>
              <a:gd name="connsiteX9" fmla="*/ 294834 w 294966"/>
              <a:gd name="connsiteY9" fmla="*/ 208648 h 235526"/>
              <a:gd name="connsiteX10" fmla="*/ 6125 w 294966"/>
              <a:gd name="connsiteY10" fmla="*/ 8449 h 235526"/>
              <a:gd name="connsiteX11" fmla="*/ 12250 w 294966"/>
              <a:gd name="connsiteY11" fmla="*/ 0 h 235526"/>
              <a:gd name="connsiteX12" fmla="*/ 290651 w 294966"/>
              <a:gd name="connsiteY12" fmla="*/ 201841 h 235526"/>
              <a:gd name="connsiteX13" fmla="*/ 284526 w 294966"/>
              <a:gd name="connsiteY13" fmla="*/ 210290 h 235526"/>
              <a:gd name="connsiteX14" fmla="*/ 278401 w 294966"/>
              <a:gd name="connsiteY14" fmla="*/ 218740 h 235526"/>
              <a:gd name="connsiteX15" fmla="*/ 0 w 294966"/>
              <a:gd name="connsiteY15" fmla="*/ 16899 h 235526"/>
              <a:gd name="connsiteX16" fmla="*/ 6125 w 294966"/>
              <a:gd name="connsiteY16" fmla="*/ 8449 h 235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94966" h="235526">
                <a:moveTo>
                  <a:pt x="294834" y="208648"/>
                </a:moveTo>
                <a:cubicBezTo>
                  <a:pt x="295746" y="214341"/>
                  <a:pt x="291862" y="219694"/>
                  <a:pt x="286169" y="220598"/>
                </a:cubicBezTo>
                <a:lnTo>
                  <a:pt x="193378" y="235395"/>
                </a:lnTo>
                <a:cubicBezTo>
                  <a:pt x="187684" y="236300"/>
                  <a:pt x="182332" y="232423"/>
                  <a:pt x="181427" y="226723"/>
                </a:cubicBezTo>
                <a:cubicBezTo>
                  <a:pt x="180523" y="221030"/>
                  <a:pt x="184399" y="215677"/>
                  <a:pt x="190093" y="214773"/>
                </a:cubicBezTo>
                <a:lnTo>
                  <a:pt x="272576" y="201625"/>
                </a:lnTo>
                <a:lnTo>
                  <a:pt x="259421" y="119142"/>
                </a:lnTo>
                <a:cubicBezTo>
                  <a:pt x="258517" y="113448"/>
                  <a:pt x="262393" y="108096"/>
                  <a:pt x="268094" y="107192"/>
                </a:cubicBezTo>
                <a:cubicBezTo>
                  <a:pt x="273787" y="106287"/>
                  <a:pt x="279139" y="110163"/>
                  <a:pt x="280044" y="115857"/>
                </a:cubicBezTo>
                <a:lnTo>
                  <a:pt x="294834" y="208648"/>
                </a:lnTo>
                <a:close/>
                <a:moveTo>
                  <a:pt x="6125" y="8449"/>
                </a:moveTo>
                <a:lnTo>
                  <a:pt x="12250" y="0"/>
                </a:lnTo>
                <a:lnTo>
                  <a:pt x="290651" y="201841"/>
                </a:lnTo>
                <a:lnTo>
                  <a:pt x="284526" y="210290"/>
                </a:lnTo>
                <a:lnTo>
                  <a:pt x="278401" y="218740"/>
                </a:lnTo>
                <a:lnTo>
                  <a:pt x="0" y="16899"/>
                </a:lnTo>
                <a:lnTo>
                  <a:pt x="6125" y="8449"/>
                </a:lnTo>
                <a:close/>
              </a:path>
            </a:pathLst>
          </a:custGeom>
          <a:solidFill>
            <a:srgbClr val="00BFD4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21" name="Forma libre: forma 20">
            <a:extLst>
              <a:ext uri="{FF2B5EF4-FFF2-40B4-BE49-F238E27FC236}">
                <a16:creationId xmlns:a16="http://schemas.microsoft.com/office/drawing/2014/main" id="{AC807E4C-F717-5F96-C6A8-C4C6771AB873}"/>
              </a:ext>
            </a:extLst>
          </p:cNvPr>
          <p:cNvSpPr/>
          <p:nvPr/>
        </p:nvSpPr>
        <p:spPr>
          <a:xfrm>
            <a:off x="5679540" y="3337173"/>
            <a:ext cx="105973" cy="109530"/>
          </a:xfrm>
          <a:custGeom>
            <a:avLst/>
            <a:gdLst>
              <a:gd name="connsiteX0" fmla="*/ 0 w 105973"/>
              <a:gd name="connsiteY0" fmla="*/ 109530 h 109530"/>
              <a:gd name="connsiteX1" fmla="*/ 105974 w 105973"/>
              <a:gd name="connsiteY1" fmla="*/ 0 h 109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5973" h="109530">
                <a:moveTo>
                  <a:pt x="0" y="109530"/>
                </a:moveTo>
                <a:cubicBezTo>
                  <a:pt x="18354" y="74006"/>
                  <a:pt x="34341" y="0"/>
                  <a:pt x="105974" y="0"/>
                </a:cubicBezTo>
              </a:path>
            </a:pathLst>
          </a:custGeom>
          <a:noFill/>
          <a:ln w="20875" cap="flat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22" name="Forma libre: forma 21">
            <a:extLst>
              <a:ext uri="{FF2B5EF4-FFF2-40B4-BE49-F238E27FC236}">
                <a16:creationId xmlns:a16="http://schemas.microsoft.com/office/drawing/2014/main" id="{1C3AB4DA-381B-E08D-AE4C-45479215CBB5}"/>
              </a:ext>
            </a:extLst>
          </p:cNvPr>
          <p:cNvSpPr/>
          <p:nvPr/>
        </p:nvSpPr>
        <p:spPr>
          <a:xfrm>
            <a:off x="5841166" y="3337180"/>
            <a:ext cx="105973" cy="109523"/>
          </a:xfrm>
          <a:custGeom>
            <a:avLst/>
            <a:gdLst>
              <a:gd name="connsiteX0" fmla="*/ 105974 w 105973"/>
              <a:gd name="connsiteY0" fmla="*/ 109523 h 109523"/>
              <a:gd name="connsiteX1" fmla="*/ 0 w 105973"/>
              <a:gd name="connsiteY1" fmla="*/ 0 h 109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5973" h="109523">
                <a:moveTo>
                  <a:pt x="105974" y="109523"/>
                </a:moveTo>
                <a:cubicBezTo>
                  <a:pt x="87620" y="73999"/>
                  <a:pt x="71640" y="0"/>
                  <a:pt x="0" y="0"/>
                </a:cubicBezTo>
              </a:path>
            </a:pathLst>
          </a:custGeom>
          <a:noFill/>
          <a:ln w="20875" cap="flat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23" name="Forma libre: forma 22">
            <a:extLst>
              <a:ext uri="{FF2B5EF4-FFF2-40B4-BE49-F238E27FC236}">
                <a16:creationId xmlns:a16="http://schemas.microsoft.com/office/drawing/2014/main" id="{FCB18D64-7ADF-0289-1347-2E7040118A5D}"/>
              </a:ext>
            </a:extLst>
          </p:cNvPr>
          <p:cNvSpPr/>
          <p:nvPr/>
        </p:nvSpPr>
        <p:spPr>
          <a:xfrm>
            <a:off x="5716839" y="3161342"/>
            <a:ext cx="193001" cy="193001"/>
          </a:xfrm>
          <a:custGeom>
            <a:avLst/>
            <a:gdLst>
              <a:gd name="connsiteX0" fmla="*/ 96501 w 193001"/>
              <a:gd name="connsiteY0" fmla="*/ 0 h 193001"/>
              <a:gd name="connsiteX1" fmla="*/ 193002 w 193001"/>
              <a:gd name="connsiteY1" fmla="*/ 96501 h 193001"/>
              <a:gd name="connsiteX2" fmla="*/ 96501 w 193001"/>
              <a:gd name="connsiteY2" fmla="*/ 193002 h 193001"/>
              <a:gd name="connsiteX3" fmla="*/ 0 w 193001"/>
              <a:gd name="connsiteY3" fmla="*/ 96501 h 193001"/>
              <a:gd name="connsiteX4" fmla="*/ 96501 w 193001"/>
              <a:gd name="connsiteY4" fmla="*/ 0 h 19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001" h="193001">
                <a:moveTo>
                  <a:pt x="96501" y="0"/>
                </a:moveTo>
                <a:cubicBezTo>
                  <a:pt x="149801" y="0"/>
                  <a:pt x="193002" y="43208"/>
                  <a:pt x="193002" y="96501"/>
                </a:cubicBezTo>
                <a:cubicBezTo>
                  <a:pt x="193002" y="149801"/>
                  <a:pt x="149801" y="193002"/>
                  <a:pt x="96501" y="193002"/>
                </a:cubicBezTo>
                <a:cubicBezTo>
                  <a:pt x="43208" y="193002"/>
                  <a:pt x="0" y="149801"/>
                  <a:pt x="0" y="96501"/>
                </a:cubicBezTo>
                <a:cubicBezTo>
                  <a:pt x="0" y="43208"/>
                  <a:pt x="43208" y="0"/>
                  <a:pt x="96501" y="0"/>
                </a:cubicBezTo>
                <a:close/>
              </a:path>
            </a:pathLst>
          </a:custGeom>
          <a:solidFill>
            <a:srgbClr val="FFFFFF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24" name="Forma libre: forma 23">
            <a:extLst>
              <a:ext uri="{FF2B5EF4-FFF2-40B4-BE49-F238E27FC236}">
                <a16:creationId xmlns:a16="http://schemas.microsoft.com/office/drawing/2014/main" id="{066746A3-6771-8992-9C1A-8D52F2CA2FE6}"/>
              </a:ext>
            </a:extLst>
          </p:cNvPr>
          <p:cNvSpPr/>
          <p:nvPr/>
        </p:nvSpPr>
        <p:spPr>
          <a:xfrm>
            <a:off x="5695959" y="3140462"/>
            <a:ext cx="234761" cy="234761"/>
          </a:xfrm>
          <a:custGeom>
            <a:avLst/>
            <a:gdLst>
              <a:gd name="connsiteX0" fmla="*/ 117381 w 234761"/>
              <a:gd name="connsiteY0" fmla="*/ 20880 h 234761"/>
              <a:gd name="connsiteX1" fmla="*/ 117381 w 234761"/>
              <a:gd name="connsiteY1" fmla="*/ 0 h 234761"/>
              <a:gd name="connsiteX2" fmla="*/ 117381 w 234761"/>
              <a:gd name="connsiteY2" fmla="*/ 0 h 234761"/>
              <a:gd name="connsiteX3" fmla="*/ 117381 w 234761"/>
              <a:gd name="connsiteY3" fmla="*/ 20880 h 234761"/>
              <a:gd name="connsiteX4" fmla="*/ 213882 w 234761"/>
              <a:gd name="connsiteY4" fmla="*/ 117381 h 234761"/>
              <a:gd name="connsiteX5" fmla="*/ 234762 w 234761"/>
              <a:gd name="connsiteY5" fmla="*/ 117381 h 234761"/>
              <a:gd name="connsiteX6" fmla="*/ 234762 w 234761"/>
              <a:gd name="connsiteY6" fmla="*/ 117381 h 234761"/>
              <a:gd name="connsiteX7" fmla="*/ 213882 w 234761"/>
              <a:gd name="connsiteY7" fmla="*/ 117381 h 234761"/>
              <a:gd name="connsiteX8" fmla="*/ 117381 w 234761"/>
              <a:gd name="connsiteY8" fmla="*/ 213882 h 234761"/>
              <a:gd name="connsiteX9" fmla="*/ 117381 w 234761"/>
              <a:gd name="connsiteY9" fmla="*/ 234762 h 234761"/>
              <a:gd name="connsiteX10" fmla="*/ 117381 w 234761"/>
              <a:gd name="connsiteY10" fmla="*/ 234762 h 234761"/>
              <a:gd name="connsiteX11" fmla="*/ 117381 w 234761"/>
              <a:gd name="connsiteY11" fmla="*/ 213882 h 234761"/>
              <a:gd name="connsiteX12" fmla="*/ 20880 w 234761"/>
              <a:gd name="connsiteY12" fmla="*/ 117381 h 234761"/>
              <a:gd name="connsiteX13" fmla="*/ 0 w 234761"/>
              <a:gd name="connsiteY13" fmla="*/ 117381 h 234761"/>
              <a:gd name="connsiteX14" fmla="*/ 0 w 234761"/>
              <a:gd name="connsiteY14" fmla="*/ 117381 h 234761"/>
              <a:gd name="connsiteX15" fmla="*/ 20880 w 234761"/>
              <a:gd name="connsiteY15" fmla="*/ 117381 h 234761"/>
              <a:gd name="connsiteX16" fmla="*/ 117381 w 234761"/>
              <a:gd name="connsiteY16" fmla="*/ 20880 h 234761"/>
              <a:gd name="connsiteX17" fmla="*/ 117381 w 234761"/>
              <a:gd name="connsiteY17" fmla="*/ 41760 h 234761"/>
              <a:gd name="connsiteX18" fmla="*/ 193002 w 234761"/>
              <a:gd name="connsiteY18" fmla="*/ 117381 h 234761"/>
              <a:gd name="connsiteX19" fmla="*/ 213882 w 234761"/>
              <a:gd name="connsiteY19" fmla="*/ 117381 h 234761"/>
              <a:gd name="connsiteX20" fmla="*/ 234762 w 234761"/>
              <a:gd name="connsiteY20" fmla="*/ 117381 h 234761"/>
              <a:gd name="connsiteX21" fmla="*/ 117381 w 234761"/>
              <a:gd name="connsiteY21" fmla="*/ 0 h 234761"/>
              <a:gd name="connsiteX22" fmla="*/ 117381 w 234761"/>
              <a:gd name="connsiteY22" fmla="*/ 20880 h 234761"/>
              <a:gd name="connsiteX23" fmla="*/ 213882 w 234761"/>
              <a:gd name="connsiteY23" fmla="*/ 117381 h 234761"/>
              <a:gd name="connsiteX24" fmla="*/ 193002 w 234761"/>
              <a:gd name="connsiteY24" fmla="*/ 117381 h 234761"/>
              <a:gd name="connsiteX25" fmla="*/ 117381 w 234761"/>
              <a:gd name="connsiteY25" fmla="*/ 193002 h 234761"/>
              <a:gd name="connsiteX26" fmla="*/ 117381 w 234761"/>
              <a:gd name="connsiteY26" fmla="*/ 213882 h 234761"/>
              <a:gd name="connsiteX27" fmla="*/ 117381 w 234761"/>
              <a:gd name="connsiteY27" fmla="*/ 234762 h 234761"/>
              <a:gd name="connsiteX28" fmla="*/ 234762 w 234761"/>
              <a:gd name="connsiteY28" fmla="*/ 117381 h 234761"/>
              <a:gd name="connsiteX29" fmla="*/ 213882 w 234761"/>
              <a:gd name="connsiteY29" fmla="*/ 117381 h 234761"/>
              <a:gd name="connsiteX30" fmla="*/ 117381 w 234761"/>
              <a:gd name="connsiteY30" fmla="*/ 213882 h 234761"/>
              <a:gd name="connsiteX31" fmla="*/ 117381 w 234761"/>
              <a:gd name="connsiteY31" fmla="*/ 193002 h 234761"/>
              <a:gd name="connsiteX32" fmla="*/ 41760 w 234761"/>
              <a:gd name="connsiteY32" fmla="*/ 117381 h 234761"/>
              <a:gd name="connsiteX33" fmla="*/ 20880 w 234761"/>
              <a:gd name="connsiteY33" fmla="*/ 117381 h 234761"/>
              <a:gd name="connsiteX34" fmla="*/ 0 w 234761"/>
              <a:gd name="connsiteY34" fmla="*/ 117381 h 234761"/>
              <a:gd name="connsiteX35" fmla="*/ 117381 w 234761"/>
              <a:gd name="connsiteY35" fmla="*/ 234762 h 234761"/>
              <a:gd name="connsiteX36" fmla="*/ 117381 w 234761"/>
              <a:gd name="connsiteY36" fmla="*/ 213882 h 234761"/>
              <a:gd name="connsiteX37" fmla="*/ 20880 w 234761"/>
              <a:gd name="connsiteY37" fmla="*/ 117381 h 234761"/>
              <a:gd name="connsiteX38" fmla="*/ 41760 w 234761"/>
              <a:gd name="connsiteY38" fmla="*/ 117381 h 234761"/>
              <a:gd name="connsiteX39" fmla="*/ 117381 w 234761"/>
              <a:gd name="connsiteY39" fmla="*/ 41760 h 234761"/>
              <a:gd name="connsiteX40" fmla="*/ 117381 w 234761"/>
              <a:gd name="connsiteY40" fmla="*/ 20880 h 234761"/>
              <a:gd name="connsiteX41" fmla="*/ 117381 w 234761"/>
              <a:gd name="connsiteY41" fmla="*/ 0 h 234761"/>
              <a:gd name="connsiteX42" fmla="*/ 0 w 234761"/>
              <a:gd name="connsiteY42" fmla="*/ 117381 h 234761"/>
              <a:gd name="connsiteX43" fmla="*/ 20880 w 234761"/>
              <a:gd name="connsiteY43" fmla="*/ 117381 h 234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4761" h="234761">
                <a:moveTo>
                  <a:pt x="117381" y="20880"/>
                </a:moveTo>
                <a:lnTo>
                  <a:pt x="117381" y="0"/>
                </a:lnTo>
                <a:lnTo>
                  <a:pt x="117381" y="0"/>
                </a:lnTo>
                <a:lnTo>
                  <a:pt x="117381" y="20880"/>
                </a:lnTo>
                <a:close/>
                <a:moveTo>
                  <a:pt x="213882" y="117381"/>
                </a:moveTo>
                <a:lnTo>
                  <a:pt x="234762" y="117381"/>
                </a:lnTo>
                <a:lnTo>
                  <a:pt x="234762" y="117381"/>
                </a:lnTo>
                <a:lnTo>
                  <a:pt x="213882" y="117381"/>
                </a:lnTo>
                <a:close/>
                <a:moveTo>
                  <a:pt x="117381" y="213882"/>
                </a:moveTo>
                <a:lnTo>
                  <a:pt x="117381" y="234762"/>
                </a:lnTo>
                <a:lnTo>
                  <a:pt x="117381" y="234762"/>
                </a:lnTo>
                <a:lnTo>
                  <a:pt x="117381" y="213882"/>
                </a:lnTo>
                <a:close/>
                <a:moveTo>
                  <a:pt x="20880" y="117381"/>
                </a:moveTo>
                <a:lnTo>
                  <a:pt x="0" y="117381"/>
                </a:lnTo>
                <a:lnTo>
                  <a:pt x="0" y="117381"/>
                </a:lnTo>
                <a:lnTo>
                  <a:pt x="20880" y="117381"/>
                </a:lnTo>
                <a:close/>
                <a:moveTo>
                  <a:pt x="117381" y="20880"/>
                </a:moveTo>
                <a:lnTo>
                  <a:pt x="117381" y="41760"/>
                </a:lnTo>
                <a:cubicBezTo>
                  <a:pt x="159148" y="41760"/>
                  <a:pt x="193002" y="75621"/>
                  <a:pt x="193002" y="117381"/>
                </a:cubicBezTo>
                <a:lnTo>
                  <a:pt x="213882" y="117381"/>
                </a:lnTo>
                <a:lnTo>
                  <a:pt x="234762" y="117381"/>
                </a:lnTo>
                <a:cubicBezTo>
                  <a:pt x="234762" y="52555"/>
                  <a:pt x="182207" y="0"/>
                  <a:pt x="117381" y="0"/>
                </a:cubicBezTo>
                <a:lnTo>
                  <a:pt x="117381" y="20880"/>
                </a:lnTo>
                <a:close/>
                <a:moveTo>
                  <a:pt x="213882" y="117381"/>
                </a:moveTo>
                <a:lnTo>
                  <a:pt x="193002" y="117381"/>
                </a:lnTo>
                <a:cubicBezTo>
                  <a:pt x="193002" y="159148"/>
                  <a:pt x="159148" y="193002"/>
                  <a:pt x="117381" y="193002"/>
                </a:cubicBezTo>
                <a:lnTo>
                  <a:pt x="117381" y="213882"/>
                </a:lnTo>
                <a:lnTo>
                  <a:pt x="117381" y="234762"/>
                </a:lnTo>
                <a:cubicBezTo>
                  <a:pt x="182207" y="234762"/>
                  <a:pt x="234762" y="182214"/>
                  <a:pt x="234762" y="117381"/>
                </a:cubicBezTo>
                <a:lnTo>
                  <a:pt x="213882" y="117381"/>
                </a:lnTo>
                <a:close/>
                <a:moveTo>
                  <a:pt x="117381" y="213882"/>
                </a:moveTo>
                <a:lnTo>
                  <a:pt x="117381" y="193002"/>
                </a:lnTo>
                <a:cubicBezTo>
                  <a:pt x="75621" y="193002"/>
                  <a:pt x="41760" y="159148"/>
                  <a:pt x="41760" y="117381"/>
                </a:cubicBezTo>
                <a:lnTo>
                  <a:pt x="20880" y="117381"/>
                </a:lnTo>
                <a:lnTo>
                  <a:pt x="0" y="117381"/>
                </a:lnTo>
                <a:cubicBezTo>
                  <a:pt x="0" y="182214"/>
                  <a:pt x="52555" y="234762"/>
                  <a:pt x="117381" y="234762"/>
                </a:cubicBezTo>
                <a:lnTo>
                  <a:pt x="117381" y="213882"/>
                </a:lnTo>
                <a:close/>
                <a:moveTo>
                  <a:pt x="20880" y="117381"/>
                </a:moveTo>
                <a:lnTo>
                  <a:pt x="41760" y="117381"/>
                </a:lnTo>
                <a:cubicBezTo>
                  <a:pt x="41760" y="75621"/>
                  <a:pt x="75614" y="41760"/>
                  <a:pt x="117381" y="41760"/>
                </a:cubicBezTo>
                <a:lnTo>
                  <a:pt x="117381" y="20880"/>
                </a:lnTo>
                <a:lnTo>
                  <a:pt x="117381" y="0"/>
                </a:lnTo>
                <a:cubicBezTo>
                  <a:pt x="52555" y="0"/>
                  <a:pt x="0" y="52555"/>
                  <a:pt x="0" y="117381"/>
                </a:cubicBezTo>
                <a:lnTo>
                  <a:pt x="20880" y="117381"/>
                </a:lnTo>
                <a:close/>
              </a:path>
            </a:pathLst>
          </a:custGeom>
          <a:solidFill>
            <a:srgbClr val="380078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25" name="Forma libre: forma 24">
            <a:extLst>
              <a:ext uri="{FF2B5EF4-FFF2-40B4-BE49-F238E27FC236}">
                <a16:creationId xmlns:a16="http://schemas.microsoft.com/office/drawing/2014/main" id="{44F9D209-8534-FEC7-978C-08D041ECC570}"/>
              </a:ext>
            </a:extLst>
          </p:cNvPr>
          <p:cNvSpPr/>
          <p:nvPr/>
        </p:nvSpPr>
        <p:spPr>
          <a:xfrm>
            <a:off x="863195" y="3880056"/>
            <a:ext cx="105974" cy="109530"/>
          </a:xfrm>
          <a:custGeom>
            <a:avLst/>
            <a:gdLst>
              <a:gd name="connsiteX0" fmla="*/ 0 w 105974"/>
              <a:gd name="connsiteY0" fmla="*/ 109530 h 109530"/>
              <a:gd name="connsiteX1" fmla="*/ 105974 w 105974"/>
              <a:gd name="connsiteY1" fmla="*/ 0 h 109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5974" h="109530">
                <a:moveTo>
                  <a:pt x="0" y="109530"/>
                </a:moveTo>
                <a:cubicBezTo>
                  <a:pt x="18353" y="74006"/>
                  <a:pt x="34338" y="0"/>
                  <a:pt x="105974" y="0"/>
                </a:cubicBezTo>
              </a:path>
            </a:pathLst>
          </a:custGeom>
          <a:noFill/>
          <a:ln w="20875" cap="flat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26" name="Forma libre: forma 25">
            <a:extLst>
              <a:ext uri="{FF2B5EF4-FFF2-40B4-BE49-F238E27FC236}">
                <a16:creationId xmlns:a16="http://schemas.microsoft.com/office/drawing/2014/main" id="{5F2AD621-F0AD-0D34-F6F4-5C0952DE71B4}"/>
              </a:ext>
            </a:extLst>
          </p:cNvPr>
          <p:cNvSpPr/>
          <p:nvPr/>
        </p:nvSpPr>
        <p:spPr>
          <a:xfrm>
            <a:off x="1024822" y="3880063"/>
            <a:ext cx="105974" cy="109523"/>
          </a:xfrm>
          <a:custGeom>
            <a:avLst/>
            <a:gdLst>
              <a:gd name="connsiteX0" fmla="*/ 105974 w 105974"/>
              <a:gd name="connsiteY0" fmla="*/ 109523 h 109523"/>
              <a:gd name="connsiteX1" fmla="*/ 0 w 105974"/>
              <a:gd name="connsiteY1" fmla="*/ 0 h 109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5974" h="109523">
                <a:moveTo>
                  <a:pt x="105974" y="109523"/>
                </a:moveTo>
                <a:cubicBezTo>
                  <a:pt x="87621" y="73999"/>
                  <a:pt x="71636" y="0"/>
                  <a:pt x="0" y="0"/>
                </a:cubicBezTo>
              </a:path>
            </a:pathLst>
          </a:custGeom>
          <a:noFill/>
          <a:ln w="20875" cap="flat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27" name="Forma libre: forma 26">
            <a:extLst>
              <a:ext uri="{FF2B5EF4-FFF2-40B4-BE49-F238E27FC236}">
                <a16:creationId xmlns:a16="http://schemas.microsoft.com/office/drawing/2014/main" id="{F00A788E-4098-0BE1-4567-FBF1349C6DDD}"/>
              </a:ext>
            </a:extLst>
          </p:cNvPr>
          <p:cNvSpPr/>
          <p:nvPr/>
        </p:nvSpPr>
        <p:spPr>
          <a:xfrm>
            <a:off x="900493" y="3704225"/>
            <a:ext cx="193005" cy="193001"/>
          </a:xfrm>
          <a:custGeom>
            <a:avLst/>
            <a:gdLst>
              <a:gd name="connsiteX0" fmla="*/ 96502 w 193005"/>
              <a:gd name="connsiteY0" fmla="*/ 0 h 193001"/>
              <a:gd name="connsiteX1" fmla="*/ 193005 w 193005"/>
              <a:gd name="connsiteY1" fmla="*/ 96501 h 193001"/>
              <a:gd name="connsiteX2" fmla="*/ 96502 w 193005"/>
              <a:gd name="connsiteY2" fmla="*/ 193002 h 193001"/>
              <a:gd name="connsiteX3" fmla="*/ 0 w 193005"/>
              <a:gd name="connsiteY3" fmla="*/ 96501 h 193001"/>
              <a:gd name="connsiteX4" fmla="*/ 96502 w 193005"/>
              <a:gd name="connsiteY4" fmla="*/ 0 h 19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005" h="193001">
                <a:moveTo>
                  <a:pt x="96502" y="0"/>
                </a:moveTo>
                <a:cubicBezTo>
                  <a:pt x="149799" y="0"/>
                  <a:pt x="193005" y="43208"/>
                  <a:pt x="193005" y="96501"/>
                </a:cubicBezTo>
                <a:cubicBezTo>
                  <a:pt x="193005" y="149801"/>
                  <a:pt x="149799" y="193002"/>
                  <a:pt x="96502" y="193002"/>
                </a:cubicBezTo>
                <a:cubicBezTo>
                  <a:pt x="43206" y="193002"/>
                  <a:pt x="0" y="149801"/>
                  <a:pt x="0" y="96501"/>
                </a:cubicBezTo>
                <a:cubicBezTo>
                  <a:pt x="0" y="43208"/>
                  <a:pt x="43206" y="0"/>
                  <a:pt x="96502" y="0"/>
                </a:cubicBezTo>
                <a:close/>
              </a:path>
            </a:pathLst>
          </a:custGeom>
          <a:solidFill>
            <a:srgbClr val="FFFFFF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28" name="Forma libre: forma 27">
            <a:extLst>
              <a:ext uri="{FF2B5EF4-FFF2-40B4-BE49-F238E27FC236}">
                <a16:creationId xmlns:a16="http://schemas.microsoft.com/office/drawing/2014/main" id="{24D7B65F-54A2-194F-02A5-8D5BC8F3F717}"/>
              </a:ext>
            </a:extLst>
          </p:cNvPr>
          <p:cNvSpPr/>
          <p:nvPr/>
        </p:nvSpPr>
        <p:spPr>
          <a:xfrm>
            <a:off x="879613" y="3683344"/>
            <a:ext cx="234765" cy="234762"/>
          </a:xfrm>
          <a:custGeom>
            <a:avLst/>
            <a:gdLst>
              <a:gd name="connsiteX0" fmla="*/ 117382 w 234765"/>
              <a:gd name="connsiteY0" fmla="*/ 20880 h 234762"/>
              <a:gd name="connsiteX1" fmla="*/ 117382 w 234765"/>
              <a:gd name="connsiteY1" fmla="*/ 0 h 234762"/>
              <a:gd name="connsiteX2" fmla="*/ 117382 w 234765"/>
              <a:gd name="connsiteY2" fmla="*/ 0 h 234762"/>
              <a:gd name="connsiteX3" fmla="*/ 117382 w 234765"/>
              <a:gd name="connsiteY3" fmla="*/ 20880 h 234762"/>
              <a:gd name="connsiteX4" fmla="*/ 213885 w 234765"/>
              <a:gd name="connsiteY4" fmla="*/ 117381 h 234762"/>
              <a:gd name="connsiteX5" fmla="*/ 234766 w 234765"/>
              <a:gd name="connsiteY5" fmla="*/ 117381 h 234762"/>
              <a:gd name="connsiteX6" fmla="*/ 234766 w 234765"/>
              <a:gd name="connsiteY6" fmla="*/ 117381 h 234762"/>
              <a:gd name="connsiteX7" fmla="*/ 213885 w 234765"/>
              <a:gd name="connsiteY7" fmla="*/ 117381 h 234762"/>
              <a:gd name="connsiteX8" fmla="*/ 117382 w 234765"/>
              <a:gd name="connsiteY8" fmla="*/ 213882 h 234762"/>
              <a:gd name="connsiteX9" fmla="*/ 117382 w 234765"/>
              <a:gd name="connsiteY9" fmla="*/ 234762 h 234762"/>
              <a:gd name="connsiteX10" fmla="*/ 117382 w 234765"/>
              <a:gd name="connsiteY10" fmla="*/ 234762 h 234762"/>
              <a:gd name="connsiteX11" fmla="*/ 117382 w 234765"/>
              <a:gd name="connsiteY11" fmla="*/ 213882 h 234762"/>
              <a:gd name="connsiteX12" fmla="*/ 20880 w 234765"/>
              <a:gd name="connsiteY12" fmla="*/ 117381 h 234762"/>
              <a:gd name="connsiteX13" fmla="*/ 0 w 234765"/>
              <a:gd name="connsiteY13" fmla="*/ 117381 h 234762"/>
              <a:gd name="connsiteX14" fmla="*/ 0 w 234765"/>
              <a:gd name="connsiteY14" fmla="*/ 117381 h 234762"/>
              <a:gd name="connsiteX15" fmla="*/ 20880 w 234765"/>
              <a:gd name="connsiteY15" fmla="*/ 117381 h 234762"/>
              <a:gd name="connsiteX16" fmla="*/ 117382 w 234765"/>
              <a:gd name="connsiteY16" fmla="*/ 20880 h 234762"/>
              <a:gd name="connsiteX17" fmla="*/ 117382 w 234765"/>
              <a:gd name="connsiteY17" fmla="*/ 41760 h 234762"/>
              <a:gd name="connsiteX18" fmla="*/ 193005 w 234765"/>
              <a:gd name="connsiteY18" fmla="*/ 117381 h 234762"/>
              <a:gd name="connsiteX19" fmla="*/ 213885 w 234765"/>
              <a:gd name="connsiteY19" fmla="*/ 117381 h 234762"/>
              <a:gd name="connsiteX20" fmla="*/ 234766 w 234765"/>
              <a:gd name="connsiteY20" fmla="*/ 117381 h 234762"/>
              <a:gd name="connsiteX21" fmla="*/ 117382 w 234765"/>
              <a:gd name="connsiteY21" fmla="*/ 0 h 234762"/>
              <a:gd name="connsiteX22" fmla="*/ 117382 w 234765"/>
              <a:gd name="connsiteY22" fmla="*/ 20880 h 234762"/>
              <a:gd name="connsiteX23" fmla="*/ 213885 w 234765"/>
              <a:gd name="connsiteY23" fmla="*/ 117381 h 234762"/>
              <a:gd name="connsiteX24" fmla="*/ 193005 w 234765"/>
              <a:gd name="connsiteY24" fmla="*/ 117381 h 234762"/>
              <a:gd name="connsiteX25" fmla="*/ 117382 w 234765"/>
              <a:gd name="connsiteY25" fmla="*/ 193002 h 234762"/>
              <a:gd name="connsiteX26" fmla="*/ 117382 w 234765"/>
              <a:gd name="connsiteY26" fmla="*/ 213882 h 234762"/>
              <a:gd name="connsiteX27" fmla="*/ 117382 w 234765"/>
              <a:gd name="connsiteY27" fmla="*/ 234762 h 234762"/>
              <a:gd name="connsiteX28" fmla="*/ 234766 w 234765"/>
              <a:gd name="connsiteY28" fmla="*/ 117381 h 234762"/>
              <a:gd name="connsiteX29" fmla="*/ 213885 w 234765"/>
              <a:gd name="connsiteY29" fmla="*/ 117381 h 234762"/>
              <a:gd name="connsiteX30" fmla="*/ 117382 w 234765"/>
              <a:gd name="connsiteY30" fmla="*/ 213882 h 234762"/>
              <a:gd name="connsiteX31" fmla="*/ 117382 w 234765"/>
              <a:gd name="connsiteY31" fmla="*/ 193002 h 234762"/>
              <a:gd name="connsiteX32" fmla="*/ 41760 w 234765"/>
              <a:gd name="connsiteY32" fmla="*/ 117381 h 234762"/>
              <a:gd name="connsiteX33" fmla="*/ 20880 w 234765"/>
              <a:gd name="connsiteY33" fmla="*/ 117381 h 234762"/>
              <a:gd name="connsiteX34" fmla="*/ 0 w 234765"/>
              <a:gd name="connsiteY34" fmla="*/ 117381 h 234762"/>
              <a:gd name="connsiteX35" fmla="*/ 117382 w 234765"/>
              <a:gd name="connsiteY35" fmla="*/ 234762 h 234762"/>
              <a:gd name="connsiteX36" fmla="*/ 117382 w 234765"/>
              <a:gd name="connsiteY36" fmla="*/ 213882 h 234762"/>
              <a:gd name="connsiteX37" fmla="*/ 20880 w 234765"/>
              <a:gd name="connsiteY37" fmla="*/ 117381 h 234762"/>
              <a:gd name="connsiteX38" fmla="*/ 41760 w 234765"/>
              <a:gd name="connsiteY38" fmla="*/ 117381 h 234762"/>
              <a:gd name="connsiteX39" fmla="*/ 117382 w 234765"/>
              <a:gd name="connsiteY39" fmla="*/ 41760 h 234762"/>
              <a:gd name="connsiteX40" fmla="*/ 117382 w 234765"/>
              <a:gd name="connsiteY40" fmla="*/ 20880 h 234762"/>
              <a:gd name="connsiteX41" fmla="*/ 117382 w 234765"/>
              <a:gd name="connsiteY41" fmla="*/ 0 h 234762"/>
              <a:gd name="connsiteX42" fmla="*/ 0 w 234765"/>
              <a:gd name="connsiteY42" fmla="*/ 117381 h 234762"/>
              <a:gd name="connsiteX43" fmla="*/ 20880 w 234765"/>
              <a:gd name="connsiteY43" fmla="*/ 117381 h 23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4765" h="234762">
                <a:moveTo>
                  <a:pt x="117382" y="20880"/>
                </a:moveTo>
                <a:lnTo>
                  <a:pt x="117382" y="0"/>
                </a:lnTo>
                <a:lnTo>
                  <a:pt x="117382" y="0"/>
                </a:lnTo>
                <a:lnTo>
                  <a:pt x="117382" y="20880"/>
                </a:lnTo>
                <a:close/>
                <a:moveTo>
                  <a:pt x="213885" y="117381"/>
                </a:moveTo>
                <a:lnTo>
                  <a:pt x="234766" y="117381"/>
                </a:lnTo>
                <a:lnTo>
                  <a:pt x="234766" y="117381"/>
                </a:lnTo>
                <a:lnTo>
                  <a:pt x="213885" y="117381"/>
                </a:lnTo>
                <a:close/>
                <a:moveTo>
                  <a:pt x="117382" y="213882"/>
                </a:moveTo>
                <a:lnTo>
                  <a:pt x="117382" y="234762"/>
                </a:lnTo>
                <a:lnTo>
                  <a:pt x="117382" y="234762"/>
                </a:lnTo>
                <a:lnTo>
                  <a:pt x="117382" y="213882"/>
                </a:lnTo>
                <a:close/>
                <a:moveTo>
                  <a:pt x="20880" y="117381"/>
                </a:moveTo>
                <a:lnTo>
                  <a:pt x="0" y="117381"/>
                </a:lnTo>
                <a:lnTo>
                  <a:pt x="0" y="117381"/>
                </a:lnTo>
                <a:lnTo>
                  <a:pt x="20880" y="117381"/>
                </a:lnTo>
                <a:close/>
                <a:moveTo>
                  <a:pt x="117382" y="20880"/>
                </a:moveTo>
                <a:lnTo>
                  <a:pt x="117382" y="41760"/>
                </a:lnTo>
                <a:cubicBezTo>
                  <a:pt x="159147" y="41760"/>
                  <a:pt x="193005" y="75621"/>
                  <a:pt x="193005" y="117381"/>
                </a:cubicBezTo>
                <a:lnTo>
                  <a:pt x="213885" y="117381"/>
                </a:lnTo>
                <a:lnTo>
                  <a:pt x="234766" y="117381"/>
                </a:lnTo>
                <a:cubicBezTo>
                  <a:pt x="234766" y="52555"/>
                  <a:pt x="182210" y="0"/>
                  <a:pt x="117382" y="0"/>
                </a:cubicBezTo>
                <a:lnTo>
                  <a:pt x="117382" y="20880"/>
                </a:lnTo>
                <a:close/>
                <a:moveTo>
                  <a:pt x="213885" y="117381"/>
                </a:moveTo>
                <a:lnTo>
                  <a:pt x="193005" y="117381"/>
                </a:lnTo>
                <a:cubicBezTo>
                  <a:pt x="193005" y="159148"/>
                  <a:pt x="159147" y="193002"/>
                  <a:pt x="117382" y="193002"/>
                </a:cubicBezTo>
                <a:lnTo>
                  <a:pt x="117382" y="213882"/>
                </a:lnTo>
                <a:lnTo>
                  <a:pt x="117382" y="234762"/>
                </a:lnTo>
                <a:cubicBezTo>
                  <a:pt x="182210" y="234762"/>
                  <a:pt x="234765" y="182214"/>
                  <a:pt x="234766" y="117381"/>
                </a:cubicBezTo>
                <a:lnTo>
                  <a:pt x="213885" y="117381"/>
                </a:lnTo>
                <a:close/>
                <a:moveTo>
                  <a:pt x="117382" y="213882"/>
                </a:moveTo>
                <a:lnTo>
                  <a:pt x="117382" y="193002"/>
                </a:lnTo>
                <a:cubicBezTo>
                  <a:pt x="75618" y="193002"/>
                  <a:pt x="41760" y="159148"/>
                  <a:pt x="41760" y="117381"/>
                </a:cubicBezTo>
                <a:lnTo>
                  <a:pt x="20880" y="117381"/>
                </a:lnTo>
                <a:lnTo>
                  <a:pt x="0" y="117381"/>
                </a:lnTo>
                <a:cubicBezTo>
                  <a:pt x="0" y="182214"/>
                  <a:pt x="52555" y="234762"/>
                  <a:pt x="117382" y="234762"/>
                </a:cubicBezTo>
                <a:lnTo>
                  <a:pt x="117382" y="213882"/>
                </a:lnTo>
                <a:close/>
                <a:moveTo>
                  <a:pt x="20880" y="117381"/>
                </a:moveTo>
                <a:lnTo>
                  <a:pt x="41760" y="117381"/>
                </a:lnTo>
                <a:cubicBezTo>
                  <a:pt x="41760" y="75621"/>
                  <a:pt x="75618" y="41760"/>
                  <a:pt x="117382" y="41760"/>
                </a:cubicBezTo>
                <a:lnTo>
                  <a:pt x="117382" y="20880"/>
                </a:lnTo>
                <a:lnTo>
                  <a:pt x="117382" y="0"/>
                </a:lnTo>
                <a:cubicBezTo>
                  <a:pt x="52555" y="0"/>
                  <a:pt x="0" y="52555"/>
                  <a:pt x="0" y="117381"/>
                </a:cubicBezTo>
                <a:lnTo>
                  <a:pt x="20880" y="117381"/>
                </a:lnTo>
                <a:close/>
              </a:path>
            </a:pathLst>
          </a:custGeom>
          <a:solidFill>
            <a:srgbClr val="380078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29" name="Forma libre: forma 28">
            <a:extLst>
              <a:ext uri="{FF2B5EF4-FFF2-40B4-BE49-F238E27FC236}">
                <a16:creationId xmlns:a16="http://schemas.microsoft.com/office/drawing/2014/main" id="{4DC00685-B9BD-9DD2-CF4E-F2F464E03E94}"/>
              </a:ext>
            </a:extLst>
          </p:cNvPr>
          <p:cNvSpPr/>
          <p:nvPr/>
        </p:nvSpPr>
        <p:spPr>
          <a:xfrm>
            <a:off x="1239037" y="3880056"/>
            <a:ext cx="105974" cy="109530"/>
          </a:xfrm>
          <a:custGeom>
            <a:avLst/>
            <a:gdLst>
              <a:gd name="connsiteX0" fmla="*/ 0 w 105974"/>
              <a:gd name="connsiteY0" fmla="*/ 109530 h 109530"/>
              <a:gd name="connsiteX1" fmla="*/ 105974 w 105974"/>
              <a:gd name="connsiteY1" fmla="*/ 0 h 109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5974" h="109530">
                <a:moveTo>
                  <a:pt x="0" y="109530"/>
                </a:moveTo>
                <a:cubicBezTo>
                  <a:pt x="18353" y="74006"/>
                  <a:pt x="34338" y="0"/>
                  <a:pt x="105974" y="0"/>
                </a:cubicBezTo>
              </a:path>
            </a:pathLst>
          </a:custGeom>
          <a:noFill/>
          <a:ln w="20875" cap="flat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30" name="Forma libre: forma 29">
            <a:extLst>
              <a:ext uri="{FF2B5EF4-FFF2-40B4-BE49-F238E27FC236}">
                <a16:creationId xmlns:a16="http://schemas.microsoft.com/office/drawing/2014/main" id="{3E5B8F8A-950B-A05A-D559-B097C00CBA2C}"/>
              </a:ext>
            </a:extLst>
          </p:cNvPr>
          <p:cNvSpPr/>
          <p:nvPr/>
        </p:nvSpPr>
        <p:spPr>
          <a:xfrm>
            <a:off x="1400664" y="3880063"/>
            <a:ext cx="105972" cy="109523"/>
          </a:xfrm>
          <a:custGeom>
            <a:avLst/>
            <a:gdLst>
              <a:gd name="connsiteX0" fmla="*/ 105973 w 105972"/>
              <a:gd name="connsiteY0" fmla="*/ 109523 h 109523"/>
              <a:gd name="connsiteX1" fmla="*/ 0 w 105972"/>
              <a:gd name="connsiteY1" fmla="*/ 0 h 109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5972" h="109523">
                <a:moveTo>
                  <a:pt x="105973" y="109523"/>
                </a:moveTo>
                <a:cubicBezTo>
                  <a:pt x="87619" y="73999"/>
                  <a:pt x="71639" y="0"/>
                  <a:pt x="0" y="0"/>
                </a:cubicBezTo>
              </a:path>
            </a:pathLst>
          </a:custGeom>
          <a:noFill/>
          <a:ln w="20875" cap="flat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31" name="Forma libre: forma 30">
            <a:extLst>
              <a:ext uri="{FF2B5EF4-FFF2-40B4-BE49-F238E27FC236}">
                <a16:creationId xmlns:a16="http://schemas.microsoft.com/office/drawing/2014/main" id="{18AFDFB5-F8B4-5C46-592F-FE7CCC7CB811}"/>
              </a:ext>
            </a:extLst>
          </p:cNvPr>
          <p:cNvSpPr/>
          <p:nvPr/>
        </p:nvSpPr>
        <p:spPr>
          <a:xfrm>
            <a:off x="1276335" y="3704225"/>
            <a:ext cx="193002" cy="193001"/>
          </a:xfrm>
          <a:custGeom>
            <a:avLst/>
            <a:gdLst>
              <a:gd name="connsiteX0" fmla="*/ 96502 w 193002"/>
              <a:gd name="connsiteY0" fmla="*/ 0 h 193001"/>
              <a:gd name="connsiteX1" fmla="*/ 193002 w 193002"/>
              <a:gd name="connsiteY1" fmla="*/ 96501 h 193001"/>
              <a:gd name="connsiteX2" fmla="*/ 96502 w 193002"/>
              <a:gd name="connsiteY2" fmla="*/ 193002 h 193001"/>
              <a:gd name="connsiteX3" fmla="*/ 0 w 193002"/>
              <a:gd name="connsiteY3" fmla="*/ 96501 h 193001"/>
              <a:gd name="connsiteX4" fmla="*/ 96502 w 193002"/>
              <a:gd name="connsiteY4" fmla="*/ 0 h 19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002" h="193001">
                <a:moveTo>
                  <a:pt x="96502" y="0"/>
                </a:moveTo>
                <a:cubicBezTo>
                  <a:pt x="149799" y="0"/>
                  <a:pt x="193002" y="43208"/>
                  <a:pt x="193002" y="96501"/>
                </a:cubicBezTo>
                <a:cubicBezTo>
                  <a:pt x="193002" y="149801"/>
                  <a:pt x="149799" y="193002"/>
                  <a:pt x="96502" y="193002"/>
                </a:cubicBezTo>
                <a:cubicBezTo>
                  <a:pt x="43206" y="193002"/>
                  <a:pt x="0" y="149801"/>
                  <a:pt x="0" y="96501"/>
                </a:cubicBezTo>
                <a:cubicBezTo>
                  <a:pt x="0" y="43208"/>
                  <a:pt x="43206" y="0"/>
                  <a:pt x="96502" y="0"/>
                </a:cubicBezTo>
                <a:close/>
              </a:path>
            </a:pathLst>
          </a:custGeom>
          <a:solidFill>
            <a:srgbClr val="FFFFFF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32" name="Forma libre: forma 31">
            <a:extLst>
              <a:ext uri="{FF2B5EF4-FFF2-40B4-BE49-F238E27FC236}">
                <a16:creationId xmlns:a16="http://schemas.microsoft.com/office/drawing/2014/main" id="{3AD1D95F-2395-E42C-22C9-65746297CAF9}"/>
              </a:ext>
            </a:extLst>
          </p:cNvPr>
          <p:cNvSpPr/>
          <p:nvPr/>
        </p:nvSpPr>
        <p:spPr>
          <a:xfrm>
            <a:off x="1255455" y="3683344"/>
            <a:ext cx="234762" cy="234762"/>
          </a:xfrm>
          <a:custGeom>
            <a:avLst/>
            <a:gdLst>
              <a:gd name="connsiteX0" fmla="*/ 117382 w 234762"/>
              <a:gd name="connsiteY0" fmla="*/ 20880 h 234762"/>
              <a:gd name="connsiteX1" fmla="*/ 117382 w 234762"/>
              <a:gd name="connsiteY1" fmla="*/ 0 h 234762"/>
              <a:gd name="connsiteX2" fmla="*/ 117382 w 234762"/>
              <a:gd name="connsiteY2" fmla="*/ 0 h 234762"/>
              <a:gd name="connsiteX3" fmla="*/ 117382 w 234762"/>
              <a:gd name="connsiteY3" fmla="*/ 20880 h 234762"/>
              <a:gd name="connsiteX4" fmla="*/ 213883 w 234762"/>
              <a:gd name="connsiteY4" fmla="*/ 117381 h 234762"/>
              <a:gd name="connsiteX5" fmla="*/ 234763 w 234762"/>
              <a:gd name="connsiteY5" fmla="*/ 117381 h 234762"/>
              <a:gd name="connsiteX6" fmla="*/ 234763 w 234762"/>
              <a:gd name="connsiteY6" fmla="*/ 117381 h 234762"/>
              <a:gd name="connsiteX7" fmla="*/ 213883 w 234762"/>
              <a:gd name="connsiteY7" fmla="*/ 117381 h 234762"/>
              <a:gd name="connsiteX8" fmla="*/ 117382 w 234762"/>
              <a:gd name="connsiteY8" fmla="*/ 213882 h 234762"/>
              <a:gd name="connsiteX9" fmla="*/ 117382 w 234762"/>
              <a:gd name="connsiteY9" fmla="*/ 234762 h 234762"/>
              <a:gd name="connsiteX10" fmla="*/ 117382 w 234762"/>
              <a:gd name="connsiteY10" fmla="*/ 234762 h 234762"/>
              <a:gd name="connsiteX11" fmla="*/ 117382 w 234762"/>
              <a:gd name="connsiteY11" fmla="*/ 213882 h 234762"/>
              <a:gd name="connsiteX12" fmla="*/ 20880 w 234762"/>
              <a:gd name="connsiteY12" fmla="*/ 117381 h 234762"/>
              <a:gd name="connsiteX13" fmla="*/ 0 w 234762"/>
              <a:gd name="connsiteY13" fmla="*/ 117381 h 234762"/>
              <a:gd name="connsiteX14" fmla="*/ 0 w 234762"/>
              <a:gd name="connsiteY14" fmla="*/ 117381 h 234762"/>
              <a:gd name="connsiteX15" fmla="*/ 20880 w 234762"/>
              <a:gd name="connsiteY15" fmla="*/ 117381 h 234762"/>
              <a:gd name="connsiteX16" fmla="*/ 117382 w 234762"/>
              <a:gd name="connsiteY16" fmla="*/ 20880 h 234762"/>
              <a:gd name="connsiteX17" fmla="*/ 117382 w 234762"/>
              <a:gd name="connsiteY17" fmla="*/ 41760 h 234762"/>
              <a:gd name="connsiteX18" fmla="*/ 193002 w 234762"/>
              <a:gd name="connsiteY18" fmla="*/ 117381 h 234762"/>
              <a:gd name="connsiteX19" fmla="*/ 213883 w 234762"/>
              <a:gd name="connsiteY19" fmla="*/ 117381 h 234762"/>
              <a:gd name="connsiteX20" fmla="*/ 234763 w 234762"/>
              <a:gd name="connsiteY20" fmla="*/ 117381 h 234762"/>
              <a:gd name="connsiteX21" fmla="*/ 117382 w 234762"/>
              <a:gd name="connsiteY21" fmla="*/ 0 h 234762"/>
              <a:gd name="connsiteX22" fmla="*/ 117382 w 234762"/>
              <a:gd name="connsiteY22" fmla="*/ 20880 h 234762"/>
              <a:gd name="connsiteX23" fmla="*/ 213883 w 234762"/>
              <a:gd name="connsiteY23" fmla="*/ 117381 h 234762"/>
              <a:gd name="connsiteX24" fmla="*/ 193002 w 234762"/>
              <a:gd name="connsiteY24" fmla="*/ 117381 h 234762"/>
              <a:gd name="connsiteX25" fmla="*/ 117382 w 234762"/>
              <a:gd name="connsiteY25" fmla="*/ 193002 h 234762"/>
              <a:gd name="connsiteX26" fmla="*/ 117382 w 234762"/>
              <a:gd name="connsiteY26" fmla="*/ 213882 h 234762"/>
              <a:gd name="connsiteX27" fmla="*/ 117382 w 234762"/>
              <a:gd name="connsiteY27" fmla="*/ 234762 h 234762"/>
              <a:gd name="connsiteX28" fmla="*/ 234763 w 234762"/>
              <a:gd name="connsiteY28" fmla="*/ 117381 h 234762"/>
              <a:gd name="connsiteX29" fmla="*/ 213883 w 234762"/>
              <a:gd name="connsiteY29" fmla="*/ 117381 h 234762"/>
              <a:gd name="connsiteX30" fmla="*/ 117382 w 234762"/>
              <a:gd name="connsiteY30" fmla="*/ 213882 h 234762"/>
              <a:gd name="connsiteX31" fmla="*/ 117382 w 234762"/>
              <a:gd name="connsiteY31" fmla="*/ 193002 h 234762"/>
              <a:gd name="connsiteX32" fmla="*/ 41760 w 234762"/>
              <a:gd name="connsiteY32" fmla="*/ 117381 h 234762"/>
              <a:gd name="connsiteX33" fmla="*/ 20880 w 234762"/>
              <a:gd name="connsiteY33" fmla="*/ 117381 h 234762"/>
              <a:gd name="connsiteX34" fmla="*/ 0 w 234762"/>
              <a:gd name="connsiteY34" fmla="*/ 117381 h 234762"/>
              <a:gd name="connsiteX35" fmla="*/ 117382 w 234762"/>
              <a:gd name="connsiteY35" fmla="*/ 234762 h 234762"/>
              <a:gd name="connsiteX36" fmla="*/ 117382 w 234762"/>
              <a:gd name="connsiteY36" fmla="*/ 213882 h 234762"/>
              <a:gd name="connsiteX37" fmla="*/ 20880 w 234762"/>
              <a:gd name="connsiteY37" fmla="*/ 117381 h 234762"/>
              <a:gd name="connsiteX38" fmla="*/ 41760 w 234762"/>
              <a:gd name="connsiteY38" fmla="*/ 117381 h 234762"/>
              <a:gd name="connsiteX39" fmla="*/ 117382 w 234762"/>
              <a:gd name="connsiteY39" fmla="*/ 41760 h 234762"/>
              <a:gd name="connsiteX40" fmla="*/ 117382 w 234762"/>
              <a:gd name="connsiteY40" fmla="*/ 20880 h 234762"/>
              <a:gd name="connsiteX41" fmla="*/ 117382 w 234762"/>
              <a:gd name="connsiteY41" fmla="*/ 0 h 234762"/>
              <a:gd name="connsiteX42" fmla="*/ 0 w 234762"/>
              <a:gd name="connsiteY42" fmla="*/ 117381 h 234762"/>
              <a:gd name="connsiteX43" fmla="*/ 20880 w 234762"/>
              <a:gd name="connsiteY43" fmla="*/ 117381 h 23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4762" h="234762">
                <a:moveTo>
                  <a:pt x="117382" y="20880"/>
                </a:moveTo>
                <a:lnTo>
                  <a:pt x="117382" y="0"/>
                </a:lnTo>
                <a:lnTo>
                  <a:pt x="117382" y="0"/>
                </a:lnTo>
                <a:lnTo>
                  <a:pt x="117382" y="20880"/>
                </a:lnTo>
                <a:close/>
                <a:moveTo>
                  <a:pt x="213883" y="117381"/>
                </a:moveTo>
                <a:lnTo>
                  <a:pt x="234763" y="117381"/>
                </a:lnTo>
                <a:lnTo>
                  <a:pt x="234763" y="117381"/>
                </a:lnTo>
                <a:lnTo>
                  <a:pt x="213883" y="117381"/>
                </a:lnTo>
                <a:close/>
                <a:moveTo>
                  <a:pt x="117382" y="213882"/>
                </a:moveTo>
                <a:lnTo>
                  <a:pt x="117382" y="234762"/>
                </a:lnTo>
                <a:lnTo>
                  <a:pt x="117382" y="234762"/>
                </a:lnTo>
                <a:lnTo>
                  <a:pt x="117382" y="213882"/>
                </a:lnTo>
                <a:close/>
                <a:moveTo>
                  <a:pt x="20880" y="117381"/>
                </a:moveTo>
                <a:lnTo>
                  <a:pt x="0" y="117381"/>
                </a:lnTo>
                <a:lnTo>
                  <a:pt x="0" y="117381"/>
                </a:lnTo>
                <a:lnTo>
                  <a:pt x="20880" y="117381"/>
                </a:lnTo>
                <a:close/>
                <a:moveTo>
                  <a:pt x="117382" y="20880"/>
                </a:moveTo>
                <a:lnTo>
                  <a:pt x="117382" y="41760"/>
                </a:lnTo>
                <a:cubicBezTo>
                  <a:pt x="159147" y="41760"/>
                  <a:pt x="193002" y="75621"/>
                  <a:pt x="193002" y="117381"/>
                </a:cubicBezTo>
                <a:lnTo>
                  <a:pt x="213883" y="117381"/>
                </a:lnTo>
                <a:lnTo>
                  <a:pt x="234763" y="117381"/>
                </a:lnTo>
                <a:cubicBezTo>
                  <a:pt x="234763" y="52555"/>
                  <a:pt x="182207" y="0"/>
                  <a:pt x="117382" y="0"/>
                </a:cubicBezTo>
                <a:lnTo>
                  <a:pt x="117382" y="20880"/>
                </a:lnTo>
                <a:close/>
                <a:moveTo>
                  <a:pt x="213883" y="117381"/>
                </a:moveTo>
                <a:lnTo>
                  <a:pt x="193002" y="117381"/>
                </a:lnTo>
                <a:cubicBezTo>
                  <a:pt x="193002" y="159148"/>
                  <a:pt x="159147" y="193002"/>
                  <a:pt x="117382" y="193002"/>
                </a:cubicBezTo>
                <a:lnTo>
                  <a:pt x="117382" y="213882"/>
                </a:lnTo>
                <a:lnTo>
                  <a:pt x="117382" y="234762"/>
                </a:lnTo>
                <a:cubicBezTo>
                  <a:pt x="182207" y="234762"/>
                  <a:pt x="234763" y="182214"/>
                  <a:pt x="234763" y="117381"/>
                </a:cubicBezTo>
                <a:lnTo>
                  <a:pt x="213883" y="117381"/>
                </a:lnTo>
                <a:close/>
                <a:moveTo>
                  <a:pt x="117382" y="213882"/>
                </a:moveTo>
                <a:lnTo>
                  <a:pt x="117382" y="193002"/>
                </a:lnTo>
                <a:cubicBezTo>
                  <a:pt x="75618" y="193002"/>
                  <a:pt x="41760" y="159148"/>
                  <a:pt x="41760" y="117381"/>
                </a:cubicBezTo>
                <a:lnTo>
                  <a:pt x="20880" y="117381"/>
                </a:lnTo>
                <a:lnTo>
                  <a:pt x="0" y="117381"/>
                </a:lnTo>
                <a:cubicBezTo>
                  <a:pt x="0" y="182214"/>
                  <a:pt x="52555" y="234762"/>
                  <a:pt x="117382" y="234762"/>
                </a:cubicBezTo>
                <a:lnTo>
                  <a:pt x="117382" y="213882"/>
                </a:lnTo>
                <a:close/>
                <a:moveTo>
                  <a:pt x="20880" y="117381"/>
                </a:moveTo>
                <a:lnTo>
                  <a:pt x="41760" y="117381"/>
                </a:lnTo>
                <a:cubicBezTo>
                  <a:pt x="41760" y="75621"/>
                  <a:pt x="75618" y="41760"/>
                  <a:pt x="117382" y="41760"/>
                </a:cubicBezTo>
                <a:lnTo>
                  <a:pt x="117382" y="20880"/>
                </a:lnTo>
                <a:lnTo>
                  <a:pt x="117382" y="0"/>
                </a:lnTo>
                <a:cubicBezTo>
                  <a:pt x="52555" y="0"/>
                  <a:pt x="0" y="52555"/>
                  <a:pt x="0" y="117381"/>
                </a:cubicBezTo>
                <a:lnTo>
                  <a:pt x="20880" y="117381"/>
                </a:lnTo>
                <a:close/>
              </a:path>
            </a:pathLst>
          </a:custGeom>
          <a:solidFill>
            <a:srgbClr val="380078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33" name="Forma libre: forma 32">
            <a:extLst>
              <a:ext uri="{FF2B5EF4-FFF2-40B4-BE49-F238E27FC236}">
                <a16:creationId xmlns:a16="http://schemas.microsoft.com/office/drawing/2014/main" id="{702D1582-DBDE-EAD0-CF77-FCF8173B5FF8}"/>
              </a:ext>
            </a:extLst>
          </p:cNvPr>
          <p:cNvSpPr/>
          <p:nvPr/>
        </p:nvSpPr>
        <p:spPr>
          <a:xfrm>
            <a:off x="5679540" y="3845256"/>
            <a:ext cx="105973" cy="109530"/>
          </a:xfrm>
          <a:custGeom>
            <a:avLst/>
            <a:gdLst>
              <a:gd name="connsiteX0" fmla="*/ 0 w 105973"/>
              <a:gd name="connsiteY0" fmla="*/ 109530 h 109530"/>
              <a:gd name="connsiteX1" fmla="*/ 105974 w 105973"/>
              <a:gd name="connsiteY1" fmla="*/ 0 h 109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5973" h="109530">
                <a:moveTo>
                  <a:pt x="0" y="109530"/>
                </a:moveTo>
                <a:cubicBezTo>
                  <a:pt x="18354" y="74006"/>
                  <a:pt x="34341" y="0"/>
                  <a:pt x="105974" y="0"/>
                </a:cubicBezTo>
              </a:path>
            </a:pathLst>
          </a:custGeom>
          <a:noFill/>
          <a:ln w="20875" cap="flat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34" name="Forma libre: forma 33">
            <a:extLst>
              <a:ext uri="{FF2B5EF4-FFF2-40B4-BE49-F238E27FC236}">
                <a16:creationId xmlns:a16="http://schemas.microsoft.com/office/drawing/2014/main" id="{4417B4AE-5186-C331-39AD-B6DF554E7C68}"/>
              </a:ext>
            </a:extLst>
          </p:cNvPr>
          <p:cNvSpPr/>
          <p:nvPr/>
        </p:nvSpPr>
        <p:spPr>
          <a:xfrm>
            <a:off x="5841166" y="3845263"/>
            <a:ext cx="105973" cy="109523"/>
          </a:xfrm>
          <a:custGeom>
            <a:avLst/>
            <a:gdLst>
              <a:gd name="connsiteX0" fmla="*/ 105974 w 105973"/>
              <a:gd name="connsiteY0" fmla="*/ 109523 h 109523"/>
              <a:gd name="connsiteX1" fmla="*/ 0 w 105973"/>
              <a:gd name="connsiteY1" fmla="*/ 0 h 109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5973" h="109523">
                <a:moveTo>
                  <a:pt x="105974" y="109523"/>
                </a:moveTo>
                <a:cubicBezTo>
                  <a:pt x="87620" y="73999"/>
                  <a:pt x="71640" y="0"/>
                  <a:pt x="0" y="0"/>
                </a:cubicBezTo>
              </a:path>
            </a:pathLst>
          </a:custGeom>
          <a:noFill/>
          <a:ln w="20875" cap="flat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35" name="Forma libre: forma 34">
            <a:extLst>
              <a:ext uri="{FF2B5EF4-FFF2-40B4-BE49-F238E27FC236}">
                <a16:creationId xmlns:a16="http://schemas.microsoft.com/office/drawing/2014/main" id="{47F16091-8C0E-5982-5712-F1DF832CE675}"/>
              </a:ext>
            </a:extLst>
          </p:cNvPr>
          <p:cNvSpPr/>
          <p:nvPr/>
        </p:nvSpPr>
        <p:spPr>
          <a:xfrm>
            <a:off x="5716839" y="3669424"/>
            <a:ext cx="193001" cy="193001"/>
          </a:xfrm>
          <a:custGeom>
            <a:avLst/>
            <a:gdLst>
              <a:gd name="connsiteX0" fmla="*/ 96501 w 193001"/>
              <a:gd name="connsiteY0" fmla="*/ 0 h 193001"/>
              <a:gd name="connsiteX1" fmla="*/ 193002 w 193001"/>
              <a:gd name="connsiteY1" fmla="*/ 96501 h 193001"/>
              <a:gd name="connsiteX2" fmla="*/ 96501 w 193001"/>
              <a:gd name="connsiteY2" fmla="*/ 193002 h 193001"/>
              <a:gd name="connsiteX3" fmla="*/ 0 w 193001"/>
              <a:gd name="connsiteY3" fmla="*/ 96501 h 193001"/>
              <a:gd name="connsiteX4" fmla="*/ 96501 w 193001"/>
              <a:gd name="connsiteY4" fmla="*/ 0 h 19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001" h="193001">
                <a:moveTo>
                  <a:pt x="96501" y="0"/>
                </a:moveTo>
                <a:cubicBezTo>
                  <a:pt x="149801" y="0"/>
                  <a:pt x="193002" y="43208"/>
                  <a:pt x="193002" y="96501"/>
                </a:cubicBezTo>
                <a:cubicBezTo>
                  <a:pt x="193002" y="149801"/>
                  <a:pt x="149801" y="193002"/>
                  <a:pt x="96501" y="193002"/>
                </a:cubicBezTo>
                <a:cubicBezTo>
                  <a:pt x="43208" y="193002"/>
                  <a:pt x="0" y="149801"/>
                  <a:pt x="0" y="96501"/>
                </a:cubicBezTo>
                <a:cubicBezTo>
                  <a:pt x="0" y="43208"/>
                  <a:pt x="43208" y="0"/>
                  <a:pt x="96501" y="0"/>
                </a:cubicBezTo>
                <a:close/>
              </a:path>
            </a:pathLst>
          </a:custGeom>
          <a:solidFill>
            <a:srgbClr val="FFFFFF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36" name="Forma libre: forma 35">
            <a:extLst>
              <a:ext uri="{FF2B5EF4-FFF2-40B4-BE49-F238E27FC236}">
                <a16:creationId xmlns:a16="http://schemas.microsoft.com/office/drawing/2014/main" id="{AFDB02DB-3054-E84D-0A09-7C40EFD34FD0}"/>
              </a:ext>
            </a:extLst>
          </p:cNvPr>
          <p:cNvSpPr/>
          <p:nvPr/>
        </p:nvSpPr>
        <p:spPr>
          <a:xfrm>
            <a:off x="5695959" y="3648544"/>
            <a:ext cx="234761" cy="234762"/>
          </a:xfrm>
          <a:custGeom>
            <a:avLst/>
            <a:gdLst>
              <a:gd name="connsiteX0" fmla="*/ 117381 w 234761"/>
              <a:gd name="connsiteY0" fmla="*/ 20880 h 234762"/>
              <a:gd name="connsiteX1" fmla="*/ 117381 w 234761"/>
              <a:gd name="connsiteY1" fmla="*/ 0 h 234762"/>
              <a:gd name="connsiteX2" fmla="*/ 117381 w 234761"/>
              <a:gd name="connsiteY2" fmla="*/ 0 h 234762"/>
              <a:gd name="connsiteX3" fmla="*/ 117381 w 234761"/>
              <a:gd name="connsiteY3" fmla="*/ 20880 h 234762"/>
              <a:gd name="connsiteX4" fmla="*/ 213882 w 234761"/>
              <a:gd name="connsiteY4" fmla="*/ 117381 h 234762"/>
              <a:gd name="connsiteX5" fmla="*/ 234762 w 234761"/>
              <a:gd name="connsiteY5" fmla="*/ 117381 h 234762"/>
              <a:gd name="connsiteX6" fmla="*/ 234762 w 234761"/>
              <a:gd name="connsiteY6" fmla="*/ 117381 h 234762"/>
              <a:gd name="connsiteX7" fmla="*/ 213882 w 234761"/>
              <a:gd name="connsiteY7" fmla="*/ 117381 h 234762"/>
              <a:gd name="connsiteX8" fmla="*/ 117381 w 234761"/>
              <a:gd name="connsiteY8" fmla="*/ 213882 h 234762"/>
              <a:gd name="connsiteX9" fmla="*/ 117381 w 234761"/>
              <a:gd name="connsiteY9" fmla="*/ 234762 h 234762"/>
              <a:gd name="connsiteX10" fmla="*/ 117381 w 234761"/>
              <a:gd name="connsiteY10" fmla="*/ 234762 h 234762"/>
              <a:gd name="connsiteX11" fmla="*/ 117381 w 234761"/>
              <a:gd name="connsiteY11" fmla="*/ 213882 h 234762"/>
              <a:gd name="connsiteX12" fmla="*/ 20880 w 234761"/>
              <a:gd name="connsiteY12" fmla="*/ 117381 h 234762"/>
              <a:gd name="connsiteX13" fmla="*/ 0 w 234761"/>
              <a:gd name="connsiteY13" fmla="*/ 117381 h 234762"/>
              <a:gd name="connsiteX14" fmla="*/ 0 w 234761"/>
              <a:gd name="connsiteY14" fmla="*/ 117381 h 234762"/>
              <a:gd name="connsiteX15" fmla="*/ 20880 w 234761"/>
              <a:gd name="connsiteY15" fmla="*/ 117381 h 234762"/>
              <a:gd name="connsiteX16" fmla="*/ 117381 w 234761"/>
              <a:gd name="connsiteY16" fmla="*/ 20880 h 234762"/>
              <a:gd name="connsiteX17" fmla="*/ 117381 w 234761"/>
              <a:gd name="connsiteY17" fmla="*/ 41760 h 234762"/>
              <a:gd name="connsiteX18" fmla="*/ 193002 w 234761"/>
              <a:gd name="connsiteY18" fmla="*/ 117381 h 234762"/>
              <a:gd name="connsiteX19" fmla="*/ 213882 w 234761"/>
              <a:gd name="connsiteY19" fmla="*/ 117381 h 234762"/>
              <a:gd name="connsiteX20" fmla="*/ 234762 w 234761"/>
              <a:gd name="connsiteY20" fmla="*/ 117381 h 234762"/>
              <a:gd name="connsiteX21" fmla="*/ 117381 w 234761"/>
              <a:gd name="connsiteY21" fmla="*/ 0 h 234762"/>
              <a:gd name="connsiteX22" fmla="*/ 117381 w 234761"/>
              <a:gd name="connsiteY22" fmla="*/ 20880 h 234762"/>
              <a:gd name="connsiteX23" fmla="*/ 213882 w 234761"/>
              <a:gd name="connsiteY23" fmla="*/ 117381 h 234762"/>
              <a:gd name="connsiteX24" fmla="*/ 193002 w 234761"/>
              <a:gd name="connsiteY24" fmla="*/ 117381 h 234762"/>
              <a:gd name="connsiteX25" fmla="*/ 117381 w 234761"/>
              <a:gd name="connsiteY25" fmla="*/ 193002 h 234762"/>
              <a:gd name="connsiteX26" fmla="*/ 117381 w 234761"/>
              <a:gd name="connsiteY26" fmla="*/ 213882 h 234762"/>
              <a:gd name="connsiteX27" fmla="*/ 117381 w 234761"/>
              <a:gd name="connsiteY27" fmla="*/ 234762 h 234762"/>
              <a:gd name="connsiteX28" fmla="*/ 234762 w 234761"/>
              <a:gd name="connsiteY28" fmla="*/ 117381 h 234762"/>
              <a:gd name="connsiteX29" fmla="*/ 213882 w 234761"/>
              <a:gd name="connsiteY29" fmla="*/ 117381 h 234762"/>
              <a:gd name="connsiteX30" fmla="*/ 117381 w 234761"/>
              <a:gd name="connsiteY30" fmla="*/ 213882 h 234762"/>
              <a:gd name="connsiteX31" fmla="*/ 117381 w 234761"/>
              <a:gd name="connsiteY31" fmla="*/ 193002 h 234762"/>
              <a:gd name="connsiteX32" fmla="*/ 41760 w 234761"/>
              <a:gd name="connsiteY32" fmla="*/ 117381 h 234762"/>
              <a:gd name="connsiteX33" fmla="*/ 20880 w 234761"/>
              <a:gd name="connsiteY33" fmla="*/ 117381 h 234762"/>
              <a:gd name="connsiteX34" fmla="*/ 0 w 234761"/>
              <a:gd name="connsiteY34" fmla="*/ 117381 h 234762"/>
              <a:gd name="connsiteX35" fmla="*/ 117381 w 234761"/>
              <a:gd name="connsiteY35" fmla="*/ 234762 h 234762"/>
              <a:gd name="connsiteX36" fmla="*/ 117381 w 234761"/>
              <a:gd name="connsiteY36" fmla="*/ 213882 h 234762"/>
              <a:gd name="connsiteX37" fmla="*/ 20880 w 234761"/>
              <a:gd name="connsiteY37" fmla="*/ 117381 h 234762"/>
              <a:gd name="connsiteX38" fmla="*/ 41760 w 234761"/>
              <a:gd name="connsiteY38" fmla="*/ 117381 h 234762"/>
              <a:gd name="connsiteX39" fmla="*/ 117381 w 234761"/>
              <a:gd name="connsiteY39" fmla="*/ 41760 h 234762"/>
              <a:gd name="connsiteX40" fmla="*/ 117381 w 234761"/>
              <a:gd name="connsiteY40" fmla="*/ 20880 h 234762"/>
              <a:gd name="connsiteX41" fmla="*/ 117381 w 234761"/>
              <a:gd name="connsiteY41" fmla="*/ 0 h 234762"/>
              <a:gd name="connsiteX42" fmla="*/ 0 w 234761"/>
              <a:gd name="connsiteY42" fmla="*/ 117381 h 234762"/>
              <a:gd name="connsiteX43" fmla="*/ 20880 w 234761"/>
              <a:gd name="connsiteY43" fmla="*/ 117381 h 23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4761" h="234762">
                <a:moveTo>
                  <a:pt x="117381" y="20880"/>
                </a:moveTo>
                <a:lnTo>
                  <a:pt x="117381" y="0"/>
                </a:lnTo>
                <a:lnTo>
                  <a:pt x="117381" y="0"/>
                </a:lnTo>
                <a:lnTo>
                  <a:pt x="117381" y="20880"/>
                </a:lnTo>
                <a:close/>
                <a:moveTo>
                  <a:pt x="213882" y="117381"/>
                </a:moveTo>
                <a:lnTo>
                  <a:pt x="234762" y="117381"/>
                </a:lnTo>
                <a:lnTo>
                  <a:pt x="234762" y="117381"/>
                </a:lnTo>
                <a:lnTo>
                  <a:pt x="213882" y="117381"/>
                </a:lnTo>
                <a:close/>
                <a:moveTo>
                  <a:pt x="117381" y="213882"/>
                </a:moveTo>
                <a:lnTo>
                  <a:pt x="117381" y="234762"/>
                </a:lnTo>
                <a:lnTo>
                  <a:pt x="117381" y="234762"/>
                </a:lnTo>
                <a:lnTo>
                  <a:pt x="117381" y="213882"/>
                </a:lnTo>
                <a:close/>
                <a:moveTo>
                  <a:pt x="20880" y="117381"/>
                </a:moveTo>
                <a:lnTo>
                  <a:pt x="0" y="117381"/>
                </a:lnTo>
                <a:lnTo>
                  <a:pt x="0" y="117381"/>
                </a:lnTo>
                <a:lnTo>
                  <a:pt x="20880" y="117381"/>
                </a:lnTo>
                <a:close/>
                <a:moveTo>
                  <a:pt x="117381" y="20880"/>
                </a:moveTo>
                <a:lnTo>
                  <a:pt x="117381" y="41760"/>
                </a:lnTo>
                <a:cubicBezTo>
                  <a:pt x="159148" y="41760"/>
                  <a:pt x="193002" y="75621"/>
                  <a:pt x="193002" y="117381"/>
                </a:cubicBezTo>
                <a:lnTo>
                  <a:pt x="213882" y="117381"/>
                </a:lnTo>
                <a:lnTo>
                  <a:pt x="234762" y="117381"/>
                </a:lnTo>
                <a:cubicBezTo>
                  <a:pt x="234762" y="52555"/>
                  <a:pt x="182207" y="0"/>
                  <a:pt x="117381" y="0"/>
                </a:cubicBezTo>
                <a:lnTo>
                  <a:pt x="117381" y="20880"/>
                </a:lnTo>
                <a:close/>
                <a:moveTo>
                  <a:pt x="213882" y="117381"/>
                </a:moveTo>
                <a:lnTo>
                  <a:pt x="193002" y="117381"/>
                </a:lnTo>
                <a:cubicBezTo>
                  <a:pt x="193002" y="159148"/>
                  <a:pt x="159148" y="193002"/>
                  <a:pt x="117381" y="193002"/>
                </a:cubicBezTo>
                <a:lnTo>
                  <a:pt x="117381" y="213882"/>
                </a:lnTo>
                <a:lnTo>
                  <a:pt x="117381" y="234762"/>
                </a:lnTo>
                <a:cubicBezTo>
                  <a:pt x="182207" y="234762"/>
                  <a:pt x="234762" y="182214"/>
                  <a:pt x="234762" y="117381"/>
                </a:cubicBezTo>
                <a:lnTo>
                  <a:pt x="213882" y="117381"/>
                </a:lnTo>
                <a:close/>
                <a:moveTo>
                  <a:pt x="117381" y="213882"/>
                </a:moveTo>
                <a:lnTo>
                  <a:pt x="117381" y="193002"/>
                </a:lnTo>
                <a:cubicBezTo>
                  <a:pt x="75621" y="193002"/>
                  <a:pt x="41760" y="159148"/>
                  <a:pt x="41760" y="117381"/>
                </a:cubicBezTo>
                <a:lnTo>
                  <a:pt x="20880" y="117381"/>
                </a:lnTo>
                <a:lnTo>
                  <a:pt x="0" y="117381"/>
                </a:lnTo>
                <a:cubicBezTo>
                  <a:pt x="0" y="182214"/>
                  <a:pt x="52555" y="234762"/>
                  <a:pt x="117381" y="234762"/>
                </a:cubicBezTo>
                <a:lnTo>
                  <a:pt x="117381" y="213882"/>
                </a:lnTo>
                <a:close/>
                <a:moveTo>
                  <a:pt x="20880" y="117381"/>
                </a:moveTo>
                <a:lnTo>
                  <a:pt x="41760" y="117381"/>
                </a:lnTo>
                <a:cubicBezTo>
                  <a:pt x="41760" y="75621"/>
                  <a:pt x="75614" y="41760"/>
                  <a:pt x="117381" y="41760"/>
                </a:cubicBezTo>
                <a:lnTo>
                  <a:pt x="117381" y="20880"/>
                </a:lnTo>
                <a:lnTo>
                  <a:pt x="117381" y="0"/>
                </a:lnTo>
                <a:cubicBezTo>
                  <a:pt x="52555" y="0"/>
                  <a:pt x="0" y="52555"/>
                  <a:pt x="0" y="117381"/>
                </a:cubicBezTo>
                <a:lnTo>
                  <a:pt x="20880" y="117381"/>
                </a:lnTo>
                <a:close/>
              </a:path>
            </a:pathLst>
          </a:custGeom>
          <a:solidFill>
            <a:srgbClr val="380078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37" name="Forma libre: forma 36">
            <a:extLst>
              <a:ext uri="{FF2B5EF4-FFF2-40B4-BE49-F238E27FC236}">
                <a16:creationId xmlns:a16="http://schemas.microsoft.com/office/drawing/2014/main" id="{8A4BC31A-8850-E9E7-A0A5-7161D361041D}"/>
              </a:ext>
            </a:extLst>
          </p:cNvPr>
          <p:cNvSpPr/>
          <p:nvPr/>
        </p:nvSpPr>
        <p:spPr>
          <a:xfrm>
            <a:off x="5679540" y="4388139"/>
            <a:ext cx="105973" cy="109530"/>
          </a:xfrm>
          <a:custGeom>
            <a:avLst/>
            <a:gdLst>
              <a:gd name="connsiteX0" fmla="*/ 0 w 105973"/>
              <a:gd name="connsiteY0" fmla="*/ 109530 h 109530"/>
              <a:gd name="connsiteX1" fmla="*/ 105974 w 105973"/>
              <a:gd name="connsiteY1" fmla="*/ 0 h 109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5973" h="109530">
                <a:moveTo>
                  <a:pt x="0" y="109530"/>
                </a:moveTo>
                <a:cubicBezTo>
                  <a:pt x="18354" y="74006"/>
                  <a:pt x="34341" y="0"/>
                  <a:pt x="105974" y="0"/>
                </a:cubicBezTo>
              </a:path>
            </a:pathLst>
          </a:custGeom>
          <a:noFill/>
          <a:ln w="20875" cap="flat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38" name="Forma libre: forma 37">
            <a:extLst>
              <a:ext uri="{FF2B5EF4-FFF2-40B4-BE49-F238E27FC236}">
                <a16:creationId xmlns:a16="http://schemas.microsoft.com/office/drawing/2014/main" id="{0EFD2DE3-CA61-56D5-3033-9E00D7A918E4}"/>
              </a:ext>
            </a:extLst>
          </p:cNvPr>
          <p:cNvSpPr/>
          <p:nvPr/>
        </p:nvSpPr>
        <p:spPr>
          <a:xfrm>
            <a:off x="5841166" y="4388146"/>
            <a:ext cx="105973" cy="109523"/>
          </a:xfrm>
          <a:custGeom>
            <a:avLst/>
            <a:gdLst>
              <a:gd name="connsiteX0" fmla="*/ 105974 w 105973"/>
              <a:gd name="connsiteY0" fmla="*/ 109523 h 109523"/>
              <a:gd name="connsiteX1" fmla="*/ 0 w 105973"/>
              <a:gd name="connsiteY1" fmla="*/ 0 h 109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5973" h="109523">
                <a:moveTo>
                  <a:pt x="105974" y="109523"/>
                </a:moveTo>
                <a:cubicBezTo>
                  <a:pt x="87620" y="73999"/>
                  <a:pt x="71640" y="0"/>
                  <a:pt x="0" y="0"/>
                </a:cubicBezTo>
              </a:path>
            </a:pathLst>
          </a:custGeom>
          <a:noFill/>
          <a:ln w="20875" cap="flat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39" name="Forma libre: forma 38">
            <a:extLst>
              <a:ext uri="{FF2B5EF4-FFF2-40B4-BE49-F238E27FC236}">
                <a16:creationId xmlns:a16="http://schemas.microsoft.com/office/drawing/2014/main" id="{19279756-7581-77D3-160B-91FF4703A100}"/>
              </a:ext>
            </a:extLst>
          </p:cNvPr>
          <p:cNvSpPr/>
          <p:nvPr/>
        </p:nvSpPr>
        <p:spPr>
          <a:xfrm>
            <a:off x="5716839" y="4212307"/>
            <a:ext cx="193001" cy="193001"/>
          </a:xfrm>
          <a:custGeom>
            <a:avLst/>
            <a:gdLst>
              <a:gd name="connsiteX0" fmla="*/ 96501 w 193001"/>
              <a:gd name="connsiteY0" fmla="*/ 0 h 193001"/>
              <a:gd name="connsiteX1" fmla="*/ 193002 w 193001"/>
              <a:gd name="connsiteY1" fmla="*/ 96501 h 193001"/>
              <a:gd name="connsiteX2" fmla="*/ 96501 w 193001"/>
              <a:gd name="connsiteY2" fmla="*/ 193002 h 193001"/>
              <a:gd name="connsiteX3" fmla="*/ 0 w 193001"/>
              <a:gd name="connsiteY3" fmla="*/ 96501 h 193001"/>
              <a:gd name="connsiteX4" fmla="*/ 96501 w 193001"/>
              <a:gd name="connsiteY4" fmla="*/ 0 h 19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001" h="193001">
                <a:moveTo>
                  <a:pt x="96501" y="0"/>
                </a:moveTo>
                <a:cubicBezTo>
                  <a:pt x="149801" y="0"/>
                  <a:pt x="193002" y="43208"/>
                  <a:pt x="193002" y="96501"/>
                </a:cubicBezTo>
                <a:cubicBezTo>
                  <a:pt x="193002" y="149801"/>
                  <a:pt x="149801" y="193002"/>
                  <a:pt x="96501" y="193002"/>
                </a:cubicBezTo>
                <a:cubicBezTo>
                  <a:pt x="43208" y="193002"/>
                  <a:pt x="0" y="149801"/>
                  <a:pt x="0" y="96501"/>
                </a:cubicBezTo>
                <a:cubicBezTo>
                  <a:pt x="0" y="43208"/>
                  <a:pt x="43208" y="0"/>
                  <a:pt x="96501" y="0"/>
                </a:cubicBezTo>
                <a:close/>
              </a:path>
            </a:pathLst>
          </a:custGeom>
          <a:solidFill>
            <a:srgbClr val="FFFFFF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40" name="Forma libre: forma 39">
            <a:extLst>
              <a:ext uri="{FF2B5EF4-FFF2-40B4-BE49-F238E27FC236}">
                <a16:creationId xmlns:a16="http://schemas.microsoft.com/office/drawing/2014/main" id="{DBCBE484-03B8-0663-545F-080786CB2357}"/>
              </a:ext>
            </a:extLst>
          </p:cNvPr>
          <p:cNvSpPr/>
          <p:nvPr/>
        </p:nvSpPr>
        <p:spPr>
          <a:xfrm>
            <a:off x="5695959" y="4191427"/>
            <a:ext cx="234761" cy="234762"/>
          </a:xfrm>
          <a:custGeom>
            <a:avLst/>
            <a:gdLst>
              <a:gd name="connsiteX0" fmla="*/ 117381 w 234761"/>
              <a:gd name="connsiteY0" fmla="*/ 20880 h 234762"/>
              <a:gd name="connsiteX1" fmla="*/ 117381 w 234761"/>
              <a:gd name="connsiteY1" fmla="*/ 0 h 234762"/>
              <a:gd name="connsiteX2" fmla="*/ 117381 w 234761"/>
              <a:gd name="connsiteY2" fmla="*/ 0 h 234762"/>
              <a:gd name="connsiteX3" fmla="*/ 117381 w 234761"/>
              <a:gd name="connsiteY3" fmla="*/ 20880 h 234762"/>
              <a:gd name="connsiteX4" fmla="*/ 213882 w 234761"/>
              <a:gd name="connsiteY4" fmla="*/ 117381 h 234762"/>
              <a:gd name="connsiteX5" fmla="*/ 234762 w 234761"/>
              <a:gd name="connsiteY5" fmla="*/ 117381 h 234762"/>
              <a:gd name="connsiteX6" fmla="*/ 234762 w 234761"/>
              <a:gd name="connsiteY6" fmla="*/ 117381 h 234762"/>
              <a:gd name="connsiteX7" fmla="*/ 213882 w 234761"/>
              <a:gd name="connsiteY7" fmla="*/ 117381 h 234762"/>
              <a:gd name="connsiteX8" fmla="*/ 117381 w 234761"/>
              <a:gd name="connsiteY8" fmla="*/ 213882 h 234762"/>
              <a:gd name="connsiteX9" fmla="*/ 117381 w 234761"/>
              <a:gd name="connsiteY9" fmla="*/ 234762 h 234762"/>
              <a:gd name="connsiteX10" fmla="*/ 117381 w 234761"/>
              <a:gd name="connsiteY10" fmla="*/ 234762 h 234762"/>
              <a:gd name="connsiteX11" fmla="*/ 117381 w 234761"/>
              <a:gd name="connsiteY11" fmla="*/ 213882 h 234762"/>
              <a:gd name="connsiteX12" fmla="*/ 20880 w 234761"/>
              <a:gd name="connsiteY12" fmla="*/ 117381 h 234762"/>
              <a:gd name="connsiteX13" fmla="*/ 0 w 234761"/>
              <a:gd name="connsiteY13" fmla="*/ 117381 h 234762"/>
              <a:gd name="connsiteX14" fmla="*/ 0 w 234761"/>
              <a:gd name="connsiteY14" fmla="*/ 117381 h 234762"/>
              <a:gd name="connsiteX15" fmla="*/ 20880 w 234761"/>
              <a:gd name="connsiteY15" fmla="*/ 117381 h 234762"/>
              <a:gd name="connsiteX16" fmla="*/ 117381 w 234761"/>
              <a:gd name="connsiteY16" fmla="*/ 20880 h 234762"/>
              <a:gd name="connsiteX17" fmla="*/ 117381 w 234761"/>
              <a:gd name="connsiteY17" fmla="*/ 41760 h 234762"/>
              <a:gd name="connsiteX18" fmla="*/ 193002 w 234761"/>
              <a:gd name="connsiteY18" fmla="*/ 117381 h 234762"/>
              <a:gd name="connsiteX19" fmla="*/ 213882 w 234761"/>
              <a:gd name="connsiteY19" fmla="*/ 117381 h 234762"/>
              <a:gd name="connsiteX20" fmla="*/ 234762 w 234761"/>
              <a:gd name="connsiteY20" fmla="*/ 117381 h 234762"/>
              <a:gd name="connsiteX21" fmla="*/ 117381 w 234761"/>
              <a:gd name="connsiteY21" fmla="*/ 0 h 234762"/>
              <a:gd name="connsiteX22" fmla="*/ 117381 w 234761"/>
              <a:gd name="connsiteY22" fmla="*/ 20880 h 234762"/>
              <a:gd name="connsiteX23" fmla="*/ 213882 w 234761"/>
              <a:gd name="connsiteY23" fmla="*/ 117381 h 234762"/>
              <a:gd name="connsiteX24" fmla="*/ 193002 w 234761"/>
              <a:gd name="connsiteY24" fmla="*/ 117381 h 234762"/>
              <a:gd name="connsiteX25" fmla="*/ 117381 w 234761"/>
              <a:gd name="connsiteY25" fmla="*/ 193002 h 234762"/>
              <a:gd name="connsiteX26" fmla="*/ 117381 w 234761"/>
              <a:gd name="connsiteY26" fmla="*/ 213882 h 234762"/>
              <a:gd name="connsiteX27" fmla="*/ 117381 w 234761"/>
              <a:gd name="connsiteY27" fmla="*/ 234762 h 234762"/>
              <a:gd name="connsiteX28" fmla="*/ 234762 w 234761"/>
              <a:gd name="connsiteY28" fmla="*/ 117381 h 234762"/>
              <a:gd name="connsiteX29" fmla="*/ 213882 w 234761"/>
              <a:gd name="connsiteY29" fmla="*/ 117381 h 234762"/>
              <a:gd name="connsiteX30" fmla="*/ 117381 w 234761"/>
              <a:gd name="connsiteY30" fmla="*/ 213882 h 234762"/>
              <a:gd name="connsiteX31" fmla="*/ 117381 w 234761"/>
              <a:gd name="connsiteY31" fmla="*/ 193002 h 234762"/>
              <a:gd name="connsiteX32" fmla="*/ 41760 w 234761"/>
              <a:gd name="connsiteY32" fmla="*/ 117381 h 234762"/>
              <a:gd name="connsiteX33" fmla="*/ 20880 w 234761"/>
              <a:gd name="connsiteY33" fmla="*/ 117381 h 234762"/>
              <a:gd name="connsiteX34" fmla="*/ 0 w 234761"/>
              <a:gd name="connsiteY34" fmla="*/ 117381 h 234762"/>
              <a:gd name="connsiteX35" fmla="*/ 117381 w 234761"/>
              <a:gd name="connsiteY35" fmla="*/ 234762 h 234762"/>
              <a:gd name="connsiteX36" fmla="*/ 117381 w 234761"/>
              <a:gd name="connsiteY36" fmla="*/ 213882 h 234762"/>
              <a:gd name="connsiteX37" fmla="*/ 20880 w 234761"/>
              <a:gd name="connsiteY37" fmla="*/ 117381 h 234762"/>
              <a:gd name="connsiteX38" fmla="*/ 41760 w 234761"/>
              <a:gd name="connsiteY38" fmla="*/ 117381 h 234762"/>
              <a:gd name="connsiteX39" fmla="*/ 117381 w 234761"/>
              <a:gd name="connsiteY39" fmla="*/ 41760 h 234762"/>
              <a:gd name="connsiteX40" fmla="*/ 117381 w 234761"/>
              <a:gd name="connsiteY40" fmla="*/ 20880 h 234762"/>
              <a:gd name="connsiteX41" fmla="*/ 117381 w 234761"/>
              <a:gd name="connsiteY41" fmla="*/ 0 h 234762"/>
              <a:gd name="connsiteX42" fmla="*/ 0 w 234761"/>
              <a:gd name="connsiteY42" fmla="*/ 117381 h 234762"/>
              <a:gd name="connsiteX43" fmla="*/ 20880 w 234761"/>
              <a:gd name="connsiteY43" fmla="*/ 117381 h 23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4761" h="234762">
                <a:moveTo>
                  <a:pt x="117381" y="20880"/>
                </a:moveTo>
                <a:lnTo>
                  <a:pt x="117381" y="0"/>
                </a:lnTo>
                <a:lnTo>
                  <a:pt x="117381" y="0"/>
                </a:lnTo>
                <a:lnTo>
                  <a:pt x="117381" y="20880"/>
                </a:lnTo>
                <a:close/>
                <a:moveTo>
                  <a:pt x="213882" y="117381"/>
                </a:moveTo>
                <a:lnTo>
                  <a:pt x="234762" y="117381"/>
                </a:lnTo>
                <a:lnTo>
                  <a:pt x="234762" y="117381"/>
                </a:lnTo>
                <a:lnTo>
                  <a:pt x="213882" y="117381"/>
                </a:lnTo>
                <a:close/>
                <a:moveTo>
                  <a:pt x="117381" y="213882"/>
                </a:moveTo>
                <a:lnTo>
                  <a:pt x="117381" y="234762"/>
                </a:lnTo>
                <a:lnTo>
                  <a:pt x="117381" y="234762"/>
                </a:lnTo>
                <a:lnTo>
                  <a:pt x="117381" y="213882"/>
                </a:lnTo>
                <a:close/>
                <a:moveTo>
                  <a:pt x="20880" y="117381"/>
                </a:moveTo>
                <a:lnTo>
                  <a:pt x="0" y="117381"/>
                </a:lnTo>
                <a:lnTo>
                  <a:pt x="0" y="117381"/>
                </a:lnTo>
                <a:lnTo>
                  <a:pt x="20880" y="117381"/>
                </a:lnTo>
                <a:close/>
                <a:moveTo>
                  <a:pt x="117381" y="20880"/>
                </a:moveTo>
                <a:lnTo>
                  <a:pt x="117381" y="41760"/>
                </a:lnTo>
                <a:cubicBezTo>
                  <a:pt x="159148" y="41760"/>
                  <a:pt x="193002" y="75621"/>
                  <a:pt x="193002" y="117381"/>
                </a:cubicBezTo>
                <a:lnTo>
                  <a:pt x="213882" y="117381"/>
                </a:lnTo>
                <a:lnTo>
                  <a:pt x="234762" y="117381"/>
                </a:lnTo>
                <a:cubicBezTo>
                  <a:pt x="234762" y="52555"/>
                  <a:pt x="182207" y="0"/>
                  <a:pt x="117381" y="0"/>
                </a:cubicBezTo>
                <a:lnTo>
                  <a:pt x="117381" y="20880"/>
                </a:lnTo>
                <a:close/>
                <a:moveTo>
                  <a:pt x="213882" y="117381"/>
                </a:moveTo>
                <a:lnTo>
                  <a:pt x="193002" y="117381"/>
                </a:lnTo>
                <a:cubicBezTo>
                  <a:pt x="193002" y="159148"/>
                  <a:pt x="159148" y="193002"/>
                  <a:pt x="117381" y="193002"/>
                </a:cubicBezTo>
                <a:lnTo>
                  <a:pt x="117381" y="213882"/>
                </a:lnTo>
                <a:lnTo>
                  <a:pt x="117381" y="234762"/>
                </a:lnTo>
                <a:cubicBezTo>
                  <a:pt x="182207" y="234762"/>
                  <a:pt x="234762" y="182214"/>
                  <a:pt x="234762" y="117381"/>
                </a:cubicBezTo>
                <a:lnTo>
                  <a:pt x="213882" y="117381"/>
                </a:lnTo>
                <a:close/>
                <a:moveTo>
                  <a:pt x="117381" y="213882"/>
                </a:moveTo>
                <a:lnTo>
                  <a:pt x="117381" y="193002"/>
                </a:lnTo>
                <a:cubicBezTo>
                  <a:pt x="75621" y="193002"/>
                  <a:pt x="41760" y="159148"/>
                  <a:pt x="41760" y="117381"/>
                </a:cubicBezTo>
                <a:lnTo>
                  <a:pt x="20880" y="117381"/>
                </a:lnTo>
                <a:lnTo>
                  <a:pt x="0" y="117381"/>
                </a:lnTo>
                <a:cubicBezTo>
                  <a:pt x="0" y="182214"/>
                  <a:pt x="52555" y="234762"/>
                  <a:pt x="117381" y="234762"/>
                </a:cubicBezTo>
                <a:lnTo>
                  <a:pt x="117381" y="213882"/>
                </a:lnTo>
                <a:close/>
                <a:moveTo>
                  <a:pt x="20880" y="117381"/>
                </a:moveTo>
                <a:lnTo>
                  <a:pt x="41760" y="117381"/>
                </a:lnTo>
                <a:cubicBezTo>
                  <a:pt x="41760" y="75621"/>
                  <a:pt x="75614" y="41760"/>
                  <a:pt x="117381" y="41760"/>
                </a:cubicBezTo>
                <a:lnTo>
                  <a:pt x="117381" y="20880"/>
                </a:lnTo>
                <a:lnTo>
                  <a:pt x="117381" y="0"/>
                </a:lnTo>
                <a:cubicBezTo>
                  <a:pt x="52555" y="0"/>
                  <a:pt x="0" y="52555"/>
                  <a:pt x="0" y="117381"/>
                </a:cubicBezTo>
                <a:lnTo>
                  <a:pt x="20880" y="117381"/>
                </a:lnTo>
                <a:close/>
              </a:path>
            </a:pathLst>
          </a:custGeom>
          <a:solidFill>
            <a:srgbClr val="380078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41" name="Forma libre: forma 40">
            <a:extLst>
              <a:ext uri="{FF2B5EF4-FFF2-40B4-BE49-F238E27FC236}">
                <a16:creationId xmlns:a16="http://schemas.microsoft.com/office/drawing/2014/main" id="{4B1DCDE4-F08E-3415-92B8-E179608DE1C8}"/>
              </a:ext>
            </a:extLst>
          </p:cNvPr>
          <p:cNvSpPr/>
          <p:nvPr/>
        </p:nvSpPr>
        <p:spPr>
          <a:xfrm>
            <a:off x="5671473" y="2035124"/>
            <a:ext cx="1344045" cy="182158"/>
          </a:xfrm>
          <a:custGeom>
            <a:avLst/>
            <a:gdLst>
              <a:gd name="connsiteX0" fmla="*/ 63642 w 1344045"/>
              <a:gd name="connsiteY0" fmla="*/ 14282 h 182158"/>
              <a:gd name="connsiteX1" fmla="*/ 94211 w 1344045"/>
              <a:gd name="connsiteY1" fmla="*/ 20546 h 182158"/>
              <a:gd name="connsiteX2" fmla="*/ 114507 w 1344045"/>
              <a:gd name="connsiteY2" fmla="*/ 38336 h 182158"/>
              <a:gd name="connsiteX3" fmla="*/ 121773 w 1344045"/>
              <a:gd name="connsiteY3" fmla="*/ 66148 h 182158"/>
              <a:gd name="connsiteX4" fmla="*/ 114507 w 1344045"/>
              <a:gd name="connsiteY4" fmla="*/ 93960 h 182158"/>
              <a:gd name="connsiteX5" fmla="*/ 94211 w 1344045"/>
              <a:gd name="connsiteY5" fmla="*/ 111750 h 182158"/>
              <a:gd name="connsiteX6" fmla="*/ 63642 w 1344045"/>
              <a:gd name="connsiteY6" fmla="*/ 118014 h 182158"/>
              <a:gd name="connsiteX7" fmla="*/ 26810 w 1344045"/>
              <a:gd name="connsiteY7" fmla="*/ 118014 h 182158"/>
              <a:gd name="connsiteX8" fmla="*/ 26810 w 1344045"/>
              <a:gd name="connsiteY8" fmla="*/ 179652 h 182158"/>
              <a:gd name="connsiteX9" fmla="*/ 0 w 1344045"/>
              <a:gd name="connsiteY9" fmla="*/ 179652 h 182158"/>
              <a:gd name="connsiteX10" fmla="*/ 0 w 1344045"/>
              <a:gd name="connsiteY10" fmla="*/ 14282 h 182158"/>
              <a:gd name="connsiteX11" fmla="*/ 63642 w 1344045"/>
              <a:gd name="connsiteY11" fmla="*/ 14282 h 182158"/>
              <a:gd name="connsiteX12" fmla="*/ 59383 w 1344045"/>
              <a:gd name="connsiteY12" fmla="*/ 94963 h 182158"/>
              <a:gd name="connsiteX13" fmla="*/ 85441 w 1344045"/>
              <a:gd name="connsiteY13" fmla="*/ 87696 h 182158"/>
              <a:gd name="connsiteX14" fmla="*/ 93960 w 1344045"/>
              <a:gd name="connsiteY14" fmla="*/ 66148 h 182158"/>
              <a:gd name="connsiteX15" fmla="*/ 85441 w 1344045"/>
              <a:gd name="connsiteY15" fmla="*/ 44600 h 182158"/>
              <a:gd name="connsiteX16" fmla="*/ 59383 w 1344045"/>
              <a:gd name="connsiteY16" fmla="*/ 37083 h 182158"/>
              <a:gd name="connsiteX17" fmla="*/ 26810 w 1344045"/>
              <a:gd name="connsiteY17" fmla="*/ 37083 h 182158"/>
              <a:gd name="connsiteX18" fmla="*/ 26810 w 1344045"/>
              <a:gd name="connsiteY18" fmla="*/ 94963 h 182158"/>
              <a:gd name="connsiteX19" fmla="*/ 59383 w 1344045"/>
              <a:gd name="connsiteY19" fmla="*/ 94963 h 182158"/>
              <a:gd name="connsiteX20" fmla="*/ 200748 w 1344045"/>
              <a:gd name="connsiteY20" fmla="*/ 182158 h 182158"/>
              <a:gd name="connsiteX21" fmla="*/ 167674 w 1344045"/>
              <a:gd name="connsiteY21" fmla="*/ 174391 h 182158"/>
              <a:gd name="connsiteX22" fmla="*/ 145374 w 1344045"/>
              <a:gd name="connsiteY22" fmla="*/ 152091 h 182158"/>
              <a:gd name="connsiteX23" fmla="*/ 137607 w 1344045"/>
              <a:gd name="connsiteY23" fmla="*/ 117012 h 182158"/>
              <a:gd name="connsiteX24" fmla="*/ 145374 w 1344045"/>
              <a:gd name="connsiteY24" fmla="*/ 82184 h 182158"/>
              <a:gd name="connsiteX25" fmla="*/ 167424 w 1344045"/>
              <a:gd name="connsiteY25" fmla="*/ 59634 h 182158"/>
              <a:gd name="connsiteX26" fmla="*/ 199245 w 1344045"/>
              <a:gd name="connsiteY26" fmla="*/ 51866 h 182158"/>
              <a:gd name="connsiteX27" fmla="*/ 230315 w 1344045"/>
              <a:gd name="connsiteY27" fmla="*/ 59383 h 182158"/>
              <a:gd name="connsiteX28" fmla="*/ 249858 w 1344045"/>
              <a:gd name="connsiteY28" fmla="*/ 79929 h 182158"/>
              <a:gd name="connsiteX29" fmla="*/ 256623 w 1344045"/>
              <a:gd name="connsiteY29" fmla="*/ 109495 h 182158"/>
              <a:gd name="connsiteX30" fmla="*/ 256373 w 1344045"/>
              <a:gd name="connsiteY30" fmla="*/ 118014 h 182158"/>
              <a:gd name="connsiteX31" fmla="*/ 255621 w 1344045"/>
              <a:gd name="connsiteY31" fmla="*/ 125030 h 182158"/>
              <a:gd name="connsiteX32" fmla="*/ 154896 w 1344045"/>
              <a:gd name="connsiteY32" fmla="*/ 125030 h 182158"/>
              <a:gd name="connsiteX33" fmla="*/ 154896 w 1344045"/>
              <a:gd name="connsiteY33" fmla="*/ 104484 h 182158"/>
              <a:gd name="connsiteX34" fmla="*/ 243845 w 1344045"/>
              <a:gd name="connsiteY34" fmla="*/ 104484 h 182158"/>
              <a:gd name="connsiteX35" fmla="*/ 230565 w 1344045"/>
              <a:gd name="connsiteY35" fmla="*/ 108493 h 182158"/>
              <a:gd name="connsiteX36" fmla="*/ 222046 w 1344045"/>
              <a:gd name="connsiteY36" fmla="*/ 82435 h 182158"/>
              <a:gd name="connsiteX37" fmla="*/ 198744 w 1344045"/>
              <a:gd name="connsiteY37" fmla="*/ 73164 h 182158"/>
              <a:gd name="connsiteX38" fmla="*/ 179952 w 1344045"/>
              <a:gd name="connsiteY38" fmla="*/ 78175 h 182158"/>
              <a:gd name="connsiteX39" fmla="*/ 167674 w 1344045"/>
              <a:gd name="connsiteY39" fmla="*/ 93209 h 182158"/>
              <a:gd name="connsiteX40" fmla="*/ 163415 w 1344045"/>
              <a:gd name="connsiteY40" fmla="*/ 117263 h 182158"/>
              <a:gd name="connsiteX41" fmla="*/ 167925 w 1344045"/>
              <a:gd name="connsiteY41" fmla="*/ 141066 h 182158"/>
              <a:gd name="connsiteX42" fmla="*/ 180704 w 1344045"/>
              <a:gd name="connsiteY42" fmla="*/ 155849 h 182158"/>
              <a:gd name="connsiteX43" fmla="*/ 200247 w 1344045"/>
              <a:gd name="connsiteY43" fmla="*/ 160860 h 182158"/>
              <a:gd name="connsiteX44" fmla="*/ 220543 w 1344045"/>
              <a:gd name="connsiteY44" fmla="*/ 156100 h 182158"/>
              <a:gd name="connsiteX45" fmla="*/ 232820 w 1344045"/>
              <a:gd name="connsiteY45" fmla="*/ 142820 h 182158"/>
              <a:gd name="connsiteX46" fmla="*/ 254118 w 1344045"/>
              <a:gd name="connsiteY46" fmla="*/ 152842 h 182158"/>
              <a:gd name="connsiteX47" fmla="*/ 241840 w 1344045"/>
              <a:gd name="connsiteY47" fmla="*/ 168628 h 182158"/>
              <a:gd name="connsiteX48" fmla="*/ 223800 w 1344045"/>
              <a:gd name="connsiteY48" fmla="*/ 178650 h 182158"/>
              <a:gd name="connsiteX49" fmla="*/ 200748 w 1344045"/>
              <a:gd name="connsiteY49" fmla="*/ 182158 h 182158"/>
              <a:gd name="connsiteX50" fmla="*/ 340596 w 1344045"/>
              <a:gd name="connsiteY50" fmla="*/ 182158 h 182158"/>
              <a:gd name="connsiteX51" fmla="*/ 307522 w 1344045"/>
              <a:gd name="connsiteY51" fmla="*/ 174391 h 182158"/>
              <a:gd name="connsiteX52" fmla="*/ 285222 w 1344045"/>
              <a:gd name="connsiteY52" fmla="*/ 152091 h 182158"/>
              <a:gd name="connsiteX53" fmla="*/ 277455 w 1344045"/>
              <a:gd name="connsiteY53" fmla="*/ 117012 h 182158"/>
              <a:gd name="connsiteX54" fmla="*/ 285222 w 1344045"/>
              <a:gd name="connsiteY54" fmla="*/ 82184 h 182158"/>
              <a:gd name="connsiteX55" fmla="*/ 307272 w 1344045"/>
              <a:gd name="connsiteY55" fmla="*/ 59634 h 182158"/>
              <a:gd name="connsiteX56" fmla="*/ 339093 w 1344045"/>
              <a:gd name="connsiteY56" fmla="*/ 51866 h 182158"/>
              <a:gd name="connsiteX57" fmla="*/ 370163 w 1344045"/>
              <a:gd name="connsiteY57" fmla="*/ 59383 h 182158"/>
              <a:gd name="connsiteX58" fmla="*/ 389706 w 1344045"/>
              <a:gd name="connsiteY58" fmla="*/ 79929 h 182158"/>
              <a:gd name="connsiteX59" fmla="*/ 396471 w 1344045"/>
              <a:gd name="connsiteY59" fmla="*/ 109495 h 182158"/>
              <a:gd name="connsiteX60" fmla="*/ 396221 w 1344045"/>
              <a:gd name="connsiteY60" fmla="*/ 118014 h 182158"/>
              <a:gd name="connsiteX61" fmla="*/ 395469 w 1344045"/>
              <a:gd name="connsiteY61" fmla="*/ 125030 h 182158"/>
              <a:gd name="connsiteX62" fmla="*/ 294744 w 1344045"/>
              <a:gd name="connsiteY62" fmla="*/ 125030 h 182158"/>
              <a:gd name="connsiteX63" fmla="*/ 294744 w 1344045"/>
              <a:gd name="connsiteY63" fmla="*/ 104484 h 182158"/>
              <a:gd name="connsiteX64" fmla="*/ 383693 w 1344045"/>
              <a:gd name="connsiteY64" fmla="*/ 104484 h 182158"/>
              <a:gd name="connsiteX65" fmla="*/ 370413 w 1344045"/>
              <a:gd name="connsiteY65" fmla="*/ 108493 h 182158"/>
              <a:gd name="connsiteX66" fmla="*/ 361894 w 1344045"/>
              <a:gd name="connsiteY66" fmla="*/ 82435 h 182158"/>
              <a:gd name="connsiteX67" fmla="*/ 338592 w 1344045"/>
              <a:gd name="connsiteY67" fmla="*/ 73164 h 182158"/>
              <a:gd name="connsiteX68" fmla="*/ 319800 w 1344045"/>
              <a:gd name="connsiteY68" fmla="*/ 78175 h 182158"/>
              <a:gd name="connsiteX69" fmla="*/ 307522 w 1344045"/>
              <a:gd name="connsiteY69" fmla="*/ 93209 h 182158"/>
              <a:gd name="connsiteX70" fmla="*/ 303263 w 1344045"/>
              <a:gd name="connsiteY70" fmla="*/ 117263 h 182158"/>
              <a:gd name="connsiteX71" fmla="*/ 307773 w 1344045"/>
              <a:gd name="connsiteY71" fmla="*/ 141066 h 182158"/>
              <a:gd name="connsiteX72" fmla="*/ 320551 w 1344045"/>
              <a:gd name="connsiteY72" fmla="*/ 155849 h 182158"/>
              <a:gd name="connsiteX73" fmla="*/ 340095 w 1344045"/>
              <a:gd name="connsiteY73" fmla="*/ 160860 h 182158"/>
              <a:gd name="connsiteX74" fmla="*/ 360390 w 1344045"/>
              <a:gd name="connsiteY74" fmla="*/ 156100 h 182158"/>
              <a:gd name="connsiteX75" fmla="*/ 372668 w 1344045"/>
              <a:gd name="connsiteY75" fmla="*/ 142820 h 182158"/>
              <a:gd name="connsiteX76" fmla="*/ 393966 w 1344045"/>
              <a:gd name="connsiteY76" fmla="*/ 152842 h 182158"/>
              <a:gd name="connsiteX77" fmla="*/ 381689 w 1344045"/>
              <a:gd name="connsiteY77" fmla="*/ 168628 h 182158"/>
              <a:gd name="connsiteX78" fmla="*/ 363648 w 1344045"/>
              <a:gd name="connsiteY78" fmla="*/ 178650 h 182158"/>
              <a:gd name="connsiteX79" fmla="*/ 340596 w 1344045"/>
              <a:gd name="connsiteY79" fmla="*/ 182158 h 182158"/>
              <a:gd name="connsiteX80" fmla="*/ 425314 w 1344045"/>
              <a:gd name="connsiteY80" fmla="*/ 179652 h 182158"/>
              <a:gd name="connsiteX81" fmla="*/ 425314 w 1344045"/>
              <a:gd name="connsiteY81" fmla="*/ 54372 h 182158"/>
              <a:gd name="connsiteX82" fmla="*/ 448115 w 1344045"/>
              <a:gd name="connsiteY82" fmla="*/ 54372 h 182158"/>
              <a:gd name="connsiteX83" fmla="*/ 450621 w 1344045"/>
              <a:gd name="connsiteY83" fmla="*/ 76922 h 182158"/>
              <a:gd name="connsiteX84" fmla="*/ 465404 w 1344045"/>
              <a:gd name="connsiteY84" fmla="*/ 58381 h 182158"/>
              <a:gd name="connsiteX85" fmla="*/ 489959 w 1344045"/>
              <a:gd name="connsiteY85" fmla="*/ 51866 h 182158"/>
              <a:gd name="connsiteX86" fmla="*/ 497476 w 1344045"/>
              <a:gd name="connsiteY86" fmla="*/ 52618 h 182158"/>
              <a:gd name="connsiteX87" fmla="*/ 503739 w 1344045"/>
              <a:gd name="connsiteY87" fmla="*/ 54372 h 182158"/>
              <a:gd name="connsiteX88" fmla="*/ 499981 w 1344045"/>
              <a:gd name="connsiteY88" fmla="*/ 77925 h 182158"/>
              <a:gd name="connsiteX89" fmla="*/ 493717 w 1344045"/>
              <a:gd name="connsiteY89" fmla="*/ 76421 h 182158"/>
              <a:gd name="connsiteX90" fmla="*/ 484697 w 1344045"/>
              <a:gd name="connsiteY90" fmla="*/ 75670 h 182158"/>
              <a:gd name="connsiteX91" fmla="*/ 469412 w 1344045"/>
              <a:gd name="connsiteY91" fmla="*/ 79929 h 182158"/>
              <a:gd name="connsiteX92" fmla="*/ 456884 w 1344045"/>
              <a:gd name="connsiteY92" fmla="*/ 92207 h 182158"/>
              <a:gd name="connsiteX93" fmla="*/ 452124 w 1344045"/>
              <a:gd name="connsiteY93" fmla="*/ 113254 h 182158"/>
              <a:gd name="connsiteX94" fmla="*/ 452124 w 1344045"/>
              <a:gd name="connsiteY94" fmla="*/ 179652 h 182158"/>
              <a:gd name="connsiteX95" fmla="*/ 425314 w 1344045"/>
              <a:gd name="connsiteY95" fmla="*/ 179652 h 182158"/>
              <a:gd name="connsiteX96" fmla="*/ 595139 w 1344045"/>
              <a:gd name="connsiteY96" fmla="*/ 179652 h 182158"/>
              <a:gd name="connsiteX97" fmla="*/ 595139 w 1344045"/>
              <a:gd name="connsiteY97" fmla="*/ 54372 h 182158"/>
              <a:gd name="connsiteX98" fmla="*/ 617940 w 1344045"/>
              <a:gd name="connsiteY98" fmla="*/ 54372 h 182158"/>
              <a:gd name="connsiteX99" fmla="*/ 620445 w 1344045"/>
              <a:gd name="connsiteY99" fmla="*/ 76922 h 182158"/>
              <a:gd name="connsiteX100" fmla="*/ 635229 w 1344045"/>
              <a:gd name="connsiteY100" fmla="*/ 58381 h 182158"/>
              <a:gd name="connsiteX101" fmla="*/ 659784 w 1344045"/>
              <a:gd name="connsiteY101" fmla="*/ 51866 h 182158"/>
              <a:gd name="connsiteX102" fmla="*/ 667300 w 1344045"/>
              <a:gd name="connsiteY102" fmla="*/ 52618 h 182158"/>
              <a:gd name="connsiteX103" fmla="*/ 673564 w 1344045"/>
              <a:gd name="connsiteY103" fmla="*/ 54372 h 182158"/>
              <a:gd name="connsiteX104" fmla="*/ 669806 w 1344045"/>
              <a:gd name="connsiteY104" fmla="*/ 77925 h 182158"/>
              <a:gd name="connsiteX105" fmla="*/ 663542 w 1344045"/>
              <a:gd name="connsiteY105" fmla="*/ 76421 h 182158"/>
              <a:gd name="connsiteX106" fmla="*/ 654522 w 1344045"/>
              <a:gd name="connsiteY106" fmla="*/ 75670 h 182158"/>
              <a:gd name="connsiteX107" fmla="*/ 639238 w 1344045"/>
              <a:gd name="connsiteY107" fmla="*/ 79929 h 182158"/>
              <a:gd name="connsiteX108" fmla="*/ 626710 w 1344045"/>
              <a:gd name="connsiteY108" fmla="*/ 92207 h 182158"/>
              <a:gd name="connsiteX109" fmla="*/ 621949 w 1344045"/>
              <a:gd name="connsiteY109" fmla="*/ 113254 h 182158"/>
              <a:gd name="connsiteX110" fmla="*/ 621949 w 1344045"/>
              <a:gd name="connsiteY110" fmla="*/ 179652 h 182158"/>
              <a:gd name="connsiteX111" fmla="*/ 595139 w 1344045"/>
              <a:gd name="connsiteY111" fmla="*/ 179652 h 182158"/>
              <a:gd name="connsiteX112" fmla="*/ 745824 w 1344045"/>
              <a:gd name="connsiteY112" fmla="*/ 182158 h 182158"/>
              <a:gd name="connsiteX113" fmla="*/ 712750 w 1344045"/>
              <a:gd name="connsiteY113" fmla="*/ 174391 h 182158"/>
              <a:gd name="connsiteX114" fmla="*/ 690450 w 1344045"/>
              <a:gd name="connsiteY114" fmla="*/ 152091 h 182158"/>
              <a:gd name="connsiteX115" fmla="*/ 682682 w 1344045"/>
              <a:gd name="connsiteY115" fmla="*/ 117012 h 182158"/>
              <a:gd name="connsiteX116" fmla="*/ 690450 w 1344045"/>
              <a:gd name="connsiteY116" fmla="*/ 82184 h 182158"/>
              <a:gd name="connsiteX117" fmla="*/ 712499 w 1344045"/>
              <a:gd name="connsiteY117" fmla="*/ 59634 h 182158"/>
              <a:gd name="connsiteX118" fmla="*/ 744320 w 1344045"/>
              <a:gd name="connsiteY118" fmla="*/ 51866 h 182158"/>
              <a:gd name="connsiteX119" fmla="*/ 775390 w 1344045"/>
              <a:gd name="connsiteY119" fmla="*/ 59383 h 182158"/>
              <a:gd name="connsiteX120" fmla="*/ 794934 w 1344045"/>
              <a:gd name="connsiteY120" fmla="*/ 79929 h 182158"/>
              <a:gd name="connsiteX121" fmla="*/ 801699 w 1344045"/>
              <a:gd name="connsiteY121" fmla="*/ 109495 h 182158"/>
              <a:gd name="connsiteX122" fmla="*/ 801448 w 1344045"/>
              <a:gd name="connsiteY122" fmla="*/ 118014 h 182158"/>
              <a:gd name="connsiteX123" fmla="*/ 800696 w 1344045"/>
              <a:gd name="connsiteY123" fmla="*/ 125030 h 182158"/>
              <a:gd name="connsiteX124" fmla="*/ 699971 w 1344045"/>
              <a:gd name="connsiteY124" fmla="*/ 125030 h 182158"/>
              <a:gd name="connsiteX125" fmla="*/ 699971 w 1344045"/>
              <a:gd name="connsiteY125" fmla="*/ 104484 h 182158"/>
              <a:gd name="connsiteX126" fmla="*/ 788920 w 1344045"/>
              <a:gd name="connsiteY126" fmla="*/ 104484 h 182158"/>
              <a:gd name="connsiteX127" fmla="*/ 775640 w 1344045"/>
              <a:gd name="connsiteY127" fmla="*/ 108493 h 182158"/>
              <a:gd name="connsiteX128" fmla="*/ 767121 w 1344045"/>
              <a:gd name="connsiteY128" fmla="*/ 82435 h 182158"/>
              <a:gd name="connsiteX129" fmla="*/ 743819 w 1344045"/>
              <a:gd name="connsiteY129" fmla="*/ 73164 h 182158"/>
              <a:gd name="connsiteX130" fmla="*/ 725027 w 1344045"/>
              <a:gd name="connsiteY130" fmla="*/ 78175 h 182158"/>
              <a:gd name="connsiteX131" fmla="*/ 712750 w 1344045"/>
              <a:gd name="connsiteY131" fmla="*/ 93209 h 182158"/>
              <a:gd name="connsiteX132" fmla="*/ 708490 w 1344045"/>
              <a:gd name="connsiteY132" fmla="*/ 117263 h 182158"/>
              <a:gd name="connsiteX133" fmla="*/ 713000 w 1344045"/>
              <a:gd name="connsiteY133" fmla="*/ 141066 h 182158"/>
              <a:gd name="connsiteX134" fmla="*/ 725779 w 1344045"/>
              <a:gd name="connsiteY134" fmla="*/ 155849 h 182158"/>
              <a:gd name="connsiteX135" fmla="*/ 745322 w 1344045"/>
              <a:gd name="connsiteY135" fmla="*/ 160860 h 182158"/>
              <a:gd name="connsiteX136" fmla="*/ 765618 w 1344045"/>
              <a:gd name="connsiteY136" fmla="*/ 156100 h 182158"/>
              <a:gd name="connsiteX137" fmla="*/ 777895 w 1344045"/>
              <a:gd name="connsiteY137" fmla="*/ 142820 h 182158"/>
              <a:gd name="connsiteX138" fmla="*/ 799193 w 1344045"/>
              <a:gd name="connsiteY138" fmla="*/ 152842 h 182158"/>
              <a:gd name="connsiteX139" fmla="*/ 786916 w 1344045"/>
              <a:gd name="connsiteY139" fmla="*/ 168628 h 182158"/>
              <a:gd name="connsiteX140" fmla="*/ 768875 w 1344045"/>
              <a:gd name="connsiteY140" fmla="*/ 178650 h 182158"/>
              <a:gd name="connsiteX141" fmla="*/ 745824 w 1344045"/>
              <a:gd name="connsiteY141" fmla="*/ 182158 h 182158"/>
              <a:gd name="connsiteX142" fmla="*/ 909308 w 1344045"/>
              <a:gd name="connsiteY142" fmla="*/ 54372 h 182158"/>
              <a:gd name="connsiteX143" fmla="*/ 937371 w 1344045"/>
              <a:gd name="connsiteY143" fmla="*/ 54372 h 182158"/>
              <a:gd name="connsiteX144" fmla="*/ 887509 w 1344045"/>
              <a:gd name="connsiteY144" fmla="*/ 179652 h 182158"/>
              <a:gd name="connsiteX145" fmla="*/ 858193 w 1344045"/>
              <a:gd name="connsiteY145" fmla="*/ 179652 h 182158"/>
              <a:gd name="connsiteX146" fmla="*/ 808081 w 1344045"/>
              <a:gd name="connsiteY146" fmla="*/ 54372 h 182158"/>
              <a:gd name="connsiteX147" fmla="*/ 837397 w 1344045"/>
              <a:gd name="connsiteY147" fmla="*/ 54372 h 182158"/>
              <a:gd name="connsiteX148" fmla="*/ 872976 w 1344045"/>
              <a:gd name="connsiteY148" fmla="*/ 156350 h 182158"/>
              <a:gd name="connsiteX149" fmla="*/ 909308 w 1344045"/>
              <a:gd name="connsiteY149" fmla="*/ 54372 h 182158"/>
              <a:gd name="connsiteX150" fmla="*/ 968747 w 1344045"/>
              <a:gd name="connsiteY150" fmla="*/ 33325 h 182158"/>
              <a:gd name="connsiteX151" fmla="*/ 955216 w 1344045"/>
              <a:gd name="connsiteY151" fmla="*/ 29065 h 182158"/>
              <a:gd name="connsiteX152" fmla="*/ 950706 w 1344045"/>
              <a:gd name="connsiteY152" fmla="*/ 16537 h 182158"/>
              <a:gd name="connsiteX153" fmla="*/ 955216 w 1344045"/>
              <a:gd name="connsiteY153" fmla="*/ 4260 h 182158"/>
              <a:gd name="connsiteX154" fmla="*/ 968747 w 1344045"/>
              <a:gd name="connsiteY154" fmla="*/ 0 h 182158"/>
              <a:gd name="connsiteX155" fmla="*/ 981776 w 1344045"/>
              <a:gd name="connsiteY155" fmla="*/ 4260 h 182158"/>
              <a:gd name="connsiteX156" fmla="*/ 986536 w 1344045"/>
              <a:gd name="connsiteY156" fmla="*/ 16537 h 182158"/>
              <a:gd name="connsiteX157" fmla="*/ 981776 w 1344045"/>
              <a:gd name="connsiteY157" fmla="*/ 29065 h 182158"/>
              <a:gd name="connsiteX158" fmla="*/ 968747 w 1344045"/>
              <a:gd name="connsiteY158" fmla="*/ 33325 h 182158"/>
              <a:gd name="connsiteX159" fmla="*/ 982026 w 1344045"/>
              <a:gd name="connsiteY159" fmla="*/ 54372 h 182158"/>
              <a:gd name="connsiteX160" fmla="*/ 982026 w 1344045"/>
              <a:gd name="connsiteY160" fmla="*/ 179652 h 182158"/>
              <a:gd name="connsiteX161" fmla="*/ 955216 w 1344045"/>
              <a:gd name="connsiteY161" fmla="*/ 179652 h 182158"/>
              <a:gd name="connsiteX162" fmla="*/ 955216 w 1344045"/>
              <a:gd name="connsiteY162" fmla="*/ 54372 h 182158"/>
              <a:gd name="connsiteX163" fmla="*/ 982026 w 1344045"/>
              <a:gd name="connsiteY163" fmla="*/ 54372 h 182158"/>
              <a:gd name="connsiteX164" fmla="*/ 1074087 w 1344045"/>
              <a:gd name="connsiteY164" fmla="*/ 182158 h 182158"/>
              <a:gd name="connsiteX165" fmla="*/ 1041013 w 1344045"/>
              <a:gd name="connsiteY165" fmla="*/ 174391 h 182158"/>
              <a:gd name="connsiteX166" fmla="*/ 1018712 w 1344045"/>
              <a:gd name="connsiteY166" fmla="*/ 152091 h 182158"/>
              <a:gd name="connsiteX167" fmla="*/ 1010945 w 1344045"/>
              <a:gd name="connsiteY167" fmla="*/ 117012 h 182158"/>
              <a:gd name="connsiteX168" fmla="*/ 1018712 w 1344045"/>
              <a:gd name="connsiteY168" fmla="*/ 82184 h 182158"/>
              <a:gd name="connsiteX169" fmla="*/ 1040762 w 1344045"/>
              <a:gd name="connsiteY169" fmla="*/ 59634 h 182158"/>
              <a:gd name="connsiteX170" fmla="*/ 1072583 w 1344045"/>
              <a:gd name="connsiteY170" fmla="*/ 51866 h 182158"/>
              <a:gd name="connsiteX171" fmla="*/ 1103653 w 1344045"/>
              <a:gd name="connsiteY171" fmla="*/ 59383 h 182158"/>
              <a:gd name="connsiteX172" fmla="*/ 1123197 w 1344045"/>
              <a:gd name="connsiteY172" fmla="*/ 79929 h 182158"/>
              <a:gd name="connsiteX173" fmla="*/ 1129962 w 1344045"/>
              <a:gd name="connsiteY173" fmla="*/ 109495 h 182158"/>
              <a:gd name="connsiteX174" fmla="*/ 1129712 w 1344045"/>
              <a:gd name="connsiteY174" fmla="*/ 118014 h 182158"/>
              <a:gd name="connsiteX175" fmla="*/ 1128960 w 1344045"/>
              <a:gd name="connsiteY175" fmla="*/ 125030 h 182158"/>
              <a:gd name="connsiteX176" fmla="*/ 1028234 w 1344045"/>
              <a:gd name="connsiteY176" fmla="*/ 125030 h 182158"/>
              <a:gd name="connsiteX177" fmla="*/ 1028234 w 1344045"/>
              <a:gd name="connsiteY177" fmla="*/ 104484 h 182158"/>
              <a:gd name="connsiteX178" fmla="*/ 1117183 w 1344045"/>
              <a:gd name="connsiteY178" fmla="*/ 104484 h 182158"/>
              <a:gd name="connsiteX179" fmla="*/ 1103904 w 1344045"/>
              <a:gd name="connsiteY179" fmla="*/ 108493 h 182158"/>
              <a:gd name="connsiteX180" fmla="*/ 1095385 w 1344045"/>
              <a:gd name="connsiteY180" fmla="*/ 82435 h 182158"/>
              <a:gd name="connsiteX181" fmla="*/ 1072082 w 1344045"/>
              <a:gd name="connsiteY181" fmla="*/ 73164 h 182158"/>
              <a:gd name="connsiteX182" fmla="*/ 1053290 w 1344045"/>
              <a:gd name="connsiteY182" fmla="*/ 78175 h 182158"/>
              <a:gd name="connsiteX183" fmla="*/ 1041013 w 1344045"/>
              <a:gd name="connsiteY183" fmla="*/ 93209 h 182158"/>
              <a:gd name="connsiteX184" fmla="*/ 1036753 w 1344045"/>
              <a:gd name="connsiteY184" fmla="*/ 117263 h 182158"/>
              <a:gd name="connsiteX185" fmla="*/ 1041263 w 1344045"/>
              <a:gd name="connsiteY185" fmla="*/ 141066 h 182158"/>
              <a:gd name="connsiteX186" fmla="*/ 1054042 w 1344045"/>
              <a:gd name="connsiteY186" fmla="*/ 155849 h 182158"/>
              <a:gd name="connsiteX187" fmla="*/ 1073586 w 1344045"/>
              <a:gd name="connsiteY187" fmla="*/ 160860 h 182158"/>
              <a:gd name="connsiteX188" fmla="*/ 1093881 w 1344045"/>
              <a:gd name="connsiteY188" fmla="*/ 156100 h 182158"/>
              <a:gd name="connsiteX189" fmla="*/ 1106159 w 1344045"/>
              <a:gd name="connsiteY189" fmla="*/ 142820 h 182158"/>
              <a:gd name="connsiteX190" fmla="*/ 1127456 w 1344045"/>
              <a:gd name="connsiteY190" fmla="*/ 152842 h 182158"/>
              <a:gd name="connsiteX191" fmla="*/ 1115179 w 1344045"/>
              <a:gd name="connsiteY191" fmla="*/ 168628 h 182158"/>
              <a:gd name="connsiteX192" fmla="*/ 1097138 w 1344045"/>
              <a:gd name="connsiteY192" fmla="*/ 178650 h 182158"/>
              <a:gd name="connsiteX193" fmla="*/ 1074087 w 1344045"/>
              <a:gd name="connsiteY193" fmla="*/ 182158 h 182158"/>
              <a:gd name="connsiteX194" fmla="*/ 1314980 w 1344045"/>
              <a:gd name="connsiteY194" fmla="*/ 54372 h 182158"/>
              <a:gd name="connsiteX195" fmla="*/ 1344046 w 1344045"/>
              <a:gd name="connsiteY195" fmla="*/ 54372 h 182158"/>
              <a:gd name="connsiteX196" fmla="*/ 1301951 w 1344045"/>
              <a:gd name="connsiteY196" fmla="*/ 179652 h 182158"/>
              <a:gd name="connsiteX197" fmla="*/ 1272636 w 1344045"/>
              <a:gd name="connsiteY197" fmla="*/ 179652 h 182158"/>
              <a:gd name="connsiteX198" fmla="*/ 1241065 w 1344045"/>
              <a:gd name="connsiteY198" fmla="*/ 86694 h 182158"/>
              <a:gd name="connsiteX199" fmla="*/ 1211248 w 1344045"/>
              <a:gd name="connsiteY199" fmla="*/ 179652 h 182158"/>
              <a:gd name="connsiteX200" fmla="*/ 1181933 w 1344045"/>
              <a:gd name="connsiteY200" fmla="*/ 179652 h 182158"/>
              <a:gd name="connsiteX201" fmla="*/ 1140089 w 1344045"/>
              <a:gd name="connsiteY201" fmla="*/ 54372 h 182158"/>
              <a:gd name="connsiteX202" fmla="*/ 1168903 w 1344045"/>
              <a:gd name="connsiteY202" fmla="*/ 54372 h 182158"/>
              <a:gd name="connsiteX203" fmla="*/ 1197467 w 1344045"/>
              <a:gd name="connsiteY203" fmla="*/ 153344 h 182158"/>
              <a:gd name="connsiteX204" fmla="*/ 1228537 w 1344045"/>
              <a:gd name="connsiteY204" fmla="*/ 54372 h 182158"/>
              <a:gd name="connsiteX205" fmla="*/ 1255347 w 1344045"/>
              <a:gd name="connsiteY205" fmla="*/ 54372 h 182158"/>
              <a:gd name="connsiteX206" fmla="*/ 1286416 w 1344045"/>
              <a:gd name="connsiteY206" fmla="*/ 153344 h 182158"/>
              <a:gd name="connsiteX207" fmla="*/ 1314980 w 1344045"/>
              <a:gd name="connsiteY207" fmla="*/ 54372 h 182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1344045" h="182158">
                <a:moveTo>
                  <a:pt x="63642" y="14282"/>
                </a:moveTo>
                <a:cubicBezTo>
                  <a:pt x="75503" y="14282"/>
                  <a:pt x="85692" y="16370"/>
                  <a:pt x="94211" y="20546"/>
                </a:cubicBezTo>
                <a:cubicBezTo>
                  <a:pt x="102897" y="24722"/>
                  <a:pt x="109662" y="30652"/>
                  <a:pt x="114507" y="38336"/>
                </a:cubicBezTo>
                <a:cubicBezTo>
                  <a:pt x="119351" y="46020"/>
                  <a:pt x="121773" y="55291"/>
                  <a:pt x="121773" y="66148"/>
                </a:cubicBezTo>
                <a:cubicBezTo>
                  <a:pt x="121773" y="76839"/>
                  <a:pt x="119351" y="86110"/>
                  <a:pt x="114507" y="93960"/>
                </a:cubicBezTo>
                <a:cubicBezTo>
                  <a:pt x="109662" y="101644"/>
                  <a:pt x="102897" y="107574"/>
                  <a:pt x="94211" y="111750"/>
                </a:cubicBezTo>
                <a:cubicBezTo>
                  <a:pt x="85692" y="115926"/>
                  <a:pt x="75503" y="118014"/>
                  <a:pt x="63642" y="118014"/>
                </a:cubicBezTo>
                <a:lnTo>
                  <a:pt x="26810" y="118014"/>
                </a:lnTo>
                <a:lnTo>
                  <a:pt x="26810" y="179652"/>
                </a:lnTo>
                <a:lnTo>
                  <a:pt x="0" y="179652"/>
                </a:lnTo>
                <a:lnTo>
                  <a:pt x="0" y="14282"/>
                </a:lnTo>
                <a:lnTo>
                  <a:pt x="63642" y="14282"/>
                </a:lnTo>
                <a:close/>
                <a:moveTo>
                  <a:pt x="59383" y="94963"/>
                </a:moveTo>
                <a:cubicBezTo>
                  <a:pt x="71243" y="94963"/>
                  <a:pt x="79929" y="92541"/>
                  <a:pt x="85441" y="87696"/>
                </a:cubicBezTo>
                <a:cubicBezTo>
                  <a:pt x="91121" y="82685"/>
                  <a:pt x="93960" y="75502"/>
                  <a:pt x="93960" y="66148"/>
                </a:cubicBezTo>
                <a:cubicBezTo>
                  <a:pt x="93960" y="56627"/>
                  <a:pt x="91121" y="49444"/>
                  <a:pt x="85441" y="44600"/>
                </a:cubicBezTo>
                <a:cubicBezTo>
                  <a:pt x="79929" y="39589"/>
                  <a:pt x="71243" y="37083"/>
                  <a:pt x="59383" y="37083"/>
                </a:cubicBezTo>
                <a:lnTo>
                  <a:pt x="26810" y="37083"/>
                </a:lnTo>
                <a:lnTo>
                  <a:pt x="26810" y="94963"/>
                </a:lnTo>
                <a:lnTo>
                  <a:pt x="59383" y="94963"/>
                </a:lnTo>
                <a:close/>
                <a:moveTo>
                  <a:pt x="200748" y="182158"/>
                </a:moveTo>
                <a:cubicBezTo>
                  <a:pt x="188220" y="182158"/>
                  <a:pt x="177195" y="179569"/>
                  <a:pt x="167674" y="174391"/>
                </a:cubicBezTo>
                <a:cubicBezTo>
                  <a:pt x="158153" y="169212"/>
                  <a:pt x="150719" y="161779"/>
                  <a:pt x="145374" y="152091"/>
                </a:cubicBezTo>
                <a:cubicBezTo>
                  <a:pt x="140196" y="142235"/>
                  <a:pt x="137607" y="130542"/>
                  <a:pt x="137607" y="117012"/>
                </a:cubicBezTo>
                <a:cubicBezTo>
                  <a:pt x="137607" y="103482"/>
                  <a:pt x="140196" y="91872"/>
                  <a:pt x="145374" y="82184"/>
                </a:cubicBezTo>
                <a:cubicBezTo>
                  <a:pt x="150719" y="72329"/>
                  <a:pt x="158069" y="64812"/>
                  <a:pt x="167424" y="59634"/>
                </a:cubicBezTo>
                <a:cubicBezTo>
                  <a:pt x="176778" y="54455"/>
                  <a:pt x="187385" y="51866"/>
                  <a:pt x="199245" y="51866"/>
                </a:cubicBezTo>
                <a:cubicBezTo>
                  <a:pt x="211439" y="51866"/>
                  <a:pt x="221796" y="54372"/>
                  <a:pt x="230315" y="59383"/>
                </a:cubicBezTo>
                <a:cubicBezTo>
                  <a:pt x="238834" y="64394"/>
                  <a:pt x="245348" y="71243"/>
                  <a:pt x="249858" y="79929"/>
                </a:cubicBezTo>
                <a:cubicBezTo>
                  <a:pt x="254368" y="88615"/>
                  <a:pt x="256623" y="98471"/>
                  <a:pt x="256623" y="109495"/>
                </a:cubicBezTo>
                <a:cubicBezTo>
                  <a:pt x="256623" y="112502"/>
                  <a:pt x="256540" y="115342"/>
                  <a:pt x="256373" y="118014"/>
                </a:cubicBezTo>
                <a:cubicBezTo>
                  <a:pt x="256206" y="120687"/>
                  <a:pt x="255956" y="123026"/>
                  <a:pt x="255621" y="125030"/>
                </a:cubicBezTo>
                <a:lnTo>
                  <a:pt x="154896" y="125030"/>
                </a:lnTo>
                <a:lnTo>
                  <a:pt x="154896" y="104484"/>
                </a:lnTo>
                <a:lnTo>
                  <a:pt x="243845" y="104484"/>
                </a:lnTo>
                <a:lnTo>
                  <a:pt x="230565" y="108493"/>
                </a:lnTo>
                <a:cubicBezTo>
                  <a:pt x="230565" y="97134"/>
                  <a:pt x="227725" y="88448"/>
                  <a:pt x="222046" y="82435"/>
                </a:cubicBezTo>
                <a:cubicBezTo>
                  <a:pt x="216366" y="76254"/>
                  <a:pt x="208599" y="73164"/>
                  <a:pt x="198744" y="73164"/>
                </a:cubicBezTo>
                <a:cubicBezTo>
                  <a:pt x="191561" y="73164"/>
                  <a:pt x="185297" y="74834"/>
                  <a:pt x="179952" y="78175"/>
                </a:cubicBezTo>
                <a:cubicBezTo>
                  <a:pt x="174606" y="81516"/>
                  <a:pt x="170514" y="86527"/>
                  <a:pt x="167674" y="93209"/>
                </a:cubicBezTo>
                <a:cubicBezTo>
                  <a:pt x="164834" y="99723"/>
                  <a:pt x="163415" y="107741"/>
                  <a:pt x="163415" y="117263"/>
                </a:cubicBezTo>
                <a:cubicBezTo>
                  <a:pt x="163415" y="126617"/>
                  <a:pt x="164918" y="134551"/>
                  <a:pt x="167925" y="141066"/>
                </a:cubicBezTo>
                <a:cubicBezTo>
                  <a:pt x="170932" y="147581"/>
                  <a:pt x="175191" y="152508"/>
                  <a:pt x="180704" y="155849"/>
                </a:cubicBezTo>
                <a:cubicBezTo>
                  <a:pt x="186216" y="159190"/>
                  <a:pt x="192730" y="160860"/>
                  <a:pt x="200247" y="160860"/>
                </a:cubicBezTo>
                <a:cubicBezTo>
                  <a:pt x="208599" y="160860"/>
                  <a:pt x="215364" y="159273"/>
                  <a:pt x="220543" y="156100"/>
                </a:cubicBezTo>
                <a:cubicBezTo>
                  <a:pt x="225721" y="152926"/>
                  <a:pt x="229813" y="148499"/>
                  <a:pt x="232820" y="142820"/>
                </a:cubicBezTo>
                <a:lnTo>
                  <a:pt x="254118" y="152842"/>
                </a:lnTo>
                <a:cubicBezTo>
                  <a:pt x="251111" y="158856"/>
                  <a:pt x="247018" y="164118"/>
                  <a:pt x="241840" y="168628"/>
                </a:cubicBezTo>
                <a:cubicBezTo>
                  <a:pt x="236829" y="172971"/>
                  <a:pt x="230816" y="176312"/>
                  <a:pt x="223800" y="178650"/>
                </a:cubicBezTo>
                <a:cubicBezTo>
                  <a:pt x="216784" y="180989"/>
                  <a:pt x="209100" y="182158"/>
                  <a:pt x="200748" y="182158"/>
                </a:cubicBezTo>
                <a:close/>
                <a:moveTo>
                  <a:pt x="340596" y="182158"/>
                </a:moveTo>
                <a:cubicBezTo>
                  <a:pt x="328068" y="182158"/>
                  <a:pt x="317044" y="179569"/>
                  <a:pt x="307522" y="174391"/>
                </a:cubicBezTo>
                <a:cubicBezTo>
                  <a:pt x="298001" y="169212"/>
                  <a:pt x="290567" y="161779"/>
                  <a:pt x="285222" y="152091"/>
                </a:cubicBezTo>
                <a:cubicBezTo>
                  <a:pt x="280044" y="142235"/>
                  <a:pt x="277455" y="130542"/>
                  <a:pt x="277455" y="117012"/>
                </a:cubicBezTo>
                <a:cubicBezTo>
                  <a:pt x="277455" y="103482"/>
                  <a:pt x="280044" y="91872"/>
                  <a:pt x="285222" y="82184"/>
                </a:cubicBezTo>
                <a:cubicBezTo>
                  <a:pt x="290567" y="72329"/>
                  <a:pt x="297918" y="64812"/>
                  <a:pt x="307272" y="59634"/>
                </a:cubicBezTo>
                <a:cubicBezTo>
                  <a:pt x="316626" y="54455"/>
                  <a:pt x="327233" y="51866"/>
                  <a:pt x="339093" y="51866"/>
                </a:cubicBezTo>
                <a:cubicBezTo>
                  <a:pt x="351287" y="51866"/>
                  <a:pt x="361644" y="54372"/>
                  <a:pt x="370163" y="59383"/>
                </a:cubicBezTo>
                <a:cubicBezTo>
                  <a:pt x="378682" y="64394"/>
                  <a:pt x="385196" y="71243"/>
                  <a:pt x="389706" y="79929"/>
                </a:cubicBezTo>
                <a:cubicBezTo>
                  <a:pt x="394217" y="88615"/>
                  <a:pt x="396471" y="98471"/>
                  <a:pt x="396471" y="109495"/>
                </a:cubicBezTo>
                <a:cubicBezTo>
                  <a:pt x="396471" y="112502"/>
                  <a:pt x="396388" y="115342"/>
                  <a:pt x="396221" y="118014"/>
                </a:cubicBezTo>
                <a:cubicBezTo>
                  <a:pt x="396054" y="120687"/>
                  <a:pt x="395803" y="123026"/>
                  <a:pt x="395469" y="125030"/>
                </a:cubicBezTo>
                <a:lnTo>
                  <a:pt x="294744" y="125030"/>
                </a:lnTo>
                <a:lnTo>
                  <a:pt x="294744" y="104484"/>
                </a:lnTo>
                <a:lnTo>
                  <a:pt x="383693" y="104484"/>
                </a:lnTo>
                <a:lnTo>
                  <a:pt x="370413" y="108493"/>
                </a:lnTo>
                <a:cubicBezTo>
                  <a:pt x="370413" y="97134"/>
                  <a:pt x="367574" y="88448"/>
                  <a:pt x="361894" y="82435"/>
                </a:cubicBezTo>
                <a:cubicBezTo>
                  <a:pt x="356215" y="76254"/>
                  <a:pt x="348447" y="73164"/>
                  <a:pt x="338592" y="73164"/>
                </a:cubicBezTo>
                <a:cubicBezTo>
                  <a:pt x="331409" y="73164"/>
                  <a:pt x="325145" y="74834"/>
                  <a:pt x="319800" y="78175"/>
                </a:cubicBezTo>
                <a:cubicBezTo>
                  <a:pt x="314454" y="81516"/>
                  <a:pt x="310362" y="86527"/>
                  <a:pt x="307522" y="93209"/>
                </a:cubicBezTo>
                <a:cubicBezTo>
                  <a:pt x="304683" y="99723"/>
                  <a:pt x="303263" y="107741"/>
                  <a:pt x="303263" y="117263"/>
                </a:cubicBezTo>
                <a:cubicBezTo>
                  <a:pt x="303263" y="126617"/>
                  <a:pt x="304766" y="134551"/>
                  <a:pt x="307773" y="141066"/>
                </a:cubicBezTo>
                <a:cubicBezTo>
                  <a:pt x="310779" y="147581"/>
                  <a:pt x="315039" y="152508"/>
                  <a:pt x="320551" y="155849"/>
                </a:cubicBezTo>
                <a:cubicBezTo>
                  <a:pt x="326064" y="159190"/>
                  <a:pt x="332578" y="160860"/>
                  <a:pt x="340095" y="160860"/>
                </a:cubicBezTo>
                <a:cubicBezTo>
                  <a:pt x="348447" y="160860"/>
                  <a:pt x="355212" y="159273"/>
                  <a:pt x="360390" y="156100"/>
                </a:cubicBezTo>
                <a:cubicBezTo>
                  <a:pt x="365569" y="152926"/>
                  <a:pt x="369661" y="148499"/>
                  <a:pt x="372668" y="142820"/>
                </a:cubicBezTo>
                <a:lnTo>
                  <a:pt x="393966" y="152842"/>
                </a:lnTo>
                <a:cubicBezTo>
                  <a:pt x="390959" y="158856"/>
                  <a:pt x="386867" y="164118"/>
                  <a:pt x="381689" y="168628"/>
                </a:cubicBezTo>
                <a:cubicBezTo>
                  <a:pt x="376677" y="172971"/>
                  <a:pt x="370664" y="176312"/>
                  <a:pt x="363648" y="178650"/>
                </a:cubicBezTo>
                <a:cubicBezTo>
                  <a:pt x="356632" y="180989"/>
                  <a:pt x="348948" y="182158"/>
                  <a:pt x="340596" y="182158"/>
                </a:cubicBezTo>
                <a:close/>
                <a:moveTo>
                  <a:pt x="425314" y="179652"/>
                </a:moveTo>
                <a:lnTo>
                  <a:pt x="425314" y="54372"/>
                </a:lnTo>
                <a:lnTo>
                  <a:pt x="448115" y="54372"/>
                </a:lnTo>
                <a:lnTo>
                  <a:pt x="450621" y="76922"/>
                </a:lnTo>
                <a:cubicBezTo>
                  <a:pt x="453961" y="68737"/>
                  <a:pt x="458889" y="62557"/>
                  <a:pt x="465404" y="58381"/>
                </a:cubicBezTo>
                <a:cubicBezTo>
                  <a:pt x="472085" y="54038"/>
                  <a:pt x="480270" y="51866"/>
                  <a:pt x="489959" y="51866"/>
                </a:cubicBezTo>
                <a:cubicBezTo>
                  <a:pt x="492464" y="51866"/>
                  <a:pt x="494970" y="52117"/>
                  <a:pt x="497476" y="52618"/>
                </a:cubicBezTo>
                <a:cubicBezTo>
                  <a:pt x="499981" y="52952"/>
                  <a:pt x="502069" y="53537"/>
                  <a:pt x="503739" y="54372"/>
                </a:cubicBezTo>
                <a:lnTo>
                  <a:pt x="499981" y="77925"/>
                </a:lnTo>
                <a:cubicBezTo>
                  <a:pt x="498144" y="77256"/>
                  <a:pt x="496056" y="76755"/>
                  <a:pt x="493717" y="76421"/>
                </a:cubicBezTo>
                <a:cubicBezTo>
                  <a:pt x="491546" y="75920"/>
                  <a:pt x="488539" y="75670"/>
                  <a:pt x="484697" y="75670"/>
                </a:cubicBezTo>
                <a:cubicBezTo>
                  <a:pt x="479519" y="75670"/>
                  <a:pt x="474424" y="77089"/>
                  <a:pt x="469412" y="79929"/>
                </a:cubicBezTo>
                <a:cubicBezTo>
                  <a:pt x="464401" y="82602"/>
                  <a:pt x="460226" y="86694"/>
                  <a:pt x="456884" y="92207"/>
                </a:cubicBezTo>
                <a:cubicBezTo>
                  <a:pt x="453711" y="97719"/>
                  <a:pt x="452124" y="104735"/>
                  <a:pt x="452124" y="113254"/>
                </a:cubicBezTo>
                <a:lnTo>
                  <a:pt x="452124" y="179652"/>
                </a:lnTo>
                <a:lnTo>
                  <a:pt x="425314" y="179652"/>
                </a:lnTo>
                <a:close/>
                <a:moveTo>
                  <a:pt x="595139" y="179652"/>
                </a:moveTo>
                <a:lnTo>
                  <a:pt x="595139" y="54372"/>
                </a:lnTo>
                <a:lnTo>
                  <a:pt x="617940" y="54372"/>
                </a:lnTo>
                <a:lnTo>
                  <a:pt x="620445" y="76922"/>
                </a:lnTo>
                <a:cubicBezTo>
                  <a:pt x="623786" y="68737"/>
                  <a:pt x="628714" y="62557"/>
                  <a:pt x="635229" y="58381"/>
                </a:cubicBezTo>
                <a:cubicBezTo>
                  <a:pt x="641910" y="54038"/>
                  <a:pt x="650095" y="51866"/>
                  <a:pt x="659784" y="51866"/>
                </a:cubicBezTo>
                <a:cubicBezTo>
                  <a:pt x="662289" y="51866"/>
                  <a:pt x="664795" y="52117"/>
                  <a:pt x="667300" y="52618"/>
                </a:cubicBezTo>
                <a:cubicBezTo>
                  <a:pt x="669806" y="52952"/>
                  <a:pt x="671894" y="53537"/>
                  <a:pt x="673564" y="54372"/>
                </a:cubicBezTo>
                <a:lnTo>
                  <a:pt x="669806" y="77925"/>
                </a:lnTo>
                <a:cubicBezTo>
                  <a:pt x="667968" y="77256"/>
                  <a:pt x="665881" y="76755"/>
                  <a:pt x="663542" y="76421"/>
                </a:cubicBezTo>
                <a:cubicBezTo>
                  <a:pt x="661370" y="75920"/>
                  <a:pt x="658364" y="75670"/>
                  <a:pt x="654522" y="75670"/>
                </a:cubicBezTo>
                <a:cubicBezTo>
                  <a:pt x="649344" y="75670"/>
                  <a:pt x="644249" y="77089"/>
                  <a:pt x="639238" y="79929"/>
                </a:cubicBezTo>
                <a:cubicBezTo>
                  <a:pt x="634227" y="82602"/>
                  <a:pt x="630050" y="86694"/>
                  <a:pt x="626710" y="92207"/>
                </a:cubicBezTo>
                <a:cubicBezTo>
                  <a:pt x="623536" y="97719"/>
                  <a:pt x="621949" y="104735"/>
                  <a:pt x="621949" y="113254"/>
                </a:cubicBezTo>
                <a:lnTo>
                  <a:pt x="621949" y="179652"/>
                </a:lnTo>
                <a:lnTo>
                  <a:pt x="595139" y="179652"/>
                </a:lnTo>
                <a:close/>
                <a:moveTo>
                  <a:pt x="745824" y="182158"/>
                </a:moveTo>
                <a:cubicBezTo>
                  <a:pt x="733295" y="182158"/>
                  <a:pt x="722271" y="179569"/>
                  <a:pt x="712750" y="174391"/>
                </a:cubicBezTo>
                <a:cubicBezTo>
                  <a:pt x="703228" y="169212"/>
                  <a:pt x="695795" y="161779"/>
                  <a:pt x="690450" y="152091"/>
                </a:cubicBezTo>
                <a:cubicBezTo>
                  <a:pt x="685271" y="142235"/>
                  <a:pt x="682682" y="130542"/>
                  <a:pt x="682682" y="117012"/>
                </a:cubicBezTo>
                <a:cubicBezTo>
                  <a:pt x="682682" y="103482"/>
                  <a:pt x="685271" y="91872"/>
                  <a:pt x="690450" y="82184"/>
                </a:cubicBezTo>
                <a:cubicBezTo>
                  <a:pt x="695795" y="72329"/>
                  <a:pt x="703145" y="64812"/>
                  <a:pt x="712499" y="59634"/>
                </a:cubicBezTo>
                <a:cubicBezTo>
                  <a:pt x="721853" y="54455"/>
                  <a:pt x="732460" y="51866"/>
                  <a:pt x="744320" y="51866"/>
                </a:cubicBezTo>
                <a:cubicBezTo>
                  <a:pt x="756514" y="51866"/>
                  <a:pt x="766871" y="54372"/>
                  <a:pt x="775390" y="59383"/>
                </a:cubicBezTo>
                <a:cubicBezTo>
                  <a:pt x="783909" y="64394"/>
                  <a:pt x="790423" y="71243"/>
                  <a:pt x="794934" y="79929"/>
                </a:cubicBezTo>
                <a:cubicBezTo>
                  <a:pt x="799444" y="88615"/>
                  <a:pt x="801699" y="98471"/>
                  <a:pt x="801699" y="109495"/>
                </a:cubicBezTo>
                <a:cubicBezTo>
                  <a:pt x="801699" y="112502"/>
                  <a:pt x="801615" y="115342"/>
                  <a:pt x="801448" y="118014"/>
                </a:cubicBezTo>
                <a:cubicBezTo>
                  <a:pt x="801281" y="120687"/>
                  <a:pt x="801031" y="123026"/>
                  <a:pt x="800696" y="125030"/>
                </a:cubicBezTo>
                <a:lnTo>
                  <a:pt x="699971" y="125030"/>
                </a:lnTo>
                <a:lnTo>
                  <a:pt x="699971" y="104484"/>
                </a:lnTo>
                <a:lnTo>
                  <a:pt x="788920" y="104484"/>
                </a:lnTo>
                <a:lnTo>
                  <a:pt x="775640" y="108493"/>
                </a:lnTo>
                <a:cubicBezTo>
                  <a:pt x="775640" y="97134"/>
                  <a:pt x="772801" y="88448"/>
                  <a:pt x="767121" y="82435"/>
                </a:cubicBezTo>
                <a:cubicBezTo>
                  <a:pt x="761442" y="76254"/>
                  <a:pt x="753675" y="73164"/>
                  <a:pt x="743819" y="73164"/>
                </a:cubicBezTo>
                <a:cubicBezTo>
                  <a:pt x="736636" y="73164"/>
                  <a:pt x="730372" y="74834"/>
                  <a:pt x="725027" y="78175"/>
                </a:cubicBezTo>
                <a:cubicBezTo>
                  <a:pt x="719682" y="81516"/>
                  <a:pt x="715589" y="86527"/>
                  <a:pt x="712750" y="93209"/>
                </a:cubicBezTo>
                <a:cubicBezTo>
                  <a:pt x="709910" y="99723"/>
                  <a:pt x="708490" y="107741"/>
                  <a:pt x="708490" y="117263"/>
                </a:cubicBezTo>
                <a:cubicBezTo>
                  <a:pt x="708490" y="126617"/>
                  <a:pt x="709993" y="134551"/>
                  <a:pt x="713000" y="141066"/>
                </a:cubicBezTo>
                <a:cubicBezTo>
                  <a:pt x="716007" y="147581"/>
                  <a:pt x="720266" y="152508"/>
                  <a:pt x="725779" y="155849"/>
                </a:cubicBezTo>
                <a:cubicBezTo>
                  <a:pt x="731291" y="159190"/>
                  <a:pt x="737805" y="160860"/>
                  <a:pt x="745322" y="160860"/>
                </a:cubicBezTo>
                <a:cubicBezTo>
                  <a:pt x="753675" y="160860"/>
                  <a:pt x="760440" y="159273"/>
                  <a:pt x="765618" y="156100"/>
                </a:cubicBezTo>
                <a:cubicBezTo>
                  <a:pt x="770796" y="152926"/>
                  <a:pt x="774889" y="148499"/>
                  <a:pt x="777895" y="142820"/>
                </a:cubicBezTo>
                <a:lnTo>
                  <a:pt x="799193" y="152842"/>
                </a:lnTo>
                <a:cubicBezTo>
                  <a:pt x="796186" y="158856"/>
                  <a:pt x="792094" y="164118"/>
                  <a:pt x="786916" y="168628"/>
                </a:cubicBezTo>
                <a:cubicBezTo>
                  <a:pt x="781904" y="172971"/>
                  <a:pt x="775891" y="176312"/>
                  <a:pt x="768875" y="178650"/>
                </a:cubicBezTo>
                <a:cubicBezTo>
                  <a:pt x="761859" y="180989"/>
                  <a:pt x="754175" y="182158"/>
                  <a:pt x="745824" y="182158"/>
                </a:cubicBezTo>
                <a:close/>
                <a:moveTo>
                  <a:pt x="909308" y="54372"/>
                </a:moveTo>
                <a:lnTo>
                  <a:pt x="937371" y="54372"/>
                </a:lnTo>
                <a:lnTo>
                  <a:pt x="887509" y="179652"/>
                </a:lnTo>
                <a:lnTo>
                  <a:pt x="858193" y="179652"/>
                </a:lnTo>
                <a:lnTo>
                  <a:pt x="808081" y="54372"/>
                </a:lnTo>
                <a:lnTo>
                  <a:pt x="837397" y="54372"/>
                </a:lnTo>
                <a:lnTo>
                  <a:pt x="872976" y="156350"/>
                </a:lnTo>
                <a:lnTo>
                  <a:pt x="909308" y="54372"/>
                </a:lnTo>
                <a:close/>
                <a:moveTo>
                  <a:pt x="968747" y="33325"/>
                </a:moveTo>
                <a:cubicBezTo>
                  <a:pt x="962900" y="33325"/>
                  <a:pt x="958390" y="31905"/>
                  <a:pt x="955216" y="29065"/>
                </a:cubicBezTo>
                <a:cubicBezTo>
                  <a:pt x="952209" y="26058"/>
                  <a:pt x="950706" y="21882"/>
                  <a:pt x="950706" y="16537"/>
                </a:cubicBezTo>
                <a:cubicBezTo>
                  <a:pt x="950706" y="11192"/>
                  <a:pt x="952209" y="7099"/>
                  <a:pt x="955216" y="4260"/>
                </a:cubicBezTo>
                <a:cubicBezTo>
                  <a:pt x="958390" y="1420"/>
                  <a:pt x="962900" y="0"/>
                  <a:pt x="968747" y="0"/>
                </a:cubicBezTo>
                <a:cubicBezTo>
                  <a:pt x="974426" y="0"/>
                  <a:pt x="978769" y="1420"/>
                  <a:pt x="981776" y="4260"/>
                </a:cubicBezTo>
                <a:cubicBezTo>
                  <a:pt x="984950" y="7099"/>
                  <a:pt x="986536" y="11192"/>
                  <a:pt x="986536" y="16537"/>
                </a:cubicBezTo>
                <a:cubicBezTo>
                  <a:pt x="986536" y="21882"/>
                  <a:pt x="984950" y="26058"/>
                  <a:pt x="981776" y="29065"/>
                </a:cubicBezTo>
                <a:cubicBezTo>
                  <a:pt x="978769" y="31905"/>
                  <a:pt x="974426" y="33325"/>
                  <a:pt x="968747" y="33325"/>
                </a:cubicBezTo>
                <a:close/>
                <a:moveTo>
                  <a:pt x="982026" y="54372"/>
                </a:moveTo>
                <a:lnTo>
                  <a:pt x="982026" y="179652"/>
                </a:lnTo>
                <a:lnTo>
                  <a:pt x="955216" y="179652"/>
                </a:lnTo>
                <a:lnTo>
                  <a:pt x="955216" y="54372"/>
                </a:lnTo>
                <a:lnTo>
                  <a:pt x="982026" y="54372"/>
                </a:lnTo>
                <a:close/>
                <a:moveTo>
                  <a:pt x="1074087" y="182158"/>
                </a:moveTo>
                <a:cubicBezTo>
                  <a:pt x="1061558" y="182158"/>
                  <a:pt x="1050534" y="179569"/>
                  <a:pt x="1041013" y="174391"/>
                </a:cubicBezTo>
                <a:cubicBezTo>
                  <a:pt x="1031491" y="169212"/>
                  <a:pt x="1024058" y="161779"/>
                  <a:pt x="1018712" y="152091"/>
                </a:cubicBezTo>
                <a:cubicBezTo>
                  <a:pt x="1013534" y="142235"/>
                  <a:pt x="1010945" y="130542"/>
                  <a:pt x="1010945" y="117012"/>
                </a:cubicBezTo>
                <a:cubicBezTo>
                  <a:pt x="1010945" y="103482"/>
                  <a:pt x="1013534" y="91872"/>
                  <a:pt x="1018712" y="82184"/>
                </a:cubicBezTo>
                <a:cubicBezTo>
                  <a:pt x="1024058" y="72329"/>
                  <a:pt x="1031408" y="64812"/>
                  <a:pt x="1040762" y="59634"/>
                </a:cubicBezTo>
                <a:cubicBezTo>
                  <a:pt x="1050116" y="54455"/>
                  <a:pt x="1060723" y="51866"/>
                  <a:pt x="1072583" y="51866"/>
                </a:cubicBezTo>
                <a:cubicBezTo>
                  <a:pt x="1084777" y="51866"/>
                  <a:pt x="1095134" y="54372"/>
                  <a:pt x="1103653" y="59383"/>
                </a:cubicBezTo>
                <a:cubicBezTo>
                  <a:pt x="1112172" y="64394"/>
                  <a:pt x="1118687" y="71243"/>
                  <a:pt x="1123197" y="79929"/>
                </a:cubicBezTo>
                <a:cubicBezTo>
                  <a:pt x="1127707" y="88615"/>
                  <a:pt x="1129962" y="98471"/>
                  <a:pt x="1129962" y="109495"/>
                </a:cubicBezTo>
                <a:cubicBezTo>
                  <a:pt x="1129962" y="112502"/>
                  <a:pt x="1129878" y="115342"/>
                  <a:pt x="1129712" y="118014"/>
                </a:cubicBezTo>
                <a:cubicBezTo>
                  <a:pt x="1129544" y="120687"/>
                  <a:pt x="1129294" y="123026"/>
                  <a:pt x="1128960" y="125030"/>
                </a:cubicBezTo>
                <a:lnTo>
                  <a:pt x="1028234" y="125030"/>
                </a:lnTo>
                <a:lnTo>
                  <a:pt x="1028234" y="104484"/>
                </a:lnTo>
                <a:lnTo>
                  <a:pt x="1117183" y="104484"/>
                </a:lnTo>
                <a:lnTo>
                  <a:pt x="1103904" y="108493"/>
                </a:lnTo>
                <a:cubicBezTo>
                  <a:pt x="1103904" y="97134"/>
                  <a:pt x="1101064" y="88448"/>
                  <a:pt x="1095385" y="82435"/>
                </a:cubicBezTo>
                <a:cubicBezTo>
                  <a:pt x="1089705" y="76254"/>
                  <a:pt x="1081938" y="73164"/>
                  <a:pt x="1072082" y="73164"/>
                </a:cubicBezTo>
                <a:cubicBezTo>
                  <a:pt x="1064900" y="73164"/>
                  <a:pt x="1058635" y="74834"/>
                  <a:pt x="1053290" y="78175"/>
                </a:cubicBezTo>
                <a:cubicBezTo>
                  <a:pt x="1047945" y="81516"/>
                  <a:pt x="1043852" y="86527"/>
                  <a:pt x="1041013" y="93209"/>
                </a:cubicBezTo>
                <a:cubicBezTo>
                  <a:pt x="1038173" y="99723"/>
                  <a:pt x="1036753" y="107741"/>
                  <a:pt x="1036753" y="117263"/>
                </a:cubicBezTo>
                <a:cubicBezTo>
                  <a:pt x="1036753" y="126617"/>
                  <a:pt x="1038257" y="134551"/>
                  <a:pt x="1041263" y="141066"/>
                </a:cubicBezTo>
                <a:cubicBezTo>
                  <a:pt x="1044270" y="147581"/>
                  <a:pt x="1048530" y="152508"/>
                  <a:pt x="1054042" y="155849"/>
                </a:cubicBezTo>
                <a:cubicBezTo>
                  <a:pt x="1059554" y="159190"/>
                  <a:pt x="1066069" y="160860"/>
                  <a:pt x="1073586" y="160860"/>
                </a:cubicBezTo>
                <a:cubicBezTo>
                  <a:pt x="1081938" y="160860"/>
                  <a:pt x="1088703" y="159273"/>
                  <a:pt x="1093881" y="156100"/>
                </a:cubicBezTo>
                <a:cubicBezTo>
                  <a:pt x="1099059" y="152926"/>
                  <a:pt x="1103152" y="148499"/>
                  <a:pt x="1106159" y="142820"/>
                </a:cubicBezTo>
                <a:lnTo>
                  <a:pt x="1127456" y="152842"/>
                </a:lnTo>
                <a:cubicBezTo>
                  <a:pt x="1124449" y="158856"/>
                  <a:pt x="1120357" y="164118"/>
                  <a:pt x="1115179" y="168628"/>
                </a:cubicBezTo>
                <a:cubicBezTo>
                  <a:pt x="1110167" y="172971"/>
                  <a:pt x="1104154" y="176312"/>
                  <a:pt x="1097138" y="178650"/>
                </a:cubicBezTo>
                <a:cubicBezTo>
                  <a:pt x="1090122" y="180989"/>
                  <a:pt x="1082439" y="182158"/>
                  <a:pt x="1074087" y="182158"/>
                </a:cubicBezTo>
                <a:close/>
                <a:moveTo>
                  <a:pt x="1314980" y="54372"/>
                </a:moveTo>
                <a:lnTo>
                  <a:pt x="1344046" y="54372"/>
                </a:lnTo>
                <a:lnTo>
                  <a:pt x="1301951" y="179652"/>
                </a:lnTo>
                <a:lnTo>
                  <a:pt x="1272636" y="179652"/>
                </a:lnTo>
                <a:lnTo>
                  <a:pt x="1241065" y="86694"/>
                </a:lnTo>
                <a:lnTo>
                  <a:pt x="1211248" y="179652"/>
                </a:lnTo>
                <a:lnTo>
                  <a:pt x="1181933" y="179652"/>
                </a:lnTo>
                <a:lnTo>
                  <a:pt x="1140089" y="54372"/>
                </a:lnTo>
                <a:lnTo>
                  <a:pt x="1168903" y="54372"/>
                </a:lnTo>
                <a:lnTo>
                  <a:pt x="1197467" y="153344"/>
                </a:lnTo>
                <a:lnTo>
                  <a:pt x="1228537" y="54372"/>
                </a:lnTo>
                <a:lnTo>
                  <a:pt x="1255347" y="54372"/>
                </a:lnTo>
                <a:lnTo>
                  <a:pt x="1286416" y="153344"/>
                </a:lnTo>
                <a:lnTo>
                  <a:pt x="1314980" y="54372"/>
                </a:lnTo>
                <a:close/>
              </a:path>
            </a:pathLst>
          </a:custGeom>
          <a:solidFill>
            <a:srgbClr val="380078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42" name="Forma libre: forma 41">
            <a:extLst>
              <a:ext uri="{FF2B5EF4-FFF2-40B4-BE49-F238E27FC236}">
                <a16:creationId xmlns:a16="http://schemas.microsoft.com/office/drawing/2014/main" id="{F34A40EC-C50A-AC52-D525-5B75064249B3}"/>
              </a:ext>
            </a:extLst>
          </p:cNvPr>
          <p:cNvSpPr/>
          <p:nvPr/>
        </p:nvSpPr>
        <p:spPr>
          <a:xfrm>
            <a:off x="9332584" y="2005280"/>
            <a:ext cx="1280367" cy="184162"/>
          </a:xfrm>
          <a:custGeom>
            <a:avLst/>
            <a:gdLst>
              <a:gd name="connsiteX0" fmla="*/ 63615 w 1280367"/>
              <a:gd name="connsiteY0" fmla="*/ 16286 h 184162"/>
              <a:gd name="connsiteX1" fmla="*/ 94169 w 1280367"/>
              <a:gd name="connsiteY1" fmla="*/ 22551 h 184162"/>
              <a:gd name="connsiteX2" fmla="*/ 114493 w 1280367"/>
              <a:gd name="connsiteY2" fmla="*/ 40340 h 184162"/>
              <a:gd name="connsiteX3" fmla="*/ 121731 w 1280367"/>
              <a:gd name="connsiteY3" fmla="*/ 68153 h 184162"/>
              <a:gd name="connsiteX4" fmla="*/ 114493 w 1280367"/>
              <a:gd name="connsiteY4" fmla="*/ 95965 h 184162"/>
              <a:gd name="connsiteX5" fmla="*/ 94169 w 1280367"/>
              <a:gd name="connsiteY5" fmla="*/ 113755 h 184162"/>
              <a:gd name="connsiteX6" fmla="*/ 63615 w 1280367"/>
              <a:gd name="connsiteY6" fmla="*/ 120019 h 184162"/>
              <a:gd name="connsiteX7" fmla="*/ 26796 w 1280367"/>
              <a:gd name="connsiteY7" fmla="*/ 120019 h 184162"/>
              <a:gd name="connsiteX8" fmla="*/ 26796 w 1280367"/>
              <a:gd name="connsiteY8" fmla="*/ 181657 h 184162"/>
              <a:gd name="connsiteX9" fmla="*/ 0 w 1280367"/>
              <a:gd name="connsiteY9" fmla="*/ 181657 h 184162"/>
              <a:gd name="connsiteX10" fmla="*/ 0 w 1280367"/>
              <a:gd name="connsiteY10" fmla="*/ 16286 h 184162"/>
              <a:gd name="connsiteX11" fmla="*/ 63615 w 1280367"/>
              <a:gd name="connsiteY11" fmla="*/ 16286 h 184162"/>
              <a:gd name="connsiteX12" fmla="*/ 59369 w 1280367"/>
              <a:gd name="connsiteY12" fmla="*/ 96967 h 184162"/>
              <a:gd name="connsiteX13" fmla="*/ 85400 w 1280367"/>
              <a:gd name="connsiteY13" fmla="*/ 89701 h 184162"/>
              <a:gd name="connsiteX14" fmla="*/ 93960 w 1280367"/>
              <a:gd name="connsiteY14" fmla="*/ 68153 h 184162"/>
              <a:gd name="connsiteX15" fmla="*/ 85400 w 1280367"/>
              <a:gd name="connsiteY15" fmla="*/ 46604 h 184162"/>
              <a:gd name="connsiteX16" fmla="*/ 59369 w 1280367"/>
              <a:gd name="connsiteY16" fmla="*/ 39088 h 184162"/>
              <a:gd name="connsiteX17" fmla="*/ 26796 w 1280367"/>
              <a:gd name="connsiteY17" fmla="*/ 39088 h 184162"/>
              <a:gd name="connsiteX18" fmla="*/ 26796 w 1280367"/>
              <a:gd name="connsiteY18" fmla="*/ 96967 h 184162"/>
              <a:gd name="connsiteX19" fmla="*/ 59369 w 1280367"/>
              <a:gd name="connsiteY19" fmla="*/ 96967 h 184162"/>
              <a:gd name="connsiteX20" fmla="*/ 192862 w 1280367"/>
              <a:gd name="connsiteY20" fmla="*/ 184163 h 184162"/>
              <a:gd name="connsiteX21" fmla="*/ 170104 w 1280367"/>
              <a:gd name="connsiteY21" fmla="*/ 179652 h 184162"/>
              <a:gd name="connsiteX22" fmla="*/ 153539 w 1280367"/>
              <a:gd name="connsiteY22" fmla="*/ 165120 h 184162"/>
              <a:gd name="connsiteX23" fmla="*/ 147275 w 1280367"/>
              <a:gd name="connsiteY23" fmla="*/ 139062 h 184162"/>
              <a:gd name="connsiteX24" fmla="*/ 147275 w 1280367"/>
              <a:gd name="connsiteY24" fmla="*/ 56376 h 184162"/>
              <a:gd name="connsiteX25" fmla="*/ 174071 w 1280367"/>
              <a:gd name="connsiteY25" fmla="*/ 56376 h 184162"/>
              <a:gd name="connsiteX26" fmla="*/ 174071 w 1280367"/>
              <a:gd name="connsiteY26" fmla="*/ 132296 h 184162"/>
              <a:gd name="connsiteX27" fmla="*/ 181379 w 1280367"/>
              <a:gd name="connsiteY27" fmla="*/ 155849 h 184162"/>
              <a:gd name="connsiteX28" fmla="*/ 201632 w 1280367"/>
              <a:gd name="connsiteY28" fmla="*/ 162113 h 184162"/>
              <a:gd name="connsiteX29" fmla="*/ 213674 w 1280367"/>
              <a:gd name="connsiteY29" fmla="*/ 160109 h 184162"/>
              <a:gd name="connsiteX30" fmla="*/ 224461 w 1280367"/>
              <a:gd name="connsiteY30" fmla="*/ 153344 h 184162"/>
              <a:gd name="connsiteX31" fmla="*/ 231700 w 1280367"/>
              <a:gd name="connsiteY31" fmla="*/ 141317 h 184162"/>
              <a:gd name="connsiteX32" fmla="*/ 234484 w 1280367"/>
              <a:gd name="connsiteY32" fmla="*/ 124278 h 184162"/>
              <a:gd name="connsiteX33" fmla="*/ 234484 w 1280367"/>
              <a:gd name="connsiteY33" fmla="*/ 56376 h 184162"/>
              <a:gd name="connsiteX34" fmla="*/ 261280 w 1280367"/>
              <a:gd name="connsiteY34" fmla="*/ 56376 h 184162"/>
              <a:gd name="connsiteX35" fmla="*/ 261280 w 1280367"/>
              <a:gd name="connsiteY35" fmla="*/ 181657 h 184162"/>
              <a:gd name="connsiteX36" fmla="*/ 237755 w 1280367"/>
              <a:gd name="connsiteY36" fmla="*/ 181657 h 184162"/>
              <a:gd name="connsiteX37" fmla="*/ 236502 w 1280367"/>
              <a:gd name="connsiteY37" fmla="*/ 161361 h 184162"/>
              <a:gd name="connsiteX38" fmla="*/ 218962 w 1280367"/>
              <a:gd name="connsiteY38" fmla="*/ 178650 h 184162"/>
              <a:gd name="connsiteX39" fmla="*/ 192862 w 1280367"/>
              <a:gd name="connsiteY39" fmla="*/ 184163 h 184162"/>
              <a:gd name="connsiteX40" fmla="*/ 365332 w 1280367"/>
              <a:gd name="connsiteY40" fmla="*/ 184163 h 184162"/>
              <a:gd name="connsiteX41" fmla="*/ 345009 w 1280367"/>
              <a:gd name="connsiteY41" fmla="*/ 179903 h 184162"/>
              <a:gd name="connsiteX42" fmla="*/ 329767 w 1280367"/>
              <a:gd name="connsiteY42" fmla="*/ 168127 h 184162"/>
              <a:gd name="connsiteX43" fmla="*/ 320440 w 1280367"/>
              <a:gd name="connsiteY43" fmla="*/ 150838 h 184162"/>
              <a:gd name="connsiteX44" fmla="*/ 323711 w 1280367"/>
              <a:gd name="connsiteY44" fmla="*/ 146578 h 184162"/>
              <a:gd name="connsiteX45" fmla="*/ 321693 w 1280367"/>
              <a:gd name="connsiteY45" fmla="*/ 181657 h 184162"/>
              <a:gd name="connsiteX46" fmla="*/ 298168 w 1280367"/>
              <a:gd name="connsiteY46" fmla="*/ 181657 h 184162"/>
              <a:gd name="connsiteX47" fmla="*/ 298168 w 1280367"/>
              <a:gd name="connsiteY47" fmla="*/ 0 h 184162"/>
              <a:gd name="connsiteX48" fmla="*/ 324965 w 1280367"/>
              <a:gd name="connsiteY48" fmla="*/ 0 h 184162"/>
              <a:gd name="connsiteX49" fmla="*/ 324965 w 1280367"/>
              <a:gd name="connsiteY49" fmla="*/ 87947 h 184162"/>
              <a:gd name="connsiteX50" fmla="*/ 321971 w 1280367"/>
              <a:gd name="connsiteY50" fmla="*/ 83687 h 184162"/>
              <a:gd name="connsiteX51" fmla="*/ 338258 w 1280367"/>
              <a:gd name="connsiteY51" fmla="*/ 62390 h 184162"/>
              <a:gd name="connsiteX52" fmla="*/ 366098 w 1280367"/>
              <a:gd name="connsiteY52" fmla="*/ 53871 h 184162"/>
              <a:gd name="connsiteX53" fmla="*/ 393660 w 1280367"/>
              <a:gd name="connsiteY53" fmla="*/ 61638 h 184162"/>
              <a:gd name="connsiteX54" fmla="*/ 413705 w 1280367"/>
              <a:gd name="connsiteY54" fmla="*/ 83938 h 184162"/>
              <a:gd name="connsiteX55" fmla="*/ 420943 w 1280367"/>
              <a:gd name="connsiteY55" fmla="*/ 119267 h 184162"/>
              <a:gd name="connsiteX56" fmla="*/ 413426 w 1280367"/>
              <a:gd name="connsiteY56" fmla="*/ 154095 h 184162"/>
              <a:gd name="connsiteX57" fmla="*/ 393381 w 1280367"/>
              <a:gd name="connsiteY57" fmla="*/ 176395 h 184162"/>
              <a:gd name="connsiteX58" fmla="*/ 365332 w 1280367"/>
              <a:gd name="connsiteY58" fmla="*/ 184163 h 184162"/>
              <a:gd name="connsiteX59" fmla="*/ 359556 w 1280367"/>
              <a:gd name="connsiteY59" fmla="*/ 162614 h 184162"/>
              <a:gd name="connsiteX60" fmla="*/ 384890 w 1280367"/>
              <a:gd name="connsiteY60" fmla="*/ 151088 h 184162"/>
              <a:gd name="connsiteX61" fmla="*/ 394147 w 1280367"/>
              <a:gd name="connsiteY61" fmla="*/ 119017 h 184162"/>
              <a:gd name="connsiteX62" fmla="*/ 385099 w 1280367"/>
              <a:gd name="connsiteY62" fmla="*/ 87195 h 184162"/>
              <a:gd name="connsiteX63" fmla="*/ 359834 w 1280367"/>
              <a:gd name="connsiteY63" fmla="*/ 75670 h 184162"/>
              <a:gd name="connsiteX64" fmla="*/ 341529 w 1280367"/>
              <a:gd name="connsiteY64" fmla="*/ 81182 h 184162"/>
              <a:gd name="connsiteX65" fmla="*/ 329210 w 1280367"/>
              <a:gd name="connsiteY65" fmla="*/ 96216 h 184162"/>
              <a:gd name="connsiteX66" fmla="*/ 324965 w 1280367"/>
              <a:gd name="connsiteY66" fmla="*/ 119518 h 184162"/>
              <a:gd name="connsiteX67" fmla="*/ 329210 w 1280367"/>
              <a:gd name="connsiteY67" fmla="*/ 142569 h 184162"/>
              <a:gd name="connsiteX68" fmla="*/ 341251 w 1280367"/>
              <a:gd name="connsiteY68" fmla="*/ 157352 h 184162"/>
              <a:gd name="connsiteX69" fmla="*/ 359556 w 1280367"/>
              <a:gd name="connsiteY69" fmla="*/ 162614 h 184162"/>
              <a:gd name="connsiteX70" fmla="*/ 476345 w 1280367"/>
              <a:gd name="connsiteY70" fmla="*/ 0 h 184162"/>
              <a:gd name="connsiteX71" fmla="*/ 476345 w 1280367"/>
              <a:gd name="connsiteY71" fmla="*/ 146578 h 184162"/>
              <a:gd name="connsiteX72" fmla="*/ 479547 w 1280367"/>
              <a:gd name="connsiteY72" fmla="*/ 159357 h 184162"/>
              <a:gd name="connsiteX73" fmla="*/ 490335 w 1280367"/>
              <a:gd name="connsiteY73" fmla="*/ 162865 h 184162"/>
              <a:gd name="connsiteX74" fmla="*/ 497852 w 1280367"/>
              <a:gd name="connsiteY74" fmla="*/ 162364 h 184162"/>
              <a:gd name="connsiteX75" fmla="*/ 505856 w 1280367"/>
              <a:gd name="connsiteY75" fmla="*/ 159858 h 184162"/>
              <a:gd name="connsiteX76" fmla="*/ 502863 w 1280367"/>
              <a:gd name="connsiteY76" fmla="*/ 179903 h 184162"/>
              <a:gd name="connsiteX77" fmla="*/ 493118 w 1280367"/>
              <a:gd name="connsiteY77" fmla="*/ 182910 h 184162"/>
              <a:gd name="connsiteX78" fmla="*/ 482052 w 1280367"/>
              <a:gd name="connsiteY78" fmla="*/ 184163 h 184162"/>
              <a:gd name="connsiteX79" fmla="*/ 457275 w 1280367"/>
              <a:gd name="connsiteY79" fmla="*/ 175643 h 184162"/>
              <a:gd name="connsiteX80" fmla="*/ 449479 w 1280367"/>
              <a:gd name="connsiteY80" fmla="*/ 148833 h 184162"/>
              <a:gd name="connsiteX81" fmla="*/ 449479 w 1280367"/>
              <a:gd name="connsiteY81" fmla="*/ 0 h 184162"/>
              <a:gd name="connsiteX82" fmla="*/ 476345 w 1280367"/>
              <a:gd name="connsiteY82" fmla="*/ 0 h 184162"/>
              <a:gd name="connsiteX83" fmla="*/ 536828 w 1280367"/>
              <a:gd name="connsiteY83" fmla="*/ 35329 h 184162"/>
              <a:gd name="connsiteX84" fmla="*/ 523326 w 1280367"/>
              <a:gd name="connsiteY84" fmla="*/ 31070 h 184162"/>
              <a:gd name="connsiteX85" fmla="*/ 518801 w 1280367"/>
              <a:gd name="connsiteY85" fmla="*/ 18542 h 184162"/>
              <a:gd name="connsiteX86" fmla="*/ 523326 w 1280367"/>
              <a:gd name="connsiteY86" fmla="*/ 6264 h 184162"/>
              <a:gd name="connsiteX87" fmla="*/ 536828 w 1280367"/>
              <a:gd name="connsiteY87" fmla="*/ 2004 h 184162"/>
              <a:gd name="connsiteX88" fmla="*/ 549843 w 1280367"/>
              <a:gd name="connsiteY88" fmla="*/ 6264 h 184162"/>
              <a:gd name="connsiteX89" fmla="*/ 554646 w 1280367"/>
              <a:gd name="connsiteY89" fmla="*/ 18542 h 184162"/>
              <a:gd name="connsiteX90" fmla="*/ 549843 w 1280367"/>
              <a:gd name="connsiteY90" fmla="*/ 31070 h 184162"/>
              <a:gd name="connsiteX91" fmla="*/ 536828 w 1280367"/>
              <a:gd name="connsiteY91" fmla="*/ 35329 h 184162"/>
              <a:gd name="connsiteX92" fmla="*/ 550122 w 1280367"/>
              <a:gd name="connsiteY92" fmla="*/ 56376 h 184162"/>
              <a:gd name="connsiteX93" fmla="*/ 550122 w 1280367"/>
              <a:gd name="connsiteY93" fmla="*/ 181657 h 184162"/>
              <a:gd name="connsiteX94" fmla="*/ 523326 w 1280367"/>
              <a:gd name="connsiteY94" fmla="*/ 181657 h 184162"/>
              <a:gd name="connsiteX95" fmla="*/ 523326 w 1280367"/>
              <a:gd name="connsiteY95" fmla="*/ 56376 h 184162"/>
              <a:gd name="connsiteX96" fmla="*/ 550122 w 1280367"/>
              <a:gd name="connsiteY96" fmla="*/ 56376 h 184162"/>
              <a:gd name="connsiteX97" fmla="*/ 641159 w 1280367"/>
              <a:gd name="connsiteY97" fmla="*/ 53871 h 184162"/>
              <a:gd name="connsiteX98" fmla="*/ 666702 w 1280367"/>
              <a:gd name="connsiteY98" fmla="*/ 58381 h 184162"/>
              <a:gd name="connsiteX99" fmla="*/ 684728 w 1280367"/>
              <a:gd name="connsiteY99" fmla="*/ 70658 h 184162"/>
              <a:gd name="connsiteX100" fmla="*/ 695795 w 1280367"/>
              <a:gd name="connsiteY100" fmla="*/ 88949 h 184162"/>
              <a:gd name="connsiteX101" fmla="*/ 670460 w 1280367"/>
              <a:gd name="connsiteY101" fmla="*/ 98972 h 184162"/>
              <a:gd name="connsiteX102" fmla="*/ 659951 w 1280367"/>
              <a:gd name="connsiteY102" fmla="*/ 81432 h 184162"/>
              <a:gd name="connsiteX103" fmla="*/ 641437 w 1280367"/>
              <a:gd name="connsiteY103" fmla="*/ 75168 h 184162"/>
              <a:gd name="connsiteX104" fmla="*/ 622088 w 1280367"/>
              <a:gd name="connsiteY104" fmla="*/ 80430 h 184162"/>
              <a:gd name="connsiteX105" fmla="*/ 609838 w 1280367"/>
              <a:gd name="connsiteY105" fmla="*/ 95213 h 184162"/>
              <a:gd name="connsiteX106" fmla="*/ 605802 w 1280367"/>
              <a:gd name="connsiteY106" fmla="*/ 119267 h 184162"/>
              <a:gd name="connsiteX107" fmla="*/ 610117 w 1280367"/>
              <a:gd name="connsiteY107" fmla="*/ 143070 h 184162"/>
              <a:gd name="connsiteX108" fmla="*/ 622367 w 1280367"/>
              <a:gd name="connsiteY108" fmla="*/ 157854 h 184162"/>
              <a:gd name="connsiteX109" fmla="*/ 641437 w 1280367"/>
              <a:gd name="connsiteY109" fmla="*/ 162865 h 184162"/>
              <a:gd name="connsiteX110" fmla="*/ 656192 w 1280367"/>
              <a:gd name="connsiteY110" fmla="*/ 160109 h 184162"/>
              <a:gd name="connsiteX111" fmla="*/ 666493 w 1280367"/>
              <a:gd name="connsiteY111" fmla="*/ 151840 h 184162"/>
              <a:gd name="connsiteX112" fmla="*/ 672200 w 1280367"/>
              <a:gd name="connsiteY112" fmla="*/ 138560 h 184162"/>
              <a:gd name="connsiteX113" fmla="*/ 696560 w 1280367"/>
              <a:gd name="connsiteY113" fmla="*/ 146829 h 184162"/>
              <a:gd name="connsiteX114" fmla="*/ 685494 w 1280367"/>
              <a:gd name="connsiteY114" fmla="*/ 166623 h 184162"/>
              <a:gd name="connsiteX115" fmla="*/ 667189 w 1280367"/>
              <a:gd name="connsiteY115" fmla="*/ 179652 h 184162"/>
              <a:gd name="connsiteX116" fmla="*/ 641924 w 1280367"/>
              <a:gd name="connsiteY116" fmla="*/ 184163 h 184162"/>
              <a:gd name="connsiteX117" fmla="*/ 609073 w 1280367"/>
              <a:gd name="connsiteY117" fmla="*/ 176395 h 184162"/>
              <a:gd name="connsiteX118" fmla="*/ 586801 w 1280367"/>
              <a:gd name="connsiteY118" fmla="*/ 154095 h 184162"/>
              <a:gd name="connsiteX119" fmla="*/ 579006 w 1280367"/>
              <a:gd name="connsiteY119" fmla="*/ 119017 h 184162"/>
              <a:gd name="connsiteX120" fmla="*/ 586801 w 1280367"/>
              <a:gd name="connsiteY120" fmla="*/ 84189 h 184162"/>
              <a:gd name="connsiteX121" fmla="*/ 608864 w 1280367"/>
              <a:gd name="connsiteY121" fmla="*/ 61638 h 184162"/>
              <a:gd name="connsiteX122" fmla="*/ 641159 w 1280367"/>
              <a:gd name="connsiteY122" fmla="*/ 53871 h 184162"/>
              <a:gd name="connsiteX123" fmla="*/ 795114 w 1280367"/>
              <a:gd name="connsiteY123" fmla="*/ 101227 h 184162"/>
              <a:gd name="connsiteX124" fmla="*/ 788154 w 1280367"/>
              <a:gd name="connsiteY124" fmla="*/ 81934 h 184162"/>
              <a:gd name="connsiteX125" fmla="*/ 769363 w 1280367"/>
              <a:gd name="connsiteY125" fmla="*/ 74918 h 184162"/>
              <a:gd name="connsiteX126" fmla="*/ 750014 w 1280367"/>
              <a:gd name="connsiteY126" fmla="*/ 80180 h 184162"/>
              <a:gd name="connsiteX127" fmla="*/ 738252 w 1280367"/>
              <a:gd name="connsiteY127" fmla="*/ 97218 h 184162"/>
              <a:gd name="connsiteX128" fmla="*/ 715700 w 1280367"/>
              <a:gd name="connsiteY128" fmla="*/ 87696 h 184162"/>
              <a:gd name="connsiteX129" fmla="*/ 734284 w 1280367"/>
              <a:gd name="connsiteY129" fmla="*/ 63141 h 184162"/>
              <a:gd name="connsiteX130" fmla="*/ 770337 w 1280367"/>
              <a:gd name="connsiteY130" fmla="*/ 53871 h 184162"/>
              <a:gd name="connsiteX131" fmla="*/ 796924 w 1280367"/>
              <a:gd name="connsiteY131" fmla="*/ 58882 h 184162"/>
              <a:gd name="connsiteX132" fmla="*/ 814950 w 1280367"/>
              <a:gd name="connsiteY132" fmla="*/ 73414 h 184162"/>
              <a:gd name="connsiteX133" fmla="*/ 821702 w 1280367"/>
              <a:gd name="connsiteY133" fmla="*/ 98471 h 184162"/>
              <a:gd name="connsiteX134" fmla="*/ 821702 w 1280367"/>
              <a:gd name="connsiteY134" fmla="*/ 154346 h 184162"/>
              <a:gd name="connsiteX135" fmla="*/ 830959 w 1280367"/>
              <a:gd name="connsiteY135" fmla="*/ 163617 h 184162"/>
              <a:gd name="connsiteX136" fmla="*/ 839729 w 1280367"/>
              <a:gd name="connsiteY136" fmla="*/ 162364 h 184162"/>
              <a:gd name="connsiteX137" fmla="*/ 838267 w 1280367"/>
              <a:gd name="connsiteY137" fmla="*/ 180905 h 184162"/>
              <a:gd name="connsiteX138" fmla="*/ 823720 w 1280367"/>
              <a:gd name="connsiteY138" fmla="*/ 183661 h 184162"/>
              <a:gd name="connsiteX139" fmla="*/ 809174 w 1280367"/>
              <a:gd name="connsiteY139" fmla="*/ 180905 h 184162"/>
              <a:gd name="connsiteX140" fmla="*/ 799152 w 1280367"/>
              <a:gd name="connsiteY140" fmla="*/ 172136 h 184162"/>
              <a:gd name="connsiteX141" fmla="*/ 795672 w 1280367"/>
              <a:gd name="connsiteY141" fmla="*/ 157352 h 184162"/>
              <a:gd name="connsiteX142" fmla="*/ 795672 w 1280367"/>
              <a:gd name="connsiteY142" fmla="*/ 155599 h 184162"/>
              <a:gd name="connsiteX143" fmla="*/ 801170 w 1280367"/>
              <a:gd name="connsiteY143" fmla="*/ 155348 h 184162"/>
              <a:gd name="connsiteX144" fmla="*/ 791913 w 1280367"/>
              <a:gd name="connsiteY144" fmla="*/ 171634 h 184162"/>
              <a:gd name="connsiteX145" fmla="*/ 775627 w 1280367"/>
              <a:gd name="connsiteY145" fmla="*/ 181156 h 184162"/>
              <a:gd name="connsiteX146" fmla="*/ 756834 w 1280367"/>
              <a:gd name="connsiteY146" fmla="*/ 184163 h 184162"/>
              <a:gd name="connsiteX147" fmla="*/ 735537 w 1280367"/>
              <a:gd name="connsiteY147" fmla="*/ 180404 h 184162"/>
              <a:gd name="connsiteX148" fmla="*/ 720712 w 1280367"/>
              <a:gd name="connsiteY148" fmla="*/ 169129 h 184162"/>
              <a:gd name="connsiteX149" fmla="*/ 715492 w 1280367"/>
              <a:gd name="connsiteY149" fmla="*/ 150086 h 184162"/>
              <a:gd name="connsiteX150" fmla="*/ 724470 w 1280367"/>
              <a:gd name="connsiteY150" fmla="*/ 127035 h 184162"/>
              <a:gd name="connsiteX151" fmla="*/ 750570 w 1280367"/>
              <a:gd name="connsiteY151" fmla="*/ 114757 h 184162"/>
              <a:gd name="connsiteX152" fmla="*/ 799152 w 1280367"/>
              <a:gd name="connsiteY152" fmla="*/ 105236 h 184162"/>
              <a:gd name="connsiteX153" fmla="*/ 798873 w 1280367"/>
              <a:gd name="connsiteY153" fmla="*/ 124028 h 184162"/>
              <a:gd name="connsiteX154" fmla="*/ 763585 w 1280367"/>
              <a:gd name="connsiteY154" fmla="*/ 131294 h 184162"/>
              <a:gd name="connsiteX155" fmla="*/ 747787 w 1280367"/>
              <a:gd name="connsiteY155" fmla="*/ 137057 h 184162"/>
              <a:gd name="connsiteX156" fmla="*/ 742497 w 1280367"/>
              <a:gd name="connsiteY156" fmla="*/ 148082 h 184162"/>
              <a:gd name="connsiteX157" fmla="*/ 747787 w 1280367"/>
              <a:gd name="connsiteY157" fmla="*/ 159357 h 184162"/>
              <a:gd name="connsiteX158" fmla="*/ 762333 w 1280367"/>
              <a:gd name="connsiteY158" fmla="*/ 163366 h 184162"/>
              <a:gd name="connsiteX159" fmla="*/ 774374 w 1280367"/>
              <a:gd name="connsiteY159" fmla="*/ 161863 h 184162"/>
              <a:gd name="connsiteX160" fmla="*/ 785092 w 1280367"/>
              <a:gd name="connsiteY160" fmla="*/ 157102 h 184162"/>
              <a:gd name="connsiteX161" fmla="*/ 792400 w 1280367"/>
              <a:gd name="connsiteY161" fmla="*/ 148332 h 184162"/>
              <a:gd name="connsiteX162" fmla="*/ 795114 w 1280367"/>
              <a:gd name="connsiteY162" fmla="*/ 135303 h 184162"/>
              <a:gd name="connsiteX163" fmla="*/ 795114 w 1280367"/>
              <a:gd name="connsiteY163" fmla="*/ 101227 h 184162"/>
              <a:gd name="connsiteX164" fmla="*/ 892277 w 1280367"/>
              <a:gd name="connsiteY164" fmla="*/ 19544 h 184162"/>
              <a:gd name="connsiteX165" fmla="*/ 892277 w 1280367"/>
              <a:gd name="connsiteY165" fmla="*/ 144073 h 184162"/>
              <a:gd name="connsiteX166" fmla="*/ 897079 w 1280367"/>
              <a:gd name="connsiteY166" fmla="*/ 157603 h 184162"/>
              <a:gd name="connsiteX167" fmla="*/ 910373 w 1280367"/>
              <a:gd name="connsiteY167" fmla="*/ 161863 h 184162"/>
              <a:gd name="connsiteX168" fmla="*/ 922135 w 1280367"/>
              <a:gd name="connsiteY168" fmla="*/ 159858 h 184162"/>
              <a:gd name="connsiteX169" fmla="*/ 931393 w 1280367"/>
              <a:gd name="connsiteY169" fmla="*/ 153845 h 184162"/>
              <a:gd name="connsiteX170" fmla="*/ 937378 w 1280367"/>
              <a:gd name="connsiteY170" fmla="*/ 173388 h 184162"/>
              <a:gd name="connsiteX171" fmla="*/ 923110 w 1280367"/>
              <a:gd name="connsiteY171" fmla="*/ 181406 h 184162"/>
              <a:gd name="connsiteX172" fmla="*/ 904596 w 1280367"/>
              <a:gd name="connsiteY172" fmla="*/ 184163 h 184162"/>
              <a:gd name="connsiteX173" fmla="*/ 884760 w 1280367"/>
              <a:gd name="connsiteY173" fmla="*/ 180655 h 184162"/>
              <a:gd name="connsiteX174" fmla="*/ 870770 w 1280367"/>
              <a:gd name="connsiteY174" fmla="*/ 169379 h 184162"/>
              <a:gd name="connsiteX175" fmla="*/ 865480 w 1280367"/>
              <a:gd name="connsiteY175" fmla="*/ 148583 h 184162"/>
              <a:gd name="connsiteX176" fmla="*/ 865480 w 1280367"/>
              <a:gd name="connsiteY176" fmla="*/ 27061 h 184162"/>
              <a:gd name="connsiteX177" fmla="*/ 892277 w 1280367"/>
              <a:gd name="connsiteY177" fmla="*/ 19544 h 184162"/>
              <a:gd name="connsiteX178" fmla="*/ 935429 w 1280367"/>
              <a:gd name="connsiteY178" fmla="*/ 56376 h 184162"/>
              <a:gd name="connsiteX179" fmla="*/ 935429 w 1280367"/>
              <a:gd name="connsiteY179" fmla="*/ 77423 h 184162"/>
              <a:gd name="connsiteX180" fmla="*/ 841469 w 1280367"/>
              <a:gd name="connsiteY180" fmla="*/ 77423 h 184162"/>
              <a:gd name="connsiteX181" fmla="*/ 841469 w 1280367"/>
              <a:gd name="connsiteY181" fmla="*/ 56376 h 184162"/>
              <a:gd name="connsiteX182" fmla="*/ 935429 w 1280367"/>
              <a:gd name="connsiteY182" fmla="*/ 56376 h 184162"/>
              <a:gd name="connsiteX183" fmla="*/ 970438 w 1280367"/>
              <a:gd name="connsiteY183" fmla="*/ 35329 h 184162"/>
              <a:gd name="connsiteX184" fmla="*/ 956935 w 1280367"/>
              <a:gd name="connsiteY184" fmla="*/ 31070 h 184162"/>
              <a:gd name="connsiteX185" fmla="*/ 952411 w 1280367"/>
              <a:gd name="connsiteY185" fmla="*/ 18542 h 184162"/>
              <a:gd name="connsiteX186" fmla="*/ 956935 w 1280367"/>
              <a:gd name="connsiteY186" fmla="*/ 6264 h 184162"/>
              <a:gd name="connsiteX187" fmla="*/ 970438 w 1280367"/>
              <a:gd name="connsiteY187" fmla="*/ 2004 h 184162"/>
              <a:gd name="connsiteX188" fmla="*/ 983453 w 1280367"/>
              <a:gd name="connsiteY188" fmla="*/ 6264 h 184162"/>
              <a:gd name="connsiteX189" fmla="*/ 988255 w 1280367"/>
              <a:gd name="connsiteY189" fmla="*/ 18542 h 184162"/>
              <a:gd name="connsiteX190" fmla="*/ 983453 w 1280367"/>
              <a:gd name="connsiteY190" fmla="*/ 31070 h 184162"/>
              <a:gd name="connsiteX191" fmla="*/ 970438 w 1280367"/>
              <a:gd name="connsiteY191" fmla="*/ 35329 h 184162"/>
              <a:gd name="connsiteX192" fmla="*/ 983731 w 1280367"/>
              <a:gd name="connsiteY192" fmla="*/ 56376 h 184162"/>
              <a:gd name="connsiteX193" fmla="*/ 983731 w 1280367"/>
              <a:gd name="connsiteY193" fmla="*/ 181657 h 184162"/>
              <a:gd name="connsiteX194" fmla="*/ 956935 w 1280367"/>
              <a:gd name="connsiteY194" fmla="*/ 181657 h 184162"/>
              <a:gd name="connsiteX195" fmla="*/ 956935 w 1280367"/>
              <a:gd name="connsiteY195" fmla="*/ 56376 h 184162"/>
              <a:gd name="connsiteX196" fmla="*/ 983731 w 1280367"/>
              <a:gd name="connsiteY196" fmla="*/ 56376 h 184162"/>
              <a:gd name="connsiteX197" fmla="*/ 1075047 w 1280367"/>
              <a:gd name="connsiteY197" fmla="*/ 53871 h 184162"/>
              <a:gd name="connsiteX198" fmla="*/ 1107342 w 1280367"/>
              <a:gd name="connsiteY198" fmla="*/ 61638 h 184162"/>
              <a:gd name="connsiteX199" fmla="*/ 1129127 w 1280367"/>
              <a:gd name="connsiteY199" fmla="*/ 84189 h 184162"/>
              <a:gd name="connsiteX200" fmla="*/ 1137131 w 1280367"/>
              <a:gd name="connsiteY200" fmla="*/ 119017 h 184162"/>
              <a:gd name="connsiteX201" fmla="*/ 1129127 w 1280367"/>
              <a:gd name="connsiteY201" fmla="*/ 154095 h 184162"/>
              <a:gd name="connsiteX202" fmla="*/ 1107342 w 1280367"/>
              <a:gd name="connsiteY202" fmla="*/ 176395 h 184162"/>
              <a:gd name="connsiteX203" fmla="*/ 1075047 w 1280367"/>
              <a:gd name="connsiteY203" fmla="*/ 184163 h 184162"/>
              <a:gd name="connsiteX204" fmla="*/ 1042683 w 1280367"/>
              <a:gd name="connsiteY204" fmla="*/ 176395 h 184162"/>
              <a:gd name="connsiteX205" fmla="*/ 1020620 w 1280367"/>
              <a:gd name="connsiteY205" fmla="*/ 154095 h 184162"/>
              <a:gd name="connsiteX206" fmla="*/ 1012616 w 1280367"/>
              <a:gd name="connsiteY206" fmla="*/ 119017 h 184162"/>
              <a:gd name="connsiteX207" fmla="*/ 1020620 w 1280367"/>
              <a:gd name="connsiteY207" fmla="*/ 84189 h 184162"/>
              <a:gd name="connsiteX208" fmla="*/ 1042683 w 1280367"/>
              <a:gd name="connsiteY208" fmla="*/ 61638 h 184162"/>
              <a:gd name="connsiteX209" fmla="*/ 1075047 w 1280367"/>
              <a:gd name="connsiteY209" fmla="*/ 53871 h 184162"/>
              <a:gd name="connsiteX210" fmla="*/ 1075047 w 1280367"/>
              <a:gd name="connsiteY210" fmla="*/ 74918 h 184162"/>
              <a:gd name="connsiteX211" fmla="*/ 1055699 w 1280367"/>
              <a:gd name="connsiteY211" fmla="*/ 80180 h 184162"/>
              <a:gd name="connsiteX212" fmla="*/ 1043727 w 1280367"/>
              <a:gd name="connsiteY212" fmla="*/ 94963 h 184162"/>
              <a:gd name="connsiteX213" fmla="*/ 1039412 w 1280367"/>
              <a:gd name="connsiteY213" fmla="*/ 119017 h 184162"/>
              <a:gd name="connsiteX214" fmla="*/ 1043727 w 1280367"/>
              <a:gd name="connsiteY214" fmla="*/ 143070 h 184162"/>
              <a:gd name="connsiteX215" fmla="*/ 1055699 w 1280367"/>
              <a:gd name="connsiteY215" fmla="*/ 158104 h 184162"/>
              <a:gd name="connsiteX216" fmla="*/ 1075047 w 1280367"/>
              <a:gd name="connsiteY216" fmla="*/ 163115 h 184162"/>
              <a:gd name="connsiteX217" fmla="*/ 1094049 w 1280367"/>
              <a:gd name="connsiteY217" fmla="*/ 158104 h 184162"/>
              <a:gd name="connsiteX218" fmla="*/ 1106089 w 1280367"/>
              <a:gd name="connsiteY218" fmla="*/ 143070 h 184162"/>
              <a:gd name="connsiteX219" fmla="*/ 1110335 w 1280367"/>
              <a:gd name="connsiteY219" fmla="*/ 119017 h 184162"/>
              <a:gd name="connsiteX220" fmla="*/ 1106089 w 1280367"/>
              <a:gd name="connsiteY220" fmla="*/ 94963 h 184162"/>
              <a:gd name="connsiteX221" fmla="*/ 1094049 w 1280367"/>
              <a:gd name="connsiteY221" fmla="*/ 80180 h 184162"/>
              <a:gd name="connsiteX222" fmla="*/ 1075047 w 1280367"/>
              <a:gd name="connsiteY222" fmla="*/ 74918 h 184162"/>
              <a:gd name="connsiteX223" fmla="*/ 1165876 w 1280367"/>
              <a:gd name="connsiteY223" fmla="*/ 181657 h 184162"/>
              <a:gd name="connsiteX224" fmla="*/ 1165876 w 1280367"/>
              <a:gd name="connsiteY224" fmla="*/ 56376 h 184162"/>
              <a:gd name="connsiteX225" fmla="*/ 1189679 w 1280367"/>
              <a:gd name="connsiteY225" fmla="*/ 56376 h 184162"/>
              <a:gd name="connsiteX226" fmla="*/ 1191419 w 1280367"/>
              <a:gd name="connsiteY226" fmla="*/ 88949 h 184162"/>
              <a:gd name="connsiteX227" fmla="*/ 1187939 w 1280367"/>
              <a:gd name="connsiteY227" fmla="*/ 85441 h 184162"/>
              <a:gd name="connsiteX228" fmla="*/ 1197961 w 1280367"/>
              <a:gd name="connsiteY228" fmla="*/ 67652 h 184162"/>
              <a:gd name="connsiteX229" fmla="*/ 1213761 w 1280367"/>
              <a:gd name="connsiteY229" fmla="*/ 57128 h 184162"/>
              <a:gd name="connsiteX230" fmla="*/ 1233249 w 1280367"/>
              <a:gd name="connsiteY230" fmla="*/ 53871 h 184162"/>
              <a:gd name="connsiteX231" fmla="*/ 1257052 w 1280367"/>
              <a:gd name="connsiteY231" fmla="*/ 59132 h 184162"/>
              <a:gd name="connsiteX232" fmla="*/ 1274105 w 1280367"/>
              <a:gd name="connsiteY232" fmla="*/ 74417 h 184162"/>
              <a:gd name="connsiteX233" fmla="*/ 1280368 w 1280367"/>
              <a:gd name="connsiteY233" fmla="*/ 100475 h 184162"/>
              <a:gd name="connsiteX234" fmla="*/ 1280368 w 1280367"/>
              <a:gd name="connsiteY234" fmla="*/ 181657 h 184162"/>
              <a:gd name="connsiteX235" fmla="*/ 1253572 w 1280367"/>
              <a:gd name="connsiteY235" fmla="*/ 181657 h 184162"/>
              <a:gd name="connsiteX236" fmla="*/ 1253572 w 1280367"/>
              <a:gd name="connsiteY236" fmla="*/ 108744 h 184162"/>
              <a:gd name="connsiteX237" fmla="*/ 1245777 w 1280367"/>
              <a:gd name="connsiteY237" fmla="*/ 83186 h 184162"/>
              <a:gd name="connsiteX238" fmla="*/ 1226776 w 1280367"/>
              <a:gd name="connsiteY238" fmla="*/ 75920 h 184162"/>
              <a:gd name="connsiteX239" fmla="*/ 1210699 w 1280367"/>
              <a:gd name="connsiteY239" fmla="*/ 79929 h 184162"/>
              <a:gd name="connsiteX240" fmla="*/ 1197683 w 1280367"/>
              <a:gd name="connsiteY240" fmla="*/ 92207 h 184162"/>
              <a:gd name="connsiteX241" fmla="*/ 1192672 w 1280367"/>
              <a:gd name="connsiteY241" fmla="*/ 115008 h 184162"/>
              <a:gd name="connsiteX242" fmla="*/ 1192672 w 1280367"/>
              <a:gd name="connsiteY242" fmla="*/ 181657 h 184162"/>
              <a:gd name="connsiteX243" fmla="*/ 1165876 w 1280367"/>
              <a:gd name="connsiteY243" fmla="*/ 181657 h 18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</a:cxnLst>
            <a:rect l="l" t="t" r="r" b="b"/>
            <a:pathLst>
              <a:path w="1280367" h="184162">
                <a:moveTo>
                  <a:pt x="63615" y="16286"/>
                </a:moveTo>
                <a:cubicBezTo>
                  <a:pt x="75447" y="16286"/>
                  <a:pt x="85678" y="18374"/>
                  <a:pt x="94169" y="22551"/>
                </a:cubicBezTo>
                <a:cubicBezTo>
                  <a:pt x="102870" y="26727"/>
                  <a:pt x="109621" y="32656"/>
                  <a:pt x="114493" y="40340"/>
                </a:cubicBezTo>
                <a:cubicBezTo>
                  <a:pt x="119295" y="48024"/>
                  <a:pt x="121731" y="57295"/>
                  <a:pt x="121731" y="68153"/>
                </a:cubicBezTo>
                <a:cubicBezTo>
                  <a:pt x="121731" y="78843"/>
                  <a:pt x="119295" y="88114"/>
                  <a:pt x="114493" y="95965"/>
                </a:cubicBezTo>
                <a:cubicBezTo>
                  <a:pt x="109621" y="103649"/>
                  <a:pt x="102870" y="109579"/>
                  <a:pt x="94169" y="113755"/>
                </a:cubicBezTo>
                <a:cubicBezTo>
                  <a:pt x="85678" y="117931"/>
                  <a:pt x="75447" y="120019"/>
                  <a:pt x="63615" y="120019"/>
                </a:cubicBezTo>
                <a:lnTo>
                  <a:pt x="26796" y="120019"/>
                </a:lnTo>
                <a:lnTo>
                  <a:pt x="26796" y="181657"/>
                </a:lnTo>
                <a:lnTo>
                  <a:pt x="0" y="181657"/>
                </a:lnTo>
                <a:lnTo>
                  <a:pt x="0" y="16286"/>
                </a:lnTo>
                <a:lnTo>
                  <a:pt x="63615" y="16286"/>
                </a:lnTo>
                <a:close/>
                <a:moveTo>
                  <a:pt x="59369" y="96967"/>
                </a:moveTo>
                <a:cubicBezTo>
                  <a:pt x="71201" y="96967"/>
                  <a:pt x="79901" y="94545"/>
                  <a:pt x="85400" y="89701"/>
                </a:cubicBezTo>
                <a:cubicBezTo>
                  <a:pt x="91107" y="84690"/>
                  <a:pt x="93960" y="77507"/>
                  <a:pt x="93960" y="68153"/>
                </a:cubicBezTo>
                <a:cubicBezTo>
                  <a:pt x="93960" y="58631"/>
                  <a:pt x="91107" y="51449"/>
                  <a:pt x="85400" y="46604"/>
                </a:cubicBezTo>
                <a:cubicBezTo>
                  <a:pt x="79901" y="41593"/>
                  <a:pt x="71201" y="39088"/>
                  <a:pt x="59369" y="39088"/>
                </a:cubicBezTo>
                <a:lnTo>
                  <a:pt x="26796" y="39088"/>
                </a:lnTo>
                <a:lnTo>
                  <a:pt x="26796" y="96967"/>
                </a:lnTo>
                <a:lnTo>
                  <a:pt x="59369" y="96967"/>
                </a:lnTo>
                <a:close/>
                <a:moveTo>
                  <a:pt x="192862" y="184163"/>
                </a:moveTo>
                <a:cubicBezTo>
                  <a:pt x="184720" y="184163"/>
                  <a:pt x="177133" y="182659"/>
                  <a:pt x="170104" y="179652"/>
                </a:cubicBezTo>
                <a:cubicBezTo>
                  <a:pt x="163213" y="176646"/>
                  <a:pt x="157715" y="171802"/>
                  <a:pt x="153539" y="165120"/>
                </a:cubicBezTo>
                <a:cubicBezTo>
                  <a:pt x="149362" y="158438"/>
                  <a:pt x="147275" y="149752"/>
                  <a:pt x="147275" y="139062"/>
                </a:cubicBezTo>
                <a:lnTo>
                  <a:pt x="147275" y="56376"/>
                </a:lnTo>
                <a:lnTo>
                  <a:pt x="174071" y="56376"/>
                </a:lnTo>
                <a:lnTo>
                  <a:pt x="174071" y="132296"/>
                </a:lnTo>
                <a:cubicBezTo>
                  <a:pt x="174071" y="143655"/>
                  <a:pt x="176506" y="151506"/>
                  <a:pt x="181379" y="155849"/>
                </a:cubicBezTo>
                <a:cubicBezTo>
                  <a:pt x="186181" y="160025"/>
                  <a:pt x="193002" y="162113"/>
                  <a:pt x="201632" y="162113"/>
                </a:cubicBezTo>
                <a:cubicBezTo>
                  <a:pt x="205809" y="162113"/>
                  <a:pt x="209845" y="161445"/>
                  <a:pt x="213674" y="160109"/>
                </a:cubicBezTo>
                <a:cubicBezTo>
                  <a:pt x="217710" y="158605"/>
                  <a:pt x="221260" y="156350"/>
                  <a:pt x="224461" y="153344"/>
                </a:cubicBezTo>
                <a:cubicBezTo>
                  <a:pt x="227663" y="150170"/>
                  <a:pt x="230030" y="146161"/>
                  <a:pt x="231700" y="141317"/>
                </a:cubicBezTo>
                <a:cubicBezTo>
                  <a:pt x="233579" y="136472"/>
                  <a:pt x="234484" y="130793"/>
                  <a:pt x="234484" y="124278"/>
                </a:cubicBezTo>
                <a:lnTo>
                  <a:pt x="234484" y="56376"/>
                </a:lnTo>
                <a:lnTo>
                  <a:pt x="261280" y="56376"/>
                </a:lnTo>
                <a:lnTo>
                  <a:pt x="261280" y="181657"/>
                </a:lnTo>
                <a:lnTo>
                  <a:pt x="237755" y="181657"/>
                </a:lnTo>
                <a:lnTo>
                  <a:pt x="236502" y="161361"/>
                </a:lnTo>
                <a:cubicBezTo>
                  <a:pt x="232117" y="169212"/>
                  <a:pt x="226271" y="174975"/>
                  <a:pt x="218962" y="178650"/>
                </a:cubicBezTo>
                <a:cubicBezTo>
                  <a:pt x="211585" y="182325"/>
                  <a:pt x="202885" y="184163"/>
                  <a:pt x="192862" y="184163"/>
                </a:cubicBezTo>
                <a:close/>
                <a:moveTo>
                  <a:pt x="365332" y="184163"/>
                </a:moveTo>
                <a:cubicBezTo>
                  <a:pt x="357955" y="184163"/>
                  <a:pt x="351203" y="182743"/>
                  <a:pt x="345009" y="179903"/>
                </a:cubicBezTo>
                <a:cubicBezTo>
                  <a:pt x="339023" y="177063"/>
                  <a:pt x="333942" y="173138"/>
                  <a:pt x="329767" y="168127"/>
                </a:cubicBezTo>
                <a:cubicBezTo>
                  <a:pt x="325591" y="162948"/>
                  <a:pt x="322458" y="157185"/>
                  <a:pt x="320440" y="150838"/>
                </a:cubicBezTo>
                <a:lnTo>
                  <a:pt x="323711" y="146578"/>
                </a:lnTo>
                <a:lnTo>
                  <a:pt x="321693" y="181657"/>
                </a:lnTo>
                <a:lnTo>
                  <a:pt x="298168" y="181657"/>
                </a:lnTo>
                <a:lnTo>
                  <a:pt x="298168" y="0"/>
                </a:lnTo>
                <a:lnTo>
                  <a:pt x="324965" y="0"/>
                </a:lnTo>
                <a:lnTo>
                  <a:pt x="324965" y="87947"/>
                </a:lnTo>
                <a:lnTo>
                  <a:pt x="321971" y="83687"/>
                </a:lnTo>
                <a:cubicBezTo>
                  <a:pt x="325173" y="75001"/>
                  <a:pt x="330602" y="67902"/>
                  <a:pt x="338258" y="62390"/>
                </a:cubicBezTo>
                <a:cubicBezTo>
                  <a:pt x="345914" y="56710"/>
                  <a:pt x="355241" y="53871"/>
                  <a:pt x="366098" y="53871"/>
                </a:cubicBezTo>
                <a:cubicBezTo>
                  <a:pt x="376121" y="53871"/>
                  <a:pt x="385308" y="56460"/>
                  <a:pt x="393660" y="61638"/>
                </a:cubicBezTo>
                <a:cubicBezTo>
                  <a:pt x="402151" y="66816"/>
                  <a:pt x="408832" y="74250"/>
                  <a:pt x="413705" y="83938"/>
                </a:cubicBezTo>
                <a:cubicBezTo>
                  <a:pt x="418507" y="93626"/>
                  <a:pt x="420943" y="105403"/>
                  <a:pt x="420943" y="119267"/>
                </a:cubicBezTo>
                <a:cubicBezTo>
                  <a:pt x="420943" y="132797"/>
                  <a:pt x="418437" y="144407"/>
                  <a:pt x="413426" y="154095"/>
                </a:cubicBezTo>
                <a:cubicBezTo>
                  <a:pt x="408555" y="163784"/>
                  <a:pt x="401872" y="171217"/>
                  <a:pt x="393381" y="176395"/>
                </a:cubicBezTo>
                <a:cubicBezTo>
                  <a:pt x="385030" y="181573"/>
                  <a:pt x="375703" y="184163"/>
                  <a:pt x="365332" y="184163"/>
                </a:cubicBezTo>
                <a:close/>
                <a:moveTo>
                  <a:pt x="359556" y="162614"/>
                </a:moveTo>
                <a:cubicBezTo>
                  <a:pt x="370413" y="162614"/>
                  <a:pt x="378835" y="158772"/>
                  <a:pt x="384890" y="151088"/>
                </a:cubicBezTo>
                <a:cubicBezTo>
                  <a:pt x="391015" y="143238"/>
                  <a:pt x="394147" y="132547"/>
                  <a:pt x="394147" y="119017"/>
                </a:cubicBezTo>
                <a:cubicBezTo>
                  <a:pt x="394147" y="105486"/>
                  <a:pt x="391155" y="94879"/>
                  <a:pt x="385099" y="87195"/>
                </a:cubicBezTo>
                <a:cubicBezTo>
                  <a:pt x="379113" y="79511"/>
                  <a:pt x="370692" y="75670"/>
                  <a:pt x="359834" y="75670"/>
                </a:cubicBezTo>
                <a:cubicBezTo>
                  <a:pt x="352805" y="75670"/>
                  <a:pt x="346680" y="77507"/>
                  <a:pt x="341529" y="81182"/>
                </a:cubicBezTo>
                <a:cubicBezTo>
                  <a:pt x="336309" y="84690"/>
                  <a:pt x="332272" y="89701"/>
                  <a:pt x="329210" y="96216"/>
                </a:cubicBezTo>
                <a:cubicBezTo>
                  <a:pt x="326426" y="102730"/>
                  <a:pt x="324965" y="110498"/>
                  <a:pt x="324965" y="119518"/>
                </a:cubicBezTo>
                <a:cubicBezTo>
                  <a:pt x="324965" y="128371"/>
                  <a:pt x="326426" y="136055"/>
                  <a:pt x="329210" y="142569"/>
                </a:cubicBezTo>
                <a:cubicBezTo>
                  <a:pt x="332063" y="148917"/>
                  <a:pt x="336100" y="153845"/>
                  <a:pt x="341251" y="157352"/>
                </a:cubicBezTo>
                <a:cubicBezTo>
                  <a:pt x="346610" y="160860"/>
                  <a:pt x="352735" y="162614"/>
                  <a:pt x="359556" y="162614"/>
                </a:cubicBezTo>
                <a:close/>
                <a:moveTo>
                  <a:pt x="476345" y="0"/>
                </a:moveTo>
                <a:lnTo>
                  <a:pt x="476345" y="146578"/>
                </a:lnTo>
                <a:cubicBezTo>
                  <a:pt x="476345" y="152759"/>
                  <a:pt x="477389" y="157018"/>
                  <a:pt x="479547" y="159357"/>
                </a:cubicBezTo>
                <a:cubicBezTo>
                  <a:pt x="481774" y="161696"/>
                  <a:pt x="485323" y="162865"/>
                  <a:pt x="490335" y="162865"/>
                </a:cubicBezTo>
                <a:cubicBezTo>
                  <a:pt x="493327" y="162865"/>
                  <a:pt x="495833" y="162698"/>
                  <a:pt x="497852" y="162364"/>
                </a:cubicBezTo>
                <a:cubicBezTo>
                  <a:pt x="500009" y="161863"/>
                  <a:pt x="502723" y="161027"/>
                  <a:pt x="505856" y="159858"/>
                </a:cubicBezTo>
                <a:lnTo>
                  <a:pt x="502863" y="179903"/>
                </a:lnTo>
                <a:cubicBezTo>
                  <a:pt x="500009" y="181239"/>
                  <a:pt x="496807" y="182242"/>
                  <a:pt x="493118" y="182910"/>
                </a:cubicBezTo>
                <a:cubicBezTo>
                  <a:pt x="489430" y="183745"/>
                  <a:pt x="485741" y="184163"/>
                  <a:pt x="482052" y="184163"/>
                </a:cubicBezTo>
                <a:cubicBezTo>
                  <a:pt x="470916" y="184163"/>
                  <a:pt x="462633" y="181323"/>
                  <a:pt x="457275" y="175643"/>
                </a:cubicBezTo>
                <a:cubicBezTo>
                  <a:pt x="452124" y="169797"/>
                  <a:pt x="449479" y="160860"/>
                  <a:pt x="449479" y="148833"/>
                </a:cubicBezTo>
                <a:lnTo>
                  <a:pt x="449479" y="0"/>
                </a:lnTo>
                <a:lnTo>
                  <a:pt x="476345" y="0"/>
                </a:lnTo>
                <a:close/>
                <a:moveTo>
                  <a:pt x="536828" y="35329"/>
                </a:moveTo>
                <a:cubicBezTo>
                  <a:pt x="530981" y="35329"/>
                  <a:pt x="526457" y="33909"/>
                  <a:pt x="523326" y="31070"/>
                </a:cubicBezTo>
                <a:cubicBezTo>
                  <a:pt x="520263" y="28063"/>
                  <a:pt x="518801" y="23887"/>
                  <a:pt x="518801" y="18542"/>
                </a:cubicBezTo>
                <a:cubicBezTo>
                  <a:pt x="518801" y="13196"/>
                  <a:pt x="520263" y="9104"/>
                  <a:pt x="523326" y="6264"/>
                </a:cubicBezTo>
                <a:cubicBezTo>
                  <a:pt x="526457" y="3424"/>
                  <a:pt x="530981" y="2004"/>
                  <a:pt x="536828" y="2004"/>
                </a:cubicBezTo>
                <a:cubicBezTo>
                  <a:pt x="542535" y="2004"/>
                  <a:pt x="546851" y="3424"/>
                  <a:pt x="549843" y="6264"/>
                </a:cubicBezTo>
                <a:cubicBezTo>
                  <a:pt x="553044" y="9104"/>
                  <a:pt x="554646" y="13196"/>
                  <a:pt x="554646" y="18542"/>
                </a:cubicBezTo>
                <a:cubicBezTo>
                  <a:pt x="554646" y="23887"/>
                  <a:pt x="553044" y="28063"/>
                  <a:pt x="549843" y="31070"/>
                </a:cubicBezTo>
                <a:cubicBezTo>
                  <a:pt x="546851" y="33909"/>
                  <a:pt x="542535" y="35329"/>
                  <a:pt x="536828" y="35329"/>
                </a:cubicBezTo>
                <a:close/>
                <a:moveTo>
                  <a:pt x="550122" y="56376"/>
                </a:moveTo>
                <a:lnTo>
                  <a:pt x="550122" y="181657"/>
                </a:lnTo>
                <a:lnTo>
                  <a:pt x="523326" y="181657"/>
                </a:lnTo>
                <a:lnTo>
                  <a:pt x="523326" y="56376"/>
                </a:lnTo>
                <a:lnTo>
                  <a:pt x="550122" y="56376"/>
                </a:lnTo>
                <a:close/>
                <a:moveTo>
                  <a:pt x="641159" y="53871"/>
                </a:moveTo>
                <a:cubicBezTo>
                  <a:pt x="651181" y="53871"/>
                  <a:pt x="659672" y="55374"/>
                  <a:pt x="666702" y="58381"/>
                </a:cubicBezTo>
                <a:cubicBezTo>
                  <a:pt x="673871" y="61220"/>
                  <a:pt x="679926" y="65313"/>
                  <a:pt x="684728" y="70658"/>
                </a:cubicBezTo>
                <a:cubicBezTo>
                  <a:pt x="689600" y="76004"/>
                  <a:pt x="693289" y="82101"/>
                  <a:pt x="695795" y="88949"/>
                </a:cubicBezTo>
                <a:lnTo>
                  <a:pt x="670460" y="98972"/>
                </a:lnTo>
                <a:cubicBezTo>
                  <a:pt x="668303" y="91288"/>
                  <a:pt x="664823" y="85441"/>
                  <a:pt x="659951" y="81432"/>
                </a:cubicBezTo>
                <a:cubicBezTo>
                  <a:pt x="655288" y="77256"/>
                  <a:pt x="649093" y="75168"/>
                  <a:pt x="641437" y="75168"/>
                </a:cubicBezTo>
                <a:cubicBezTo>
                  <a:pt x="633920" y="75168"/>
                  <a:pt x="627447" y="76922"/>
                  <a:pt x="622088" y="80430"/>
                </a:cubicBezTo>
                <a:cubicBezTo>
                  <a:pt x="616798" y="83771"/>
                  <a:pt x="612692" y="88699"/>
                  <a:pt x="609838" y="95213"/>
                </a:cubicBezTo>
                <a:cubicBezTo>
                  <a:pt x="607194" y="101728"/>
                  <a:pt x="605802" y="109746"/>
                  <a:pt x="605802" y="119267"/>
                </a:cubicBezTo>
                <a:cubicBezTo>
                  <a:pt x="605802" y="128621"/>
                  <a:pt x="607263" y="136556"/>
                  <a:pt x="610117" y="143070"/>
                </a:cubicBezTo>
                <a:cubicBezTo>
                  <a:pt x="612901" y="149585"/>
                  <a:pt x="617007" y="154513"/>
                  <a:pt x="622367" y="157854"/>
                </a:cubicBezTo>
                <a:cubicBezTo>
                  <a:pt x="627726" y="161194"/>
                  <a:pt x="634059" y="162865"/>
                  <a:pt x="641437" y="162865"/>
                </a:cubicBezTo>
                <a:cubicBezTo>
                  <a:pt x="647074" y="162865"/>
                  <a:pt x="652017" y="161946"/>
                  <a:pt x="656192" y="160109"/>
                </a:cubicBezTo>
                <a:cubicBezTo>
                  <a:pt x="660368" y="158104"/>
                  <a:pt x="663779" y="155348"/>
                  <a:pt x="666493" y="151840"/>
                </a:cubicBezTo>
                <a:cubicBezTo>
                  <a:pt x="669277" y="148165"/>
                  <a:pt x="671226" y="143739"/>
                  <a:pt x="672200" y="138560"/>
                </a:cubicBezTo>
                <a:lnTo>
                  <a:pt x="696560" y="146829"/>
                </a:lnTo>
                <a:cubicBezTo>
                  <a:pt x="694194" y="154346"/>
                  <a:pt x="690505" y="160944"/>
                  <a:pt x="685494" y="166623"/>
                </a:cubicBezTo>
                <a:cubicBezTo>
                  <a:pt x="680692" y="172136"/>
                  <a:pt x="674567" y="176479"/>
                  <a:pt x="667189" y="179652"/>
                </a:cubicBezTo>
                <a:cubicBezTo>
                  <a:pt x="659881" y="182659"/>
                  <a:pt x="651459" y="184163"/>
                  <a:pt x="641924" y="184163"/>
                </a:cubicBezTo>
                <a:cubicBezTo>
                  <a:pt x="629536" y="184163"/>
                  <a:pt x="618608" y="181573"/>
                  <a:pt x="609073" y="176395"/>
                </a:cubicBezTo>
                <a:cubicBezTo>
                  <a:pt x="599538" y="171217"/>
                  <a:pt x="592160" y="163784"/>
                  <a:pt x="586801" y="154095"/>
                </a:cubicBezTo>
                <a:cubicBezTo>
                  <a:pt x="581581" y="144240"/>
                  <a:pt x="579006" y="132547"/>
                  <a:pt x="579006" y="119017"/>
                </a:cubicBezTo>
                <a:cubicBezTo>
                  <a:pt x="579006" y="105486"/>
                  <a:pt x="581581" y="93877"/>
                  <a:pt x="586801" y="84189"/>
                </a:cubicBezTo>
                <a:cubicBezTo>
                  <a:pt x="592160" y="74333"/>
                  <a:pt x="599468" y="66816"/>
                  <a:pt x="608864" y="61638"/>
                </a:cubicBezTo>
                <a:cubicBezTo>
                  <a:pt x="618329" y="56460"/>
                  <a:pt x="629118" y="53871"/>
                  <a:pt x="641159" y="53871"/>
                </a:cubicBezTo>
                <a:close/>
                <a:moveTo>
                  <a:pt x="795114" y="101227"/>
                </a:moveTo>
                <a:cubicBezTo>
                  <a:pt x="795114" y="92875"/>
                  <a:pt x="792818" y="86444"/>
                  <a:pt x="788154" y="81934"/>
                </a:cubicBezTo>
                <a:cubicBezTo>
                  <a:pt x="783630" y="77256"/>
                  <a:pt x="777367" y="74918"/>
                  <a:pt x="769363" y="74918"/>
                </a:cubicBezTo>
                <a:cubicBezTo>
                  <a:pt x="761845" y="74918"/>
                  <a:pt x="755373" y="76672"/>
                  <a:pt x="750014" y="80180"/>
                </a:cubicBezTo>
                <a:cubicBezTo>
                  <a:pt x="744724" y="83687"/>
                  <a:pt x="740757" y="89367"/>
                  <a:pt x="738252" y="97218"/>
                </a:cubicBezTo>
                <a:lnTo>
                  <a:pt x="715700" y="87696"/>
                </a:lnTo>
                <a:cubicBezTo>
                  <a:pt x="718902" y="77507"/>
                  <a:pt x="725097" y="69322"/>
                  <a:pt x="734284" y="63141"/>
                </a:cubicBezTo>
                <a:cubicBezTo>
                  <a:pt x="743610" y="56961"/>
                  <a:pt x="755652" y="53871"/>
                  <a:pt x="770337" y="53871"/>
                </a:cubicBezTo>
                <a:cubicBezTo>
                  <a:pt x="780359" y="53871"/>
                  <a:pt x="789199" y="55541"/>
                  <a:pt x="796924" y="58882"/>
                </a:cubicBezTo>
                <a:cubicBezTo>
                  <a:pt x="804580" y="62056"/>
                  <a:pt x="810566" y="66900"/>
                  <a:pt x="814950" y="73414"/>
                </a:cubicBezTo>
                <a:cubicBezTo>
                  <a:pt x="819475" y="79929"/>
                  <a:pt x="821702" y="88281"/>
                  <a:pt x="821702" y="98471"/>
                </a:cubicBezTo>
                <a:lnTo>
                  <a:pt x="821702" y="154346"/>
                </a:lnTo>
                <a:cubicBezTo>
                  <a:pt x="821702" y="160526"/>
                  <a:pt x="824764" y="163617"/>
                  <a:pt x="830959" y="163617"/>
                </a:cubicBezTo>
                <a:cubicBezTo>
                  <a:pt x="833952" y="163617"/>
                  <a:pt x="836875" y="163199"/>
                  <a:pt x="839729" y="162364"/>
                </a:cubicBezTo>
                <a:lnTo>
                  <a:pt x="838267" y="180905"/>
                </a:lnTo>
                <a:cubicBezTo>
                  <a:pt x="834369" y="182743"/>
                  <a:pt x="829567" y="183661"/>
                  <a:pt x="823720" y="183661"/>
                </a:cubicBezTo>
                <a:cubicBezTo>
                  <a:pt x="818361" y="183661"/>
                  <a:pt x="813489" y="182743"/>
                  <a:pt x="809174" y="180905"/>
                </a:cubicBezTo>
                <a:cubicBezTo>
                  <a:pt x="804998" y="178901"/>
                  <a:pt x="801657" y="175978"/>
                  <a:pt x="799152" y="172136"/>
                </a:cubicBezTo>
                <a:cubicBezTo>
                  <a:pt x="796785" y="168127"/>
                  <a:pt x="795672" y="163199"/>
                  <a:pt x="795672" y="157352"/>
                </a:cubicBezTo>
                <a:lnTo>
                  <a:pt x="795672" y="155599"/>
                </a:lnTo>
                <a:lnTo>
                  <a:pt x="801170" y="155348"/>
                </a:lnTo>
                <a:cubicBezTo>
                  <a:pt x="799639" y="161863"/>
                  <a:pt x="796577" y="167291"/>
                  <a:pt x="791913" y="171634"/>
                </a:cubicBezTo>
                <a:cubicBezTo>
                  <a:pt x="787180" y="175811"/>
                  <a:pt x="781752" y="178984"/>
                  <a:pt x="775627" y="181156"/>
                </a:cubicBezTo>
                <a:cubicBezTo>
                  <a:pt x="769432" y="183160"/>
                  <a:pt x="763168" y="184163"/>
                  <a:pt x="756834" y="184163"/>
                </a:cubicBezTo>
                <a:cubicBezTo>
                  <a:pt x="748969" y="184163"/>
                  <a:pt x="741870" y="182910"/>
                  <a:pt x="735537" y="180404"/>
                </a:cubicBezTo>
                <a:cubicBezTo>
                  <a:pt x="729342" y="177899"/>
                  <a:pt x="724400" y="174140"/>
                  <a:pt x="720712" y="169129"/>
                </a:cubicBezTo>
                <a:cubicBezTo>
                  <a:pt x="717232" y="163951"/>
                  <a:pt x="715492" y="157603"/>
                  <a:pt x="715492" y="150086"/>
                </a:cubicBezTo>
                <a:cubicBezTo>
                  <a:pt x="715492" y="140732"/>
                  <a:pt x="718484" y="133048"/>
                  <a:pt x="724470" y="127035"/>
                </a:cubicBezTo>
                <a:cubicBezTo>
                  <a:pt x="730664" y="121021"/>
                  <a:pt x="739365" y="116929"/>
                  <a:pt x="750570" y="114757"/>
                </a:cubicBezTo>
                <a:lnTo>
                  <a:pt x="799152" y="105236"/>
                </a:lnTo>
                <a:lnTo>
                  <a:pt x="798873" y="124028"/>
                </a:lnTo>
                <a:lnTo>
                  <a:pt x="763585" y="131294"/>
                </a:lnTo>
                <a:cubicBezTo>
                  <a:pt x="756556" y="132630"/>
                  <a:pt x="751267" y="134551"/>
                  <a:pt x="747787" y="137057"/>
                </a:cubicBezTo>
                <a:cubicBezTo>
                  <a:pt x="744307" y="139563"/>
                  <a:pt x="742497" y="143238"/>
                  <a:pt x="742497" y="148082"/>
                </a:cubicBezTo>
                <a:cubicBezTo>
                  <a:pt x="742497" y="152759"/>
                  <a:pt x="744307" y="156517"/>
                  <a:pt x="747787" y="159357"/>
                </a:cubicBezTo>
                <a:cubicBezTo>
                  <a:pt x="751475" y="162030"/>
                  <a:pt x="756278" y="163366"/>
                  <a:pt x="762333" y="163366"/>
                </a:cubicBezTo>
                <a:cubicBezTo>
                  <a:pt x="766509" y="163366"/>
                  <a:pt x="770477" y="162865"/>
                  <a:pt x="774374" y="161863"/>
                </a:cubicBezTo>
                <a:cubicBezTo>
                  <a:pt x="778341" y="160860"/>
                  <a:pt x="781960" y="159273"/>
                  <a:pt x="785092" y="157102"/>
                </a:cubicBezTo>
                <a:cubicBezTo>
                  <a:pt x="788294" y="154763"/>
                  <a:pt x="790730" y="151840"/>
                  <a:pt x="792400" y="148332"/>
                </a:cubicBezTo>
                <a:cubicBezTo>
                  <a:pt x="794210" y="144657"/>
                  <a:pt x="795114" y="140314"/>
                  <a:pt x="795114" y="135303"/>
                </a:cubicBezTo>
                <a:lnTo>
                  <a:pt x="795114" y="101227"/>
                </a:lnTo>
                <a:close/>
                <a:moveTo>
                  <a:pt x="892277" y="19544"/>
                </a:moveTo>
                <a:lnTo>
                  <a:pt x="892277" y="144073"/>
                </a:lnTo>
                <a:cubicBezTo>
                  <a:pt x="892277" y="150253"/>
                  <a:pt x="893878" y="154763"/>
                  <a:pt x="897079" y="157603"/>
                </a:cubicBezTo>
                <a:cubicBezTo>
                  <a:pt x="900420" y="160443"/>
                  <a:pt x="904805" y="161863"/>
                  <a:pt x="910373" y="161863"/>
                </a:cubicBezTo>
                <a:cubicBezTo>
                  <a:pt x="914828" y="161863"/>
                  <a:pt x="918794" y="161194"/>
                  <a:pt x="922135" y="159858"/>
                </a:cubicBezTo>
                <a:cubicBezTo>
                  <a:pt x="925476" y="158355"/>
                  <a:pt x="928539" y="156350"/>
                  <a:pt x="931393" y="153845"/>
                </a:cubicBezTo>
                <a:lnTo>
                  <a:pt x="937378" y="173388"/>
                </a:lnTo>
                <a:cubicBezTo>
                  <a:pt x="933550" y="176729"/>
                  <a:pt x="928817" y="179402"/>
                  <a:pt x="923110" y="181406"/>
                </a:cubicBezTo>
                <a:cubicBezTo>
                  <a:pt x="917611" y="183244"/>
                  <a:pt x="911417" y="184163"/>
                  <a:pt x="904596" y="184163"/>
                </a:cubicBezTo>
                <a:cubicBezTo>
                  <a:pt x="897428" y="184163"/>
                  <a:pt x="890815" y="182993"/>
                  <a:pt x="884760" y="180655"/>
                </a:cubicBezTo>
                <a:cubicBezTo>
                  <a:pt x="878774" y="178316"/>
                  <a:pt x="874111" y="174558"/>
                  <a:pt x="870770" y="169379"/>
                </a:cubicBezTo>
                <a:cubicBezTo>
                  <a:pt x="867429" y="164034"/>
                  <a:pt x="865689" y="157102"/>
                  <a:pt x="865480" y="148583"/>
                </a:cubicBezTo>
                <a:lnTo>
                  <a:pt x="865480" y="27061"/>
                </a:lnTo>
                <a:lnTo>
                  <a:pt x="892277" y="19544"/>
                </a:lnTo>
                <a:close/>
                <a:moveTo>
                  <a:pt x="935429" y="56376"/>
                </a:moveTo>
                <a:lnTo>
                  <a:pt x="935429" y="77423"/>
                </a:lnTo>
                <a:lnTo>
                  <a:pt x="841469" y="77423"/>
                </a:lnTo>
                <a:lnTo>
                  <a:pt x="841469" y="56376"/>
                </a:lnTo>
                <a:lnTo>
                  <a:pt x="935429" y="56376"/>
                </a:lnTo>
                <a:close/>
                <a:moveTo>
                  <a:pt x="970438" y="35329"/>
                </a:moveTo>
                <a:cubicBezTo>
                  <a:pt x="964591" y="35329"/>
                  <a:pt x="960068" y="33909"/>
                  <a:pt x="956935" y="31070"/>
                </a:cubicBezTo>
                <a:cubicBezTo>
                  <a:pt x="953873" y="28063"/>
                  <a:pt x="952411" y="23887"/>
                  <a:pt x="952411" y="18542"/>
                </a:cubicBezTo>
                <a:cubicBezTo>
                  <a:pt x="952411" y="13196"/>
                  <a:pt x="953873" y="9104"/>
                  <a:pt x="956935" y="6264"/>
                </a:cubicBezTo>
                <a:cubicBezTo>
                  <a:pt x="960068" y="3424"/>
                  <a:pt x="964591" y="2004"/>
                  <a:pt x="970438" y="2004"/>
                </a:cubicBezTo>
                <a:cubicBezTo>
                  <a:pt x="976145" y="2004"/>
                  <a:pt x="980460" y="3424"/>
                  <a:pt x="983453" y="6264"/>
                </a:cubicBezTo>
                <a:cubicBezTo>
                  <a:pt x="986655" y="9104"/>
                  <a:pt x="988255" y="13196"/>
                  <a:pt x="988255" y="18542"/>
                </a:cubicBezTo>
                <a:cubicBezTo>
                  <a:pt x="988255" y="23887"/>
                  <a:pt x="986655" y="28063"/>
                  <a:pt x="983453" y="31070"/>
                </a:cubicBezTo>
                <a:cubicBezTo>
                  <a:pt x="980460" y="33909"/>
                  <a:pt x="976145" y="35329"/>
                  <a:pt x="970438" y="35329"/>
                </a:cubicBezTo>
                <a:close/>
                <a:moveTo>
                  <a:pt x="983731" y="56376"/>
                </a:moveTo>
                <a:lnTo>
                  <a:pt x="983731" y="181657"/>
                </a:lnTo>
                <a:lnTo>
                  <a:pt x="956935" y="181657"/>
                </a:lnTo>
                <a:lnTo>
                  <a:pt x="956935" y="56376"/>
                </a:lnTo>
                <a:lnTo>
                  <a:pt x="983731" y="56376"/>
                </a:lnTo>
                <a:close/>
                <a:moveTo>
                  <a:pt x="1075047" y="53871"/>
                </a:moveTo>
                <a:cubicBezTo>
                  <a:pt x="1087227" y="53871"/>
                  <a:pt x="1098015" y="56460"/>
                  <a:pt x="1107342" y="61638"/>
                </a:cubicBezTo>
                <a:cubicBezTo>
                  <a:pt x="1116669" y="66816"/>
                  <a:pt x="1123976" y="74333"/>
                  <a:pt x="1129127" y="84189"/>
                </a:cubicBezTo>
                <a:cubicBezTo>
                  <a:pt x="1134486" y="93877"/>
                  <a:pt x="1137131" y="105486"/>
                  <a:pt x="1137131" y="119017"/>
                </a:cubicBezTo>
                <a:cubicBezTo>
                  <a:pt x="1137131" y="132547"/>
                  <a:pt x="1134486" y="144240"/>
                  <a:pt x="1129127" y="154095"/>
                </a:cubicBezTo>
                <a:cubicBezTo>
                  <a:pt x="1123976" y="163784"/>
                  <a:pt x="1116669" y="171217"/>
                  <a:pt x="1107342" y="176395"/>
                </a:cubicBezTo>
                <a:cubicBezTo>
                  <a:pt x="1098015" y="181573"/>
                  <a:pt x="1087227" y="184163"/>
                  <a:pt x="1075047" y="184163"/>
                </a:cubicBezTo>
                <a:cubicBezTo>
                  <a:pt x="1062798" y="184163"/>
                  <a:pt x="1052079" y="181573"/>
                  <a:pt x="1042683" y="176395"/>
                </a:cubicBezTo>
                <a:cubicBezTo>
                  <a:pt x="1033356" y="171217"/>
                  <a:pt x="1025979" y="163784"/>
                  <a:pt x="1020620" y="154095"/>
                </a:cubicBezTo>
                <a:cubicBezTo>
                  <a:pt x="1015330" y="144240"/>
                  <a:pt x="1012616" y="132547"/>
                  <a:pt x="1012616" y="119017"/>
                </a:cubicBezTo>
                <a:cubicBezTo>
                  <a:pt x="1012616" y="105486"/>
                  <a:pt x="1015330" y="93877"/>
                  <a:pt x="1020620" y="84189"/>
                </a:cubicBezTo>
                <a:cubicBezTo>
                  <a:pt x="1025979" y="74333"/>
                  <a:pt x="1033356" y="66816"/>
                  <a:pt x="1042683" y="61638"/>
                </a:cubicBezTo>
                <a:cubicBezTo>
                  <a:pt x="1052079" y="56460"/>
                  <a:pt x="1062798" y="53871"/>
                  <a:pt x="1075047" y="53871"/>
                </a:cubicBezTo>
                <a:close/>
                <a:moveTo>
                  <a:pt x="1075047" y="74918"/>
                </a:moveTo>
                <a:cubicBezTo>
                  <a:pt x="1067530" y="74918"/>
                  <a:pt x="1061058" y="76672"/>
                  <a:pt x="1055699" y="80180"/>
                </a:cubicBezTo>
                <a:cubicBezTo>
                  <a:pt x="1050548" y="83520"/>
                  <a:pt x="1046511" y="88448"/>
                  <a:pt x="1043727" y="94963"/>
                </a:cubicBezTo>
                <a:cubicBezTo>
                  <a:pt x="1040874" y="101477"/>
                  <a:pt x="1039412" y="109495"/>
                  <a:pt x="1039412" y="119017"/>
                </a:cubicBezTo>
                <a:cubicBezTo>
                  <a:pt x="1039412" y="128371"/>
                  <a:pt x="1040874" y="136389"/>
                  <a:pt x="1043727" y="143070"/>
                </a:cubicBezTo>
                <a:cubicBezTo>
                  <a:pt x="1046511" y="149585"/>
                  <a:pt x="1050548" y="154596"/>
                  <a:pt x="1055699" y="158104"/>
                </a:cubicBezTo>
                <a:cubicBezTo>
                  <a:pt x="1061058" y="161445"/>
                  <a:pt x="1067530" y="163115"/>
                  <a:pt x="1075047" y="163115"/>
                </a:cubicBezTo>
                <a:cubicBezTo>
                  <a:pt x="1082564" y="163115"/>
                  <a:pt x="1088898" y="161445"/>
                  <a:pt x="1094049" y="158104"/>
                </a:cubicBezTo>
                <a:cubicBezTo>
                  <a:pt x="1099269" y="154596"/>
                  <a:pt x="1103235" y="149585"/>
                  <a:pt x="1106089" y="143070"/>
                </a:cubicBezTo>
                <a:cubicBezTo>
                  <a:pt x="1108942" y="136389"/>
                  <a:pt x="1110335" y="128371"/>
                  <a:pt x="1110335" y="119017"/>
                </a:cubicBezTo>
                <a:cubicBezTo>
                  <a:pt x="1110335" y="109495"/>
                  <a:pt x="1108942" y="101477"/>
                  <a:pt x="1106089" y="94963"/>
                </a:cubicBezTo>
                <a:cubicBezTo>
                  <a:pt x="1103235" y="88448"/>
                  <a:pt x="1099269" y="83520"/>
                  <a:pt x="1094049" y="80180"/>
                </a:cubicBezTo>
                <a:cubicBezTo>
                  <a:pt x="1088898" y="76672"/>
                  <a:pt x="1082564" y="74918"/>
                  <a:pt x="1075047" y="74918"/>
                </a:cubicBezTo>
                <a:close/>
                <a:moveTo>
                  <a:pt x="1165876" y="181657"/>
                </a:moveTo>
                <a:lnTo>
                  <a:pt x="1165876" y="56376"/>
                </a:lnTo>
                <a:lnTo>
                  <a:pt x="1189679" y="56376"/>
                </a:lnTo>
                <a:lnTo>
                  <a:pt x="1191419" y="88949"/>
                </a:lnTo>
                <a:lnTo>
                  <a:pt x="1187939" y="85441"/>
                </a:lnTo>
                <a:cubicBezTo>
                  <a:pt x="1190236" y="78259"/>
                  <a:pt x="1193577" y="72329"/>
                  <a:pt x="1197961" y="67652"/>
                </a:cubicBezTo>
                <a:cubicBezTo>
                  <a:pt x="1202486" y="62807"/>
                  <a:pt x="1207706" y="59300"/>
                  <a:pt x="1213761" y="57128"/>
                </a:cubicBezTo>
                <a:cubicBezTo>
                  <a:pt x="1219886" y="54956"/>
                  <a:pt x="1226428" y="53871"/>
                  <a:pt x="1233249" y="53871"/>
                </a:cubicBezTo>
                <a:cubicBezTo>
                  <a:pt x="1242157" y="53871"/>
                  <a:pt x="1250092" y="55625"/>
                  <a:pt x="1257052" y="59132"/>
                </a:cubicBezTo>
                <a:cubicBezTo>
                  <a:pt x="1264291" y="62473"/>
                  <a:pt x="1269928" y="67568"/>
                  <a:pt x="1274105" y="74417"/>
                </a:cubicBezTo>
                <a:cubicBezTo>
                  <a:pt x="1278281" y="81265"/>
                  <a:pt x="1280368" y="89952"/>
                  <a:pt x="1280368" y="100475"/>
                </a:cubicBezTo>
                <a:lnTo>
                  <a:pt x="1280368" y="181657"/>
                </a:lnTo>
                <a:lnTo>
                  <a:pt x="1253572" y="181657"/>
                </a:lnTo>
                <a:lnTo>
                  <a:pt x="1253572" y="108744"/>
                </a:lnTo>
                <a:cubicBezTo>
                  <a:pt x="1253572" y="96383"/>
                  <a:pt x="1250997" y="87863"/>
                  <a:pt x="1245777" y="83186"/>
                </a:cubicBezTo>
                <a:cubicBezTo>
                  <a:pt x="1240766" y="78342"/>
                  <a:pt x="1234432" y="75920"/>
                  <a:pt x="1226776" y="75920"/>
                </a:cubicBezTo>
                <a:cubicBezTo>
                  <a:pt x="1221277" y="75920"/>
                  <a:pt x="1215919" y="77256"/>
                  <a:pt x="1210699" y="79929"/>
                </a:cubicBezTo>
                <a:cubicBezTo>
                  <a:pt x="1205548" y="82435"/>
                  <a:pt x="1201232" y="86527"/>
                  <a:pt x="1197683" y="92207"/>
                </a:cubicBezTo>
                <a:cubicBezTo>
                  <a:pt x="1194342" y="97886"/>
                  <a:pt x="1192672" y="105486"/>
                  <a:pt x="1192672" y="115008"/>
                </a:cubicBezTo>
                <a:lnTo>
                  <a:pt x="1192672" y="181657"/>
                </a:lnTo>
                <a:lnTo>
                  <a:pt x="1165876" y="181657"/>
                </a:lnTo>
                <a:close/>
              </a:path>
            </a:pathLst>
          </a:custGeom>
          <a:solidFill>
            <a:srgbClr val="380078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43" name="Forma libre: forma 42">
            <a:extLst>
              <a:ext uri="{FF2B5EF4-FFF2-40B4-BE49-F238E27FC236}">
                <a16:creationId xmlns:a16="http://schemas.microsoft.com/office/drawing/2014/main" id="{A96E5836-3EB3-C4CB-C322-D549EF920A0F}"/>
              </a:ext>
            </a:extLst>
          </p:cNvPr>
          <p:cNvSpPr/>
          <p:nvPr/>
        </p:nvSpPr>
        <p:spPr>
          <a:xfrm>
            <a:off x="2385487" y="2005280"/>
            <a:ext cx="781013" cy="184162"/>
          </a:xfrm>
          <a:custGeom>
            <a:avLst/>
            <a:gdLst>
              <a:gd name="connsiteX0" fmla="*/ 169129 w 781013"/>
              <a:gd name="connsiteY0" fmla="*/ 16286 h 184162"/>
              <a:gd name="connsiteX1" fmla="*/ 169129 w 781013"/>
              <a:gd name="connsiteY1" fmla="*/ 181657 h 184162"/>
              <a:gd name="connsiteX2" fmla="*/ 144323 w 781013"/>
              <a:gd name="connsiteY2" fmla="*/ 181657 h 184162"/>
              <a:gd name="connsiteX3" fmla="*/ 144323 w 781013"/>
              <a:gd name="connsiteY3" fmla="*/ 85943 h 184162"/>
              <a:gd name="connsiteX4" fmla="*/ 146328 w 781013"/>
              <a:gd name="connsiteY4" fmla="*/ 40340 h 184162"/>
              <a:gd name="connsiteX5" fmla="*/ 146077 w 781013"/>
              <a:gd name="connsiteY5" fmla="*/ 40340 h 184162"/>
              <a:gd name="connsiteX6" fmla="*/ 95714 w 781013"/>
              <a:gd name="connsiteY6" fmla="*/ 181657 h 184162"/>
              <a:gd name="connsiteX7" fmla="*/ 73414 w 781013"/>
              <a:gd name="connsiteY7" fmla="*/ 181657 h 184162"/>
              <a:gd name="connsiteX8" fmla="*/ 23052 w 781013"/>
              <a:gd name="connsiteY8" fmla="*/ 40340 h 184162"/>
              <a:gd name="connsiteX9" fmla="*/ 22801 w 781013"/>
              <a:gd name="connsiteY9" fmla="*/ 40340 h 184162"/>
              <a:gd name="connsiteX10" fmla="*/ 24806 w 781013"/>
              <a:gd name="connsiteY10" fmla="*/ 85943 h 184162"/>
              <a:gd name="connsiteX11" fmla="*/ 24806 w 781013"/>
              <a:gd name="connsiteY11" fmla="*/ 181657 h 184162"/>
              <a:gd name="connsiteX12" fmla="*/ 0 w 781013"/>
              <a:gd name="connsiteY12" fmla="*/ 181657 h 184162"/>
              <a:gd name="connsiteX13" fmla="*/ 0 w 781013"/>
              <a:gd name="connsiteY13" fmla="*/ 16286 h 184162"/>
              <a:gd name="connsiteX14" fmla="*/ 39839 w 781013"/>
              <a:gd name="connsiteY14" fmla="*/ 16286 h 184162"/>
              <a:gd name="connsiteX15" fmla="*/ 73164 w 781013"/>
              <a:gd name="connsiteY15" fmla="*/ 112001 h 184162"/>
              <a:gd name="connsiteX16" fmla="*/ 84690 w 781013"/>
              <a:gd name="connsiteY16" fmla="*/ 151339 h 184162"/>
              <a:gd name="connsiteX17" fmla="*/ 85191 w 781013"/>
              <a:gd name="connsiteY17" fmla="*/ 151339 h 184162"/>
              <a:gd name="connsiteX18" fmla="*/ 96967 w 781013"/>
              <a:gd name="connsiteY18" fmla="*/ 112001 h 184162"/>
              <a:gd name="connsiteX19" fmla="*/ 130041 w 781013"/>
              <a:gd name="connsiteY19" fmla="*/ 16286 h 184162"/>
              <a:gd name="connsiteX20" fmla="*/ 169129 w 781013"/>
              <a:gd name="connsiteY20" fmla="*/ 16286 h 184162"/>
              <a:gd name="connsiteX21" fmla="*/ 280677 w 781013"/>
              <a:gd name="connsiteY21" fmla="*/ 101227 h 184162"/>
              <a:gd name="connsiteX22" fmla="*/ 273662 w 781013"/>
              <a:gd name="connsiteY22" fmla="*/ 81934 h 184162"/>
              <a:gd name="connsiteX23" fmla="*/ 254870 w 781013"/>
              <a:gd name="connsiteY23" fmla="*/ 74918 h 184162"/>
              <a:gd name="connsiteX24" fmla="*/ 235576 w 781013"/>
              <a:gd name="connsiteY24" fmla="*/ 80180 h 184162"/>
              <a:gd name="connsiteX25" fmla="*/ 223800 w 781013"/>
              <a:gd name="connsiteY25" fmla="*/ 97218 h 184162"/>
              <a:gd name="connsiteX26" fmla="*/ 201250 w 781013"/>
              <a:gd name="connsiteY26" fmla="*/ 87696 h 184162"/>
              <a:gd name="connsiteX27" fmla="*/ 219791 w 781013"/>
              <a:gd name="connsiteY27" fmla="*/ 63141 h 184162"/>
              <a:gd name="connsiteX28" fmla="*/ 255872 w 781013"/>
              <a:gd name="connsiteY28" fmla="*/ 53871 h 184162"/>
              <a:gd name="connsiteX29" fmla="*/ 282431 w 781013"/>
              <a:gd name="connsiteY29" fmla="*/ 58882 h 184162"/>
              <a:gd name="connsiteX30" fmla="*/ 300472 w 781013"/>
              <a:gd name="connsiteY30" fmla="*/ 73414 h 184162"/>
              <a:gd name="connsiteX31" fmla="*/ 307237 w 781013"/>
              <a:gd name="connsiteY31" fmla="*/ 98471 h 184162"/>
              <a:gd name="connsiteX32" fmla="*/ 307237 w 781013"/>
              <a:gd name="connsiteY32" fmla="*/ 154346 h 184162"/>
              <a:gd name="connsiteX33" fmla="*/ 316508 w 781013"/>
              <a:gd name="connsiteY33" fmla="*/ 163617 h 184162"/>
              <a:gd name="connsiteX34" fmla="*/ 325277 w 781013"/>
              <a:gd name="connsiteY34" fmla="*/ 162364 h 184162"/>
              <a:gd name="connsiteX35" fmla="*/ 323774 w 781013"/>
              <a:gd name="connsiteY35" fmla="*/ 180905 h 184162"/>
              <a:gd name="connsiteX36" fmla="*/ 309241 w 781013"/>
              <a:gd name="connsiteY36" fmla="*/ 183661 h 184162"/>
              <a:gd name="connsiteX37" fmla="*/ 294709 w 781013"/>
              <a:gd name="connsiteY37" fmla="*/ 180905 h 184162"/>
              <a:gd name="connsiteX38" fmla="*/ 284686 w 781013"/>
              <a:gd name="connsiteY38" fmla="*/ 172136 h 184162"/>
              <a:gd name="connsiteX39" fmla="*/ 281179 w 781013"/>
              <a:gd name="connsiteY39" fmla="*/ 157352 h 184162"/>
              <a:gd name="connsiteX40" fmla="*/ 281179 w 781013"/>
              <a:gd name="connsiteY40" fmla="*/ 155599 h 184162"/>
              <a:gd name="connsiteX41" fmla="*/ 286691 w 781013"/>
              <a:gd name="connsiteY41" fmla="*/ 155348 h 184162"/>
              <a:gd name="connsiteX42" fmla="*/ 277420 w 781013"/>
              <a:gd name="connsiteY42" fmla="*/ 171634 h 184162"/>
              <a:gd name="connsiteX43" fmla="*/ 261134 w 781013"/>
              <a:gd name="connsiteY43" fmla="*/ 181156 h 184162"/>
              <a:gd name="connsiteX44" fmla="*/ 242342 w 781013"/>
              <a:gd name="connsiteY44" fmla="*/ 184163 h 184162"/>
              <a:gd name="connsiteX45" fmla="*/ 221044 w 781013"/>
              <a:gd name="connsiteY45" fmla="*/ 180404 h 184162"/>
              <a:gd name="connsiteX46" fmla="*/ 206261 w 781013"/>
              <a:gd name="connsiteY46" fmla="*/ 169129 h 184162"/>
              <a:gd name="connsiteX47" fmla="*/ 200999 w 781013"/>
              <a:gd name="connsiteY47" fmla="*/ 150086 h 184162"/>
              <a:gd name="connsiteX48" fmla="*/ 210019 w 781013"/>
              <a:gd name="connsiteY48" fmla="*/ 127035 h 184162"/>
              <a:gd name="connsiteX49" fmla="*/ 236078 w 781013"/>
              <a:gd name="connsiteY49" fmla="*/ 114757 h 184162"/>
              <a:gd name="connsiteX50" fmla="*/ 284686 w 781013"/>
              <a:gd name="connsiteY50" fmla="*/ 105236 h 184162"/>
              <a:gd name="connsiteX51" fmla="*/ 284436 w 781013"/>
              <a:gd name="connsiteY51" fmla="*/ 124028 h 184162"/>
              <a:gd name="connsiteX52" fmla="*/ 249107 w 781013"/>
              <a:gd name="connsiteY52" fmla="*/ 131294 h 184162"/>
              <a:gd name="connsiteX53" fmla="*/ 233321 w 781013"/>
              <a:gd name="connsiteY53" fmla="*/ 137057 h 184162"/>
              <a:gd name="connsiteX54" fmla="*/ 228059 w 781013"/>
              <a:gd name="connsiteY54" fmla="*/ 148082 h 184162"/>
              <a:gd name="connsiteX55" fmla="*/ 233321 w 781013"/>
              <a:gd name="connsiteY55" fmla="*/ 159357 h 184162"/>
              <a:gd name="connsiteX56" fmla="*/ 247854 w 781013"/>
              <a:gd name="connsiteY56" fmla="*/ 163366 h 184162"/>
              <a:gd name="connsiteX57" fmla="*/ 259881 w 781013"/>
              <a:gd name="connsiteY57" fmla="*/ 161863 h 184162"/>
              <a:gd name="connsiteX58" fmla="*/ 270655 w 781013"/>
              <a:gd name="connsiteY58" fmla="*/ 157102 h 184162"/>
              <a:gd name="connsiteX59" fmla="*/ 277921 w 781013"/>
              <a:gd name="connsiteY59" fmla="*/ 148332 h 184162"/>
              <a:gd name="connsiteX60" fmla="*/ 280677 w 781013"/>
              <a:gd name="connsiteY60" fmla="*/ 135303 h 184162"/>
              <a:gd name="connsiteX61" fmla="*/ 280677 w 781013"/>
              <a:gd name="connsiteY61" fmla="*/ 101227 h 184162"/>
              <a:gd name="connsiteX62" fmla="*/ 346151 w 781013"/>
              <a:gd name="connsiteY62" fmla="*/ 181657 h 184162"/>
              <a:gd name="connsiteX63" fmla="*/ 346151 w 781013"/>
              <a:gd name="connsiteY63" fmla="*/ 56376 h 184162"/>
              <a:gd name="connsiteX64" fmla="*/ 368952 w 781013"/>
              <a:gd name="connsiteY64" fmla="*/ 56376 h 184162"/>
              <a:gd name="connsiteX65" fmla="*/ 371457 w 781013"/>
              <a:gd name="connsiteY65" fmla="*/ 78927 h 184162"/>
              <a:gd name="connsiteX66" fmla="*/ 386240 w 781013"/>
              <a:gd name="connsiteY66" fmla="*/ 60385 h 184162"/>
              <a:gd name="connsiteX67" fmla="*/ 410795 w 781013"/>
              <a:gd name="connsiteY67" fmla="*/ 53871 h 184162"/>
              <a:gd name="connsiteX68" fmla="*/ 418312 w 781013"/>
              <a:gd name="connsiteY68" fmla="*/ 54622 h 184162"/>
              <a:gd name="connsiteX69" fmla="*/ 424576 w 781013"/>
              <a:gd name="connsiteY69" fmla="*/ 56376 h 184162"/>
              <a:gd name="connsiteX70" fmla="*/ 420818 w 781013"/>
              <a:gd name="connsiteY70" fmla="*/ 79929 h 184162"/>
              <a:gd name="connsiteX71" fmla="*/ 414554 w 781013"/>
              <a:gd name="connsiteY71" fmla="*/ 78426 h 184162"/>
              <a:gd name="connsiteX72" fmla="*/ 405533 w 781013"/>
              <a:gd name="connsiteY72" fmla="*/ 77674 h 184162"/>
              <a:gd name="connsiteX73" fmla="*/ 390249 w 781013"/>
              <a:gd name="connsiteY73" fmla="*/ 81934 h 184162"/>
              <a:gd name="connsiteX74" fmla="*/ 377721 w 781013"/>
              <a:gd name="connsiteY74" fmla="*/ 94211 h 184162"/>
              <a:gd name="connsiteX75" fmla="*/ 372960 w 781013"/>
              <a:gd name="connsiteY75" fmla="*/ 115258 h 184162"/>
              <a:gd name="connsiteX76" fmla="*/ 372960 w 781013"/>
              <a:gd name="connsiteY76" fmla="*/ 181657 h 184162"/>
              <a:gd name="connsiteX77" fmla="*/ 346151 w 781013"/>
              <a:gd name="connsiteY77" fmla="*/ 181657 h 184162"/>
              <a:gd name="connsiteX78" fmla="*/ 512043 w 781013"/>
              <a:gd name="connsiteY78" fmla="*/ 184163 h 184162"/>
              <a:gd name="connsiteX79" fmla="*/ 491748 w 781013"/>
              <a:gd name="connsiteY79" fmla="*/ 179903 h 184162"/>
              <a:gd name="connsiteX80" fmla="*/ 476463 w 781013"/>
              <a:gd name="connsiteY80" fmla="*/ 168127 h 184162"/>
              <a:gd name="connsiteX81" fmla="*/ 467192 w 781013"/>
              <a:gd name="connsiteY81" fmla="*/ 150838 h 184162"/>
              <a:gd name="connsiteX82" fmla="*/ 470450 w 781013"/>
              <a:gd name="connsiteY82" fmla="*/ 146578 h 184162"/>
              <a:gd name="connsiteX83" fmla="*/ 468445 w 781013"/>
              <a:gd name="connsiteY83" fmla="*/ 181657 h 184162"/>
              <a:gd name="connsiteX84" fmla="*/ 444893 w 781013"/>
              <a:gd name="connsiteY84" fmla="*/ 181657 h 184162"/>
              <a:gd name="connsiteX85" fmla="*/ 444893 w 781013"/>
              <a:gd name="connsiteY85" fmla="*/ 0 h 184162"/>
              <a:gd name="connsiteX86" fmla="*/ 471703 w 781013"/>
              <a:gd name="connsiteY86" fmla="*/ 0 h 184162"/>
              <a:gd name="connsiteX87" fmla="*/ 471703 w 781013"/>
              <a:gd name="connsiteY87" fmla="*/ 87947 h 184162"/>
              <a:gd name="connsiteX88" fmla="*/ 468696 w 781013"/>
              <a:gd name="connsiteY88" fmla="*/ 83687 h 184162"/>
              <a:gd name="connsiteX89" fmla="*/ 484982 w 781013"/>
              <a:gd name="connsiteY89" fmla="*/ 62390 h 184162"/>
              <a:gd name="connsiteX90" fmla="*/ 512795 w 781013"/>
              <a:gd name="connsiteY90" fmla="*/ 53871 h 184162"/>
              <a:gd name="connsiteX91" fmla="*/ 540356 w 781013"/>
              <a:gd name="connsiteY91" fmla="*/ 61638 h 184162"/>
              <a:gd name="connsiteX92" fmla="*/ 560401 w 781013"/>
              <a:gd name="connsiteY92" fmla="*/ 83938 h 184162"/>
              <a:gd name="connsiteX93" fmla="*/ 567668 w 781013"/>
              <a:gd name="connsiteY93" fmla="*/ 119267 h 184162"/>
              <a:gd name="connsiteX94" fmla="*/ 560151 w 781013"/>
              <a:gd name="connsiteY94" fmla="*/ 154095 h 184162"/>
              <a:gd name="connsiteX95" fmla="*/ 540106 w 781013"/>
              <a:gd name="connsiteY95" fmla="*/ 176395 h 184162"/>
              <a:gd name="connsiteX96" fmla="*/ 512043 w 781013"/>
              <a:gd name="connsiteY96" fmla="*/ 184163 h 184162"/>
              <a:gd name="connsiteX97" fmla="*/ 506280 w 781013"/>
              <a:gd name="connsiteY97" fmla="*/ 162614 h 184162"/>
              <a:gd name="connsiteX98" fmla="*/ 531587 w 781013"/>
              <a:gd name="connsiteY98" fmla="*/ 151088 h 184162"/>
              <a:gd name="connsiteX99" fmla="*/ 540858 w 781013"/>
              <a:gd name="connsiteY99" fmla="*/ 119017 h 184162"/>
              <a:gd name="connsiteX100" fmla="*/ 531837 w 781013"/>
              <a:gd name="connsiteY100" fmla="*/ 87195 h 184162"/>
              <a:gd name="connsiteX101" fmla="*/ 506531 w 781013"/>
              <a:gd name="connsiteY101" fmla="*/ 75670 h 184162"/>
              <a:gd name="connsiteX102" fmla="*/ 488240 w 781013"/>
              <a:gd name="connsiteY102" fmla="*/ 81182 h 184162"/>
              <a:gd name="connsiteX103" fmla="*/ 475962 w 781013"/>
              <a:gd name="connsiteY103" fmla="*/ 96216 h 184162"/>
              <a:gd name="connsiteX104" fmla="*/ 471703 w 781013"/>
              <a:gd name="connsiteY104" fmla="*/ 119518 h 184162"/>
              <a:gd name="connsiteX105" fmla="*/ 475962 w 781013"/>
              <a:gd name="connsiteY105" fmla="*/ 142569 h 184162"/>
              <a:gd name="connsiteX106" fmla="*/ 487989 w 781013"/>
              <a:gd name="connsiteY106" fmla="*/ 157352 h 184162"/>
              <a:gd name="connsiteX107" fmla="*/ 506280 w 781013"/>
              <a:gd name="connsiteY107" fmla="*/ 162614 h 184162"/>
              <a:gd name="connsiteX108" fmla="*/ 623028 w 781013"/>
              <a:gd name="connsiteY108" fmla="*/ 0 h 184162"/>
              <a:gd name="connsiteX109" fmla="*/ 623028 w 781013"/>
              <a:gd name="connsiteY109" fmla="*/ 146578 h 184162"/>
              <a:gd name="connsiteX110" fmla="*/ 626285 w 781013"/>
              <a:gd name="connsiteY110" fmla="*/ 159357 h 184162"/>
              <a:gd name="connsiteX111" fmla="*/ 637059 w 781013"/>
              <a:gd name="connsiteY111" fmla="*/ 162865 h 184162"/>
              <a:gd name="connsiteX112" fmla="*/ 644576 w 781013"/>
              <a:gd name="connsiteY112" fmla="*/ 162364 h 184162"/>
              <a:gd name="connsiteX113" fmla="*/ 652594 w 781013"/>
              <a:gd name="connsiteY113" fmla="*/ 159858 h 184162"/>
              <a:gd name="connsiteX114" fmla="*/ 649587 w 781013"/>
              <a:gd name="connsiteY114" fmla="*/ 179903 h 184162"/>
              <a:gd name="connsiteX115" fmla="*/ 639815 w 781013"/>
              <a:gd name="connsiteY115" fmla="*/ 182910 h 184162"/>
              <a:gd name="connsiteX116" fmla="*/ 628791 w 781013"/>
              <a:gd name="connsiteY116" fmla="*/ 184163 h 184162"/>
              <a:gd name="connsiteX117" fmla="*/ 603985 w 781013"/>
              <a:gd name="connsiteY117" fmla="*/ 175643 h 184162"/>
              <a:gd name="connsiteX118" fmla="*/ 596218 w 781013"/>
              <a:gd name="connsiteY118" fmla="*/ 148833 h 184162"/>
              <a:gd name="connsiteX119" fmla="*/ 596218 w 781013"/>
              <a:gd name="connsiteY119" fmla="*/ 0 h 184162"/>
              <a:gd name="connsiteX120" fmla="*/ 623028 w 781013"/>
              <a:gd name="connsiteY120" fmla="*/ 0 h 184162"/>
              <a:gd name="connsiteX121" fmla="*/ 725138 w 781013"/>
              <a:gd name="connsiteY121" fmla="*/ 184163 h 184162"/>
              <a:gd name="connsiteX122" fmla="*/ 692064 w 781013"/>
              <a:gd name="connsiteY122" fmla="*/ 176395 h 184162"/>
              <a:gd name="connsiteX123" fmla="*/ 669764 w 781013"/>
              <a:gd name="connsiteY123" fmla="*/ 154095 h 184162"/>
              <a:gd name="connsiteX124" fmla="*/ 661997 w 781013"/>
              <a:gd name="connsiteY124" fmla="*/ 119017 h 184162"/>
              <a:gd name="connsiteX125" fmla="*/ 669764 w 781013"/>
              <a:gd name="connsiteY125" fmla="*/ 84189 h 184162"/>
              <a:gd name="connsiteX126" fmla="*/ 691814 w 781013"/>
              <a:gd name="connsiteY126" fmla="*/ 61638 h 184162"/>
              <a:gd name="connsiteX127" fmla="*/ 723635 w 781013"/>
              <a:gd name="connsiteY127" fmla="*/ 53871 h 184162"/>
              <a:gd name="connsiteX128" fmla="*/ 754705 w 781013"/>
              <a:gd name="connsiteY128" fmla="*/ 61388 h 184162"/>
              <a:gd name="connsiteX129" fmla="*/ 774248 w 781013"/>
              <a:gd name="connsiteY129" fmla="*/ 81934 h 184162"/>
              <a:gd name="connsiteX130" fmla="*/ 781014 w 781013"/>
              <a:gd name="connsiteY130" fmla="*/ 111500 h 184162"/>
              <a:gd name="connsiteX131" fmla="*/ 780763 w 781013"/>
              <a:gd name="connsiteY131" fmla="*/ 120019 h 184162"/>
              <a:gd name="connsiteX132" fmla="*/ 780011 w 781013"/>
              <a:gd name="connsiteY132" fmla="*/ 127035 h 184162"/>
              <a:gd name="connsiteX133" fmla="*/ 679286 w 781013"/>
              <a:gd name="connsiteY133" fmla="*/ 127035 h 184162"/>
              <a:gd name="connsiteX134" fmla="*/ 679286 w 781013"/>
              <a:gd name="connsiteY134" fmla="*/ 106489 h 184162"/>
              <a:gd name="connsiteX135" fmla="*/ 768235 w 781013"/>
              <a:gd name="connsiteY135" fmla="*/ 106489 h 184162"/>
              <a:gd name="connsiteX136" fmla="*/ 754955 w 781013"/>
              <a:gd name="connsiteY136" fmla="*/ 110498 h 184162"/>
              <a:gd name="connsiteX137" fmla="*/ 746436 w 781013"/>
              <a:gd name="connsiteY137" fmla="*/ 84439 h 184162"/>
              <a:gd name="connsiteX138" fmla="*/ 723134 w 781013"/>
              <a:gd name="connsiteY138" fmla="*/ 75168 h 184162"/>
              <a:gd name="connsiteX139" fmla="*/ 704342 w 781013"/>
              <a:gd name="connsiteY139" fmla="*/ 80180 h 184162"/>
              <a:gd name="connsiteX140" fmla="*/ 692064 w 781013"/>
              <a:gd name="connsiteY140" fmla="*/ 95213 h 184162"/>
              <a:gd name="connsiteX141" fmla="*/ 687805 w 781013"/>
              <a:gd name="connsiteY141" fmla="*/ 119267 h 184162"/>
              <a:gd name="connsiteX142" fmla="*/ 692315 w 781013"/>
              <a:gd name="connsiteY142" fmla="*/ 143070 h 184162"/>
              <a:gd name="connsiteX143" fmla="*/ 705093 w 781013"/>
              <a:gd name="connsiteY143" fmla="*/ 157854 h 184162"/>
              <a:gd name="connsiteX144" fmla="*/ 724637 w 781013"/>
              <a:gd name="connsiteY144" fmla="*/ 162865 h 184162"/>
              <a:gd name="connsiteX145" fmla="*/ 744933 w 781013"/>
              <a:gd name="connsiteY145" fmla="*/ 158104 h 184162"/>
              <a:gd name="connsiteX146" fmla="*/ 757210 w 781013"/>
              <a:gd name="connsiteY146" fmla="*/ 144824 h 184162"/>
              <a:gd name="connsiteX147" fmla="*/ 778508 w 781013"/>
              <a:gd name="connsiteY147" fmla="*/ 154847 h 184162"/>
              <a:gd name="connsiteX148" fmla="*/ 766230 w 781013"/>
              <a:gd name="connsiteY148" fmla="*/ 170632 h 184162"/>
              <a:gd name="connsiteX149" fmla="*/ 748190 w 781013"/>
              <a:gd name="connsiteY149" fmla="*/ 180655 h 184162"/>
              <a:gd name="connsiteX150" fmla="*/ 725138 w 781013"/>
              <a:gd name="connsiteY150" fmla="*/ 184163 h 18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781013" h="184162">
                <a:moveTo>
                  <a:pt x="169129" y="16286"/>
                </a:moveTo>
                <a:lnTo>
                  <a:pt x="169129" y="181657"/>
                </a:lnTo>
                <a:lnTo>
                  <a:pt x="144323" y="181657"/>
                </a:lnTo>
                <a:lnTo>
                  <a:pt x="144323" y="85943"/>
                </a:lnTo>
                <a:lnTo>
                  <a:pt x="146328" y="40340"/>
                </a:lnTo>
                <a:lnTo>
                  <a:pt x="146077" y="40340"/>
                </a:lnTo>
                <a:lnTo>
                  <a:pt x="95714" y="181657"/>
                </a:lnTo>
                <a:lnTo>
                  <a:pt x="73414" y="181657"/>
                </a:lnTo>
                <a:lnTo>
                  <a:pt x="23052" y="40340"/>
                </a:lnTo>
                <a:lnTo>
                  <a:pt x="22801" y="40340"/>
                </a:lnTo>
                <a:lnTo>
                  <a:pt x="24806" y="85943"/>
                </a:lnTo>
                <a:lnTo>
                  <a:pt x="24806" y="181657"/>
                </a:lnTo>
                <a:lnTo>
                  <a:pt x="0" y="181657"/>
                </a:lnTo>
                <a:lnTo>
                  <a:pt x="0" y="16286"/>
                </a:lnTo>
                <a:lnTo>
                  <a:pt x="39839" y="16286"/>
                </a:lnTo>
                <a:lnTo>
                  <a:pt x="73164" y="112001"/>
                </a:lnTo>
                <a:lnTo>
                  <a:pt x="84690" y="151339"/>
                </a:lnTo>
                <a:lnTo>
                  <a:pt x="85191" y="151339"/>
                </a:lnTo>
                <a:lnTo>
                  <a:pt x="96967" y="112001"/>
                </a:lnTo>
                <a:lnTo>
                  <a:pt x="130041" y="16286"/>
                </a:lnTo>
                <a:lnTo>
                  <a:pt x="169129" y="16286"/>
                </a:lnTo>
                <a:close/>
                <a:moveTo>
                  <a:pt x="280677" y="101227"/>
                </a:moveTo>
                <a:cubicBezTo>
                  <a:pt x="280677" y="92875"/>
                  <a:pt x="278339" y="86444"/>
                  <a:pt x="273662" y="81934"/>
                </a:cubicBezTo>
                <a:cubicBezTo>
                  <a:pt x="269152" y="77256"/>
                  <a:pt x="262888" y="74918"/>
                  <a:pt x="254870" y="74918"/>
                </a:cubicBezTo>
                <a:cubicBezTo>
                  <a:pt x="247353" y="74918"/>
                  <a:pt x="240922" y="76672"/>
                  <a:pt x="235576" y="80180"/>
                </a:cubicBezTo>
                <a:cubicBezTo>
                  <a:pt x="230231" y="83687"/>
                  <a:pt x="226306" y="89367"/>
                  <a:pt x="223800" y="97218"/>
                </a:cubicBezTo>
                <a:lnTo>
                  <a:pt x="201250" y="87696"/>
                </a:lnTo>
                <a:cubicBezTo>
                  <a:pt x="204423" y="77507"/>
                  <a:pt x="210604" y="69322"/>
                  <a:pt x="219791" y="63141"/>
                </a:cubicBezTo>
                <a:cubicBezTo>
                  <a:pt x="229145" y="56961"/>
                  <a:pt x="241172" y="53871"/>
                  <a:pt x="255872" y="53871"/>
                </a:cubicBezTo>
                <a:cubicBezTo>
                  <a:pt x="265894" y="53871"/>
                  <a:pt x="274747" y="55541"/>
                  <a:pt x="282431" y="58882"/>
                </a:cubicBezTo>
                <a:cubicBezTo>
                  <a:pt x="290115" y="62056"/>
                  <a:pt x="296129" y="66900"/>
                  <a:pt x="300472" y="73414"/>
                </a:cubicBezTo>
                <a:cubicBezTo>
                  <a:pt x="304982" y="79929"/>
                  <a:pt x="307237" y="88281"/>
                  <a:pt x="307237" y="98471"/>
                </a:cubicBezTo>
                <a:lnTo>
                  <a:pt x="307237" y="154346"/>
                </a:lnTo>
                <a:cubicBezTo>
                  <a:pt x="307237" y="160526"/>
                  <a:pt x="310327" y="163617"/>
                  <a:pt x="316508" y="163617"/>
                </a:cubicBezTo>
                <a:cubicBezTo>
                  <a:pt x="319514" y="163617"/>
                  <a:pt x="322438" y="163199"/>
                  <a:pt x="325277" y="162364"/>
                </a:cubicBezTo>
                <a:lnTo>
                  <a:pt x="323774" y="180905"/>
                </a:lnTo>
                <a:cubicBezTo>
                  <a:pt x="319932" y="182743"/>
                  <a:pt x="315088" y="183661"/>
                  <a:pt x="309241" y="183661"/>
                </a:cubicBezTo>
                <a:cubicBezTo>
                  <a:pt x="303896" y="183661"/>
                  <a:pt x="299052" y="182743"/>
                  <a:pt x="294709" y="180905"/>
                </a:cubicBezTo>
                <a:cubicBezTo>
                  <a:pt x="290533" y="178901"/>
                  <a:pt x="287192" y="175978"/>
                  <a:pt x="284686" y="172136"/>
                </a:cubicBezTo>
                <a:cubicBezTo>
                  <a:pt x="282348" y="168127"/>
                  <a:pt x="281179" y="163199"/>
                  <a:pt x="281179" y="157352"/>
                </a:cubicBezTo>
                <a:lnTo>
                  <a:pt x="281179" y="155599"/>
                </a:lnTo>
                <a:lnTo>
                  <a:pt x="286691" y="155348"/>
                </a:lnTo>
                <a:cubicBezTo>
                  <a:pt x="285188" y="161863"/>
                  <a:pt x="282097" y="167291"/>
                  <a:pt x="277420" y="171634"/>
                </a:cubicBezTo>
                <a:cubicBezTo>
                  <a:pt x="272743" y="175811"/>
                  <a:pt x="267314" y="178984"/>
                  <a:pt x="261134" y="181156"/>
                </a:cubicBezTo>
                <a:cubicBezTo>
                  <a:pt x="254953" y="183160"/>
                  <a:pt x="248689" y="184163"/>
                  <a:pt x="242342" y="184163"/>
                </a:cubicBezTo>
                <a:cubicBezTo>
                  <a:pt x="234491" y="184163"/>
                  <a:pt x="227391" y="182910"/>
                  <a:pt x="221044" y="180404"/>
                </a:cubicBezTo>
                <a:cubicBezTo>
                  <a:pt x="214863" y="177899"/>
                  <a:pt x="209936" y="174140"/>
                  <a:pt x="206261" y="169129"/>
                </a:cubicBezTo>
                <a:cubicBezTo>
                  <a:pt x="202753" y="163951"/>
                  <a:pt x="200999" y="157603"/>
                  <a:pt x="200999" y="150086"/>
                </a:cubicBezTo>
                <a:cubicBezTo>
                  <a:pt x="200999" y="140732"/>
                  <a:pt x="204006" y="133048"/>
                  <a:pt x="210019" y="127035"/>
                </a:cubicBezTo>
                <a:cubicBezTo>
                  <a:pt x="216200" y="121021"/>
                  <a:pt x="224886" y="116929"/>
                  <a:pt x="236078" y="114757"/>
                </a:cubicBezTo>
                <a:lnTo>
                  <a:pt x="284686" y="105236"/>
                </a:lnTo>
                <a:lnTo>
                  <a:pt x="284436" y="124028"/>
                </a:lnTo>
                <a:lnTo>
                  <a:pt x="249107" y="131294"/>
                </a:lnTo>
                <a:cubicBezTo>
                  <a:pt x="242091" y="132630"/>
                  <a:pt x="236829" y="134551"/>
                  <a:pt x="233321" y="137057"/>
                </a:cubicBezTo>
                <a:cubicBezTo>
                  <a:pt x="229814" y="139563"/>
                  <a:pt x="228059" y="143238"/>
                  <a:pt x="228059" y="148082"/>
                </a:cubicBezTo>
                <a:cubicBezTo>
                  <a:pt x="228059" y="152759"/>
                  <a:pt x="229814" y="156517"/>
                  <a:pt x="233321" y="159357"/>
                </a:cubicBezTo>
                <a:cubicBezTo>
                  <a:pt x="236996" y="162030"/>
                  <a:pt x="241840" y="163366"/>
                  <a:pt x="247854" y="163366"/>
                </a:cubicBezTo>
                <a:cubicBezTo>
                  <a:pt x="252030" y="163366"/>
                  <a:pt x="256039" y="162865"/>
                  <a:pt x="259881" y="161863"/>
                </a:cubicBezTo>
                <a:cubicBezTo>
                  <a:pt x="263890" y="160860"/>
                  <a:pt x="267481" y="159273"/>
                  <a:pt x="270655" y="157102"/>
                </a:cubicBezTo>
                <a:cubicBezTo>
                  <a:pt x="273829" y="154763"/>
                  <a:pt x="276251" y="151840"/>
                  <a:pt x="277921" y="148332"/>
                </a:cubicBezTo>
                <a:cubicBezTo>
                  <a:pt x="279759" y="144657"/>
                  <a:pt x="280677" y="140314"/>
                  <a:pt x="280677" y="135303"/>
                </a:cubicBezTo>
                <a:lnTo>
                  <a:pt x="280677" y="101227"/>
                </a:lnTo>
                <a:close/>
                <a:moveTo>
                  <a:pt x="346151" y="181657"/>
                </a:moveTo>
                <a:lnTo>
                  <a:pt x="346151" y="56376"/>
                </a:lnTo>
                <a:lnTo>
                  <a:pt x="368952" y="56376"/>
                </a:lnTo>
                <a:lnTo>
                  <a:pt x="371457" y="78927"/>
                </a:lnTo>
                <a:cubicBezTo>
                  <a:pt x="374798" y="70742"/>
                  <a:pt x="379726" y="64561"/>
                  <a:pt x="386240" y="60385"/>
                </a:cubicBezTo>
                <a:cubicBezTo>
                  <a:pt x="392922" y="56042"/>
                  <a:pt x="401107" y="53871"/>
                  <a:pt x="410795" y="53871"/>
                </a:cubicBezTo>
                <a:cubicBezTo>
                  <a:pt x="413301" y="53871"/>
                  <a:pt x="415807" y="54121"/>
                  <a:pt x="418312" y="54622"/>
                </a:cubicBezTo>
                <a:cubicBezTo>
                  <a:pt x="420818" y="54956"/>
                  <a:pt x="422906" y="55541"/>
                  <a:pt x="424576" y="56376"/>
                </a:cubicBezTo>
                <a:lnTo>
                  <a:pt x="420818" y="79929"/>
                </a:lnTo>
                <a:cubicBezTo>
                  <a:pt x="418980" y="79261"/>
                  <a:pt x="416892" y="78760"/>
                  <a:pt x="414554" y="78426"/>
                </a:cubicBezTo>
                <a:cubicBezTo>
                  <a:pt x="412382" y="77925"/>
                  <a:pt x="409375" y="77674"/>
                  <a:pt x="405533" y="77674"/>
                </a:cubicBezTo>
                <a:cubicBezTo>
                  <a:pt x="400355" y="77674"/>
                  <a:pt x="395261" y="79094"/>
                  <a:pt x="390249" y="81934"/>
                </a:cubicBezTo>
                <a:cubicBezTo>
                  <a:pt x="385238" y="84606"/>
                  <a:pt x="381062" y="88699"/>
                  <a:pt x="377721" y="94211"/>
                </a:cubicBezTo>
                <a:cubicBezTo>
                  <a:pt x="374547" y="99723"/>
                  <a:pt x="372960" y="106739"/>
                  <a:pt x="372960" y="115258"/>
                </a:cubicBezTo>
                <a:lnTo>
                  <a:pt x="372960" y="181657"/>
                </a:lnTo>
                <a:lnTo>
                  <a:pt x="346151" y="181657"/>
                </a:lnTo>
                <a:close/>
                <a:moveTo>
                  <a:pt x="512043" y="184163"/>
                </a:moveTo>
                <a:cubicBezTo>
                  <a:pt x="504693" y="184163"/>
                  <a:pt x="497928" y="182743"/>
                  <a:pt x="491748" y="179903"/>
                </a:cubicBezTo>
                <a:cubicBezTo>
                  <a:pt x="485734" y="177063"/>
                  <a:pt x="480639" y="173138"/>
                  <a:pt x="476463" y="168127"/>
                </a:cubicBezTo>
                <a:cubicBezTo>
                  <a:pt x="472287" y="162948"/>
                  <a:pt x="469197" y="157185"/>
                  <a:pt x="467192" y="150838"/>
                </a:cubicBezTo>
                <a:lnTo>
                  <a:pt x="470450" y="146578"/>
                </a:lnTo>
                <a:lnTo>
                  <a:pt x="468445" y="181657"/>
                </a:lnTo>
                <a:lnTo>
                  <a:pt x="444893" y="181657"/>
                </a:lnTo>
                <a:lnTo>
                  <a:pt x="444893" y="0"/>
                </a:lnTo>
                <a:lnTo>
                  <a:pt x="471703" y="0"/>
                </a:lnTo>
                <a:lnTo>
                  <a:pt x="471703" y="87947"/>
                </a:lnTo>
                <a:lnTo>
                  <a:pt x="468696" y="83687"/>
                </a:lnTo>
                <a:cubicBezTo>
                  <a:pt x="471870" y="75001"/>
                  <a:pt x="477298" y="67902"/>
                  <a:pt x="484982" y="62390"/>
                </a:cubicBezTo>
                <a:cubicBezTo>
                  <a:pt x="492666" y="56710"/>
                  <a:pt x="501937" y="53871"/>
                  <a:pt x="512795" y="53871"/>
                </a:cubicBezTo>
                <a:cubicBezTo>
                  <a:pt x="522817" y="53871"/>
                  <a:pt x="532004" y="56460"/>
                  <a:pt x="540356" y="61638"/>
                </a:cubicBezTo>
                <a:cubicBezTo>
                  <a:pt x="548875" y="66816"/>
                  <a:pt x="555557" y="74250"/>
                  <a:pt x="560401" y="83938"/>
                </a:cubicBezTo>
                <a:cubicBezTo>
                  <a:pt x="565246" y="93626"/>
                  <a:pt x="567668" y="105403"/>
                  <a:pt x="567668" y="119267"/>
                </a:cubicBezTo>
                <a:cubicBezTo>
                  <a:pt x="567668" y="132797"/>
                  <a:pt x="565162" y="144407"/>
                  <a:pt x="560151" y="154095"/>
                </a:cubicBezTo>
                <a:cubicBezTo>
                  <a:pt x="555307" y="163784"/>
                  <a:pt x="548625" y="171217"/>
                  <a:pt x="540106" y="176395"/>
                </a:cubicBezTo>
                <a:cubicBezTo>
                  <a:pt x="531754" y="181573"/>
                  <a:pt x="522399" y="184163"/>
                  <a:pt x="512043" y="184163"/>
                </a:cubicBezTo>
                <a:close/>
                <a:moveTo>
                  <a:pt x="506280" y="162614"/>
                </a:moveTo>
                <a:cubicBezTo>
                  <a:pt x="517138" y="162614"/>
                  <a:pt x="525573" y="158772"/>
                  <a:pt x="531587" y="151088"/>
                </a:cubicBezTo>
                <a:cubicBezTo>
                  <a:pt x="537767" y="143238"/>
                  <a:pt x="540858" y="132547"/>
                  <a:pt x="540858" y="119017"/>
                </a:cubicBezTo>
                <a:cubicBezTo>
                  <a:pt x="540858" y="105486"/>
                  <a:pt x="537851" y="94879"/>
                  <a:pt x="531837" y="87195"/>
                </a:cubicBezTo>
                <a:cubicBezTo>
                  <a:pt x="525824" y="79511"/>
                  <a:pt x="517388" y="75670"/>
                  <a:pt x="506531" y="75670"/>
                </a:cubicBezTo>
                <a:cubicBezTo>
                  <a:pt x="499515" y="75670"/>
                  <a:pt x="493418" y="77507"/>
                  <a:pt x="488240" y="81182"/>
                </a:cubicBezTo>
                <a:cubicBezTo>
                  <a:pt x="483061" y="84690"/>
                  <a:pt x="478969" y="89701"/>
                  <a:pt x="475962" y="96216"/>
                </a:cubicBezTo>
                <a:cubicBezTo>
                  <a:pt x="473123" y="102730"/>
                  <a:pt x="471703" y="110498"/>
                  <a:pt x="471703" y="119518"/>
                </a:cubicBezTo>
                <a:cubicBezTo>
                  <a:pt x="471703" y="128371"/>
                  <a:pt x="473123" y="136055"/>
                  <a:pt x="475962" y="142569"/>
                </a:cubicBezTo>
                <a:cubicBezTo>
                  <a:pt x="478802" y="148917"/>
                  <a:pt x="482811" y="153845"/>
                  <a:pt x="487989" y="157352"/>
                </a:cubicBezTo>
                <a:cubicBezTo>
                  <a:pt x="493334" y="160860"/>
                  <a:pt x="499431" y="162614"/>
                  <a:pt x="506280" y="162614"/>
                </a:cubicBezTo>
                <a:close/>
                <a:moveTo>
                  <a:pt x="623028" y="0"/>
                </a:moveTo>
                <a:lnTo>
                  <a:pt x="623028" y="146578"/>
                </a:lnTo>
                <a:cubicBezTo>
                  <a:pt x="623028" y="152759"/>
                  <a:pt x="624114" y="157018"/>
                  <a:pt x="626285" y="159357"/>
                </a:cubicBezTo>
                <a:cubicBezTo>
                  <a:pt x="628457" y="161696"/>
                  <a:pt x="632048" y="162865"/>
                  <a:pt x="637059" y="162865"/>
                </a:cubicBezTo>
                <a:cubicBezTo>
                  <a:pt x="640066" y="162865"/>
                  <a:pt x="642571" y="162698"/>
                  <a:pt x="644576" y="162364"/>
                </a:cubicBezTo>
                <a:cubicBezTo>
                  <a:pt x="646747" y="161863"/>
                  <a:pt x="649420" y="161027"/>
                  <a:pt x="652594" y="159858"/>
                </a:cubicBezTo>
                <a:lnTo>
                  <a:pt x="649587" y="179903"/>
                </a:lnTo>
                <a:cubicBezTo>
                  <a:pt x="646747" y="181239"/>
                  <a:pt x="643490" y="182242"/>
                  <a:pt x="639815" y="182910"/>
                </a:cubicBezTo>
                <a:cubicBezTo>
                  <a:pt x="636140" y="183745"/>
                  <a:pt x="632465" y="184163"/>
                  <a:pt x="628791" y="184163"/>
                </a:cubicBezTo>
                <a:cubicBezTo>
                  <a:pt x="617599" y="184163"/>
                  <a:pt x="609330" y="181323"/>
                  <a:pt x="603985" y="175643"/>
                </a:cubicBezTo>
                <a:cubicBezTo>
                  <a:pt x="598807" y="169797"/>
                  <a:pt x="596218" y="160860"/>
                  <a:pt x="596218" y="148833"/>
                </a:cubicBezTo>
                <a:lnTo>
                  <a:pt x="596218" y="0"/>
                </a:lnTo>
                <a:lnTo>
                  <a:pt x="623028" y="0"/>
                </a:lnTo>
                <a:close/>
                <a:moveTo>
                  <a:pt x="725138" y="184163"/>
                </a:moveTo>
                <a:cubicBezTo>
                  <a:pt x="712610" y="184163"/>
                  <a:pt x="701586" y="181573"/>
                  <a:pt x="692064" y="176395"/>
                </a:cubicBezTo>
                <a:cubicBezTo>
                  <a:pt x="682543" y="171217"/>
                  <a:pt x="675110" y="163784"/>
                  <a:pt x="669764" y="154095"/>
                </a:cubicBezTo>
                <a:cubicBezTo>
                  <a:pt x="664586" y="144240"/>
                  <a:pt x="661997" y="132547"/>
                  <a:pt x="661997" y="119017"/>
                </a:cubicBezTo>
                <a:cubicBezTo>
                  <a:pt x="661997" y="105486"/>
                  <a:pt x="664586" y="93877"/>
                  <a:pt x="669764" y="84189"/>
                </a:cubicBezTo>
                <a:cubicBezTo>
                  <a:pt x="675110" y="74333"/>
                  <a:pt x="682460" y="66816"/>
                  <a:pt x="691814" y="61638"/>
                </a:cubicBezTo>
                <a:cubicBezTo>
                  <a:pt x="701168" y="56460"/>
                  <a:pt x="711775" y="53871"/>
                  <a:pt x="723635" y="53871"/>
                </a:cubicBezTo>
                <a:cubicBezTo>
                  <a:pt x="735829" y="53871"/>
                  <a:pt x="746185" y="56376"/>
                  <a:pt x="754705" y="61388"/>
                </a:cubicBezTo>
                <a:cubicBezTo>
                  <a:pt x="763224" y="66399"/>
                  <a:pt x="769738" y="73247"/>
                  <a:pt x="774248" y="81934"/>
                </a:cubicBezTo>
                <a:cubicBezTo>
                  <a:pt x="778759" y="90620"/>
                  <a:pt x="781014" y="100475"/>
                  <a:pt x="781014" y="111500"/>
                </a:cubicBezTo>
                <a:cubicBezTo>
                  <a:pt x="781014" y="114507"/>
                  <a:pt x="780930" y="117346"/>
                  <a:pt x="780763" y="120019"/>
                </a:cubicBezTo>
                <a:cubicBezTo>
                  <a:pt x="780596" y="122692"/>
                  <a:pt x="780345" y="125030"/>
                  <a:pt x="780011" y="127035"/>
                </a:cubicBezTo>
                <a:lnTo>
                  <a:pt x="679286" y="127035"/>
                </a:lnTo>
                <a:lnTo>
                  <a:pt x="679286" y="106489"/>
                </a:lnTo>
                <a:lnTo>
                  <a:pt x="768235" y="106489"/>
                </a:lnTo>
                <a:lnTo>
                  <a:pt x="754955" y="110498"/>
                </a:lnTo>
                <a:cubicBezTo>
                  <a:pt x="754955" y="99139"/>
                  <a:pt x="752116" y="90453"/>
                  <a:pt x="746436" y="84439"/>
                </a:cubicBezTo>
                <a:cubicBezTo>
                  <a:pt x="740757" y="78259"/>
                  <a:pt x="732989" y="75168"/>
                  <a:pt x="723134" y="75168"/>
                </a:cubicBezTo>
                <a:cubicBezTo>
                  <a:pt x="715951" y="75168"/>
                  <a:pt x="709687" y="76839"/>
                  <a:pt x="704342" y="80180"/>
                </a:cubicBezTo>
                <a:cubicBezTo>
                  <a:pt x="698996" y="83520"/>
                  <a:pt x="694904" y="88532"/>
                  <a:pt x="692064" y="95213"/>
                </a:cubicBezTo>
                <a:cubicBezTo>
                  <a:pt x="689225" y="101728"/>
                  <a:pt x="687805" y="109746"/>
                  <a:pt x="687805" y="119267"/>
                </a:cubicBezTo>
                <a:cubicBezTo>
                  <a:pt x="687805" y="128621"/>
                  <a:pt x="689308" y="136556"/>
                  <a:pt x="692315" y="143070"/>
                </a:cubicBezTo>
                <a:cubicBezTo>
                  <a:pt x="695322" y="149585"/>
                  <a:pt x="699581" y="154513"/>
                  <a:pt x="705093" y="157854"/>
                </a:cubicBezTo>
                <a:cubicBezTo>
                  <a:pt x="710606" y="161194"/>
                  <a:pt x="717120" y="162865"/>
                  <a:pt x="724637" y="162865"/>
                </a:cubicBezTo>
                <a:cubicBezTo>
                  <a:pt x="732989" y="162865"/>
                  <a:pt x="739754" y="161278"/>
                  <a:pt x="744933" y="158104"/>
                </a:cubicBezTo>
                <a:cubicBezTo>
                  <a:pt x="750111" y="154930"/>
                  <a:pt x="754203" y="150504"/>
                  <a:pt x="757210" y="144824"/>
                </a:cubicBezTo>
                <a:lnTo>
                  <a:pt x="778508" y="154847"/>
                </a:lnTo>
                <a:cubicBezTo>
                  <a:pt x="775501" y="160860"/>
                  <a:pt x="771409" y="166122"/>
                  <a:pt x="766230" y="170632"/>
                </a:cubicBezTo>
                <a:cubicBezTo>
                  <a:pt x="761219" y="174975"/>
                  <a:pt x="755206" y="178316"/>
                  <a:pt x="748190" y="180655"/>
                </a:cubicBezTo>
                <a:cubicBezTo>
                  <a:pt x="741174" y="182993"/>
                  <a:pt x="733490" y="184163"/>
                  <a:pt x="725138" y="184163"/>
                </a:cubicBezTo>
                <a:close/>
              </a:path>
            </a:pathLst>
          </a:custGeom>
          <a:solidFill>
            <a:srgbClr val="380078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44" name="Forma libre: forma 43">
            <a:extLst>
              <a:ext uri="{FF2B5EF4-FFF2-40B4-BE49-F238E27FC236}">
                <a16:creationId xmlns:a16="http://schemas.microsoft.com/office/drawing/2014/main" id="{7112BC6B-C0CA-AEF9-31E6-73772AA9B08F}"/>
              </a:ext>
            </a:extLst>
          </p:cNvPr>
          <p:cNvSpPr/>
          <p:nvPr/>
        </p:nvSpPr>
        <p:spPr>
          <a:xfrm>
            <a:off x="738520" y="2005280"/>
            <a:ext cx="917631" cy="184162"/>
          </a:xfrm>
          <a:custGeom>
            <a:avLst/>
            <a:gdLst>
              <a:gd name="connsiteX0" fmla="*/ 156851 w 917631"/>
              <a:gd name="connsiteY0" fmla="*/ 181657 h 184162"/>
              <a:gd name="connsiteX1" fmla="*/ 128538 w 917631"/>
              <a:gd name="connsiteY1" fmla="*/ 181657 h 184162"/>
              <a:gd name="connsiteX2" fmla="*/ 112752 w 917631"/>
              <a:gd name="connsiteY2" fmla="*/ 138310 h 184162"/>
              <a:gd name="connsiteX3" fmla="*/ 43347 w 917631"/>
              <a:gd name="connsiteY3" fmla="*/ 138310 h 184162"/>
              <a:gd name="connsiteX4" fmla="*/ 27562 w 917631"/>
              <a:gd name="connsiteY4" fmla="*/ 181657 h 184162"/>
              <a:gd name="connsiteX5" fmla="*/ 0 w 917631"/>
              <a:gd name="connsiteY5" fmla="*/ 181657 h 184162"/>
              <a:gd name="connsiteX6" fmla="*/ 62390 w 917631"/>
              <a:gd name="connsiteY6" fmla="*/ 16286 h 184162"/>
              <a:gd name="connsiteX7" fmla="*/ 94461 w 917631"/>
              <a:gd name="connsiteY7" fmla="*/ 16286 h 184162"/>
              <a:gd name="connsiteX8" fmla="*/ 156851 w 917631"/>
              <a:gd name="connsiteY8" fmla="*/ 181657 h 184162"/>
              <a:gd name="connsiteX9" fmla="*/ 50864 w 917631"/>
              <a:gd name="connsiteY9" fmla="*/ 116511 h 184162"/>
              <a:gd name="connsiteX10" fmla="*/ 105236 w 917631"/>
              <a:gd name="connsiteY10" fmla="*/ 116511 h 184162"/>
              <a:gd name="connsiteX11" fmla="*/ 78175 w 917631"/>
              <a:gd name="connsiteY11" fmla="*/ 39338 h 184162"/>
              <a:gd name="connsiteX12" fmla="*/ 50864 w 917631"/>
              <a:gd name="connsiteY12" fmla="*/ 116511 h 184162"/>
              <a:gd name="connsiteX13" fmla="*/ 220294 w 917631"/>
              <a:gd name="connsiteY13" fmla="*/ 184163 h 184162"/>
              <a:gd name="connsiteX14" fmla="*/ 197493 w 917631"/>
              <a:gd name="connsiteY14" fmla="*/ 179652 h 184162"/>
              <a:gd name="connsiteX15" fmla="*/ 180956 w 917631"/>
              <a:gd name="connsiteY15" fmla="*/ 165120 h 184162"/>
              <a:gd name="connsiteX16" fmla="*/ 174692 w 917631"/>
              <a:gd name="connsiteY16" fmla="*/ 139062 h 184162"/>
              <a:gd name="connsiteX17" fmla="*/ 174692 w 917631"/>
              <a:gd name="connsiteY17" fmla="*/ 56376 h 184162"/>
              <a:gd name="connsiteX18" fmla="*/ 201502 w 917631"/>
              <a:gd name="connsiteY18" fmla="*/ 56376 h 184162"/>
              <a:gd name="connsiteX19" fmla="*/ 201502 w 917631"/>
              <a:gd name="connsiteY19" fmla="*/ 132296 h 184162"/>
              <a:gd name="connsiteX20" fmla="*/ 208768 w 917631"/>
              <a:gd name="connsiteY20" fmla="*/ 155849 h 184162"/>
              <a:gd name="connsiteX21" fmla="*/ 229064 w 917631"/>
              <a:gd name="connsiteY21" fmla="*/ 162113 h 184162"/>
              <a:gd name="connsiteX22" fmla="*/ 241091 w 917631"/>
              <a:gd name="connsiteY22" fmla="*/ 160109 h 184162"/>
              <a:gd name="connsiteX23" fmla="*/ 251865 w 917631"/>
              <a:gd name="connsiteY23" fmla="*/ 153344 h 184162"/>
              <a:gd name="connsiteX24" fmla="*/ 259131 w 917631"/>
              <a:gd name="connsiteY24" fmla="*/ 141317 h 184162"/>
              <a:gd name="connsiteX25" fmla="*/ 261887 w 917631"/>
              <a:gd name="connsiteY25" fmla="*/ 124278 h 184162"/>
              <a:gd name="connsiteX26" fmla="*/ 261887 w 917631"/>
              <a:gd name="connsiteY26" fmla="*/ 56376 h 184162"/>
              <a:gd name="connsiteX27" fmla="*/ 288697 w 917631"/>
              <a:gd name="connsiteY27" fmla="*/ 56376 h 184162"/>
              <a:gd name="connsiteX28" fmla="*/ 288697 w 917631"/>
              <a:gd name="connsiteY28" fmla="*/ 181657 h 184162"/>
              <a:gd name="connsiteX29" fmla="*/ 265144 w 917631"/>
              <a:gd name="connsiteY29" fmla="*/ 181657 h 184162"/>
              <a:gd name="connsiteX30" fmla="*/ 263892 w 917631"/>
              <a:gd name="connsiteY30" fmla="*/ 161361 h 184162"/>
              <a:gd name="connsiteX31" fmla="*/ 246352 w 917631"/>
              <a:gd name="connsiteY31" fmla="*/ 178650 h 184162"/>
              <a:gd name="connsiteX32" fmla="*/ 220294 w 917631"/>
              <a:gd name="connsiteY32" fmla="*/ 184163 h 184162"/>
              <a:gd name="connsiteX33" fmla="*/ 362153 w 917631"/>
              <a:gd name="connsiteY33" fmla="*/ 19544 h 184162"/>
              <a:gd name="connsiteX34" fmla="*/ 362153 w 917631"/>
              <a:gd name="connsiteY34" fmla="*/ 144073 h 184162"/>
              <a:gd name="connsiteX35" fmla="*/ 366914 w 917631"/>
              <a:gd name="connsiteY35" fmla="*/ 157603 h 184162"/>
              <a:gd name="connsiteX36" fmla="*/ 380194 w 917631"/>
              <a:gd name="connsiteY36" fmla="*/ 161863 h 184162"/>
              <a:gd name="connsiteX37" fmla="*/ 391970 w 917631"/>
              <a:gd name="connsiteY37" fmla="*/ 159858 h 184162"/>
              <a:gd name="connsiteX38" fmla="*/ 401241 w 917631"/>
              <a:gd name="connsiteY38" fmla="*/ 153845 h 184162"/>
              <a:gd name="connsiteX39" fmla="*/ 407254 w 917631"/>
              <a:gd name="connsiteY39" fmla="*/ 173388 h 184162"/>
              <a:gd name="connsiteX40" fmla="*/ 392972 w 917631"/>
              <a:gd name="connsiteY40" fmla="*/ 181406 h 184162"/>
              <a:gd name="connsiteX41" fmla="*/ 374431 w 917631"/>
              <a:gd name="connsiteY41" fmla="*/ 184163 h 184162"/>
              <a:gd name="connsiteX42" fmla="*/ 354637 w 917631"/>
              <a:gd name="connsiteY42" fmla="*/ 180655 h 184162"/>
              <a:gd name="connsiteX43" fmla="*/ 340605 w 917631"/>
              <a:gd name="connsiteY43" fmla="*/ 169379 h 184162"/>
              <a:gd name="connsiteX44" fmla="*/ 335343 w 917631"/>
              <a:gd name="connsiteY44" fmla="*/ 148583 h 184162"/>
              <a:gd name="connsiteX45" fmla="*/ 335343 w 917631"/>
              <a:gd name="connsiteY45" fmla="*/ 27061 h 184162"/>
              <a:gd name="connsiteX46" fmla="*/ 362153 w 917631"/>
              <a:gd name="connsiteY46" fmla="*/ 19544 h 184162"/>
              <a:gd name="connsiteX47" fmla="*/ 405250 w 917631"/>
              <a:gd name="connsiteY47" fmla="*/ 56376 h 184162"/>
              <a:gd name="connsiteX48" fmla="*/ 405250 w 917631"/>
              <a:gd name="connsiteY48" fmla="*/ 77423 h 184162"/>
              <a:gd name="connsiteX49" fmla="*/ 311290 w 917631"/>
              <a:gd name="connsiteY49" fmla="*/ 77423 h 184162"/>
              <a:gd name="connsiteX50" fmla="*/ 311290 w 917631"/>
              <a:gd name="connsiteY50" fmla="*/ 56376 h 184162"/>
              <a:gd name="connsiteX51" fmla="*/ 405250 w 917631"/>
              <a:gd name="connsiteY51" fmla="*/ 56376 h 184162"/>
              <a:gd name="connsiteX52" fmla="*/ 427734 w 917631"/>
              <a:gd name="connsiteY52" fmla="*/ 181657 h 184162"/>
              <a:gd name="connsiteX53" fmla="*/ 427734 w 917631"/>
              <a:gd name="connsiteY53" fmla="*/ 0 h 184162"/>
              <a:gd name="connsiteX54" fmla="*/ 454544 w 917631"/>
              <a:gd name="connsiteY54" fmla="*/ 0 h 184162"/>
              <a:gd name="connsiteX55" fmla="*/ 454544 w 917631"/>
              <a:gd name="connsiteY55" fmla="*/ 76421 h 184162"/>
              <a:gd name="connsiteX56" fmla="*/ 471331 w 917631"/>
              <a:gd name="connsiteY56" fmla="*/ 59383 h 184162"/>
              <a:gd name="connsiteX57" fmla="*/ 495135 w 917631"/>
              <a:gd name="connsiteY57" fmla="*/ 53871 h 184162"/>
              <a:gd name="connsiteX58" fmla="*/ 518938 w 917631"/>
              <a:gd name="connsiteY58" fmla="*/ 59132 h 184162"/>
              <a:gd name="connsiteX59" fmla="*/ 535976 w 917631"/>
              <a:gd name="connsiteY59" fmla="*/ 74417 h 184162"/>
              <a:gd name="connsiteX60" fmla="*/ 542240 w 917631"/>
              <a:gd name="connsiteY60" fmla="*/ 100475 h 184162"/>
              <a:gd name="connsiteX61" fmla="*/ 542240 w 917631"/>
              <a:gd name="connsiteY61" fmla="*/ 181657 h 184162"/>
              <a:gd name="connsiteX62" fmla="*/ 515430 w 917631"/>
              <a:gd name="connsiteY62" fmla="*/ 181657 h 184162"/>
              <a:gd name="connsiteX63" fmla="*/ 515430 w 917631"/>
              <a:gd name="connsiteY63" fmla="*/ 108994 h 184162"/>
              <a:gd name="connsiteX64" fmla="*/ 507663 w 917631"/>
              <a:gd name="connsiteY64" fmla="*/ 83186 h 184162"/>
              <a:gd name="connsiteX65" fmla="*/ 488620 w 917631"/>
              <a:gd name="connsiteY65" fmla="*/ 75920 h 184162"/>
              <a:gd name="connsiteX66" fmla="*/ 472584 w 917631"/>
              <a:gd name="connsiteY66" fmla="*/ 79929 h 184162"/>
              <a:gd name="connsiteX67" fmla="*/ 459555 w 917631"/>
              <a:gd name="connsiteY67" fmla="*/ 92457 h 184162"/>
              <a:gd name="connsiteX68" fmla="*/ 454544 w 917631"/>
              <a:gd name="connsiteY68" fmla="*/ 115509 h 184162"/>
              <a:gd name="connsiteX69" fmla="*/ 454544 w 917631"/>
              <a:gd name="connsiteY69" fmla="*/ 181657 h 184162"/>
              <a:gd name="connsiteX70" fmla="*/ 427734 w 917631"/>
              <a:gd name="connsiteY70" fmla="*/ 181657 h 184162"/>
              <a:gd name="connsiteX71" fmla="*/ 632227 w 917631"/>
              <a:gd name="connsiteY71" fmla="*/ 53871 h 184162"/>
              <a:gd name="connsiteX72" fmla="*/ 664550 w 917631"/>
              <a:gd name="connsiteY72" fmla="*/ 61638 h 184162"/>
              <a:gd name="connsiteX73" fmla="*/ 686348 w 917631"/>
              <a:gd name="connsiteY73" fmla="*/ 84189 h 184162"/>
              <a:gd name="connsiteX74" fmla="*/ 694368 w 917631"/>
              <a:gd name="connsiteY74" fmla="*/ 119017 h 184162"/>
              <a:gd name="connsiteX75" fmla="*/ 686348 w 917631"/>
              <a:gd name="connsiteY75" fmla="*/ 154095 h 184162"/>
              <a:gd name="connsiteX76" fmla="*/ 664550 w 917631"/>
              <a:gd name="connsiteY76" fmla="*/ 176395 h 184162"/>
              <a:gd name="connsiteX77" fmla="*/ 632227 w 917631"/>
              <a:gd name="connsiteY77" fmla="*/ 184163 h 184162"/>
              <a:gd name="connsiteX78" fmla="*/ 599905 w 917631"/>
              <a:gd name="connsiteY78" fmla="*/ 176395 h 184162"/>
              <a:gd name="connsiteX79" fmla="*/ 577855 w 917631"/>
              <a:gd name="connsiteY79" fmla="*/ 154095 h 184162"/>
              <a:gd name="connsiteX80" fmla="*/ 569837 w 917631"/>
              <a:gd name="connsiteY80" fmla="*/ 119017 h 184162"/>
              <a:gd name="connsiteX81" fmla="*/ 577855 w 917631"/>
              <a:gd name="connsiteY81" fmla="*/ 84189 h 184162"/>
              <a:gd name="connsiteX82" fmla="*/ 599905 w 917631"/>
              <a:gd name="connsiteY82" fmla="*/ 61638 h 184162"/>
              <a:gd name="connsiteX83" fmla="*/ 632227 w 917631"/>
              <a:gd name="connsiteY83" fmla="*/ 53871 h 184162"/>
              <a:gd name="connsiteX84" fmla="*/ 632227 w 917631"/>
              <a:gd name="connsiteY84" fmla="*/ 74918 h 184162"/>
              <a:gd name="connsiteX85" fmla="*/ 612934 w 917631"/>
              <a:gd name="connsiteY85" fmla="*/ 80180 h 184162"/>
              <a:gd name="connsiteX86" fmla="*/ 600907 w 917631"/>
              <a:gd name="connsiteY86" fmla="*/ 94963 h 184162"/>
              <a:gd name="connsiteX87" fmla="*/ 596648 w 917631"/>
              <a:gd name="connsiteY87" fmla="*/ 119017 h 184162"/>
              <a:gd name="connsiteX88" fmla="*/ 600907 w 917631"/>
              <a:gd name="connsiteY88" fmla="*/ 143070 h 184162"/>
              <a:gd name="connsiteX89" fmla="*/ 612934 w 917631"/>
              <a:gd name="connsiteY89" fmla="*/ 158104 h 184162"/>
              <a:gd name="connsiteX90" fmla="*/ 632227 w 917631"/>
              <a:gd name="connsiteY90" fmla="*/ 163115 h 184162"/>
              <a:gd name="connsiteX91" fmla="*/ 651270 w 917631"/>
              <a:gd name="connsiteY91" fmla="*/ 158104 h 184162"/>
              <a:gd name="connsiteX92" fmla="*/ 663297 w 917631"/>
              <a:gd name="connsiteY92" fmla="*/ 143070 h 184162"/>
              <a:gd name="connsiteX93" fmla="*/ 667556 w 917631"/>
              <a:gd name="connsiteY93" fmla="*/ 119017 h 184162"/>
              <a:gd name="connsiteX94" fmla="*/ 663297 w 917631"/>
              <a:gd name="connsiteY94" fmla="*/ 94963 h 184162"/>
              <a:gd name="connsiteX95" fmla="*/ 651270 w 917631"/>
              <a:gd name="connsiteY95" fmla="*/ 80180 h 184162"/>
              <a:gd name="connsiteX96" fmla="*/ 632227 w 917631"/>
              <a:gd name="connsiteY96" fmla="*/ 74918 h 184162"/>
              <a:gd name="connsiteX97" fmla="*/ 723085 w 917631"/>
              <a:gd name="connsiteY97" fmla="*/ 181657 h 184162"/>
              <a:gd name="connsiteX98" fmla="*/ 723085 w 917631"/>
              <a:gd name="connsiteY98" fmla="*/ 56376 h 184162"/>
              <a:gd name="connsiteX99" fmla="*/ 745886 w 917631"/>
              <a:gd name="connsiteY99" fmla="*/ 56376 h 184162"/>
              <a:gd name="connsiteX100" fmla="*/ 748392 w 917631"/>
              <a:gd name="connsiteY100" fmla="*/ 78927 h 184162"/>
              <a:gd name="connsiteX101" fmla="*/ 763175 w 917631"/>
              <a:gd name="connsiteY101" fmla="*/ 60385 h 184162"/>
              <a:gd name="connsiteX102" fmla="*/ 787730 w 917631"/>
              <a:gd name="connsiteY102" fmla="*/ 53871 h 184162"/>
              <a:gd name="connsiteX103" fmla="*/ 795247 w 917631"/>
              <a:gd name="connsiteY103" fmla="*/ 54622 h 184162"/>
              <a:gd name="connsiteX104" fmla="*/ 801511 w 917631"/>
              <a:gd name="connsiteY104" fmla="*/ 56376 h 184162"/>
              <a:gd name="connsiteX105" fmla="*/ 797752 w 917631"/>
              <a:gd name="connsiteY105" fmla="*/ 79929 h 184162"/>
              <a:gd name="connsiteX106" fmla="*/ 791488 w 917631"/>
              <a:gd name="connsiteY106" fmla="*/ 78426 h 184162"/>
              <a:gd name="connsiteX107" fmla="*/ 782468 w 917631"/>
              <a:gd name="connsiteY107" fmla="*/ 77674 h 184162"/>
              <a:gd name="connsiteX108" fmla="*/ 767184 w 917631"/>
              <a:gd name="connsiteY108" fmla="*/ 81934 h 184162"/>
              <a:gd name="connsiteX109" fmla="*/ 754656 w 917631"/>
              <a:gd name="connsiteY109" fmla="*/ 94211 h 184162"/>
              <a:gd name="connsiteX110" fmla="*/ 749895 w 917631"/>
              <a:gd name="connsiteY110" fmla="*/ 115258 h 184162"/>
              <a:gd name="connsiteX111" fmla="*/ 749895 w 917631"/>
              <a:gd name="connsiteY111" fmla="*/ 181657 h 184162"/>
              <a:gd name="connsiteX112" fmla="*/ 723085 w 917631"/>
              <a:gd name="connsiteY112" fmla="*/ 181657 h 184162"/>
              <a:gd name="connsiteX113" fmla="*/ 865265 w 917631"/>
              <a:gd name="connsiteY113" fmla="*/ 184163 h 184162"/>
              <a:gd name="connsiteX114" fmla="*/ 830938 w 917631"/>
              <a:gd name="connsiteY114" fmla="*/ 176896 h 184162"/>
              <a:gd name="connsiteX115" fmla="*/ 806383 w 917631"/>
              <a:gd name="connsiteY115" fmla="*/ 156350 h 184162"/>
              <a:gd name="connsiteX116" fmla="*/ 824924 w 917631"/>
              <a:gd name="connsiteY116" fmla="*/ 140314 h 184162"/>
              <a:gd name="connsiteX117" fmla="*/ 840710 w 917631"/>
              <a:gd name="connsiteY117" fmla="*/ 156851 h 184162"/>
              <a:gd name="connsiteX118" fmla="*/ 865766 w 917631"/>
              <a:gd name="connsiteY118" fmla="*/ 162865 h 184162"/>
              <a:gd name="connsiteX119" fmla="*/ 884057 w 917631"/>
              <a:gd name="connsiteY119" fmla="*/ 158856 h 184162"/>
              <a:gd name="connsiteX120" fmla="*/ 890822 w 917631"/>
              <a:gd name="connsiteY120" fmla="*/ 147581 h 184162"/>
              <a:gd name="connsiteX121" fmla="*/ 887564 w 917631"/>
              <a:gd name="connsiteY121" fmla="*/ 139312 h 184162"/>
              <a:gd name="connsiteX122" fmla="*/ 875788 w 917631"/>
              <a:gd name="connsiteY122" fmla="*/ 133549 h 184162"/>
              <a:gd name="connsiteX123" fmla="*/ 849479 w 917631"/>
              <a:gd name="connsiteY123" fmla="*/ 128037 h 184162"/>
              <a:gd name="connsiteX124" fmla="*/ 820915 w 917631"/>
              <a:gd name="connsiteY124" fmla="*/ 115258 h 184162"/>
              <a:gd name="connsiteX125" fmla="*/ 812396 w 917631"/>
              <a:gd name="connsiteY125" fmla="*/ 92457 h 184162"/>
              <a:gd name="connsiteX126" fmla="*/ 818410 w 917631"/>
              <a:gd name="connsiteY126" fmla="*/ 73414 h 184162"/>
              <a:gd name="connsiteX127" fmla="*/ 835949 w 917631"/>
              <a:gd name="connsiteY127" fmla="*/ 59383 h 184162"/>
              <a:gd name="connsiteX128" fmla="*/ 864012 w 917631"/>
              <a:gd name="connsiteY128" fmla="*/ 53871 h 184162"/>
              <a:gd name="connsiteX129" fmla="*/ 896084 w 917631"/>
              <a:gd name="connsiteY129" fmla="*/ 60636 h 184162"/>
              <a:gd name="connsiteX130" fmla="*/ 916379 w 917631"/>
              <a:gd name="connsiteY130" fmla="*/ 79428 h 184162"/>
              <a:gd name="connsiteX131" fmla="*/ 897837 w 917631"/>
              <a:gd name="connsiteY131" fmla="*/ 94963 h 184162"/>
              <a:gd name="connsiteX132" fmla="*/ 883806 w 917631"/>
              <a:gd name="connsiteY132" fmla="*/ 80180 h 184162"/>
              <a:gd name="connsiteX133" fmla="*/ 864513 w 917631"/>
              <a:gd name="connsiteY133" fmla="*/ 75168 h 184162"/>
              <a:gd name="connsiteX134" fmla="*/ 850732 w 917631"/>
              <a:gd name="connsiteY134" fmla="*/ 77173 h 184162"/>
              <a:gd name="connsiteX135" fmla="*/ 841962 w 917631"/>
              <a:gd name="connsiteY135" fmla="*/ 82685 h 184162"/>
              <a:gd name="connsiteX136" fmla="*/ 838956 w 917631"/>
              <a:gd name="connsiteY136" fmla="*/ 90954 h 184162"/>
              <a:gd name="connsiteX137" fmla="*/ 842714 w 917631"/>
              <a:gd name="connsiteY137" fmla="*/ 99723 h 184162"/>
              <a:gd name="connsiteX138" fmla="*/ 856244 w 917631"/>
              <a:gd name="connsiteY138" fmla="*/ 105486 h 184162"/>
              <a:gd name="connsiteX139" fmla="*/ 884808 w 917631"/>
              <a:gd name="connsiteY139" fmla="*/ 111500 h 184162"/>
              <a:gd name="connsiteX140" fmla="*/ 910115 w 917631"/>
              <a:gd name="connsiteY140" fmla="*/ 123527 h 184162"/>
              <a:gd name="connsiteX141" fmla="*/ 917632 w 917631"/>
              <a:gd name="connsiteY141" fmla="*/ 143822 h 184162"/>
              <a:gd name="connsiteX142" fmla="*/ 911368 w 917631"/>
              <a:gd name="connsiteY142" fmla="*/ 165120 h 184162"/>
              <a:gd name="connsiteX143" fmla="*/ 893327 w 917631"/>
              <a:gd name="connsiteY143" fmla="*/ 179151 h 184162"/>
              <a:gd name="connsiteX144" fmla="*/ 865265 w 917631"/>
              <a:gd name="connsiteY144" fmla="*/ 184163 h 184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917631" h="184162">
                <a:moveTo>
                  <a:pt x="156851" y="181657"/>
                </a:moveTo>
                <a:lnTo>
                  <a:pt x="128538" y="181657"/>
                </a:lnTo>
                <a:lnTo>
                  <a:pt x="112752" y="138310"/>
                </a:lnTo>
                <a:lnTo>
                  <a:pt x="43347" y="138310"/>
                </a:lnTo>
                <a:lnTo>
                  <a:pt x="27562" y="181657"/>
                </a:lnTo>
                <a:lnTo>
                  <a:pt x="0" y="181657"/>
                </a:lnTo>
                <a:lnTo>
                  <a:pt x="62390" y="16286"/>
                </a:lnTo>
                <a:lnTo>
                  <a:pt x="94461" y="16286"/>
                </a:lnTo>
                <a:lnTo>
                  <a:pt x="156851" y="181657"/>
                </a:lnTo>
                <a:close/>
                <a:moveTo>
                  <a:pt x="50864" y="116511"/>
                </a:moveTo>
                <a:lnTo>
                  <a:pt x="105236" y="116511"/>
                </a:lnTo>
                <a:lnTo>
                  <a:pt x="78175" y="39338"/>
                </a:lnTo>
                <a:lnTo>
                  <a:pt x="50864" y="116511"/>
                </a:lnTo>
                <a:close/>
                <a:moveTo>
                  <a:pt x="220294" y="184163"/>
                </a:moveTo>
                <a:cubicBezTo>
                  <a:pt x="212109" y="184163"/>
                  <a:pt x="204509" y="182659"/>
                  <a:pt x="197493" y="179652"/>
                </a:cubicBezTo>
                <a:cubicBezTo>
                  <a:pt x="190644" y="176646"/>
                  <a:pt x="185132" y="171802"/>
                  <a:pt x="180956" y="165120"/>
                </a:cubicBezTo>
                <a:cubicBezTo>
                  <a:pt x="176780" y="158438"/>
                  <a:pt x="174692" y="149752"/>
                  <a:pt x="174692" y="139062"/>
                </a:cubicBezTo>
                <a:lnTo>
                  <a:pt x="174692" y="56376"/>
                </a:lnTo>
                <a:lnTo>
                  <a:pt x="201502" y="56376"/>
                </a:lnTo>
                <a:lnTo>
                  <a:pt x="201502" y="132296"/>
                </a:lnTo>
                <a:cubicBezTo>
                  <a:pt x="201502" y="143655"/>
                  <a:pt x="203924" y="151506"/>
                  <a:pt x="208768" y="155849"/>
                </a:cubicBezTo>
                <a:cubicBezTo>
                  <a:pt x="213612" y="160025"/>
                  <a:pt x="220378" y="162113"/>
                  <a:pt x="229064" y="162113"/>
                </a:cubicBezTo>
                <a:cubicBezTo>
                  <a:pt x="233240" y="162113"/>
                  <a:pt x="237249" y="161445"/>
                  <a:pt x="241091" y="160109"/>
                </a:cubicBezTo>
                <a:cubicBezTo>
                  <a:pt x="245100" y="158605"/>
                  <a:pt x="248691" y="156350"/>
                  <a:pt x="251865" y="153344"/>
                </a:cubicBezTo>
                <a:cubicBezTo>
                  <a:pt x="255038" y="150170"/>
                  <a:pt x="257461" y="146161"/>
                  <a:pt x="259131" y="141317"/>
                </a:cubicBezTo>
                <a:cubicBezTo>
                  <a:pt x="260968" y="136472"/>
                  <a:pt x="261887" y="130793"/>
                  <a:pt x="261887" y="124278"/>
                </a:cubicBezTo>
                <a:lnTo>
                  <a:pt x="261887" y="56376"/>
                </a:lnTo>
                <a:lnTo>
                  <a:pt x="288697" y="56376"/>
                </a:lnTo>
                <a:lnTo>
                  <a:pt x="288697" y="181657"/>
                </a:lnTo>
                <a:lnTo>
                  <a:pt x="265144" y="181657"/>
                </a:lnTo>
                <a:lnTo>
                  <a:pt x="263892" y="161361"/>
                </a:lnTo>
                <a:cubicBezTo>
                  <a:pt x="259549" y="169212"/>
                  <a:pt x="253702" y="174975"/>
                  <a:pt x="246352" y="178650"/>
                </a:cubicBezTo>
                <a:cubicBezTo>
                  <a:pt x="239003" y="182325"/>
                  <a:pt x="230316" y="184163"/>
                  <a:pt x="220294" y="184163"/>
                </a:cubicBezTo>
                <a:close/>
                <a:moveTo>
                  <a:pt x="362153" y="19544"/>
                </a:moveTo>
                <a:lnTo>
                  <a:pt x="362153" y="144073"/>
                </a:lnTo>
                <a:cubicBezTo>
                  <a:pt x="362153" y="150253"/>
                  <a:pt x="363740" y="154763"/>
                  <a:pt x="366914" y="157603"/>
                </a:cubicBezTo>
                <a:cubicBezTo>
                  <a:pt x="370255" y="160443"/>
                  <a:pt x="374682" y="161863"/>
                  <a:pt x="380194" y="161863"/>
                </a:cubicBezTo>
                <a:cubicBezTo>
                  <a:pt x="384704" y="161863"/>
                  <a:pt x="388629" y="161194"/>
                  <a:pt x="391970" y="159858"/>
                </a:cubicBezTo>
                <a:cubicBezTo>
                  <a:pt x="395311" y="158355"/>
                  <a:pt x="398401" y="156350"/>
                  <a:pt x="401241" y="153845"/>
                </a:cubicBezTo>
                <a:lnTo>
                  <a:pt x="407254" y="173388"/>
                </a:lnTo>
                <a:cubicBezTo>
                  <a:pt x="403413" y="176729"/>
                  <a:pt x="398652" y="179402"/>
                  <a:pt x="392972" y="181406"/>
                </a:cubicBezTo>
                <a:cubicBezTo>
                  <a:pt x="387460" y="183244"/>
                  <a:pt x="381280" y="184163"/>
                  <a:pt x="374431" y="184163"/>
                </a:cubicBezTo>
                <a:cubicBezTo>
                  <a:pt x="367248" y="184163"/>
                  <a:pt x="360650" y="182993"/>
                  <a:pt x="354637" y="180655"/>
                </a:cubicBezTo>
                <a:cubicBezTo>
                  <a:pt x="348623" y="178316"/>
                  <a:pt x="343946" y="174558"/>
                  <a:pt x="340605" y="169379"/>
                </a:cubicBezTo>
                <a:cubicBezTo>
                  <a:pt x="337264" y="164034"/>
                  <a:pt x="335510" y="157102"/>
                  <a:pt x="335343" y="148583"/>
                </a:cubicBezTo>
                <a:lnTo>
                  <a:pt x="335343" y="27061"/>
                </a:lnTo>
                <a:lnTo>
                  <a:pt x="362153" y="19544"/>
                </a:lnTo>
                <a:close/>
                <a:moveTo>
                  <a:pt x="405250" y="56376"/>
                </a:moveTo>
                <a:lnTo>
                  <a:pt x="405250" y="77423"/>
                </a:lnTo>
                <a:lnTo>
                  <a:pt x="311290" y="77423"/>
                </a:lnTo>
                <a:lnTo>
                  <a:pt x="311290" y="56376"/>
                </a:lnTo>
                <a:lnTo>
                  <a:pt x="405250" y="56376"/>
                </a:lnTo>
                <a:close/>
                <a:moveTo>
                  <a:pt x="427734" y="181657"/>
                </a:moveTo>
                <a:lnTo>
                  <a:pt x="427734" y="0"/>
                </a:lnTo>
                <a:lnTo>
                  <a:pt x="454544" y="0"/>
                </a:lnTo>
                <a:lnTo>
                  <a:pt x="454544" y="76421"/>
                </a:lnTo>
                <a:cubicBezTo>
                  <a:pt x="458720" y="68570"/>
                  <a:pt x="464316" y="62891"/>
                  <a:pt x="471331" y="59383"/>
                </a:cubicBezTo>
                <a:cubicBezTo>
                  <a:pt x="478514" y="55708"/>
                  <a:pt x="486449" y="53871"/>
                  <a:pt x="495135" y="53871"/>
                </a:cubicBezTo>
                <a:cubicBezTo>
                  <a:pt x="503988" y="53871"/>
                  <a:pt x="511922" y="55625"/>
                  <a:pt x="518938" y="59132"/>
                </a:cubicBezTo>
                <a:cubicBezTo>
                  <a:pt x="526121" y="62473"/>
                  <a:pt x="531800" y="67568"/>
                  <a:pt x="535976" y="74417"/>
                </a:cubicBezTo>
                <a:cubicBezTo>
                  <a:pt x="540152" y="81265"/>
                  <a:pt x="542240" y="89952"/>
                  <a:pt x="542240" y="100475"/>
                </a:cubicBezTo>
                <a:lnTo>
                  <a:pt x="542240" y="181657"/>
                </a:lnTo>
                <a:lnTo>
                  <a:pt x="515430" y="181657"/>
                </a:lnTo>
                <a:lnTo>
                  <a:pt x="515430" y="108994"/>
                </a:lnTo>
                <a:cubicBezTo>
                  <a:pt x="515430" y="96633"/>
                  <a:pt x="512841" y="88031"/>
                  <a:pt x="507663" y="83186"/>
                </a:cubicBezTo>
                <a:cubicBezTo>
                  <a:pt x="502652" y="78342"/>
                  <a:pt x="496304" y="75920"/>
                  <a:pt x="488620" y="75920"/>
                </a:cubicBezTo>
                <a:cubicBezTo>
                  <a:pt x="483275" y="75920"/>
                  <a:pt x="477929" y="77256"/>
                  <a:pt x="472584" y="79929"/>
                </a:cubicBezTo>
                <a:cubicBezTo>
                  <a:pt x="467406" y="82435"/>
                  <a:pt x="463063" y="86611"/>
                  <a:pt x="459555" y="92457"/>
                </a:cubicBezTo>
                <a:cubicBezTo>
                  <a:pt x="456214" y="98137"/>
                  <a:pt x="454544" y="105820"/>
                  <a:pt x="454544" y="115509"/>
                </a:cubicBezTo>
                <a:lnTo>
                  <a:pt x="454544" y="181657"/>
                </a:lnTo>
                <a:lnTo>
                  <a:pt x="427734" y="181657"/>
                </a:lnTo>
                <a:close/>
                <a:moveTo>
                  <a:pt x="632227" y="53871"/>
                </a:moveTo>
                <a:cubicBezTo>
                  <a:pt x="644421" y="53871"/>
                  <a:pt x="655195" y="56460"/>
                  <a:pt x="664550" y="61638"/>
                </a:cubicBezTo>
                <a:cubicBezTo>
                  <a:pt x="673904" y="66816"/>
                  <a:pt x="681170" y="74333"/>
                  <a:pt x="686348" y="84189"/>
                </a:cubicBezTo>
                <a:cubicBezTo>
                  <a:pt x="691695" y="93877"/>
                  <a:pt x="694368" y="105486"/>
                  <a:pt x="694368" y="119017"/>
                </a:cubicBezTo>
                <a:cubicBezTo>
                  <a:pt x="694368" y="132547"/>
                  <a:pt x="691695" y="144240"/>
                  <a:pt x="686348" y="154095"/>
                </a:cubicBezTo>
                <a:cubicBezTo>
                  <a:pt x="681170" y="163784"/>
                  <a:pt x="673904" y="171217"/>
                  <a:pt x="664550" y="176395"/>
                </a:cubicBezTo>
                <a:cubicBezTo>
                  <a:pt x="655195" y="181573"/>
                  <a:pt x="644421" y="184163"/>
                  <a:pt x="632227" y="184163"/>
                </a:cubicBezTo>
                <a:cubicBezTo>
                  <a:pt x="620033" y="184163"/>
                  <a:pt x="609259" y="181573"/>
                  <a:pt x="599905" y="176395"/>
                </a:cubicBezTo>
                <a:cubicBezTo>
                  <a:pt x="590551" y="171217"/>
                  <a:pt x="583201" y="163784"/>
                  <a:pt x="577855" y="154095"/>
                </a:cubicBezTo>
                <a:cubicBezTo>
                  <a:pt x="572510" y="144240"/>
                  <a:pt x="569837" y="132547"/>
                  <a:pt x="569837" y="119017"/>
                </a:cubicBezTo>
                <a:cubicBezTo>
                  <a:pt x="569837" y="105486"/>
                  <a:pt x="572510" y="93877"/>
                  <a:pt x="577855" y="84189"/>
                </a:cubicBezTo>
                <a:cubicBezTo>
                  <a:pt x="583201" y="74333"/>
                  <a:pt x="590551" y="66816"/>
                  <a:pt x="599905" y="61638"/>
                </a:cubicBezTo>
                <a:cubicBezTo>
                  <a:pt x="609259" y="56460"/>
                  <a:pt x="620033" y="53871"/>
                  <a:pt x="632227" y="53871"/>
                </a:cubicBezTo>
                <a:close/>
                <a:moveTo>
                  <a:pt x="632227" y="74918"/>
                </a:moveTo>
                <a:cubicBezTo>
                  <a:pt x="624710" y="74918"/>
                  <a:pt x="618279" y="76672"/>
                  <a:pt x="612934" y="80180"/>
                </a:cubicBezTo>
                <a:cubicBezTo>
                  <a:pt x="607756" y="83520"/>
                  <a:pt x="603747" y="88448"/>
                  <a:pt x="600907" y="94963"/>
                </a:cubicBezTo>
                <a:cubicBezTo>
                  <a:pt x="598067" y="101477"/>
                  <a:pt x="596648" y="109495"/>
                  <a:pt x="596648" y="119017"/>
                </a:cubicBezTo>
                <a:cubicBezTo>
                  <a:pt x="596648" y="128371"/>
                  <a:pt x="598067" y="136389"/>
                  <a:pt x="600907" y="143070"/>
                </a:cubicBezTo>
                <a:cubicBezTo>
                  <a:pt x="603747" y="149585"/>
                  <a:pt x="607756" y="154596"/>
                  <a:pt x="612934" y="158104"/>
                </a:cubicBezTo>
                <a:cubicBezTo>
                  <a:pt x="618279" y="161445"/>
                  <a:pt x="624710" y="163115"/>
                  <a:pt x="632227" y="163115"/>
                </a:cubicBezTo>
                <a:cubicBezTo>
                  <a:pt x="639744" y="163115"/>
                  <a:pt x="646092" y="161445"/>
                  <a:pt x="651270" y="158104"/>
                </a:cubicBezTo>
                <a:cubicBezTo>
                  <a:pt x="656448" y="154596"/>
                  <a:pt x="660457" y="149585"/>
                  <a:pt x="663297" y="143070"/>
                </a:cubicBezTo>
                <a:cubicBezTo>
                  <a:pt x="666137" y="136389"/>
                  <a:pt x="667556" y="128371"/>
                  <a:pt x="667556" y="119017"/>
                </a:cubicBezTo>
                <a:cubicBezTo>
                  <a:pt x="667556" y="109495"/>
                  <a:pt x="666137" y="101477"/>
                  <a:pt x="663297" y="94963"/>
                </a:cubicBezTo>
                <a:cubicBezTo>
                  <a:pt x="660457" y="88448"/>
                  <a:pt x="656448" y="83520"/>
                  <a:pt x="651270" y="80180"/>
                </a:cubicBezTo>
                <a:cubicBezTo>
                  <a:pt x="646092" y="76672"/>
                  <a:pt x="639744" y="74918"/>
                  <a:pt x="632227" y="74918"/>
                </a:cubicBezTo>
                <a:close/>
                <a:moveTo>
                  <a:pt x="723085" y="181657"/>
                </a:moveTo>
                <a:lnTo>
                  <a:pt x="723085" y="56376"/>
                </a:lnTo>
                <a:lnTo>
                  <a:pt x="745886" y="56376"/>
                </a:lnTo>
                <a:lnTo>
                  <a:pt x="748392" y="78927"/>
                </a:lnTo>
                <a:cubicBezTo>
                  <a:pt x="751732" y="70742"/>
                  <a:pt x="756660" y="64561"/>
                  <a:pt x="763175" y="60385"/>
                </a:cubicBezTo>
                <a:cubicBezTo>
                  <a:pt x="769856" y="56042"/>
                  <a:pt x="778041" y="53871"/>
                  <a:pt x="787730" y="53871"/>
                </a:cubicBezTo>
                <a:cubicBezTo>
                  <a:pt x="790235" y="53871"/>
                  <a:pt x="792741" y="54121"/>
                  <a:pt x="795247" y="54622"/>
                </a:cubicBezTo>
                <a:cubicBezTo>
                  <a:pt x="797752" y="54956"/>
                  <a:pt x="799840" y="55541"/>
                  <a:pt x="801511" y="56376"/>
                </a:cubicBezTo>
                <a:lnTo>
                  <a:pt x="797752" y="79929"/>
                </a:lnTo>
                <a:cubicBezTo>
                  <a:pt x="795915" y="79261"/>
                  <a:pt x="793827" y="78760"/>
                  <a:pt x="791488" y="78426"/>
                </a:cubicBezTo>
                <a:cubicBezTo>
                  <a:pt x="789317" y="77925"/>
                  <a:pt x="786310" y="77674"/>
                  <a:pt x="782468" y="77674"/>
                </a:cubicBezTo>
                <a:cubicBezTo>
                  <a:pt x="777290" y="77674"/>
                  <a:pt x="772195" y="79094"/>
                  <a:pt x="767184" y="81934"/>
                </a:cubicBezTo>
                <a:cubicBezTo>
                  <a:pt x="762172" y="84606"/>
                  <a:pt x="757996" y="88699"/>
                  <a:pt x="754656" y="94211"/>
                </a:cubicBezTo>
                <a:cubicBezTo>
                  <a:pt x="751482" y="99723"/>
                  <a:pt x="749895" y="106739"/>
                  <a:pt x="749895" y="115258"/>
                </a:cubicBezTo>
                <a:lnTo>
                  <a:pt x="749895" y="181657"/>
                </a:lnTo>
                <a:lnTo>
                  <a:pt x="723085" y="181657"/>
                </a:lnTo>
                <a:close/>
                <a:moveTo>
                  <a:pt x="865265" y="184163"/>
                </a:moveTo>
                <a:cubicBezTo>
                  <a:pt x="852736" y="184163"/>
                  <a:pt x="841294" y="181740"/>
                  <a:pt x="830938" y="176896"/>
                </a:cubicBezTo>
                <a:cubicBezTo>
                  <a:pt x="820581" y="172052"/>
                  <a:pt x="812396" y="165203"/>
                  <a:pt x="806383" y="156350"/>
                </a:cubicBezTo>
                <a:lnTo>
                  <a:pt x="824924" y="140314"/>
                </a:lnTo>
                <a:cubicBezTo>
                  <a:pt x="828599" y="147163"/>
                  <a:pt x="833861" y="152675"/>
                  <a:pt x="840710" y="156851"/>
                </a:cubicBezTo>
                <a:cubicBezTo>
                  <a:pt x="847725" y="160860"/>
                  <a:pt x="856077" y="162865"/>
                  <a:pt x="865766" y="162865"/>
                </a:cubicBezTo>
                <a:cubicBezTo>
                  <a:pt x="873450" y="162865"/>
                  <a:pt x="879547" y="161529"/>
                  <a:pt x="884057" y="158856"/>
                </a:cubicBezTo>
                <a:cubicBezTo>
                  <a:pt x="888567" y="156183"/>
                  <a:pt x="890822" y="152425"/>
                  <a:pt x="890822" y="147581"/>
                </a:cubicBezTo>
                <a:cubicBezTo>
                  <a:pt x="890822" y="144407"/>
                  <a:pt x="889736" y="141651"/>
                  <a:pt x="887564" y="139312"/>
                </a:cubicBezTo>
                <a:cubicBezTo>
                  <a:pt x="885560" y="136806"/>
                  <a:pt x="881635" y="134886"/>
                  <a:pt x="875788" y="133549"/>
                </a:cubicBezTo>
                <a:lnTo>
                  <a:pt x="849479" y="128037"/>
                </a:lnTo>
                <a:cubicBezTo>
                  <a:pt x="836116" y="125364"/>
                  <a:pt x="826595" y="121105"/>
                  <a:pt x="820915" y="115258"/>
                </a:cubicBezTo>
                <a:cubicBezTo>
                  <a:pt x="815236" y="109245"/>
                  <a:pt x="812396" y="101644"/>
                  <a:pt x="812396" y="92457"/>
                </a:cubicBezTo>
                <a:cubicBezTo>
                  <a:pt x="812396" y="85608"/>
                  <a:pt x="814401" y="79261"/>
                  <a:pt x="818410" y="73414"/>
                </a:cubicBezTo>
                <a:cubicBezTo>
                  <a:pt x="822419" y="67568"/>
                  <a:pt x="828265" y="62891"/>
                  <a:pt x="835949" y="59383"/>
                </a:cubicBezTo>
                <a:cubicBezTo>
                  <a:pt x="843800" y="55708"/>
                  <a:pt x="853154" y="53871"/>
                  <a:pt x="864012" y="53871"/>
                </a:cubicBezTo>
                <a:cubicBezTo>
                  <a:pt x="876540" y="53871"/>
                  <a:pt x="887230" y="56126"/>
                  <a:pt x="896084" y="60636"/>
                </a:cubicBezTo>
                <a:cubicBezTo>
                  <a:pt x="904937" y="64979"/>
                  <a:pt x="911702" y="71243"/>
                  <a:pt x="916379" y="79428"/>
                </a:cubicBezTo>
                <a:lnTo>
                  <a:pt x="897837" y="94963"/>
                </a:lnTo>
                <a:cubicBezTo>
                  <a:pt x="894664" y="88281"/>
                  <a:pt x="889987" y="83353"/>
                  <a:pt x="883806" y="80180"/>
                </a:cubicBezTo>
                <a:cubicBezTo>
                  <a:pt x="877626" y="76839"/>
                  <a:pt x="871195" y="75168"/>
                  <a:pt x="864513" y="75168"/>
                </a:cubicBezTo>
                <a:cubicBezTo>
                  <a:pt x="859168" y="75168"/>
                  <a:pt x="854574" y="75837"/>
                  <a:pt x="850732" y="77173"/>
                </a:cubicBezTo>
                <a:cubicBezTo>
                  <a:pt x="846890" y="78509"/>
                  <a:pt x="843967" y="80347"/>
                  <a:pt x="841962" y="82685"/>
                </a:cubicBezTo>
                <a:cubicBezTo>
                  <a:pt x="839958" y="85024"/>
                  <a:pt x="838956" y="87780"/>
                  <a:pt x="838956" y="90954"/>
                </a:cubicBezTo>
                <a:cubicBezTo>
                  <a:pt x="838956" y="94295"/>
                  <a:pt x="840208" y="97218"/>
                  <a:pt x="842714" y="99723"/>
                </a:cubicBezTo>
                <a:cubicBezTo>
                  <a:pt x="845220" y="102229"/>
                  <a:pt x="849730" y="104150"/>
                  <a:pt x="856244" y="105486"/>
                </a:cubicBezTo>
                <a:lnTo>
                  <a:pt x="884808" y="111500"/>
                </a:lnTo>
                <a:cubicBezTo>
                  <a:pt x="896835" y="113838"/>
                  <a:pt x="905271" y="117847"/>
                  <a:pt x="910115" y="123527"/>
                </a:cubicBezTo>
                <a:cubicBezTo>
                  <a:pt x="915126" y="129039"/>
                  <a:pt x="917632" y="135804"/>
                  <a:pt x="917632" y="143822"/>
                </a:cubicBezTo>
                <a:cubicBezTo>
                  <a:pt x="917632" y="151840"/>
                  <a:pt x="915544" y="158939"/>
                  <a:pt x="911368" y="165120"/>
                </a:cubicBezTo>
                <a:cubicBezTo>
                  <a:pt x="907192" y="171133"/>
                  <a:pt x="901178" y="175811"/>
                  <a:pt x="893327" y="179151"/>
                </a:cubicBezTo>
                <a:cubicBezTo>
                  <a:pt x="885476" y="182492"/>
                  <a:pt x="876122" y="184163"/>
                  <a:pt x="865265" y="184163"/>
                </a:cubicBezTo>
                <a:close/>
              </a:path>
            </a:pathLst>
          </a:custGeom>
          <a:solidFill>
            <a:srgbClr val="380078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45" name="Forma libre: forma 44">
            <a:extLst>
              <a:ext uri="{FF2B5EF4-FFF2-40B4-BE49-F238E27FC236}">
                <a16:creationId xmlns:a16="http://schemas.microsoft.com/office/drawing/2014/main" id="{B7B642B6-1B81-F753-41C9-F3A5FB37E679}"/>
              </a:ext>
            </a:extLst>
          </p:cNvPr>
          <p:cNvSpPr/>
          <p:nvPr/>
        </p:nvSpPr>
        <p:spPr>
          <a:xfrm>
            <a:off x="6111062" y="3175262"/>
            <a:ext cx="317823" cy="211884"/>
          </a:xfrm>
          <a:custGeom>
            <a:avLst/>
            <a:gdLst>
              <a:gd name="connsiteX0" fmla="*/ 0 w 317823"/>
              <a:gd name="connsiteY0" fmla="*/ 109154 h 211884"/>
              <a:gd name="connsiteX1" fmla="*/ 101435 w 317823"/>
              <a:gd name="connsiteY1" fmla="*/ 211884 h 211884"/>
              <a:gd name="connsiteX2" fmla="*/ 317823 w 317823"/>
              <a:gd name="connsiteY2" fmla="*/ 0 h 21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7823" h="211884">
                <a:moveTo>
                  <a:pt x="0" y="109154"/>
                </a:moveTo>
                <a:cubicBezTo>
                  <a:pt x="0" y="109154"/>
                  <a:pt x="87905" y="211884"/>
                  <a:pt x="101435" y="211884"/>
                </a:cubicBezTo>
                <a:cubicBezTo>
                  <a:pt x="114959" y="211884"/>
                  <a:pt x="317823" y="0"/>
                  <a:pt x="317823" y="0"/>
                </a:cubicBezTo>
              </a:path>
            </a:pathLst>
          </a:custGeom>
          <a:noFill/>
          <a:ln w="50840" cap="rnd">
            <a:solidFill>
              <a:srgbClr val="FFA200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46" name="Forma libre: forma 45">
            <a:extLst>
              <a:ext uri="{FF2B5EF4-FFF2-40B4-BE49-F238E27FC236}">
                <a16:creationId xmlns:a16="http://schemas.microsoft.com/office/drawing/2014/main" id="{79D0A70B-96C7-78CF-84DF-C62DE77D15EE}"/>
              </a:ext>
            </a:extLst>
          </p:cNvPr>
          <p:cNvSpPr/>
          <p:nvPr/>
        </p:nvSpPr>
        <p:spPr>
          <a:xfrm>
            <a:off x="6118022" y="3690304"/>
            <a:ext cx="317823" cy="211884"/>
          </a:xfrm>
          <a:custGeom>
            <a:avLst/>
            <a:gdLst>
              <a:gd name="connsiteX0" fmla="*/ 0 w 317823"/>
              <a:gd name="connsiteY0" fmla="*/ 109154 h 211884"/>
              <a:gd name="connsiteX1" fmla="*/ 101435 w 317823"/>
              <a:gd name="connsiteY1" fmla="*/ 211884 h 211884"/>
              <a:gd name="connsiteX2" fmla="*/ 317823 w 317823"/>
              <a:gd name="connsiteY2" fmla="*/ 0 h 21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7823" h="211884">
                <a:moveTo>
                  <a:pt x="0" y="109154"/>
                </a:moveTo>
                <a:cubicBezTo>
                  <a:pt x="0" y="109154"/>
                  <a:pt x="87905" y="211884"/>
                  <a:pt x="101435" y="211884"/>
                </a:cubicBezTo>
                <a:cubicBezTo>
                  <a:pt x="114959" y="211884"/>
                  <a:pt x="317823" y="0"/>
                  <a:pt x="317823" y="0"/>
                </a:cubicBezTo>
              </a:path>
            </a:pathLst>
          </a:custGeom>
          <a:noFill/>
          <a:ln w="50840" cap="rnd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47" name="Forma libre: forma 46">
            <a:extLst>
              <a:ext uri="{FF2B5EF4-FFF2-40B4-BE49-F238E27FC236}">
                <a16:creationId xmlns:a16="http://schemas.microsoft.com/office/drawing/2014/main" id="{982D2F04-515B-5003-84C9-E6790A442583}"/>
              </a:ext>
            </a:extLst>
          </p:cNvPr>
          <p:cNvSpPr/>
          <p:nvPr/>
        </p:nvSpPr>
        <p:spPr>
          <a:xfrm>
            <a:off x="6702665" y="3175262"/>
            <a:ext cx="317823" cy="211884"/>
          </a:xfrm>
          <a:custGeom>
            <a:avLst/>
            <a:gdLst>
              <a:gd name="connsiteX0" fmla="*/ 0 w 317823"/>
              <a:gd name="connsiteY0" fmla="*/ 109154 h 211884"/>
              <a:gd name="connsiteX1" fmla="*/ 101435 w 317823"/>
              <a:gd name="connsiteY1" fmla="*/ 211884 h 211884"/>
              <a:gd name="connsiteX2" fmla="*/ 317823 w 317823"/>
              <a:gd name="connsiteY2" fmla="*/ 0 h 21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7823" h="211884">
                <a:moveTo>
                  <a:pt x="0" y="109154"/>
                </a:moveTo>
                <a:cubicBezTo>
                  <a:pt x="0" y="109154"/>
                  <a:pt x="87905" y="211884"/>
                  <a:pt x="101435" y="211884"/>
                </a:cubicBezTo>
                <a:cubicBezTo>
                  <a:pt x="114959" y="211884"/>
                  <a:pt x="317823" y="0"/>
                  <a:pt x="317823" y="0"/>
                </a:cubicBezTo>
              </a:path>
            </a:pathLst>
          </a:custGeom>
          <a:noFill/>
          <a:ln w="50840" cap="rnd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48" name="Forma libre: forma 47">
            <a:extLst>
              <a:ext uri="{FF2B5EF4-FFF2-40B4-BE49-F238E27FC236}">
                <a16:creationId xmlns:a16="http://schemas.microsoft.com/office/drawing/2014/main" id="{D6793CF6-D7C1-A677-9050-BBFD363D4ABB}"/>
              </a:ext>
            </a:extLst>
          </p:cNvPr>
          <p:cNvSpPr/>
          <p:nvPr/>
        </p:nvSpPr>
        <p:spPr>
          <a:xfrm>
            <a:off x="6723545" y="3669424"/>
            <a:ext cx="317823" cy="211884"/>
          </a:xfrm>
          <a:custGeom>
            <a:avLst/>
            <a:gdLst>
              <a:gd name="connsiteX0" fmla="*/ 0 w 317823"/>
              <a:gd name="connsiteY0" fmla="*/ 109154 h 211884"/>
              <a:gd name="connsiteX1" fmla="*/ 101435 w 317823"/>
              <a:gd name="connsiteY1" fmla="*/ 211884 h 211884"/>
              <a:gd name="connsiteX2" fmla="*/ 317823 w 317823"/>
              <a:gd name="connsiteY2" fmla="*/ 0 h 21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7823" h="211884">
                <a:moveTo>
                  <a:pt x="0" y="109154"/>
                </a:moveTo>
                <a:cubicBezTo>
                  <a:pt x="0" y="109154"/>
                  <a:pt x="87905" y="211884"/>
                  <a:pt x="101435" y="211884"/>
                </a:cubicBezTo>
                <a:cubicBezTo>
                  <a:pt x="114959" y="211884"/>
                  <a:pt x="317823" y="0"/>
                  <a:pt x="317823" y="0"/>
                </a:cubicBezTo>
              </a:path>
            </a:pathLst>
          </a:custGeom>
          <a:noFill/>
          <a:ln w="50840" cap="rnd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49" name="Forma libre: forma 48">
            <a:extLst>
              <a:ext uri="{FF2B5EF4-FFF2-40B4-BE49-F238E27FC236}">
                <a16:creationId xmlns:a16="http://schemas.microsoft.com/office/drawing/2014/main" id="{6DBFE4ED-2A4D-4757-FF32-CDCC3DE6DE59}"/>
              </a:ext>
            </a:extLst>
          </p:cNvPr>
          <p:cNvSpPr/>
          <p:nvPr/>
        </p:nvSpPr>
        <p:spPr>
          <a:xfrm>
            <a:off x="6702665" y="4247107"/>
            <a:ext cx="317823" cy="211884"/>
          </a:xfrm>
          <a:custGeom>
            <a:avLst/>
            <a:gdLst>
              <a:gd name="connsiteX0" fmla="*/ 0 w 317823"/>
              <a:gd name="connsiteY0" fmla="*/ 109154 h 211884"/>
              <a:gd name="connsiteX1" fmla="*/ 101435 w 317823"/>
              <a:gd name="connsiteY1" fmla="*/ 211884 h 211884"/>
              <a:gd name="connsiteX2" fmla="*/ 317823 w 317823"/>
              <a:gd name="connsiteY2" fmla="*/ 0 h 21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7823" h="211884">
                <a:moveTo>
                  <a:pt x="0" y="109154"/>
                </a:moveTo>
                <a:cubicBezTo>
                  <a:pt x="0" y="109154"/>
                  <a:pt x="87905" y="211884"/>
                  <a:pt x="101435" y="211884"/>
                </a:cubicBezTo>
                <a:cubicBezTo>
                  <a:pt x="114959" y="211884"/>
                  <a:pt x="317823" y="0"/>
                  <a:pt x="317823" y="0"/>
                </a:cubicBezTo>
              </a:path>
            </a:pathLst>
          </a:custGeom>
          <a:noFill/>
          <a:ln w="50840" cap="rnd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50" name="Forma libre: forma 49">
            <a:extLst>
              <a:ext uri="{FF2B5EF4-FFF2-40B4-BE49-F238E27FC236}">
                <a16:creationId xmlns:a16="http://schemas.microsoft.com/office/drawing/2014/main" id="{7F167623-55D2-F2D9-2819-CDD8E76CE51E}"/>
              </a:ext>
            </a:extLst>
          </p:cNvPr>
          <p:cNvSpPr/>
          <p:nvPr/>
        </p:nvSpPr>
        <p:spPr>
          <a:xfrm>
            <a:off x="6131942" y="4233187"/>
            <a:ext cx="291674" cy="285361"/>
          </a:xfrm>
          <a:custGeom>
            <a:avLst/>
            <a:gdLst>
              <a:gd name="connsiteX0" fmla="*/ 0 w 291674"/>
              <a:gd name="connsiteY0" fmla="*/ 285361 h 285361"/>
              <a:gd name="connsiteX1" fmla="*/ 291674 w 291674"/>
              <a:gd name="connsiteY1" fmla="*/ 0 h 28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1674" h="285361">
                <a:moveTo>
                  <a:pt x="0" y="285361"/>
                </a:moveTo>
                <a:cubicBezTo>
                  <a:pt x="18228" y="285361"/>
                  <a:pt x="291674" y="0"/>
                  <a:pt x="291674" y="0"/>
                </a:cubicBezTo>
              </a:path>
            </a:pathLst>
          </a:custGeom>
          <a:noFill/>
          <a:ln w="48709" cap="rnd">
            <a:solidFill>
              <a:srgbClr val="E4005F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51" name="Forma libre: forma 50">
            <a:extLst>
              <a:ext uri="{FF2B5EF4-FFF2-40B4-BE49-F238E27FC236}">
                <a16:creationId xmlns:a16="http://schemas.microsoft.com/office/drawing/2014/main" id="{14AA5481-6728-4815-5092-B7FBEB432D70}"/>
              </a:ext>
            </a:extLst>
          </p:cNvPr>
          <p:cNvSpPr/>
          <p:nvPr/>
        </p:nvSpPr>
        <p:spPr>
          <a:xfrm>
            <a:off x="6131956" y="4233187"/>
            <a:ext cx="291680" cy="285361"/>
          </a:xfrm>
          <a:custGeom>
            <a:avLst/>
            <a:gdLst>
              <a:gd name="connsiteX0" fmla="*/ 291681 w 291680"/>
              <a:gd name="connsiteY0" fmla="*/ 285361 h 285361"/>
              <a:gd name="connsiteX1" fmla="*/ 0 w 291680"/>
              <a:gd name="connsiteY1" fmla="*/ 0 h 28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1680" h="285361">
                <a:moveTo>
                  <a:pt x="291681" y="285361"/>
                </a:moveTo>
                <a:cubicBezTo>
                  <a:pt x="273446" y="285361"/>
                  <a:pt x="0" y="0"/>
                  <a:pt x="0" y="0"/>
                </a:cubicBezTo>
              </a:path>
            </a:pathLst>
          </a:custGeom>
          <a:noFill/>
          <a:ln w="48709" cap="rnd">
            <a:solidFill>
              <a:srgbClr val="E4005F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52" name="Forma libre: forma 51">
            <a:extLst>
              <a:ext uri="{FF2B5EF4-FFF2-40B4-BE49-F238E27FC236}">
                <a16:creationId xmlns:a16="http://schemas.microsoft.com/office/drawing/2014/main" id="{50081DDF-CF32-D33D-3485-C5B8B958C3D9}"/>
              </a:ext>
            </a:extLst>
          </p:cNvPr>
          <p:cNvSpPr/>
          <p:nvPr/>
        </p:nvSpPr>
        <p:spPr>
          <a:xfrm>
            <a:off x="1102997" y="4142709"/>
            <a:ext cx="5189026" cy="1120563"/>
          </a:xfrm>
          <a:custGeom>
            <a:avLst/>
            <a:gdLst>
              <a:gd name="connsiteX0" fmla="*/ 5178587 w 5189026"/>
              <a:gd name="connsiteY0" fmla="*/ 1110124 h 1120563"/>
              <a:gd name="connsiteX1" fmla="*/ 5178587 w 5189026"/>
              <a:gd name="connsiteY1" fmla="*/ 1120564 h 1120563"/>
              <a:gd name="connsiteX2" fmla="*/ 5189027 w 5189026"/>
              <a:gd name="connsiteY2" fmla="*/ 1120564 h 1120563"/>
              <a:gd name="connsiteX3" fmla="*/ 5189027 w 5189026"/>
              <a:gd name="connsiteY3" fmla="*/ 1110124 h 1120563"/>
              <a:gd name="connsiteX4" fmla="*/ 5178587 w 5189026"/>
              <a:gd name="connsiteY4" fmla="*/ 1110124 h 1120563"/>
              <a:gd name="connsiteX5" fmla="*/ 76880 w 5189026"/>
              <a:gd name="connsiteY5" fmla="*/ 1110124 h 1120563"/>
              <a:gd name="connsiteX6" fmla="*/ 66440 w 5189026"/>
              <a:gd name="connsiteY6" fmla="*/ 1110124 h 1120563"/>
              <a:gd name="connsiteX7" fmla="*/ 66440 w 5189026"/>
              <a:gd name="connsiteY7" fmla="*/ 1120564 h 1120563"/>
              <a:gd name="connsiteX8" fmla="*/ 76880 w 5189026"/>
              <a:gd name="connsiteY8" fmla="*/ 1120564 h 1120563"/>
              <a:gd name="connsiteX9" fmla="*/ 76880 w 5189026"/>
              <a:gd name="connsiteY9" fmla="*/ 1110124 h 1120563"/>
              <a:gd name="connsiteX10" fmla="*/ 84263 w 5189026"/>
              <a:gd name="connsiteY10" fmla="*/ 3054 h 1120563"/>
              <a:gd name="connsiteX11" fmla="*/ 69498 w 5189026"/>
              <a:gd name="connsiteY11" fmla="*/ 3054 h 1120563"/>
              <a:gd name="connsiteX12" fmla="*/ 3058 w 5189026"/>
              <a:gd name="connsiteY12" fmla="*/ 69494 h 1120563"/>
              <a:gd name="connsiteX13" fmla="*/ 3058 w 5189026"/>
              <a:gd name="connsiteY13" fmla="*/ 84263 h 1120563"/>
              <a:gd name="connsiteX14" fmla="*/ 17822 w 5189026"/>
              <a:gd name="connsiteY14" fmla="*/ 84263 h 1120563"/>
              <a:gd name="connsiteX15" fmla="*/ 76880 w 5189026"/>
              <a:gd name="connsiteY15" fmla="*/ 25201 h 1120563"/>
              <a:gd name="connsiteX16" fmla="*/ 135938 w 5189026"/>
              <a:gd name="connsiteY16" fmla="*/ 84263 h 1120563"/>
              <a:gd name="connsiteX17" fmla="*/ 150703 w 5189026"/>
              <a:gd name="connsiteY17" fmla="*/ 84263 h 1120563"/>
              <a:gd name="connsiteX18" fmla="*/ 150703 w 5189026"/>
              <a:gd name="connsiteY18" fmla="*/ 69494 h 1120563"/>
              <a:gd name="connsiteX19" fmla="*/ 84263 w 5189026"/>
              <a:gd name="connsiteY19" fmla="*/ 3054 h 1120563"/>
              <a:gd name="connsiteX20" fmla="*/ 5178587 w 5189026"/>
              <a:gd name="connsiteY20" fmla="*/ 1110124 h 1120563"/>
              <a:gd name="connsiteX21" fmla="*/ 5178587 w 5189026"/>
              <a:gd name="connsiteY21" fmla="*/ 1099684 h 1120563"/>
              <a:gd name="connsiteX22" fmla="*/ 76880 w 5189026"/>
              <a:gd name="connsiteY22" fmla="*/ 1099684 h 1120563"/>
              <a:gd name="connsiteX23" fmla="*/ 76880 w 5189026"/>
              <a:gd name="connsiteY23" fmla="*/ 1110124 h 1120563"/>
              <a:gd name="connsiteX24" fmla="*/ 76880 w 5189026"/>
              <a:gd name="connsiteY24" fmla="*/ 1120564 h 1120563"/>
              <a:gd name="connsiteX25" fmla="*/ 5178587 w 5189026"/>
              <a:gd name="connsiteY25" fmla="*/ 1120564 h 1120563"/>
              <a:gd name="connsiteX26" fmla="*/ 5178587 w 5189026"/>
              <a:gd name="connsiteY26" fmla="*/ 1110124 h 1120563"/>
              <a:gd name="connsiteX27" fmla="*/ 76880 w 5189026"/>
              <a:gd name="connsiteY27" fmla="*/ 1110124 h 1120563"/>
              <a:gd name="connsiteX28" fmla="*/ 87320 w 5189026"/>
              <a:gd name="connsiteY28" fmla="*/ 1110124 h 1120563"/>
              <a:gd name="connsiteX29" fmla="*/ 87320 w 5189026"/>
              <a:gd name="connsiteY29" fmla="*/ 10438 h 1120563"/>
              <a:gd name="connsiteX30" fmla="*/ 76880 w 5189026"/>
              <a:gd name="connsiteY30" fmla="*/ 10438 h 1120563"/>
              <a:gd name="connsiteX31" fmla="*/ 66440 w 5189026"/>
              <a:gd name="connsiteY31" fmla="*/ 10438 h 1120563"/>
              <a:gd name="connsiteX32" fmla="*/ 66440 w 5189026"/>
              <a:gd name="connsiteY32" fmla="*/ 1110124 h 1120563"/>
              <a:gd name="connsiteX33" fmla="*/ 76880 w 5189026"/>
              <a:gd name="connsiteY33" fmla="*/ 1110124 h 1120563"/>
              <a:gd name="connsiteX34" fmla="*/ 5178587 w 5189026"/>
              <a:gd name="connsiteY34" fmla="*/ 551581 h 1120563"/>
              <a:gd name="connsiteX35" fmla="*/ 5168147 w 5189026"/>
              <a:gd name="connsiteY35" fmla="*/ 551581 h 1120563"/>
              <a:gd name="connsiteX36" fmla="*/ 5168147 w 5189026"/>
              <a:gd name="connsiteY36" fmla="*/ 1110124 h 1120563"/>
              <a:gd name="connsiteX37" fmla="*/ 5178587 w 5189026"/>
              <a:gd name="connsiteY37" fmla="*/ 1110124 h 1120563"/>
              <a:gd name="connsiteX38" fmla="*/ 5189027 w 5189026"/>
              <a:gd name="connsiteY38" fmla="*/ 1110124 h 1120563"/>
              <a:gd name="connsiteX39" fmla="*/ 5189027 w 5189026"/>
              <a:gd name="connsiteY39" fmla="*/ 551581 h 1120563"/>
              <a:gd name="connsiteX40" fmla="*/ 5178587 w 5189026"/>
              <a:gd name="connsiteY40" fmla="*/ 551581 h 1120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89026" h="1120563">
                <a:moveTo>
                  <a:pt x="5178587" y="1110124"/>
                </a:moveTo>
                <a:lnTo>
                  <a:pt x="5178587" y="1120564"/>
                </a:lnTo>
                <a:lnTo>
                  <a:pt x="5189027" y="1120564"/>
                </a:lnTo>
                <a:lnTo>
                  <a:pt x="5189027" y="1110124"/>
                </a:lnTo>
                <a:lnTo>
                  <a:pt x="5178587" y="1110124"/>
                </a:lnTo>
                <a:close/>
                <a:moveTo>
                  <a:pt x="76880" y="1110124"/>
                </a:moveTo>
                <a:lnTo>
                  <a:pt x="66440" y="1110124"/>
                </a:lnTo>
                <a:lnTo>
                  <a:pt x="66440" y="1120564"/>
                </a:lnTo>
                <a:lnTo>
                  <a:pt x="76880" y="1120564"/>
                </a:lnTo>
                <a:lnTo>
                  <a:pt x="76880" y="1110124"/>
                </a:lnTo>
                <a:close/>
                <a:moveTo>
                  <a:pt x="84263" y="3054"/>
                </a:moveTo>
                <a:cubicBezTo>
                  <a:pt x="80186" y="-1018"/>
                  <a:pt x="73575" y="-1018"/>
                  <a:pt x="69498" y="3054"/>
                </a:cubicBezTo>
                <a:lnTo>
                  <a:pt x="3058" y="69494"/>
                </a:lnTo>
                <a:cubicBezTo>
                  <a:pt x="-1019" y="73573"/>
                  <a:pt x="-1019" y="80185"/>
                  <a:pt x="3058" y="84263"/>
                </a:cubicBezTo>
                <a:cubicBezTo>
                  <a:pt x="7135" y="88335"/>
                  <a:pt x="13745" y="88335"/>
                  <a:pt x="17822" y="84263"/>
                </a:cubicBezTo>
                <a:lnTo>
                  <a:pt x="76880" y="25201"/>
                </a:lnTo>
                <a:lnTo>
                  <a:pt x="135938" y="84263"/>
                </a:lnTo>
                <a:cubicBezTo>
                  <a:pt x="140015" y="88335"/>
                  <a:pt x="146625" y="88335"/>
                  <a:pt x="150703" y="84263"/>
                </a:cubicBezTo>
                <a:cubicBezTo>
                  <a:pt x="154780" y="80185"/>
                  <a:pt x="154780" y="73573"/>
                  <a:pt x="150703" y="69494"/>
                </a:cubicBezTo>
                <a:lnTo>
                  <a:pt x="84263" y="3054"/>
                </a:lnTo>
                <a:close/>
                <a:moveTo>
                  <a:pt x="5178587" y="1110124"/>
                </a:moveTo>
                <a:lnTo>
                  <a:pt x="5178587" y="1099684"/>
                </a:lnTo>
                <a:lnTo>
                  <a:pt x="76880" y="1099684"/>
                </a:lnTo>
                <a:lnTo>
                  <a:pt x="76880" y="1110124"/>
                </a:lnTo>
                <a:lnTo>
                  <a:pt x="76880" y="1120564"/>
                </a:lnTo>
                <a:lnTo>
                  <a:pt x="5178587" y="1120564"/>
                </a:lnTo>
                <a:lnTo>
                  <a:pt x="5178587" y="1110124"/>
                </a:lnTo>
                <a:close/>
                <a:moveTo>
                  <a:pt x="76880" y="1110124"/>
                </a:moveTo>
                <a:lnTo>
                  <a:pt x="87320" y="1110124"/>
                </a:lnTo>
                <a:lnTo>
                  <a:pt x="87320" y="10438"/>
                </a:lnTo>
                <a:lnTo>
                  <a:pt x="76880" y="10438"/>
                </a:lnTo>
                <a:lnTo>
                  <a:pt x="66440" y="10438"/>
                </a:lnTo>
                <a:lnTo>
                  <a:pt x="66440" y="1110124"/>
                </a:lnTo>
                <a:lnTo>
                  <a:pt x="76880" y="1110124"/>
                </a:lnTo>
                <a:close/>
                <a:moveTo>
                  <a:pt x="5178587" y="551581"/>
                </a:moveTo>
                <a:lnTo>
                  <a:pt x="5168147" y="551581"/>
                </a:lnTo>
                <a:lnTo>
                  <a:pt x="5168147" y="1110124"/>
                </a:lnTo>
                <a:lnTo>
                  <a:pt x="5178587" y="1110124"/>
                </a:lnTo>
                <a:lnTo>
                  <a:pt x="5189027" y="1110124"/>
                </a:lnTo>
                <a:lnTo>
                  <a:pt x="5189027" y="551581"/>
                </a:lnTo>
                <a:lnTo>
                  <a:pt x="5178587" y="551581"/>
                </a:lnTo>
                <a:close/>
              </a:path>
            </a:pathLst>
          </a:custGeom>
          <a:solidFill>
            <a:srgbClr val="00B5C9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53" name="Forma libre: forma 52">
            <a:extLst>
              <a:ext uri="{FF2B5EF4-FFF2-40B4-BE49-F238E27FC236}">
                <a16:creationId xmlns:a16="http://schemas.microsoft.com/office/drawing/2014/main" id="{4B91D6DC-D2FE-55AD-B409-6666A9BA0F3A}"/>
              </a:ext>
            </a:extLst>
          </p:cNvPr>
          <p:cNvSpPr/>
          <p:nvPr/>
        </p:nvSpPr>
        <p:spPr>
          <a:xfrm>
            <a:off x="6128894" y="2348662"/>
            <a:ext cx="326251" cy="261194"/>
          </a:xfrm>
          <a:custGeom>
            <a:avLst/>
            <a:gdLst>
              <a:gd name="connsiteX0" fmla="*/ 62425 w 326251"/>
              <a:gd name="connsiteY0" fmla="*/ 3658 h 261194"/>
              <a:gd name="connsiteX1" fmla="*/ 59014 w 326251"/>
              <a:gd name="connsiteY1" fmla="*/ 1080 h 261194"/>
              <a:gd name="connsiteX2" fmla="*/ 54873 w 326251"/>
              <a:gd name="connsiteY2" fmla="*/ 16 h 261194"/>
              <a:gd name="connsiteX3" fmla="*/ 50641 w 326251"/>
              <a:gd name="connsiteY3" fmla="*/ 630 h 261194"/>
              <a:gd name="connsiteX4" fmla="*/ 46980 w 326251"/>
              <a:gd name="connsiteY4" fmla="*/ 2827 h 261194"/>
              <a:gd name="connsiteX5" fmla="*/ 44440 w 326251"/>
              <a:gd name="connsiteY5" fmla="*/ 6268 h 261194"/>
              <a:gd name="connsiteX6" fmla="*/ 43424 w 326251"/>
              <a:gd name="connsiteY6" fmla="*/ 10421 h 261194"/>
              <a:gd name="connsiteX7" fmla="*/ 44092 w 326251"/>
              <a:gd name="connsiteY7" fmla="*/ 14644 h 261194"/>
              <a:gd name="connsiteX8" fmla="*/ 46333 w 326251"/>
              <a:gd name="connsiteY8" fmla="*/ 18285 h 261194"/>
              <a:gd name="connsiteX9" fmla="*/ 72489 w 326251"/>
              <a:gd name="connsiteY9" fmla="*/ 47063 h 261194"/>
              <a:gd name="connsiteX10" fmla="*/ 940 w 326251"/>
              <a:gd name="connsiteY10" fmla="*/ 126193 h 261194"/>
              <a:gd name="connsiteX11" fmla="*/ 0 w 326251"/>
              <a:gd name="connsiteY11" fmla="*/ 130610 h 261194"/>
              <a:gd name="connsiteX12" fmla="*/ 940 w 326251"/>
              <a:gd name="connsiteY12" fmla="*/ 135029 h 261194"/>
              <a:gd name="connsiteX13" fmla="*/ 38531 w 326251"/>
              <a:gd name="connsiteY13" fmla="*/ 187229 h 261194"/>
              <a:gd name="connsiteX14" fmla="*/ 163129 w 326251"/>
              <a:gd name="connsiteY14" fmla="*/ 239348 h 261194"/>
              <a:gd name="connsiteX15" fmla="*/ 233913 w 326251"/>
              <a:gd name="connsiteY15" fmla="*/ 224625 h 261194"/>
              <a:gd name="connsiteX16" fmla="*/ 263820 w 326251"/>
              <a:gd name="connsiteY16" fmla="*/ 257536 h 261194"/>
              <a:gd name="connsiteX17" fmla="*/ 267230 w 326251"/>
              <a:gd name="connsiteY17" fmla="*/ 260114 h 261194"/>
              <a:gd name="connsiteX18" fmla="*/ 271372 w 326251"/>
              <a:gd name="connsiteY18" fmla="*/ 261179 h 261194"/>
              <a:gd name="connsiteX19" fmla="*/ 275603 w 326251"/>
              <a:gd name="connsiteY19" fmla="*/ 260565 h 261194"/>
              <a:gd name="connsiteX20" fmla="*/ 279264 w 326251"/>
              <a:gd name="connsiteY20" fmla="*/ 258367 h 261194"/>
              <a:gd name="connsiteX21" fmla="*/ 281805 w 326251"/>
              <a:gd name="connsiteY21" fmla="*/ 254926 h 261194"/>
              <a:gd name="connsiteX22" fmla="*/ 282821 w 326251"/>
              <a:gd name="connsiteY22" fmla="*/ 250773 h 261194"/>
              <a:gd name="connsiteX23" fmla="*/ 282153 w 326251"/>
              <a:gd name="connsiteY23" fmla="*/ 246550 h 261194"/>
              <a:gd name="connsiteX24" fmla="*/ 279912 w 326251"/>
              <a:gd name="connsiteY24" fmla="*/ 242909 h 261194"/>
              <a:gd name="connsiteX25" fmla="*/ 62425 w 326251"/>
              <a:gd name="connsiteY25" fmla="*/ 3658 h 261194"/>
              <a:gd name="connsiteX26" fmla="*/ 126763 w 326251"/>
              <a:gd name="connsiteY26" fmla="*/ 106753 h 261194"/>
              <a:gd name="connsiteX27" fmla="*/ 183411 w 326251"/>
              <a:gd name="connsiteY27" fmla="*/ 169081 h 261194"/>
              <a:gd name="connsiteX28" fmla="*/ 155612 w 326251"/>
              <a:gd name="connsiteY28" fmla="*/ 173424 h 261194"/>
              <a:gd name="connsiteX29" fmla="*/ 130967 w 326251"/>
              <a:gd name="connsiteY29" fmla="*/ 159840 h 261194"/>
              <a:gd name="connsiteX30" fmla="*/ 119796 w 326251"/>
              <a:gd name="connsiteY30" fmla="*/ 134014 h 261194"/>
              <a:gd name="connsiteX31" fmla="*/ 126763 w 326251"/>
              <a:gd name="connsiteY31" fmla="*/ 106753 h 261194"/>
              <a:gd name="connsiteX32" fmla="*/ 163129 w 326251"/>
              <a:gd name="connsiteY32" fmla="*/ 217598 h 261194"/>
              <a:gd name="connsiteX33" fmla="*/ 54476 w 326251"/>
              <a:gd name="connsiteY33" fmla="*/ 172398 h 261194"/>
              <a:gd name="connsiteX34" fmla="*/ 23114 w 326251"/>
              <a:gd name="connsiteY34" fmla="*/ 130597 h 261194"/>
              <a:gd name="connsiteX35" fmla="*/ 87480 w 326251"/>
              <a:gd name="connsiteY35" fmla="*/ 63470 h 261194"/>
              <a:gd name="connsiteX36" fmla="*/ 111945 w 326251"/>
              <a:gd name="connsiteY36" fmla="*/ 90319 h 261194"/>
              <a:gd name="connsiteX37" fmla="*/ 98171 w 326251"/>
              <a:gd name="connsiteY37" fmla="*/ 132924 h 261194"/>
              <a:gd name="connsiteX38" fmla="*/ 115105 w 326251"/>
              <a:gd name="connsiteY38" fmla="*/ 174376 h 261194"/>
              <a:gd name="connsiteX39" fmla="*/ 154770 w 326251"/>
              <a:gd name="connsiteY39" fmla="*/ 195155 h 261194"/>
              <a:gd name="connsiteX40" fmla="*/ 198486 w 326251"/>
              <a:gd name="connsiteY40" fmla="*/ 185475 h 261194"/>
              <a:gd name="connsiteX41" fmla="*/ 218510 w 326251"/>
              <a:gd name="connsiteY41" fmla="*/ 207497 h 261194"/>
              <a:gd name="connsiteX42" fmla="*/ 163129 w 326251"/>
              <a:gd name="connsiteY42" fmla="*/ 217598 h 261194"/>
              <a:gd name="connsiteX43" fmla="*/ 171286 w 326251"/>
              <a:gd name="connsiteY43" fmla="*/ 87872 h 261194"/>
              <a:gd name="connsiteX44" fmla="*/ 164326 w 326251"/>
              <a:gd name="connsiteY44" fmla="*/ 83300 h 261194"/>
              <a:gd name="connsiteX45" fmla="*/ 162642 w 326251"/>
              <a:gd name="connsiteY45" fmla="*/ 75148 h 261194"/>
              <a:gd name="connsiteX46" fmla="*/ 167208 w 326251"/>
              <a:gd name="connsiteY46" fmla="*/ 68190 h 261194"/>
              <a:gd name="connsiteX47" fmla="*/ 175365 w 326251"/>
              <a:gd name="connsiteY47" fmla="*/ 66502 h 261194"/>
              <a:gd name="connsiteX48" fmla="*/ 211341 w 326251"/>
              <a:gd name="connsiteY48" fmla="*/ 86731 h 261194"/>
              <a:gd name="connsiteX49" fmla="*/ 228067 w 326251"/>
              <a:gd name="connsiteY49" fmla="*/ 124466 h 261194"/>
              <a:gd name="connsiteX50" fmla="*/ 225609 w 326251"/>
              <a:gd name="connsiteY50" fmla="*/ 132419 h 261194"/>
              <a:gd name="connsiteX51" fmla="*/ 218253 w 326251"/>
              <a:gd name="connsiteY51" fmla="*/ 136306 h 261194"/>
              <a:gd name="connsiteX52" fmla="*/ 217230 w 326251"/>
              <a:gd name="connsiteY52" fmla="*/ 136306 h 261194"/>
              <a:gd name="connsiteX53" fmla="*/ 209880 w 326251"/>
              <a:gd name="connsiteY53" fmla="*/ 133485 h 261194"/>
              <a:gd name="connsiteX54" fmla="*/ 206358 w 326251"/>
              <a:gd name="connsiteY54" fmla="*/ 126437 h 261194"/>
              <a:gd name="connsiteX55" fmla="*/ 195215 w 326251"/>
              <a:gd name="connsiteY55" fmla="*/ 101339 h 261194"/>
              <a:gd name="connsiteX56" fmla="*/ 171286 w 326251"/>
              <a:gd name="connsiteY56" fmla="*/ 87872 h 261194"/>
              <a:gd name="connsiteX57" fmla="*/ 325277 w 326251"/>
              <a:gd name="connsiteY57" fmla="*/ 135029 h 261194"/>
              <a:gd name="connsiteX58" fmla="*/ 279926 w 326251"/>
              <a:gd name="connsiteY58" fmla="*/ 194570 h 261194"/>
              <a:gd name="connsiteX59" fmla="*/ 276271 w 326251"/>
              <a:gd name="connsiteY59" fmla="*/ 196801 h 261194"/>
              <a:gd name="connsiteX60" fmla="*/ 272033 w 326251"/>
              <a:gd name="connsiteY60" fmla="*/ 197445 h 261194"/>
              <a:gd name="connsiteX61" fmla="*/ 267878 w 326251"/>
              <a:gd name="connsiteY61" fmla="*/ 196404 h 261194"/>
              <a:gd name="connsiteX62" fmla="*/ 264447 w 326251"/>
              <a:gd name="connsiteY62" fmla="*/ 193836 h 261194"/>
              <a:gd name="connsiteX63" fmla="*/ 262268 w 326251"/>
              <a:gd name="connsiteY63" fmla="*/ 190142 h 261194"/>
              <a:gd name="connsiteX64" fmla="*/ 261690 w 326251"/>
              <a:gd name="connsiteY64" fmla="*/ 185896 h 261194"/>
              <a:gd name="connsiteX65" fmla="*/ 262804 w 326251"/>
              <a:gd name="connsiteY65" fmla="*/ 181756 h 261194"/>
              <a:gd name="connsiteX66" fmla="*/ 265421 w 326251"/>
              <a:gd name="connsiteY66" fmla="*/ 178366 h 261194"/>
              <a:gd name="connsiteX67" fmla="*/ 303214 w 326251"/>
              <a:gd name="connsiteY67" fmla="*/ 130597 h 261194"/>
              <a:gd name="connsiteX68" fmla="*/ 271783 w 326251"/>
              <a:gd name="connsiteY68" fmla="*/ 88769 h 261194"/>
              <a:gd name="connsiteX69" fmla="*/ 163129 w 326251"/>
              <a:gd name="connsiteY69" fmla="*/ 43597 h 261194"/>
              <a:gd name="connsiteX70" fmla="*/ 136813 w 326251"/>
              <a:gd name="connsiteY70" fmla="*/ 45731 h 261194"/>
              <a:gd name="connsiteX71" fmla="*/ 132547 w 326251"/>
              <a:gd name="connsiteY71" fmla="*/ 45635 h 261194"/>
              <a:gd name="connsiteX72" fmla="*/ 128642 w 326251"/>
              <a:gd name="connsiteY72" fmla="*/ 43904 h 261194"/>
              <a:gd name="connsiteX73" fmla="*/ 125705 w 326251"/>
              <a:gd name="connsiteY73" fmla="*/ 40806 h 261194"/>
              <a:gd name="connsiteX74" fmla="*/ 124195 w 326251"/>
              <a:gd name="connsiteY74" fmla="*/ 36816 h 261194"/>
              <a:gd name="connsiteX75" fmla="*/ 124327 w 326251"/>
              <a:gd name="connsiteY75" fmla="*/ 32550 h 261194"/>
              <a:gd name="connsiteX76" fmla="*/ 126095 w 326251"/>
              <a:gd name="connsiteY76" fmla="*/ 28665 h 261194"/>
              <a:gd name="connsiteX77" fmla="*/ 129220 w 326251"/>
              <a:gd name="connsiteY77" fmla="*/ 25760 h 261194"/>
              <a:gd name="connsiteX78" fmla="*/ 133222 w 326251"/>
              <a:gd name="connsiteY78" fmla="*/ 24280 h 261194"/>
              <a:gd name="connsiteX79" fmla="*/ 163129 w 326251"/>
              <a:gd name="connsiteY79" fmla="*/ 21847 h 261194"/>
              <a:gd name="connsiteX80" fmla="*/ 287728 w 326251"/>
              <a:gd name="connsiteY80" fmla="*/ 73979 h 261194"/>
              <a:gd name="connsiteX81" fmla="*/ 325319 w 326251"/>
              <a:gd name="connsiteY81" fmla="*/ 126193 h 261194"/>
              <a:gd name="connsiteX82" fmla="*/ 326252 w 326251"/>
              <a:gd name="connsiteY82" fmla="*/ 130610 h 261194"/>
              <a:gd name="connsiteX83" fmla="*/ 325319 w 326251"/>
              <a:gd name="connsiteY83" fmla="*/ 135029 h 261194"/>
              <a:gd name="connsiteX84" fmla="*/ 325277 w 326251"/>
              <a:gd name="connsiteY84" fmla="*/ 135029 h 261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326251" h="261194">
                <a:moveTo>
                  <a:pt x="62425" y="3658"/>
                </a:moveTo>
                <a:cubicBezTo>
                  <a:pt x="61471" y="2581"/>
                  <a:pt x="60309" y="1705"/>
                  <a:pt x="59014" y="1080"/>
                </a:cubicBezTo>
                <a:cubicBezTo>
                  <a:pt x="57719" y="454"/>
                  <a:pt x="56314" y="93"/>
                  <a:pt x="54873" y="16"/>
                </a:cubicBezTo>
                <a:cubicBezTo>
                  <a:pt x="53439" y="-62"/>
                  <a:pt x="51998" y="147"/>
                  <a:pt x="50641" y="630"/>
                </a:cubicBezTo>
                <a:cubicBezTo>
                  <a:pt x="49291" y="1112"/>
                  <a:pt x="48045" y="1859"/>
                  <a:pt x="46980" y="2827"/>
                </a:cubicBezTo>
                <a:cubicBezTo>
                  <a:pt x="45915" y="3794"/>
                  <a:pt x="45052" y="4964"/>
                  <a:pt x="44440" y="6268"/>
                </a:cubicBezTo>
                <a:cubicBezTo>
                  <a:pt x="43827" y="7572"/>
                  <a:pt x="43486" y="8983"/>
                  <a:pt x="43424" y="10421"/>
                </a:cubicBezTo>
                <a:cubicBezTo>
                  <a:pt x="43368" y="11859"/>
                  <a:pt x="43591" y="13294"/>
                  <a:pt x="44092" y="14644"/>
                </a:cubicBezTo>
                <a:cubicBezTo>
                  <a:pt x="44586" y="15994"/>
                  <a:pt x="45352" y="17231"/>
                  <a:pt x="46333" y="18285"/>
                </a:cubicBezTo>
                <a:lnTo>
                  <a:pt x="72489" y="47063"/>
                </a:lnTo>
                <a:cubicBezTo>
                  <a:pt x="23114" y="77363"/>
                  <a:pt x="1879" y="124072"/>
                  <a:pt x="940" y="126193"/>
                </a:cubicBezTo>
                <a:cubicBezTo>
                  <a:pt x="320" y="127583"/>
                  <a:pt x="0" y="129088"/>
                  <a:pt x="0" y="130610"/>
                </a:cubicBezTo>
                <a:cubicBezTo>
                  <a:pt x="0" y="132133"/>
                  <a:pt x="320" y="133638"/>
                  <a:pt x="940" y="135029"/>
                </a:cubicBezTo>
                <a:cubicBezTo>
                  <a:pt x="1420" y="136103"/>
                  <a:pt x="12932" y="161632"/>
                  <a:pt x="38531" y="187229"/>
                </a:cubicBezTo>
                <a:cubicBezTo>
                  <a:pt x="72635" y="221322"/>
                  <a:pt x="115711" y="239348"/>
                  <a:pt x="163129" y="239348"/>
                </a:cubicBezTo>
                <a:cubicBezTo>
                  <a:pt x="187496" y="239486"/>
                  <a:pt x="211620" y="234469"/>
                  <a:pt x="233913" y="224625"/>
                </a:cubicBezTo>
                <a:lnTo>
                  <a:pt x="263820" y="257536"/>
                </a:lnTo>
                <a:cubicBezTo>
                  <a:pt x="264774" y="258612"/>
                  <a:pt x="265936" y="259489"/>
                  <a:pt x="267230" y="260114"/>
                </a:cubicBezTo>
                <a:cubicBezTo>
                  <a:pt x="268525" y="260739"/>
                  <a:pt x="269931" y="261101"/>
                  <a:pt x="271372" y="261179"/>
                </a:cubicBezTo>
                <a:cubicBezTo>
                  <a:pt x="272805" y="261256"/>
                  <a:pt x="274246" y="261047"/>
                  <a:pt x="275603" y="260565"/>
                </a:cubicBezTo>
                <a:cubicBezTo>
                  <a:pt x="276954" y="260082"/>
                  <a:pt x="278200" y="259335"/>
                  <a:pt x="279264" y="258367"/>
                </a:cubicBezTo>
                <a:cubicBezTo>
                  <a:pt x="280336" y="257399"/>
                  <a:pt x="281192" y="256230"/>
                  <a:pt x="281805" y="254926"/>
                </a:cubicBezTo>
                <a:cubicBezTo>
                  <a:pt x="282417" y="253623"/>
                  <a:pt x="282758" y="252211"/>
                  <a:pt x="282821" y="250773"/>
                </a:cubicBezTo>
                <a:cubicBezTo>
                  <a:pt x="282877" y="249335"/>
                  <a:pt x="282654" y="247899"/>
                  <a:pt x="282153" y="246550"/>
                </a:cubicBezTo>
                <a:cubicBezTo>
                  <a:pt x="281659" y="245200"/>
                  <a:pt x="280893" y="243962"/>
                  <a:pt x="279912" y="242909"/>
                </a:cubicBezTo>
                <a:lnTo>
                  <a:pt x="62425" y="3658"/>
                </a:lnTo>
                <a:close/>
                <a:moveTo>
                  <a:pt x="126763" y="106753"/>
                </a:moveTo>
                <a:lnTo>
                  <a:pt x="183411" y="169081"/>
                </a:lnTo>
                <a:cubicBezTo>
                  <a:pt x="174878" y="173568"/>
                  <a:pt x="165099" y="175096"/>
                  <a:pt x="155612" y="173424"/>
                </a:cubicBezTo>
                <a:cubicBezTo>
                  <a:pt x="146119" y="171751"/>
                  <a:pt x="137447" y="166973"/>
                  <a:pt x="130967" y="159840"/>
                </a:cubicBezTo>
                <a:cubicBezTo>
                  <a:pt x="124487" y="152707"/>
                  <a:pt x="120555" y="143624"/>
                  <a:pt x="119796" y="134014"/>
                </a:cubicBezTo>
                <a:cubicBezTo>
                  <a:pt x="119030" y="124406"/>
                  <a:pt x="121488" y="114817"/>
                  <a:pt x="126763" y="106753"/>
                </a:cubicBezTo>
                <a:close/>
                <a:moveTo>
                  <a:pt x="163129" y="217598"/>
                </a:moveTo>
                <a:cubicBezTo>
                  <a:pt x="121285" y="217598"/>
                  <a:pt x="84732" y="202386"/>
                  <a:pt x="54476" y="172398"/>
                </a:cubicBezTo>
                <a:cubicBezTo>
                  <a:pt x="42052" y="160055"/>
                  <a:pt x="31487" y="145974"/>
                  <a:pt x="23114" y="130597"/>
                </a:cubicBezTo>
                <a:cubicBezTo>
                  <a:pt x="29490" y="118648"/>
                  <a:pt x="49841" y="85207"/>
                  <a:pt x="87480" y="63470"/>
                </a:cubicBezTo>
                <a:lnTo>
                  <a:pt x="111945" y="90319"/>
                </a:lnTo>
                <a:cubicBezTo>
                  <a:pt x="102472" y="102451"/>
                  <a:pt x="97593" y="117542"/>
                  <a:pt x="98171" y="132924"/>
                </a:cubicBezTo>
                <a:cubicBezTo>
                  <a:pt x="98749" y="148306"/>
                  <a:pt x="104748" y="162988"/>
                  <a:pt x="115105" y="174376"/>
                </a:cubicBezTo>
                <a:cubicBezTo>
                  <a:pt x="125462" y="185764"/>
                  <a:pt x="139514" y="193123"/>
                  <a:pt x="154770" y="195155"/>
                </a:cubicBezTo>
                <a:cubicBezTo>
                  <a:pt x="170027" y="197186"/>
                  <a:pt x="185513" y="193757"/>
                  <a:pt x="198486" y="185475"/>
                </a:cubicBezTo>
                <a:lnTo>
                  <a:pt x="218510" y="207497"/>
                </a:lnTo>
                <a:cubicBezTo>
                  <a:pt x="200839" y="214277"/>
                  <a:pt x="182054" y="217703"/>
                  <a:pt x="163129" y="217598"/>
                </a:cubicBezTo>
                <a:close/>
                <a:moveTo>
                  <a:pt x="171286" y="87872"/>
                </a:moveTo>
                <a:cubicBezTo>
                  <a:pt x="168454" y="87331"/>
                  <a:pt x="165948" y="85686"/>
                  <a:pt x="164326" y="83300"/>
                </a:cubicBezTo>
                <a:cubicBezTo>
                  <a:pt x="162705" y="80914"/>
                  <a:pt x="162099" y="77981"/>
                  <a:pt x="162642" y="75148"/>
                </a:cubicBezTo>
                <a:cubicBezTo>
                  <a:pt x="163178" y="72314"/>
                  <a:pt x="164828" y="69811"/>
                  <a:pt x="167208" y="68190"/>
                </a:cubicBezTo>
                <a:cubicBezTo>
                  <a:pt x="169595" y="66568"/>
                  <a:pt x="172532" y="65961"/>
                  <a:pt x="175365" y="66502"/>
                </a:cubicBezTo>
                <a:cubicBezTo>
                  <a:pt x="189223" y="69189"/>
                  <a:pt x="201841" y="76285"/>
                  <a:pt x="211341" y="86731"/>
                </a:cubicBezTo>
                <a:cubicBezTo>
                  <a:pt x="220842" y="97177"/>
                  <a:pt x="226709" y="110413"/>
                  <a:pt x="228067" y="124466"/>
                </a:cubicBezTo>
                <a:cubicBezTo>
                  <a:pt x="228338" y="127338"/>
                  <a:pt x="227454" y="130198"/>
                  <a:pt x="225609" y="132419"/>
                </a:cubicBezTo>
                <a:cubicBezTo>
                  <a:pt x="223772" y="134640"/>
                  <a:pt x="221120" y="136038"/>
                  <a:pt x="218253" y="136306"/>
                </a:cubicBezTo>
                <a:cubicBezTo>
                  <a:pt x="217911" y="136326"/>
                  <a:pt x="217571" y="136326"/>
                  <a:pt x="217230" y="136306"/>
                </a:cubicBezTo>
                <a:cubicBezTo>
                  <a:pt x="214515" y="136318"/>
                  <a:pt x="211891" y="135311"/>
                  <a:pt x="209880" y="133485"/>
                </a:cubicBezTo>
                <a:cubicBezTo>
                  <a:pt x="207861" y="131658"/>
                  <a:pt x="206609" y="129144"/>
                  <a:pt x="206358" y="126437"/>
                </a:cubicBezTo>
                <a:cubicBezTo>
                  <a:pt x="205439" y="117090"/>
                  <a:pt x="201535" y="108288"/>
                  <a:pt x="195215" y="101339"/>
                </a:cubicBezTo>
                <a:cubicBezTo>
                  <a:pt x="188895" y="94391"/>
                  <a:pt x="180501" y="89668"/>
                  <a:pt x="171286" y="87872"/>
                </a:cubicBezTo>
                <a:close/>
                <a:moveTo>
                  <a:pt x="325277" y="135029"/>
                </a:moveTo>
                <a:cubicBezTo>
                  <a:pt x="324707" y="136306"/>
                  <a:pt x="310933" y="166797"/>
                  <a:pt x="279926" y="194570"/>
                </a:cubicBezTo>
                <a:cubicBezTo>
                  <a:pt x="278868" y="195549"/>
                  <a:pt x="277622" y="196308"/>
                  <a:pt x="276271" y="196801"/>
                </a:cubicBezTo>
                <a:cubicBezTo>
                  <a:pt x="274914" y="197294"/>
                  <a:pt x="273474" y="197514"/>
                  <a:pt x="272033" y="197445"/>
                </a:cubicBezTo>
                <a:cubicBezTo>
                  <a:pt x="270592" y="197377"/>
                  <a:pt x="269179" y="197023"/>
                  <a:pt x="267878" y="196404"/>
                </a:cubicBezTo>
                <a:cubicBezTo>
                  <a:pt x="266569" y="195783"/>
                  <a:pt x="265407" y="194911"/>
                  <a:pt x="264447" y="193836"/>
                </a:cubicBezTo>
                <a:cubicBezTo>
                  <a:pt x="263479" y="192761"/>
                  <a:pt x="262741" y="191506"/>
                  <a:pt x="262268" y="190142"/>
                </a:cubicBezTo>
                <a:cubicBezTo>
                  <a:pt x="261795" y="188779"/>
                  <a:pt x="261600" y="187335"/>
                  <a:pt x="261690" y="185896"/>
                </a:cubicBezTo>
                <a:cubicBezTo>
                  <a:pt x="261781" y="184456"/>
                  <a:pt x="262164" y="183049"/>
                  <a:pt x="262804" y="181756"/>
                </a:cubicBezTo>
                <a:cubicBezTo>
                  <a:pt x="263444" y="180463"/>
                  <a:pt x="264335" y="179310"/>
                  <a:pt x="265421" y="178366"/>
                </a:cubicBezTo>
                <a:cubicBezTo>
                  <a:pt x="280636" y="164698"/>
                  <a:pt x="293414" y="148546"/>
                  <a:pt x="303214" y="130597"/>
                </a:cubicBezTo>
                <a:cubicBezTo>
                  <a:pt x="294820" y="115206"/>
                  <a:pt x="284234" y="101116"/>
                  <a:pt x="271783" y="88769"/>
                </a:cubicBezTo>
                <a:cubicBezTo>
                  <a:pt x="241527" y="58808"/>
                  <a:pt x="204973" y="43597"/>
                  <a:pt x="163129" y="43597"/>
                </a:cubicBezTo>
                <a:cubicBezTo>
                  <a:pt x="154311" y="43586"/>
                  <a:pt x="145513" y="44300"/>
                  <a:pt x="136813" y="45731"/>
                </a:cubicBezTo>
                <a:cubicBezTo>
                  <a:pt x="135394" y="45981"/>
                  <a:pt x="133946" y="45948"/>
                  <a:pt x="132547" y="45635"/>
                </a:cubicBezTo>
                <a:cubicBezTo>
                  <a:pt x="131141" y="45321"/>
                  <a:pt x="129818" y="44733"/>
                  <a:pt x="128642" y="43904"/>
                </a:cubicBezTo>
                <a:cubicBezTo>
                  <a:pt x="127473" y="43075"/>
                  <a:pt x="126471" y="42022"/>
                  <a:pt x="125705" y="40806"/>
                </a:cubicBezTo>
                <a:cubicBezTo>
                  <a:pt x="124946" y="39589"/>
                  <a:pt x="124431" y="38233"/>
                  <a:pt x="124195" y="36816"/>
                </a:cubicBezTo>
                <a:cubicBezTo>
                  <a:pt x="123951" y="35399"/>
                  <a:pt x="124000" y="33949"/>
                  <a:pt x="124327" y="32550"/>
                </a:cubicBezTo>
                <a:cubicBezTo>
                  <a:pt x="124654" y="31151"/>
                  <a:pt x="125253" y="29831"/>
                  <a:pt x="126095" y="28665"/>
                </a:cubicBezTo>
                <a:cubicBezTo>
                  <a:pt x="126930" y="27500"/>
                  <a:pt x="127995" y="26512"/>
                  <a:pt x="129220" y="25760"/>
                </a:cubicBezTo>
                <a:cubicBezTo>
                  <a:pt x="130445" y="25006"/>
                  <a:pt x="131802" y="24504"/>
                  <a:pt x="133222" y="24280"/>
                </a:cubicBezTo>
                <a:cubicBezTo>
                  <a:pt x="143105" y="22648"/>
                  <a:pt x="153114" y="21833"/>
                  <a:pt x="163129" y="21847"/>
                </a:cubicBezTo>
                <a:cubicBezTo>
                  <a:pt x="210541" y="21847"/>
                  <a:pt x="253624" y="39872"/>
                  <a:pt x="287728" y="73979"/>
                </a:cubicBezTo>
                <a:cubicBezTo>
                  <a:pt x="313327" y="99576"/>
                  <a:pt x="324839" y="125119"/>
                  <a:pt x="325319" y="126193"/>
                </a:cubicBezTo>
                <a:cubicBezTo>
                  <a:pt x="325939" y="127583"/>
                  <a:pt x="326252" y="129088"/>
                  <a:pt x="326252" y="130610"/>
                </a:cubicBezTo>
                <a:cubicBezTo>
                  <a:pt x="326252" y="132133"/>
                  <a:pt x="325939" y="133638"/>
                  <a:pt x="325319" y="135029"/>
                </a:cubicBezTo>
                <a:lnTo>
                  <a:pt x="325277" y="135029"/>
                </a:lnTo>
                <a:close/>
              </a:path>
            </a:pathLst>
          </a:custGeom>
          <a:solidFill>
            <a:srgbClr val="00BFD4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54" name="Forma libre: forma 53">
            <a:extLst>
              <a:ext uri="{FF2B5EF4-FFF2-40B4-BE49-F238E27FC236}">
                <a16:creationId xmlns:a16="http://schemas.microsoft.com/office/drawing/2014/main" id="{3F2EC28D-AB83-43A6-B191-F97E2587A405}"/>
              </a:ext>
            </a:extLst>
          </p:cNvPr>
          <p:cNvSpPr/>
          <p:nvPr/>
        </p:nvSpPr>
        <p:spPr>
          <a:xfrm>
            <a:off x="7329069" y="3752626"/>
            <a:ext cx="400219" cy="153757"/>
          </a:xfrm>
          <a:custGeom>
            <a:avLst/>
            <a:gdLst>
              <a:gd name="connsiteX0" fmla="*/ 397140 w 400219"/>
              <a:gd name="connsiteY0" fmla="*/ 84263 h 153757"/>
              <a:gd name="connsiteX1" fmla="*/ 397140 w 400219"/>
              <a:gd name="connsiteY1" fmla="*/ 69494 h 153757"/>
              <a:gd name="connsiteX2" fmla="*/ 330706 w 400219"/>
              <a:gd name="connsiteY2" fmla="*/ 3054 h 153757"/>
              <a:gd name="connsiteX3" fmla="*/ 315937 w 400219"/>
              <a:gd name="connsiteY3" fmla="*/ 3054 h 153757"/>
              <a:gd name="connsiteX4" fmla="*/ 315937 w 400219"/>
              <a:gd name="connsiteY4" fmla="*/ 17823 h 153757"/>
              <a:gd name="connsiteX5" fmla="*/ 375007 w 400219"/>
              <a:gd name="connsiteY5" fmla="*/ 76879 h 153757"/>
              <a:gd name="connsiteX6" fmla="*/ 315937 w 400219"/>
              <a:gd name="connsiteY6" fmla="*/ 135935 h 153757"/>
              <a:gd name="connsiteX7" fmla="*/ 315937 w 400219"/>
              <a:gd name="connsiteY7" fmla="*/ 150704 h 153757"/>
              <a:gd name="connsiteX8" fmla="*/ 330706 w 400219"/>
              <a:gd name="connsiteY8" fmla="*/ 150704 h 153757"/>
              <a:gd name="connsiteX9" fmla="*/ 397140 w 400219"/>
              <a:gd name="connsiteY9" fmla="*/ 84263 h 153757"/>
              <a:gd name="connsiteX10" fmla="*/ 0 w 400219"/>
              <a:gd name="connsiteY10" fmla="*/ 76879 h 153757"/>
              <a:gd name="connsiteX11" fmla="*/ 0 w 400219"/>
              <a:gd name="connsiteY11" fmla="*/ 87319 h 153757"/>
              <a:gd name="connsiteX12" fmla="*/ 389762 w 400219"/>
              <a:gd name="connsiteY12" fmla="*/ 87319 h 153757"/>
              <a:gd name="connsiteX13" fmla="*/ 389762 w 400219"/>
              <a:gd name="connsiteY13" fmla="*/ 76879 h 153757"/>
              <a:gd name="connsiteX14" fmla="*/ 389762 w 400219"/>
              <a:gd name="connsiteY14" fmla="*/ 66439 h 153757"/>
              <a:gd name="connsiteX15" fmla="*/ 0 w 400219"/>
              <a:gd name="connsiteY15" fmla="*/ 66439 h 153757"/>
              <a:gd name="connsiteX16" fmla="*/ 0 w 400219"/>
              <a:gd name="connsiteY16" fmla="*/ 76879 h 153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0219" h="153757">
                <a:moveTo>
                  <a:pt x="397140" y="84263"/>
                </a:moveTo>
                <a:cubicBezTo>
                  <a:pt x="401246" y="80185"/>
                  <a:pt x="401246" y="73573"/>
                  <a:pt x="397140" y="69494"/>
                </a:cubicBezTo>
                <a:lnTo>
                  <a:pt x="330706" y="3054"/>
                </a:lnTo>
                <a:cubicBezTo>
                  <a:pt x="326628" y="-1018"/>
                  <a:pt x="320016" y="-1018"/>
                  <a:pt x="315937" y="3054"/>
                </a:cubicBezTo>
                <a:cubicBezTo>
                  <a:pt x="311865" y="7132"/>
                  <a:pt x="311865" y="13744"/>
                  <a:pt x="315937" y="17823"/>
                </a:cubicBezTo>
                <a:lnTo>
                  <a:pt x="375007" y="76879"/>
                </a:lnTo>
                <a:lnTo>
                  <a:pt x="315937" y="135935"/>
                </a:lnTo>
                <a:cubicBezTo>
                  <a:pt x="311865" y="140013"/>
                  <a:pt x="311865" y="146625"/>
                  <a:pt x="315937" y="150704"/>
                </a:cubicBezTo>
                <a:cubicBezTo>
                  <a:pt x="320016" y="154775"/>
                  <a:pt x="326628" y="154775"/>
                  <a:pt x="330706" y="150704"/>
                </a:cubicBezTo>
                <a:lnTo>
                  <a:pt x="397140" y="84263"/>
                </a:lnTo>
                <a:close/>
                <a:moveTo>
                  <a:pt x="0" y="76879"/>
                </a:moveTo>
                <a:lnTo>
                  <a:pt x="0" y="87319"/>
                </a:lnTo>
                <a:lnTo>
                  <a:pt x="389762" y="87319"/>
                </a:lnTo>
                <a:lnTo>
                  <a:pt x="389762" y="76879"/>
                </a:lnTo>
                <a:lnTo>
                  <a:pt x="389762" y="66439"/>
                </a:lnTo>
                <a:lnTo>
                  <a:pt x="0" y="66439"/>
                </a:lnTo>
                <a:lnTo>
                  <a:pt x="0" y="76879"/>
                </a:lnTo>
                <a:close/>
              </a:path>
            </a:pathLst>
          </a:custGeom>
          <a:solidFill>
            <a:srgbClr val="00BFD4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55" name="Forma libre: forma 54">
            <a:extLst>
              <a:ext uri="{FF2B5EF4-FFF2-40B4-BE49-F238E27FC236}">
                <a16:creationId xmlns:a16="http://schemas.microsoft.com/office/drawing/2014/main" id="{74F72331-9B3A-F352-23FD-1B7A9EC65C7E}"/>
              </a:ext>
            </a:extLst>
          </p:cNvPr>
          <p:cNvSpPr/>
          <p:nvPr/>
        </p:nvSpPr>
        <p:spPr>
          <a:xfrm>
            <a:off x="9163038" y="5214552"/>
            <a:ext cx="595083" cy="689050"/>
          </a:xfrm>
          <a:custGeom>
            <a:avLst/>
            <a:gdLst>
              <a:gd name="connsiteX0" fmla="*/ 0 w 595083"/>
              <a:gd name="connsiteY0" fmla="*/ 619450 h 689050"/>
              <a:gd name="connsiteX1" fmla="*/ 0 w 595083"/>
              <a:gd name="connsiteY1" fmla="*/ 69600 h 689050"/>
              <a:gd name="connsiteX2" fmla="*/ 69600 w 595083"/>
              <a:gd name="connsiteY2" fmla="*/ 0 h 689050"/>
              <a:gd name="connsiteX3" fmla="*/ 525483 w 595083"/>
              <a:gd name="connsiteY3" fmla="*/ 0 h 689050"/>
              <a:gd name="connsiteX4" fmla="*/ 595083 w 595083"/>
              <a:gd name="connsiteY4" fmla="*/ 69600 h 689050"/>
              <a:gd name="connsiteX5" fmla="*/ 595083 w 595083"/>
              <a:gd name="connsiteY5" fmla="*/ 619450 h 689050"/>
              <a:gd name="connsiteX6" fmla="*/ 525483 w 595083"/>
              <a:gd name="connsiteY6" fmla="*/ 689050 h 689050"/>
              <a:gd name="connsiteX7" fmla="*/ 69600 w 595083"/>
              <a:gd name="connsiteY7" fmla="*/ 689050 h 689050"/>
              <a:gd name="connsiteX8" fmla="*/ 0 w 595083"/>
              <a:gd name="connsiteY8" fmla="*/ 619450 h 68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5083" h="689050">
                <a:moveTo>
                  <a:pt x="0" y="619450"/>
                </a:moveTo>
                <a:lnTo>
                  <a:pt x="0" y="69600"/>
                </a:lnTo>
                <a:cubicBezTo>
                  <a:pt x="0" y="31160"/>
                  <a:pt x="31181" y="0"/>
                  <a:pt x="69600" y="0"/>
                </a:cubicBezTo>
                <a:lnTo>
                  <a:pt x="525483" y="0"/>
                </a:lnTo>
                <a:cubicBezTo>
                  <a:pt x="563902" y="0"/>
                  <a:pt x="595083" y="31160"/>
                  <a:pt x="595083" y="69600"/>
                </a:cubicBezTo>
                <a:lnTo>
                  <a:pt x="595083" y="619450"/>
                </a:lnTo>
                <a:cubicBezTo>
                  <a:pt x="595083" y="657884"/>
                  <a:pt x="563902" y="689050"/>
                  <a:pt x="525483" y="689050"/>
                </a:cubicBezTo>
                <a:lnTo>
                  <a:pt x="69600" y="689050"/>
                </a:lnTo>
                <a:cubicBezTo>
                  <a:pt x="31181" y="689050"/>
                  <a:pt x="0" y="657884"/>
                  <a:pt x="0" y="619450"/>
                </a:cubicBezTo>
                <a:close/>
              </a:path>
            </a:pathLst>
          </a:custGeom>
          <a:noFill/>
          <a:ln w="20875" cap="flat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56" name="Forma libre: forma 55">
            <a:extLst>
              <a:ext uri="{FF2B5EF4-FFF2-40B4-BE49-F238E27FC236}">
                <a16:creationId xmlns:a16="http://schemas.microsoft.com/office/drawing/2014/main" id="{CECE1013-B2AF-BF01-329D-E8AE4CA20F17}"/>
              </a:ext>
            </a:extLst>
          </p:cNvPr>
          <p:cNvSpPr/>
          <p:nvPr/>
        </p:nvSpPr>
        <p:spPr>
          <a:xfrm>
            <a:off x="9217465" y="5423743"/>
            <a:ext cx="339580" cy="135839"/>
          </a:xfrm>
          <a:custGeom>
            <a:avLst/>
            <a:gdLst>
              <a:gd name="connsiteX0" fmla="*/ 271720 w 339580"/>
              <a:gd name="connsiteY0" fmla="*/ 135839 h 135839"/>
              <a:gd name="connsiteX1" fmla="*/ 67930 w 339580"/>
              <a:gd name="connsiteY1" fmla="*/ 135839 h 135839"/>
              <a:gd name="connsiteX2" fmla="*/ 0 w 339580"/>
              <a:gd name="connsiteY2" fmla="*/ 67916 h 135839"/>
              <a:gd name="connsiteX3" fmla="*/ 67930 w 339580"/>
              <a:gd name="connsiteY3" fmla="*/ 0 h 135839"/>
              <a:gd name="connsiteX4" fmla="*/ 271720 w 339580"/>
              <a:gd name="connsiteY4" fmla="*/ 0 h 135839"/>
              <a:gd name="connsiteX5" fmla="*/ 339580 w 339580"/>
              <a:gd name="connsiteY5" fmla="*/ 67916 h 135839"/>
              <a:gd name="connsiteX6" fmla="*/ 271720 w 339580"/>
              <a:gd name="connsiteY6" fmla="*/ 135839 h 135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9580" h="135839">
                <a:moveTo>
                  <a:pt x="271720" y="135839"/>
                </a:moveTo>
                <a:lnTo>
                  <a:pt x="67930" y="135839"/>
                </a:lnTo>
                <a:cubicBezTo>
                  <a:pt x="30415" y="135839"/>
                  <a:pt x="0" y="105430"/>
                  <a:pt x="0" y="67916"/>
                </a:cubicBezTo>
                <a:cubicBezTo>
                  <a:pt x="0" y="30408"/>
                  <a:pt x="30415" y="0"/>
                  <a:pt x="67930" y="0"/>
                </a:cubicBezTo>
                <a:lnTo>
                  <a:pt x="271720" y="0"/>
                </a:lnTo>
                <a:cubicBezTo>
                  <a:pt x="309235" y="0"/>
                  <a:pt x="339580" y="30408"/>
                  <a:pt x="339580" y="67916"/>
                </a:cubicBezTo>
                <a:cubicBezTo>
                  <a:pt x="339580" y="105430"/>
                  <a:pt x="309235" y="135839"/>
                  <a:pt x="271720" y="135839"/>
                </a:cubicBezTo>
                <a:close/>
              </a:path>
            </a:pathLst>
          </a:custGeom>
          <a:noFill/>
          <a:ln w="20875" cap="flat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57" name="Forma libre: forma 56">
            <a:extLst>
              <a:ext uri="{FF2B5EF4-FFF2-40B4-BE49-F238E27FC236}">
                <a16:creationId xmlns:a16="http://schemas.microsoft.com/office/drawing/2014/main" id="{D49C7042-2443-AD14-7E58-15FFE61061C4}"/>
              </a:ext>
            </a:extLst>
          </p:cNvPr>
          <p:cNvSpPr/>
          <p:nvPr/>
        </p:nvSpPr>
        <p:spPr>
          <a:xfrm>
            <a:off x="9217465" y="5627498"/>
            <a:ext cx="339580" cy="6960"/>
          </a:xfrm>
          <a:custGeom>
            <a:avLst/>
            <a:gdLst>
              <a:gd name="connsiteX0" fmla="*/ 339580 w 339580"/>
              <a:gd name="connsiteY0" fmla="*/ 0 h 6960"/>
              <a:gd name="connsiteX1" fmla="*/ 0 w 339580"/>
              <a:gd name="connsiteY1" fmla="*/ 0 h 6960"/>
              <a:gd name="connsiteX2" fmla="*/ 0 w 339580"/>
              <a:gd name="connsiteY2" fmla="*/ 0 h 6960"/>
              <a:gd name="connsiteX3" fmla="*/ 0 w 339580"/>
              <a:gd name="connsiteY3" fmla="*/ 0 h 6960"/>
              <a:gd name="connsiteX4" fmla="*/ 339580 w 339580"/>
              <a:gd name="connsiteY4" fmla="*/ 0 h 6960"/>
              <a:gd name="connsiteX5" fmla="*/ 339580 w 339580"/>
              <a:gd name="connsiteY5" fmla="*/ 0 h 6960"/>
              <a:gd name="connsiteX6" fmla="*/ 339580 w 339580"/>
              <a:gd name="connsiteY6" fmla="*/ 0 h 6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9580" h="6960">
                <a:moveTo>
                  <a:pt x="33958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339580" y="0"/>
                </a:lnTo>
                <a:lnTo>
                  <a:pt x="339580" y="0"/>
                </a:lnTo>
                <a:lnTo>
                  <a:pt x="339580" y="0"/>
                </a:lnTo>
                <a:close/>
              </a:path>
            </a:pathLst>
          </a:custGeom>
          <a:noFill/>
          <a:ln w="20875" cap="rnd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58" name="Forma libre: forma 57">
            <a:extLst>
              <a:ext uri="{FF2B5EF4-FFF2-40B4-BE49-F238E27FC236}">
                <a16:creationId xmlns:a16="http://schemas.microsoft.com/office/drawing/2014/main" id="{7C912FC8-D154-8888-B42E-E7BB26D6323E}"/>
              </a:ext>
            </a:extLst>
          </p:cNvPr>
          <p:cNvSpPr/>
          <p:nvPr/>
        </p:nvSpPr>
        <p:spPr>
          <a:xfrm>
            <a:off x="9217465" y="5689985"/>
            <a:ext cx="339580" cy="6960"/>
          </a:xfrm>
          <a:custGeom>
            <a:avLst/>
            <a:gdLst>
              <a:gd name="connsiteX0" fmla="*/ 339580 w 339580"/>
              <a:gd name="connsiteY0" fmla="*/ 0 h 6960"/>
              <a:gd name="connsiteX1" fmla="*/ 0 w 339580"/>
              <a:gd name="connsiteY1" fmla="*/ 0 h 6960"/>
              <a:gd name="connsiteX2" fmla="*/ 0 w 339580"/>
              <a:gd name="connsiteY2" fmla="*/ 0 h 6960"/>
              <a:gd name="connsiteX3" fmla="*/ 0 w 339580"/>
              <a:gd name="connsiteY3" fmla="*/ 0 h 6960"/>
              <a:gd name="connsiteX4" fmla="*/ 339580 w 339580"/>
              <a:gd name="connsiteY4" fmla="*/ 0 h 6960"/>
              <a:gd name="connsiteX5" fmla="*/ 339580 w 339580"/>
              <a:gd name="connsiteY5" fmla="*/ 0 h 6960"/>
              <a:gd name="connsiteX6" fmla="*/ 339580 w 339580"/>
              <a:gd name="connsiteY6" fmla="*/ 0 h 6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9580" h="6960">
                <a:moveTo>
                  <a:pt x="33958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339580" y="0"/>
                </a:lnTo>
                <a:lnTo>
                  <a:pt x="339580" y="0"/>
                </a:lnTo>
                <a:lnTo>
                  <a:pt x="339580" y="0"/>
                </a:lnTo>
                <a:close/>
              </a:path>
            </a:pathLst>
          </a:custGeom>
          <a:noFill/>
          <a:ln w="20875" cap="rnd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59" name="Forma libre: forma 58">
            <a:extLst>
              <a:ext uri="{FF2B5EF4-FFF2-40B4-BE49-F238E27FC236}">
                <a16:creationId xmlns:a16="http://schemas.microsoft.com/office/drawing/2014/main" id="{0ABF8034-8F2F-DF03-0F09-10994D32FB49}"/>
              </a:ext>
            </a:extLst>
          </p:cNvPr>
          <p:cNvSpPr/>
          <p:nvPr/>
        </p:nvSpPr>
        <p:spPr>
          <a:xfrm>
            <a:off x="9217465" y="5752466"/>
            <a:ext cx="339580" cy="6960"/>
          </a:xfrm>
          <a:custGeom>
            <a:avLst/>
            <a:gdLst>
              <a:gd name="connsiteX0" fmla="*/ 339580 w 339580"/>
              <a:gd name="connsiteY0" fmla="*/ 0 h 6960"/>
              <a:gd name="connsiteX1" fmla="*/ 0 w 339580"/>
              <a:gd name="connsiteY1" fmla="*/ 0 h 6960"/>
              <a:gd name="connsiteX2" fmla="*/ 0 w 339580"/>
              <a:gd name="connsiteY2" fmla="*/ 0 h 6960"/>
              <a:gd name="connsiteX3" fmla="*/ 0 w 339580"/>
              <a:gd name="connsiteY3" fmla="*/ 0 h 6960"/>
              <a:gd name="connsiteX4" fmla="*/ 339580 w 339580"/>
              <a:gd name="connsiteY4" fmla="*/ 0 h 6960"/>
              <a:gd name="connsiteX5" fmla="*/ 339580 w 339580"/>
              <a:gd name="connsiteY5" fmla="*/ 0 h 6960"/>
              <a:gd name="connsiteX6" fmla="*/ 339580 w 339580"/>
              <a:gd name="connsiteY6" fmla="*/ 0 h 6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9580" h="6960">
                <a:moveTo>
                  <a:pt x="33958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339580" y="0"/>
                </a:lnTo>
                <a:lnTo>
                  <a:pt x="339580" y="0"/>
                </a:lnTo>
                <a:lnTo>
                  <a:pt x="339580" y="0"/>
                </a:lnTo>
                <a:close/>
              </a:path>
            </a:pathLst>
          </a:custGeom>
          <a:noFill/>
          <a:ln w="20875" cap="rnd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60" name="Forma libre: forma 59">
            <a:extLst>
              <a:ext uri="{FF2B5EF4-FFF2-40B4-BE49-F238E27FC236}">
                <a16:creationId xmlns:a16="http://schemas.microsoft.com/office/drawing/2014/main" id="{195D48CB-C79F-53A9-E88E-BCD31C308972}"/>
              </a:ext>
            </a:extLst>
          </p:cNvPr>
          <p:cNvSpPr/>
          <p:nvPr/>
        </p:nvSpPr>
        <p:spPr>
          <a:xfrm>
            <a:off x="9217465" y="5814953"/>
            <a:ext cx="339580" cy="6960"/>
          </a:xfrm>
          <a:custGeom>
            <a:avLst/>
            <a:gdLst>
              <a:gd name="connsiteX0" fmla="*/ 339580 w 339580"/>
              <a:gd name="connsiteY0" fmla="*/ 0 h 6960"/>
              <a:gd name="connsiteX1" fmla="*/ 0 w 339580"/>
              <a:gd name="connsiteY1" fmla="*/ 0 h 6960"/>
              <a:gd name="connsiteX2" fmla="*/ 0 w 339580"/>
              <a:gd name="connsiteY2" fmla="*/ 0 h 6960"/>
              <a:gd name="connsiteX3" fmla="*/ 0 w 339580"/>
              <a:gd name="connsiteY3" fmla="*/ 0 h 6960"/>
              <a:gd name="connsiteX4" fmla="*/ 339580 w 339580"/>
              <a:gd name="connsiteY4" fmla="*/ 0 h 6960"/>
              <a:gd name="connsiteX5" fmla="*/ 339580 w 339580"/>
              <a:gd name="connsiteY5" fmla="*/ 0 h 6960"/>
              <a:gd name="connsiteX6" fmla="*/ 339580 w 339580"/>
              <a:gd name="connsiteY6" fmla="*/ 0 h 6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9580" h="6960">
                <a:moveTo>
                  <a:pt x="33958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339580" y="0"/>
                </a:lnTo>
                <a:lnTo>
                  <a:pt x="339580" y="0"/>
                </a:lnTo>
                <a:lnTo>
                  <a:pt x="339580" y="0"/>
                </a:lnTo>
                <a:close/>
              </a:path>
            </a:pathLst>
          </a:custGeom>
          <a:noFill/>
          <a:ln w="20875" cap="rnd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61" name="Forma libre: forma 60">
            <a:extLst>
              <a:ext uri="{FF2B5EF4-FFF2-40B4-BE49-F238E27FC236}">
                <a16:creationId xmlns:a16="http://schemas.microsoft.com/office/drawing/2014/main" id="{4DC382A8-3DE6-F2BE-1533-AAF4C56E3667}"/>
              </a:ext>
            </a:extLst>
          </p:cNvPr>
          <p:cNvSpPr/>
          <p:nvPr/>
        </p:nvSpPr>
        <p:spPr>
          <a:xfrm>
            <a:off x="9027317" y="5339833"/>
            <a:ext cx="595083" cy="689043"/>
          </a:xfrm>
          <a:custGeom>
            <a:avLst/>
            <a:gdLst>
              <a:gd name="connsiteX0" fmla="*/ 0 w 595083"/>
              <a:gd name="connsiteY0" fmla="*/ 619443 h 689043"/>
              <a:gd name="connsiteX1" fmla="*/ 0 w 595083"/>
              <a:gd name="connsiteY1" fmla="*/ 69600 h 689043"/>
              <a:gd name="connsiteX2" fmla="*/ 69600 w 595083"/>
              <a:gd name="connsiteY2" fmla="*/ 0 h 689043"/>
              <a:gd name="connsiteX3" fmla="*/ 525483 w 595083"/>
              <a:gd name="connsiteY3" fmla="*/ 0 h 689043"/>
              <a:gd name="connsiteX4" fmla="*/ 595083 w 595083"/>
              <a:gd name="connsiteY4" fmla="*/ 69600 h 689043"/>
              <a:gd name="connsiteX5" fmla="*/ 595083 w 595083"/>
              <a:gd name="connsiteY5" fmla="*/ 619443 h 689043"/>
              <a:gd name="connsiteX6" fmla="*/ 525483 w 595083"/>
              <a:gd name="connsiteY6" fmla="*/ 689044 h 689043"/>
              <a:gd name="connsiteX7" fmla="*/ 69600 w 595083"/>
              <a:gd name="connsiteY7" fmla="*/ 689044 h 689043"/>
              <a:gd name="connsiteX8" fmla="*/ 0 w 595083"/>
              <a:gd name="connsiteY8" fmla="*/ 619443 h 689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5083" h="689043">
                <a:moveTo>
                  <a:pt x="0" y="619443"/>
                </a:moveTo>
                <a:lnTo>
                  <a:pt x="0" y="69600"/>
                </a:lnTo>
                <a:cubicBezTo>
                  <a:pt x="0" y="31160"/>
                  <a:pt x="31181" y="0"/>
                  <a:pt x="69600" y="0"/>
                </a:cubicBezTo>
                <a:lnTo>
                  <a:pt x="525483" y="0"/>
                </a:lnTo>
                <a:cubicBezTo>
                  <a:pt x="563902" y="0"/>
                  <a:pt x="595083" y="31160"/>
                  <a:pt x="595083" y="69600"/>
                </a:cubicBezTo>
                <a:lnTo>
                  <a:pt x="595083" y="619443"/>
                </a:lnTo>
                <a:cubicBezTo>
                  <a:pt x="595083" y="657884"/>
                  <a:pt x="563902" y="689044"/>
                  <a:pt x="525483" y="689044"/>
                </a:cubicBezTo>
                <a:lnTo>
                  <a:pt x="69600" y="689044"/>
                </a:lnTo>
                <a:cubicBezTo>
                  <a:pt x="31181" y="689044"/>
                  <a:pt x="0" y="657884"/>
                  <a:pt x="0" y="619443"/>
                </a:cubicBezTo>
                <a:close/>
              </a:path>
            </a:pathLst>
          </a:custGeom>
          <a:noFill/>
          <a:ln w="20875" cap="flat">
            <a:solidFill>
              <a:srgbClr val="380078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62" name="Forma libre: forma 61">
            <a:extLst>
              <a:ext uri="{FF2B5EF4-FFF2-40B4-BE49-F238E27FC236}">
                <a16:creationId xmlns:a16="http://schemas.microsoft.com/office/drawing/2014/main" id="{FDAFD717-83EA-8426-B768-C8355706C611}"/>
              </a:ext>
            </a:extLst>
          </p:cNvPr>
          <p:cNvSpPr/>
          <p:nvPr/>
        </p:nvSpPr>
        <p:spPr>
          <a:xfrm>
            <a:off x="10231404" y="3105661"/>
            <a:ext cx="1138536" cy="1218082"/>
          </a:xfrm>
          <a:custGeom>
            <a:avLst/>
            <a:gdLst>
              <a:gd name="connsiteX0" fmla="*/ 0 w 1138536"/>
              <a:gd name="connsiteY0" fmla="*/ 0 h 1218082"/>
              <a:gd name="connsiteX1" fmla="*/ 1138537 w 1138536"/>
              <a:gd name="connsiteY1" fmla="*/ 0 h 1218082"/>
              <a:gd name="connsiteX2" fmla="*/ 1138537 w 1138536"/>
              <a:gd name="connsiteY2" fmla="*/ 1218083 h 1218082"/>
              <a:gd name="connsiteX3" fmla="*/ 0 w 1138536"/>
              <a:gd name="connsiteY3" fmla="*/ 1218083 h 1218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8536" h="1218082">
                <a:moveTo>
                  <a:pt x="0" y="0"/>
                </a:moveTo>
                <a:lnTo>
                  <a:pt x="1138537" y="0"/>
                </a:lnTo>
                <a:lnTo>
                  <a:pt x="1138537" y="1218083"/>
                </a:lnTo>
                <a:lnTo>
                  <a:pt x="0" y="1218083"/>
                </a:lnTo>
                <a:close/>
              </a:path>
            </a:pathLst>
          </a:custGeom>
          <a:solidFill>
            <a:srgbClr val="00B5C9">
              <a:alpha val="20000"/>
            </a:srgbClr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63" name="Forma libre: forma 62">
            <a:extLst>
              <a:ext uri="{FF2B5EF4-FFF2-40B4-BE49-F238E27FC236}">
                <a16:creationId xmlns:a16="http://schemas.microsoft.com/office/drawing/2014/main" id="{B77FF8D9-14DD-4160-DCF0-C035FAC4FA77}"/>
              </a:ext>
            </a:extLst>
          </p:cNvPr>
          <p:cNvSpPr/>
          <p:nvPr/>
        </p:nvSpPr>
        <p:spPr>
          <a:xfrm>
            <a:off x="10315899" y="3355562"/>
            <a:ext cx="75725" cy="78237"/>
          </a:xfrm>
          <a:custGeom>
            <a:avLst/>
            <a:gdLst>
              <a:gd name="connsiteX0" fmla="*/ 0 w 75725"/>
              <a:gd name="connsiteY0" fmla="*/ 78238 h 78237"/>
              <a:gd name="connsiteX1" fmla="*/ 75725 w 75725"/>
              <a:gd name="connsiteY1" fmla="*/ 0 h 7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725" h="78237">
                <a:moveTo>
                  <a:pt x="0" y="78238"/>
                </a:moveTo>
                <a:cubicBezTo>
                  <a:pt x="13085" y="52861"/>
                  <a:pt x="24499" y="0"/>
                  <a:pt x="75725" y="0"/>
                </a:cubicBezTo>
              </a:path>
            </a:pathLst>
          </a:custGeom>
          <a:noFill/>
          <a:ln w="14912" cap="flat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64" name="Forma libre: forma 63">
            <a:extLst>
              <a:ext uri="{FF2B5EF4-FFF2-40B4-BE49-F238E27FC236}">
                <a16:creationId xmlns:a16="http://schemas.microsoft.com/office/drawing/2014/main" id="{09CD6BA4-E4EA-6B8F-B4F0-F37C250E7453}"/>
              </a:ext>
            </a:extLst>
          </p:cNvPr>
          <p:cNvSpPr/>
          <p:nvPr/>
        </p:nvSpPr>
        <p:spPr>
          <a:xfrm>
            <a:off x="10431365" y="3355562"/>
            <a:ext cx="75725" cy="78237"/>
          </a:xfrm>
          <a:custGeom>
            <a:avLst/>
            <a:gdLst>
              <a:gd name="connsiteX0" fmla="*/ 75725 w 75725"/>
              <a:gd name="connsiteY0" fmla="*/ 78238 h 78237"/>
              <a:gd name="connsiteX1" fmla="*/ 0 w 75725"/>
              <a:gd name="connsiteY1" fmla="*/ 0 h 7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725" h="78237">
                <a:moveTo>
                  <a:pt x="75725" y="78238"/>
                </a:moveTo>
                <a:cubicBezTo>
                  <a:pt x="62571" y="52861"/>
                  <a:pt x="51156" y="0"/>
                  <a:pt x="0" y="0"/>
                </a:cubicBezTo>
              </a:path>
            </a:pathLst>
          </a:custGeom>
          <a:noFill/>
          <a:ln w="14912" cap="flat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65" name="Forma libre: forma 64">
            <a:extLst>
              <a:ext uri="{FF2B5EF4-FFF2-40B4-BE49-F238E27FC236}">
                <a16:creationId xmlns:a16="http://schemas.microsoft.com/office/drawing/2014/main" id="{4A95EA07-7012-BE62-F620-05E50826D336}"/>
              </a:ext>
            </a:extLst>
          </p:cNvPr>
          <p:cNvSpPr/>
          <p:nvPr/>
        </p:nvSpPr>
        <p:spPr>
          <a:xfrm>
            <a:off x="10342555" y="3229954"/>
            <a:ext cx="137878" cy="137871"/>
          </a:xfrm>
          <a:custGeom>
            <a:avLst/>
            <a:gdLst>
              <a:gd name="connsiteX0" fmla="*/ 68905 w 137878"/>
              <a:gd name="connsiteY0" fmla="*/ 0 h 137871"/>
              <a:gd name="connsiteX1" fmla="*/ 137879 w 137878"/>
              <a:gd name="connsiteY1" fmla="*/ 68939 h 137871"/>
              <a:gd name="connsiteX2" fmla="*/ 68905 w 137878"/>
              <a:gd name="connsiteY2" fmla="*/ 137871 h 137871"/>
              <a:gd name="connsiteX3" fmla="*/ 0 w 137878"/>
              <a:gd name="connsiteY3" fmla="*/ 68939 h 137871"/>
              <a:gd name="connsiteX4" fmla="*/ 68905 w 137878"/>
              <a:gd name="connsiteY4" fmla="*/ 0 h 137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878" h="137871">
                <a:moveTo>
                  <a:pt x="68905" y="0"/>
                </a:moveTo>
                <a:cubicBezTo>
                  <a:pt x="106976" y="0"/>
                  <a:pt x="137879" y="30868"/>
                  <a:pt x="137879" y="68939"/>
                </a:cubicBezTo>
                <a:cubicBezTo>
                  <a:pt x="137879" y="107011"/>
                  <a:pt x="106976" y="137871"/>
                  <a:pt x="68905" y="137871"/>
                </a:cubicBezTo>
                <a:cubicBezTo>
                  <a:pt x="30833" y="137871"/>
                  <a:pt x="0" y="107011"/>
                  <a:pt x="0" y="68939"/>
                </a:cubicBezTo>
                <a:cubicBezTo>
                  <a:pt x="0" y="30868"/>
                  <a:pt x="30833" y="7"/>
                  <a:pt x="68905" y="0"/>
                </a:cubicBezTo>
                <a:close/>
              </a:path>
            </a:pathLst>
          </a:custGeom>
          <a:solidFill>
            <a:srgbClr val="FFFFFF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66" name="Forma libre: forma 65">
            <a:extLst>
              <a:ext uri="{FF2B5EF4-FFF2-40B4-BE49-F238E27FC236}">
                <a16:creationId xmlns:a16="http://schemas.microsoft.com/office/drawing/2014/main" id="{AD009994-83D3-0FB9-2487-6C19EDF6BCDD}"/>
              </a:ext>
            </a:extLst>
          </p:cNvPr>
          <p:cNvSpPr/>
          <p:nvPr/>
        </p:nvSpPr>
        <p:spPr>
          <a:xfrm>
            <a:off x="10327661" y="3215038"/>
            <a:ext cx="167667" cy="167702"/>
          </a:xfrm>
          <a:custGeom>
            <a:avLst/>
            <a:gdLst>
              <a:gd name="connsiteX0" fmla="*/ 83799 w 167667"/>
              <a:gd name="connsiteY0" fmla="*/ 14915 h 167702"/>
              <a:gd name="connsiteX1" fmla="*/ 83799 w 167667"/>
              <a:gd name="connsiteY1" fmla="*/ 0 h 167702"/>
              <a:gd name="connsiteX2" fmla="*/ 83799 w 167667"/>
              <a:gd name="connsiteY2" fmla="*/ 0 h 167702"/>
              <a:gd name="connsiteX3" fmla="*/ 83799 w 167667"/>
              <a:gd name="connsiteY3" fmla="*/ 14915 h 167702"/>
              <a:gd name="connsiteX4" fmla="*/ 152773 w 167667"/>
              <a:gd name="connsiteY4" fmla="*/ 83855 h 167702"/>
              <a:gd name="connsiteX5" fmla="*/ 167668 w 167667"/>
              <a:gd name="connsiteY5" fmla="*/ 83855 h 167702"/>
              <a:gd name="connsiteX6" fmla="*/ 167668 w 167667"/>
              <a:gd name="connsiteY6" fmla="*/ 83855 h 167702"/>
              <a:gd name="connsiteX7" fmla="*/ 152773 w 167667"/>
              <a:gd name="connsiteY7" fmla="*/ 83855 h 167702"/>
              <a:gd name="connsiteX8" fmla="*/ 83799 w 167667"/>
              <a:gd name="connsiteY8" fmla="*/ 152787 h 167702"/>
              <a:gd name="connsiteX9" fmla="*/ 83799 w 167667"/>
              <a:gd name="connsiteY9" fmla="*/ 167702 h 167702"/>
              <a:gd name="connsiteX10" fmla="*/ 83799 w 167667"/>
              <a:gd name="connsiteY10" fmla="*/ 167702 h 167702"/>
              <a:gd name="connsiteX11" fmla="*/ 83799 w 167667"/>
              <a:gd name="connsiteY11" fmla="*/ 152787 h 167702"/>
              <a:gd name="connsiteX12" fmla="*/ 14895 w 167667"/>
              <a:gd name="connsiteY12" fmla="*/ 83855 h 167702"/>
              <a:gd name="connsiteX13" fmla="*/ 0 w 167667"/>
              <a:gd name="connsiteY13" fmla="*/ 83855 h 167702"/>
              <a:gd name="connsiteX14" fmla="*/ 0 w 167667"/>
              <a:gd name="connsiteY14" fmla="*/ 83855 h 167702"/>
              <a:gd name="connsiteX15" fmla="*/ 14895 w 167667"/>
              <a:gd name="connsiteY15" fmla="*/ 83855 h 167702"/>
              <a:gd name="connsiteX16" fmla="*/ 83799 w 167667"/>
              <a:gd name="connsiteY16" fmla="*/ 14915 h 167702"/>
              <a:gd name="connsiteX17" fmla="*/ 83799 w 167667"/>
              <a:gd name="connsiteY17" fmla="*/ 29831 h 167702"/>
              <a:gd name="connsiteX18" fmla="*/ 137809 w 167667"/>
              <a:gd name="connsiteY18" fmla="*/ 83855 h 167702"/>
              <a:gd name="connsiteX19" fmla="*/ 152773 w 167667"/>
              <a:gd name="connsiteY19" fmla="*/ 83855 h 167702"/>
              <a:gd name="connsiteX20" fmla="*/ 167668 w 167667"/>
              <a:gd name="connsiteY20" fmla="*/ 83855 h 167702"/>
              <a:gd name="connsiteX21" fmla="*/ 83799 w 167667"/>
              <a:gd name="connsiteY21" fmla="*/ 0 h 167702"/>
              <a:gd name="connsiteX22" fmla="*/ 83799 w 167667"/>
              <a:gd name="connsiteY22" fmla="*/ 14915 h 167702"/>
              <a:gd name="connsiteX23" fmla="*/ 152773 w 167667"/>
              <a:gd name="connsiteY23" fmla="*/ 83855 h 167702"/>
              <a:gd name="connsiteX24" fmla="*/ 137809 w 167667"/>
              <a:gd name="connsiteY24" fmla="*/ 83855 h 167702"/>
              <a:gd name="connsiteX25" fmla="*/ 83799 w 167667"/>
              <a:gd name="connsiteY25" fmla="*/ 137871 h 167702"/>
              <a:gd name="connsiteX26" fmla="*/ 83799 w 167667"/>
              <a:gd name="connsiteY26" fmla="*/ 152787 h 167702"/>
              <a:gd name="connsiteX27" fmla="*/ 83799 w 167667"/>
              <a:gd name="connsiteY27" fmla="*/ 167702 h 167702"/>
              <a:gd name="connsiteX28" fmla="*/ 167668 w 167667"/>
              <a:gd name="connsiteY28" fmla="*/ 83855 h 167702"/>
              <a:gd name="connsiteX29" fmla="*/ 152773 w 167667"/>
              <a:gd name="connsiteY29" fmla="*/ 83855 h 167702"/>
              <a:gd name="connsiteX30" fmla="*/ 83799 w 167667"/>
              <a:gd name="connsiteY30" fmla="*/ 152787 h 167702"/>
              <a:gd name="connsiteX31" fmla="*/ 83799 w 167667"/>
              <a:gd name="connsiteY31" fmla="*/ 137871 h 167702"/>
              <a:gd name="connsiteX32" fmla="*/ 29789 w 167667"/>
              <a:gd name="connsiteY32" fmla="*/ 83855 h 167702"/>
              <a:gd name="connsiteX33" fmla="*/ 14895 w 167667"/>
              <a:gd name="connsiteY33" fmla="*/ 83855 h 167702"/>
              <a:gd name="connsiteX34" fmla="*/ 0 w 167667"/>
              <a:gd name="connsiteY34" fmla="*/ 83855 h 167702"/>
              <a:gd name="connsiteX35" fmla="*/ 83799 w 167667"/>
              <a:gd name="connsiteY35" fmla="*/ 167702 h 167702"/>
              <a:gd name="connsiteX36" fmla="*/ 83799 w 167667"/>
              <a:gd name="connsiteY36" fmla="*/ 152787 h 167702"/>
              <a:gd name="connsiteX37" fmla="*/ 14895 w 167667"/>
              <a:gd name="connsiteY37" fmla="*/ 83855 h 167702"/>
              <a:gd name="connsiteX38" fmla="*/ 29789 w 167667"/>
              <a:gd name="connsiteY38" fmla="*/ 83855 h 167702"/>
              <a:gd name="connsiteX39" fmla="*/ 83799 w 167667"/>
              <a:gd name="connsiteY39" fmla="*/ 29831 h 167702"/>
              <a:gd name="connsiteX40" fmla="*/ 83799 w 167667"/>
              <a:gd name="connsiteY40" fmla="*/ 14915 h 167702"/>
              <a:gd name="connsiteX41" fmla="*/ 83799 w 167667"/>
              <a:gd name="connsiteY41" fmla="*/ 0 h 167702"/>
              <a:gd name="connsiteX42" fmla="*/ 0 w 167667"/>
              <a:gd name="connsiteY42" fmla="*/ 83855 h 167702"/>
              <a:gd name="connsiteX43" fmla="*/ 14895 w 167667"/>
              <a:gd name="connsiteY43" fmla="*/ 83855 h 167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67667" h="167702">
                <a:moveTo>
                  <a:pt x="83799" y="14915"/>
                </a:moveTo>
                <a:lnTo>
                  <a:pt x="83799" y="0"/>
                </a:lnTo>
                <a:lnTo>
                  <a:pt x="83799" y="0"/>
                </a:lnTo>
                <a:lnTo>
                  <a:pt x="83799" y="14915"/>
                </a:lnTo>
                <a:close/>
                <a:moveTo>
                  <a:pt x="152773" y="83855"/>
                </a:moveTo>
                <a:lnTo>
                  <a:pt x="167668" y="83855"/>
                </a:lnTo>
                <a:lnTo>
                  <a:pt x="167668" y="83855"/>
                </a:lnTo>
                <a:lnTo>
                  <a:pt x="152773" y="83855"/>
                </a:lnTo>
                <a:close/>
                <a:moveTo>
                  <a:pt x="83799" y="152787"/>
                </a:moveTo>
                <a:lnTo>
                  <a:pt x="83799" y="167702"/>
                </a:lnTo>
                <a:lnTo>
                  <a:pt x="83799" y="167702"/>
                </a:lnTo>
                <a:lnTo>
                  <a:pt x="83799" y="152787"/>
                </a:lnTo>
                <a:close/>
                <a:moveTo>
                  <a:pt x="14895" y="83855"/>
                </a:moveTo>
                <a:lnTo>
                  <a:pt x="0" y="83855"/>
                </a:lnTo>
                <a:lnTo>
                  <a:pt x="0" y="83855"/>
                </a:lnTo>
                <a:lnTo>
                  <a:pt x="14895" y="83855"/>
                </a:lnTo>
                <a:close/>
                <a:moveTo>
                  <a:pt x="83799" y="14915"/>
                </a:moveTo>
                <a:lnTo>
                  <a:pt x="83799" y="29831"/>
                </a:lnTo>
                <a:cubicBezTo>
                  <a:pt x="113658" y="29831"/>
                  <a:pt x="137809" y="54017"/>
                  <a:pt x="137809" y="83855"/>
                </a:cubicBezTo>
                <a:lnTo>
                  <a:pt x="152773" y="83855"/>
                </a:lnTo>
                <a:lnTo>
                  <a:pt x="167668" y="83855"/>
                </a:lnTo>
                <a:cubicBezTo>
                  <a:pt x="167668" y="37542"/>
                  <a:pt x="130153" y="0"/>
                  <a:pt x="83799" y="0"/>
                </a:cubicBezTo>
                <a:lnTo>
                  <a:pt x="83799" y="14915"/>
                </a:lnTo>
                <a:close/>
                <a:moveTo>
                  <a:pt x="152773" y="83855"/>
                </a:moveTo>
                <a:lnTo>
                  <a:pt x="137809" y="83855"/>
                </a:lnTo>
                <a:cubicBezTo>
                  <a:pt x="137809" y="113685"/>
                  <a:pt x="113658" y="137871"/>
                  <a:pt x="83799" y="137871"/>
                </a:cubicBezTo>
                <a:lnTo>
                  <a:pt x="83799" y="152787"/>
                </a:lnTo>
                <a:lnTo>
                  <a:pt x="83799" y="167702"/>
                </a:lnTo>
                <a:cubicBezTo>
                  <a:pt x="130153" y="167702"/>
                  <a:pt x="167668" y="130160"/>
                  <a:pt x="167668" y="83855"/>
                </a:cubicBezTo>
                <a:lnTo>
                  <a:pt x="152773" y="83855"/>
                </a:lnTo>
                <a:close/>
                <a:moveTo>
                  <a:pt x="83799" y="152787"/>
                </a:moveTo>
                <a:lnTo>
                  <a:pt x="83799" y="137871"/>
                </a:lnTo>
                <a:cubicBezTo>
                  <a:pt x="54010" y="137871"/>
                  <a:pt x="29789" y="113685"/>
                  <a:pt x="29789" y="83855"/>
                </a:cubicBezTo>
                <a:lnTo>
                  <a:pt x="14895" y="83855"/>
                </a:lnTo>
                <a:lnTo>
                  <a:pt x="0" y="83855"/>
                </a:lnTo>
                <a:cubicBezTo>
                  <a:pt x="0" y="130160"/>
                  <a:pt x="37515" y="167702"/>
                  <a:pt x="83799" y="167702"/>
                </a:cubicBezTo>
                <a:lnTo>
                  <a:pt x="83799" y="152787"/>
                </a:lnTo>
                <a:close/>
                <a:moveTo>
                  <a:pt x="14895" y="83855"/>
                </a:moveTo>
                <a:lnTo>
                  <a:pt x="29789" y="83855"/>
                </a:lnTo>
                <a:cubicBezTo>
                  <a:pt x="29789" y="54017"/>
                  <a:pt x="54010" y="29838"/>
                  <a:pt x="83799" y="29831"/>
                </a:cubicBezTo>
                <a:lnTo>
                  <a:pt x="83799" y="14915"/>
                </a:lnTo>
                <a:lnTo>
                  <a:pt x="83799" y="0"/>
                </a:lnTo>
                <a:cubicBezTo>
                  <a:pt x="37515" y="7"/>
                  <a:pt x="0" y="37542"/>
                  <a:pt x="0" y="83855"/>
                </a:cubicBezTo>
                <a:lnTo>
                  <a:pt x="14895" y="83855"/>
                </a:lnTo>
                <a:close/>
              </a:path>
            </a:pathLst>
          </a:custGeom>
          <a:solidFill>
            <a:srgbClr val="380078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67" name="Forma libre: forma 66">
            <a:extLst>
              <a:ext uri="{FF2B5EF4-FFF2-40B4-BE49-F238E27FC236}">
                <a16:creationId xmlns:a16="http://schemas.microsoft.com/office/drawing/2014/main" id="{71412E0F-B3EF-50D7-5553-5891EEAD3EDA}"/>
              </a:ext>
            </a:extLst>
          </p:cNvPr>
          <p:cNvSpPr/>
          <p:nvPr/>
        </p:nvSpPr>
        <p:spPr>
          <a:xfrm>
            <a:off x="10315899" y="3718500"/>
            <a:ext cx="75725" cy="78237"/>
          </a:xfrm>
          <a:custGeom>
            <a:avLst/>
            <a:gdLst>
              <a:gd name="connsiteX0" fmla="*/ 0 w 75725"/>
              <a:gd name="connsiteY0" fmla="*/ 78238 h 78237"/>
              <a:gd name="connsiteX1" fmla="*/ 75725 w 75725"/>
              <a:gd name="connsiteY1" fmla="*/ 0 h 7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725" h="78237">
                <a:moveTo>
                  <a:pt x="0" y="78238"/>
                </a:moveTo>
                <a:cubicBezTo>
                  <a:pt x="13085" y="52861"/>
                  <a:pt x="24499" y="0"/>
                  <a:pt x="75725" y="0"/>
                </a:cubicBezTo>
              </a:path>
            </a:pathLst>
          </a:custGeom>
          <a:noFill/>
          <a:ln w="14912" cap="flat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68" name="Forma libre: forma 67">
            <a:extLst>
              <a:ext uri="{FF2B5EF4-FFF2-40B4-BE49-F238E27FC236}">
                <a16:creationId xmlns:a16="http://schemas.microsoft.com/office/drawing/2014/main" id="{F64F5759-D375-2999-0FC6-2CDBFC17DD37}"/>
              </a:ext>
            </a:extLst>
          </p:cNvPr>
          <p:cNvSpPr/>
          <p:nvPr/>
        </p:nvSpPr>
        <p:spPr>
          <a:xfrm>
            <a:off x="10431365" y="3718500"/>
            <a:ext cx="75725" cy="78237"/>
          </a:xfrm>
          <a:custGeom>
            <a:avLst/>
            <a:gdLst>
              <a:gd name="connsiteX0" fmla="*/ 75725 w 75725"/>
              <a:gd name="connsiteY0" fmla="*/ 78238 h 78237"/>
              <a:gd name="connsiteX1" fmla="*/ 0 w 75725"/>
              <a:gd name="connsiteY1" fmla="*/ 0 h 7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725" h="78237">
                <a:moveTo>
                  <a:pt x="75725" y="78238"/>
                </a:moveTo>
                <a:cubicBezTo>
                  <a:pt x="62571" y="52861"/>
                  <a:pt x="51156" y="0"/>
                  <a:pt x="0" y="0"/>
                </a:cubicBezTo>
              </a:path>
            </a:pathLst>
          </a:custGeom>
          <a:noFill/>
          <a:ln w="14912" cap="flat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69" name="Forma libre: forma 68">
            <a:extLst>
              <a:ext uri="{FF2B5EF4-FFF2-40B4-BE49-F238E27FC236}">
                <a16:creationId xmlns:a16="http://schemas.microsoft.com/office/drawing/2014/main" id="{8215F2C2-88D5-0345-587B-7C2B0061F0DB}"/>
              </a:ext>
            </a:extLst>
          </p:cNvPr>
          <p:cNvSpPr/>
          <p:nvPr/>
        </p:nvSpPr>
        <p:spPr>
          <a:xfrm>
            <a:off x="10342555" y="3592899"/>
            <a:ext cx="137878" cy="137864"/>
          </a:xfrm>
          <a:custGeom>
            <a:avLst/>
            <a:gdLst>
              <a:gd name="connsiteX0" fmla="*/ 68905 w 137878"/>
              <a:gd name="connsiteY0" fmla="*/ 0 h 137864"/>
              <a:gd name="connsiteX1" fmla="*/ 137879 w 137878"/>
              <a:gd name="connsiteY1" fmla="*/ 68932 h 137864"/>
              <a:gd name="connsiteX2" fmla="*/ 68905 w 137878"/>
              <a:gd name="connsiteY2" fmla="*/ 137864 h 137864"/>
              <a:gd name="connsiteX3" fmla="*/ 0 w 137878"/>
              <a:gd name="connsiteY3" fmla="*/ 68932 h 137864"/>
              <a:gd name="connsiteX4" fmla="*/ 68905 w 137878"/>
              <a:gd name="connsiteY4" fmla="*/ 0 h 137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878" h="137864">
                <a:moveTo>
                  <a:pt x="68905" y="0"/>
                </a:moveTo>
                <a:cubicBezTo>
                  <a:pt x="106976" y="0"/>
                  <a:pt x="137879" y="30861"/>
                  <a:pt x="137879" y="68932"/>
                </a:cubicBezTo>
                <a:cubicBezTo>
                  <a:pt x="137879" y="107004"/>
                  <a:pt x="106976" y="137864"/>
                  <a:pt x="68905" y="137864"/>
                </a:cubicBezTo>
                <a:cubicBezTo>
                  <a:pt x="30833" y="137864"/>
                  <a:pt x="0" y="107004"/>
                  <a:pt x="0" y="68932"/>
                </a:cubicBezTo>
                <a:cubicBezTo>
                  <a:pt x="0" y="30861"/>
                  <a:pt x="30833" y="0"/>
                  <a:pt x="68905" y="0"/>
                </a:cubicBezTo>
                <a:close/>
              </a:path>
            </a:pathLst>
          </a:custGeom>
          <a:solidFill>
            <a:srgbClr val="FFFFFF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70" name="Forma libre: forma 69">
            <a:extLst>
              <a:ext uri="{FF2B5EF4-FFF2-40B4-BE49-F238E27FC236}">
                <a16:creationId xmlns:a16="http://schemas.microsoft.com/office/drawing/2014/main" id="{D91B62EC-B2AA-5B27-6286-7C033D9A9451}"/>
              </a:ext>
            </a:extLst>
          </p:cNvPr>
          <p:cNvSpPr/>
          <p:nvPr/>
        </p:nvSpPr>
        <p:spPr>
          <a:xfrm>
            <a:off x="10327661" y="3577983"/>
            <a:ext cx="167667" cy="167695"/>
          </a:xfrm>
          <a:custGeom>
            <a:avLst/>
            <a:gdLst>
              <a:gd name="connsiteX0" fmla="*/ 83799 w 167667"/>
              <a:gd name="connsiteY0" fmla="*/ 14915 h 167695"/>
              <a:gd name="connsiteX1" fmla="*/ 83799 w 167667"/>
              <a:gd name="connsiteY1" fmla="*/ 0 h 167695"/>
              <a:gd name="connsiteX2" fmla="*/ 83799 w 167667"/>
              <a:gd name="connsiteY2" fmla="*/ 0 h 167695"/>
              <a:gd name="connsiteX3" fmla="*/ 83799 w 167667"/>
              <a:gd name="connsiteY3" fmla="*/ 14915 h 167695"/>
              <a:gd name="connsiteX4" fmla="*/ 152773 w 167667"/>
              <a:gd name="connsiteY4" fmla="*/ 83848 h 167695"/>
              <a:gd name="connsiteX5" fmla="*/ 167668 w 167667"/>
              <a:gd name="connsiteY5" fmla="*/ 83848 h 167695"/>
              <a:gd name="connsiteX6" fmla="*/ 167668 w 167667"/>
              <a:gd name="connsiteY6" fmla="*/ 83848 h 167695"/>
              <a:gd name="connsiteX7" fmla="*/ 152773 w 167667"/>
              <a:gd name="connsiteY7" fmla="*/ 83848 h 167695"/>
              <a:gd name="connsiteX8" fmla="*/ 83799 w 167667"/>
              <a:gd name="connsiteY8" fmla="*/ 152780 h 167695"/>
              <a:gd name="connsiteX9" fmla="*/ 83799 w 167667"/>
              <a:gd name="connsiteY9" fmla="*/ 167695 h 167695"/>
              <a:gd name="connsiteX10" fmla="*/ 83799 w 167667"/>
              <a:gd name="connsiteY10" fmla="*/ 167695 h 167695"/>
              <a:gd name="connsiteX11" fmla="*/ 83799 w 167667"/>
              <a:gd name="connsiteY11" fmla="*/ 152780 h 167695"/>
              <a:gd name="connsiteX12" fmla="*/ 14895 w 167667"/>
              <a:gd name="connsiteY12" fmla="*/ 83848 h 167695"/>
              <a:gd name="connsiteX13" fmla="*/ 0 w 167667"/>
              <a:gd name="connsiteY13" fmla="*/ 83848 h 167695"/>
              <a:gd name="connsiteX14" fmla="*/ 0 w 167667"/>
              <a:gd name="connsiteY14" fmla="*/ 83848 h 167695"/>
              <a:gd name="connsiteX15" fmla="*/ 14895 w 167667"/>
              <a:gd name="connsiteY15" fmla="*/ 83848 h 167695"/>
              <a:gd name="connsiteX16" fmla="*/ 83799 w 167667"/>
              <a:gd name="connsiteY16" fmla="*/ 14915 h 167695"/>
              <a:gd name="connsiteX17" fmla="*/ 83799 w 167667"/>
              <a:gd name="connsiteY17" fmla="*/ 29831 h 167695"/>
              <a:gd name="connsiteX18" fmla="*/ 137809 w 167667"/>
              <a:gd name="connsiteY18" fmla="*/ 83848 h 167695"/>
              <a:gd name="connsiteX19" fmla="*/ 152773 w 167667"/>
              <a:gd name="connsiteY19" fmla="*/ 83848 h 167695"/>
              <a:gd name="connsiteX20" fmla="*/ 167668 w 167667"/>
              <a:gd name="connsiteY20" fmla="*/ 83848 h 167695"/>
              <a:gd name="connsiteX21" fmla="*/ 83799 w 167667"/>
              <a:gd name="connsiteY21" fmla="*/ 0 h 167695"/>
              <a:gd name="connsiteX22" fmla="*/ 83799 w 167667"/>
              <a:gd name="connsiteY22" fmla="*/ 14915 h 167695"/>
              <a:gd name="connsiteX23" fmla="*/ 152773 w 167667"/>
              <a:gd name="connsiteY23" fmla="*/ 83848 h 167695"/>
              <a:gd name="connsiteX24" fmla="*/ 137809 w 167667"/>
              <a:gd name="connsiteY24" fmla="*/ 83848 h 167695"/>
              <a:gd name="connsiteX25" fmla="*/ 83799 w 167667"/>
              <a:gd name="connsiteY25" fmla="*/ 137864 h 167695"/>
              <a:gd name="connsiteX26" fmla="*/ 83799 w 167667"/>
              <a:gd name="connsiteY26" fmla="*/ 152780 h 167695"/>
              <a:gd name="connsiteX27" fmla="*/ 83799 w 167667"/>
              <a:gd name="connsiteY27" fmla="*/ 167695 h 167695"/>
              <a:gd name="connsiteX28" fmla="*/ 167668 w 167667"/>
              <a:gd name="connsiteY28" fmla="*/ 83848 h 167695"/>
              <a:gd name="connsiteX29" fmla="*/ 152773 w 167667"/>
              <a:gd name="connsiteY29" fmla="*/ 83848 h 167695"/>
              <a:gd name="connsiteX30" fmla="*/ 83799 w 167667"/>
              <a:gd name="connsiteY30" fmla="*/ 152780 h 167695"/>
              <a:gd name="connsiteX31" fmla="*/ 83799 w 167667"/>
              <a:gd name="connsiteY31" fmla="*/ 137864 h 167695"/>
              <a:gd name="connsiteX32" fmla="*/ 29789 w 167667"/>
              <a:gd name="connsiteY32" fmla="*/ 83848 h 167695"/>
              <a:gd name="connsiteX33" fmla="*/ 14895 w 167667"/>
              <a:gd name="connsiteY33" fmla="*/ 83848 h 167695"/>
              <a:gd name="connsiteX34" fmla="*/ 0 w 167667"/>
              <a:gd name="connsiteY34" fmla="*/ 83848 h 167695"/>
              <a:gd name="connsiteX35" fmla="*/ 83799 w 167667"/>
              <a:gd name="connsiteY35" fmla="*/ 167695 h 167695"/>
              <a:gd name="connsiteX36" fmla="*/ 83799 w 167667"/>
              <a:gd name="connsiteY36" fmla="*/ 152780 h 167695"/>
              <a:gd name="connsiteX37" fmla="*/ 14895 w 167667"/>
              <a:gd name="connsiteY37" fmla="*/ 83848 h 167695"/>
              <a:gd name="connsiteX38" fmla="*/ 29789 w 167667"/>
              <a:gd name="connsiteY38" fmla="*/ 83848 h 167695"/>
              <a:gd name="connsiteX39" fmla="*/ 83799 w 167667"/>
              <a:gd name="connsiteY39" fmla="*/ 29831 h 167695"/>
              <a:gd name="connsiteX40" fmla="*/ 83799 w 167667"/>
              <a:gd name="connsiteY40" fmla="*/ 14915 h 167695"/>
              <a:gd name="connsiteX41" fmla="*/ 83799 w 167667"/>
              <a:gd name="connsiteY41" fmla="*/ 0 h 167695"/>
              <a:gd name="connsiteX42" fmla="*/ 0 w 167667"/>
              <a:gd name="connsiteY42" fmla="*/ 83848 h 167695"/>
              <a:gd name="connsiteX43" fmla="*/ 14895 w 167667"/>
              <a:gd name="connsiteY43" fmla="*/ 83848 h 167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67667" h="167695">
                <a:moveTo>
                  <a:pt x="83799" y="14915"/>
                </a:moveTo>
                <a:lnTo>
                  <a:pt x="83799" y="0"/>
                </a:lnTo>
                <a:lnTo>
                  <a:pt x="83799" y="0"/>
                </a:lnTo>
                <a:lnTo>
                  <a:pt x="83799" y="14915"/>
                </a:lnTo>
                <a:close/>
                <a:moveTo>
                  <a:pt x="152773" y="83848"/>
                </a:moveTo>
                <a:lnTo>
                  <a:pt x="167668" y="83848"/>
                </a:lnTo>
                <a:lnTo>
                  <a:pt x="167668" y="83848"/>
                </a:lnTo>
                <a:lnTo>
                  <a:pt x="152773" y="83848"/>
                </a:lnTo>
                <a:close/>
                <a:moveTo>
                  <a:pt x="83799" y="152780"/>
                </a:moveTo>
                <a:lnTo>
                  <a:pt x="83799" y="167695"/>
                </a:lnTo>
                <a:lnTo>
                  <a:pt x="83799" y="167695"/>
                </a:lnTo>
                <a:lnTo>
                  <a:pt x="83799" y="152780"/>
                </a:lnTo>
                <a:close/>
                <a:moveTo>
                  <a:pt x="14895" y="83848"/>
                </a:moveTo>
                <a:lnTo>
                  <a:pt x="0" y="83848"/>
                </a:lnTo>
                <a:lnTo>
                  <a:pt x="0" y="83848"/>
                </a:lnTo>
                <a:lnTo>
                  <a:pt x="14895" y="83848"/>
                </a:lnTo>
                <a:close/>
                <a:moveTo>
                  <a:pt x="83799" y="14915"/>
                </a:moveTo>
                <a:lnTo>
                  <a:pt x="83799" y="29831"/>
                </a:lnTo>
                <a:cubicBezTo>
                  <a:pt x="113658" y="29831"/>
                  <a:pt x="137809" y="54010"/>
                  <a:pt x="137809" y="83848"/>
                </a:cubicBezTo>
                <a:lnTo>
                  <a:pt x="152773" y="83848"/>
                </a:lnTo>
                <a:lnTo>
                  <a:pt x="167668" y="83848"/>
                </a:lnTo>
                <a:cubicBezTo>
                  <a:pt x="167668" y="37536"/>
                  <a:pt x="130153" y="0"/>
                  <a:pt x="83799" y="0"/>
                </a:cubicBezTo>
                <a:lnTo>
                  <a:pt x="83799" y="14915"/>
                </a:lnTo>
                <a:close/>
                <a:moveTo>
                  <a:pt x="152773" y="83848"/>
                </a:moveTo>
                <a:lnTo>
                  <a:pt x="137809" y="83848"/>
                </a:lnTo>
                <a:cubicBezTo>
                  <a:pt x="137809" y="113678"/>
                  <a:pt x="113658" y="137864"/>
                  <a:pt x="83799" y="137864"/>
                </a:cubicBezTo>
                <a:lnTo>
                  <a:pt x="83799" y="152780"/>
                </a:lnTo>
                <a:lnTo>
                  <a:pt x="83799" y="167695"/>
                </a:lnTo>
                <a:cubicBezTo>
                  <a:pt x="130153" y="167695"/>
                  <a:pt x="167668" y="130153"/>
                  <a:pt x="167668" y="83848"/>
                </a:cubicBezTo>
                <a:lnTo>
                  <a:pt x="152773" y="83848"/>
                </a:lnTo>
                <a:close/>
                <a:moveTo>
                  <a:pt x="83799" y="152780"/>
                </a:moveTo>
                <a:lnTo>
                  <a:pt x="83799" y="137864"/>
                </a:lnTo>
                <a:cubicBezTo>
                  <a:pt x="54010" y="137864"/>
                  <a:pt x="29789" y="113678"/>
                  <a:pt x="29789" y="83848"/>
                </a:cubicBezTo>
                <a:lnTo>
                  <a:pt x="14895" y="83848"/>
                </a:lnTo>
                <a:lnTo>
                  <a:pt x="0" y="83848"/>
                </a:lnTo>
                <a:cubicBezTo>
                  <a:pt x="0" y="130153"/>
                  <a:pt x="37515" y="167695"/>
                  <a:pt x="83799" y="167695"/>
                </a:cubicBezTo>
                <a:lnTo>
                  <a:pt x="83799" y="152780"/>
                </a:lnTo>
                <a:close/>
                <a:moveTo>
                  <a:pt x="14895" y="83848"/>
                </a:moveTo>
                <a:lnTo>
                  <a:pt x="29789" y="83848"/>
                </a:lnTo>
                <a:cubicBezTo>
                  <a:pt x="29789" y="54017"/>
                  <a:pt x="54010" y="29831"/>
                  <a:pt x="83799" y="29831"/>
                </a:cubicBezTo>
                <a:lnTo>
                  <a:pt x="83799" y="14915"/>
                </a:lnTo>
                <a:lnTo>
                  <a:pt x="83799" y="0"/>
                </a:lnTo>
                <a:cubicBezTo>
                  <a:pt x="37515" y="0"/>
                  <a:pt x="0" y="37536"/>
                  <a:pt x="0" y="83848"/>
                </a:cubicBezTo>
                <a:lnTo>
                  <a:pt x="14895" y="83848"/>
                </a:lnTo>
                <a:close/>
              </a:path>
            </a:pathLst>
          </a:custGeom>
          <a:solidFill>
            <a:srgbClr val="380078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71" name="Forma libre: forma 70">
            <a:extLst>
              <a:ext uri="{FF2B5EF4-FFF2-40B4-BE49-F238E27FC236}">
                <a16:creationId xmlns:a16="http://schemas.microsoft.com/office/drawing/2014/main" id="{5EE6272E-D618-7420-3724-378B59691222}"/>
              </a:ext>
            </a:extLst>
          </p:cNvPr>
          <p:cNvSpPr/>
          <p:nvPr/>
        </p:nvSpPr>
        <p:spPr>
          <a:xfrm>
            <a:off x="10315899" y="4106299"/>
            <a:ext cx="75725" cy="78237"/>
          </a:xfrm>
          <a:custGeom>
            <a:avLst/>
            <a:gdLst>
              <a:gd name="connsiteX0" fmla="*/ 0 w 75725"/>
              <a:gd name="connsiteY0" fmla="*/ 78238 h 78237"/>
              <a:gd name="connsiteX1" fmla="*/ 75725 w 75725"/>
              <a:gd name="connsiteY1" fmla="*/ 0 h 7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725" h="78237">
                <a:moveTo>
                  <a:pt x="0" y="78238"/>
                </a:moveTo>
                <a:cubicBezTo>
                  <a:pt x="13085" y="52861"/>
                  <a:pt x="24499" y="0"/>
                  <a:pt x="75725" y="0"/>
                </a:cubicBezTo>
              </a:path>
            </a:pathLst>
          </a:custGeom>
          <a:noFill/>
          <a:ln w="14912" cap="flat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72" name="Forma libre: forma 71">
            <a:extLst>
              <a:ext uri="{FF2B5EF4-FFF2-40B4-BE49-F238E27FC236}">
                <a16:creationId xmlns:a16="http://schemas.microsoft.com/office/drawing/2014/main" id="{080454D7-B4BA-5DC0-3042-5F4FCE877643}"/>
              </a:ext>
            </a:extLst>
          </p:cNvPr>
          <p:cNvSpPr/>
          <p:nvPr/>
        </p:nvSpPr>
        <p:spPr>
          <a:xfrm>
            <a:off x="10431365" y="4106299"/>
            <a:ext cx="75725" cy="78237"/>
          </a:xfrm>
          <a:custGeom>
            <a:avLst/>
            <a:gdLst>
              <a:gd name="connsiteX0" fmla="*/ 75725 w 75725"/>
              <a:gd name="connsiteY0" fmla="*/ 78238 h 78237"/>
              <a:gd name="connsiteX1" fmla="*/ 0 w 75725"/>
              <a:gd name="connsiteY1" fmla="*/ 0 h 78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725" h="78237">
                <a:moveTo>
                  <a:pt x="75725" y="78238"/>
                </a:moveTo>
                <a:cubicBezTo>
                  <a:pt x="62571" y="52861"/>
                  <a:pt x="51156" y="0"/>
                  <a:pt x="0" y="0"/>
                </a:cubicBezTo>
              </a:path>
            </a:pathLst>
          </a:custGeom>
          <a:noFill/>
          <a:ln w="14912" cap="flat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73" name="Forma libre: forma 72">
            <a:extLst>
              <a:ext uri="{FF2B5EF4-FFF2-40B4-BE49-F238E27FC236}">
                <a16:creationId xmlns:a16="http://schemas.microsoft.com/office/drawing/2014/main" id="{3BA71C22-1B08-E8DD-AEE5-658C2A58B0F6}"/>
              </a:ext>
            </a:extLst>
          </p:cNvPr>
          <p:cNvSpPr/>
          <p:nvPr/>
        </p:nvSpPr>
        <p:spPr>
          <a:xfrm>
            <a:off x="10342555" y="3980698"/>
            <a:ext cx="137878" cy="137864"/>
          </a:xfrm>
          <a:custGeom>
            <a:avLst/>
            <a:gdLst>
              <a:gd name="connsiteX0" fmla="*/ 68905 w 137878"/>
              <a:gd name="connsiteY0" fmla="*/ 0 h 137864"/>
              <a:gd name="connsiteX1" fmla="*/ 137879 w 137878"/>
              <a:gd name="connsiteY1" fmla="*/ 68932 h 137864"/>
              <a:gd name="connsiteX2" fmla="*/ 68905 w 137878"/>
              <a:gd name="connsiteY2" fmla="*/ 137864 h 137864"/>
              <a:gd name="connsiteX3" fmla="*/ 0 w 137878"/>
              <a:gd name="connsiteY3" fmla="*/ 68932 h 137864"/>
              <a:gd name="connsiteX4" fmla="*/ 68905 w 137878"/>
              <a:gd name="connsiteY4" fmla="*/ 0 h 137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878" h="137864">
                <a:moveTo>
                  <a:pt x="68905" y="0"/>
                </a:moveTo>
                <a:cubicBezTo>
                  <a:pt x="106976" y="0"/>
                  <a:pt x="137879" y="30861"/>
                  <a:pt x="137879" y="68932"/>
                </a:cubicBezTo>
                <a:cubicBezTo>
                  <a:pt x="137879" y="107004"/>
                  <a:pt x="106976" y="137864"/>
                  <a:pt x="68905" y="137864"/>
                </a:cubicBezTo>
                <a:cubicBezTo>
                  <a:pt x="30833" y="137864"/>
                  <a:pt x="0" y="107004"/>
                  <a:pt x="0" y="68932"/>
                </a:cubicBezTo>
                <a:cubicBezTo>
                  <a:pt x="0" y="30861"/>
                  <a:pt x="30833" y="0"/>
                  <a:pt x="68905" y="0"/>
                </a:cubicBezTo>
                <a:close/>
              </a:path>
            </a:pathLst>
          </a:custGeom>
          <a:solidFill>
            <a:srgbClr val="FFFFFF"/>
          </a:solidFill>
          <a:ln w="3175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74" name="Forma libre: forma 73">
            <a:extLst>
              <a:ext uri="{FF2B5EF4-FFF2-40B4-BE49-F238E27FC236}">
                <a16:creationId xmlns:a16="http://schemas.microsoft.com/office/drawing/2014/main" id="{04D5CB85-D79E-87E9-6629-A2F1306A79B2}"/>
              </a:ext>
            </a:extLst>
          </p:cNvPr>
          <p:cNvSpPr/>
          <p:nvPr/>
        </p:nvSpPr>
        <p:spPr>
          <a:xfrm>
            <a:off x="10327661" y="3965783"/>
            <a:ext cx="167667" cy="167695"/>
          </a:xfrm>
          <a:custGeom>
            <a:avLst/>
            <a:gdLst>
              <a:gd name="connsiteX0" fmla="*/ 83799 w 167667"/>
              <a:gd name="connsiteY0" fmla="*/ 14915 h 167695"/>
              <a:gd name="connsiteX1" fmla="*/ 83799 w 167667"/>
              <a:gd name="connsiteY1" fmla="*/ 0 h 167695"/>
              <a:gd name="connsiteX2" fmla="*/ 83799 w 167667"/>
              <a:gd name="connsiteY2" fmla="*/ 0 h 167695"/>
              <a:gd name="connsiteX3" fmla="*/ 83799 w 167667"/>
              <a:gd name="connsiteY3" fmla="*/ 14915 h 167695"/>
              <a:gd name="connsiteX4" fmla="*/ 152773 w 167667"/>
              <a:gd name="connsiteY4" fmla="*/ 83848 h 167695"/>
              <a:gd name="connsiteX5" fmla="*/ 167668 w 167667"/>
              <a:gd name="connsiteY5" fmla="*/ 83848 h 167695"/>
              <a:gd name="connsiteX6" fmla="*/ 167668 w 167667"/>
              <a:gd name="connsiteY6" fmla="*/ 83848 h 167695"/>
              <a:gd name="connsiteX7" fmla="*/ 152773 w 167667"/>
              <a:gd name="connsiteY7" fmla="*/ 83848 h 167695"/>
              <a:gd name="connsiteX8" fmla="*/ 83799 w 167667"/>
              <a:gd name="connsiteY8" fmla="*/ 152780 h 167695"/>
              <a:gd name="connsiteX9" fmla="*/ 83799 w 167667"/>
              <a:gd name="connsiteY9" fmla="*/ 167695 h 167695"/>
              <a:gd name="connsiteX10" fmla="*/ 83799 w 167667"/>
              <a:gd name="connsiteY10" fmla="*/ 167695 h 167695"/>
              <a:gd name="connsiteX11" fmla="*/ 83799 w 167667"/>
              <a:gd name="connsiteY11" fmla="*/ 152780 h 167695"/>
              <a:gd name="connsiteX12" fmla="*/ 14895 w 167667"/>
              <a:gd name="connsiteY12" fmla="*/ 83848 h 167695"/>
              <a:gd name="connsiteX13" fmla="*/ 0 w 167667"/>
              <a:gd name="connsiteY13" fmla="*/ 83848 h 167695"/>
              <a:gd name="connsiteX14" fmla="*/ 0 w 167667"/>
              <a:gd name="connsiteY14" fmla="*/ 83848 h 167695"/>
              <a:gd name="connsiteX15" fmla="*/ 14895 w 167667"/>
              <a:gd name="connsiteY15" fmla="*/ 83848 h 167695"/>
              <a:gd name="connsiteX16" fmla="*/ 83799 w 167667"/>
              <a:gd name="connsiteY16" fmla="*/ 14915 h 167695"/>
              <a:gd name="connsiteX17" fmla="*/ 83799 w 167667"/>
              <a:gd name="connsiteY17" fmla="*/ 29831 h 167695"/>
              <a:gd name="connsiteX18" fmla="*/ 137809 w 167667"/>
              <a:gd name="connsiteY18" fmla="*/ 83848 h 167695"/>
              <a:gd name="connsiteX19" fmla="*/ 152773 w 167667"/>
              <a:gd name="connsiteY19" fmla="*/ 83848 h 167695"/>
              <a:gd name="connsiteX20" fmla="*/ 167668 w 167667"/>
              <a:gd name="connsiteY20" fmla="*/ 83848 h 167695"/>
              <a:gd name="connsiteX21" fmla="*/ 83799 w 167667"/>
              <a:gd name="connsiteY21" fmla="*/ 0 h 167695"/>
              <a:gd name="connsiteX22" fmla="*/ 83799 w 167667"/>
              <a:gd name="connsiteY22" fmla="*/ 14915 h 167695"/>
              <a:gd name="connsiteX23" fmla="*/ 152773 w 167667"/>
              <a:gd name="connsiteY23" fmla="*/ 83848 h 167695"/>
              <a:gd name="connsiteX24" fmla="*/ 137809 w 167667"/>
              <a:gd name="connsiteY24" fmla="*/ 83848 h 167695"/>
              <a:gd name="connsiteX25" fmla="*/ 83799 w 167667"/>
              <a:gd name="connsiteY25" fmla="*/ 137864 h 167695"/>
              <a:gd name="connsiteX26" fmla="*/ 83799 w 167667"/>
              <a:gd name="connsiteY26" fmla="*/ 152780 h 167695"/>
              <a:gd name="connsiteX27" fmla="*/ 83799 w 167667"/>
              <a:gd name="connsiteY27" fmla="*/ 167695 h 167695"/>
              <a:gd name="connsiteX28" fmla="*/ 167668 w 167667"/>
              <a:gd name="connsiteY28" fmla="*/ 83848 h 167695"/>
              <a:gd name="connsiteX29" fmla="*/ 152773 w 167667"/>
              <a:gd name="connsiteY29" fmla="*/ 83848 h 167695"/>
              <a:gd name="connsiteX30" fmla="*/ 83799 w 167667"/>
              <a:gd name="connsiteY30" fmla="*/ 152780 h 167695"/>
              <a:gd name="connsiteX31" fmla="*/ 83799 w 167667"/>
              <a:gd name="connsiteY31" fmla="*/ 137864 h 167695"/>
              <a:gd name="connsiteX32" fmla="*/ 29789 w 167667"/>
              <a:gd name="connsiteY32" fmla="*/ 83848 h 167695"/>
              <a:gd name="connsiteX33" fmla="*/ 14895 w 167667"/>
              <a:gd name="connsiteY33" fmla="*/ 83848 h 167695"/>
              <a:gd name="connsiteX34" fmla="*/ 0 w 167667"/>
              <a:gd name="connsiteY34" fmla="*/ 83848 h 167695"/>
              <a:gd name="connsiteX35" fmla="*/ 83799 w 167667"/>
              <a:gd name="connsiteY35" fmla="*/ 167695 h 167695"/>
              <a:gd name="connsiteX36" fmla="*/ 83799 w 167667"/>
              <a:gd name="connsiteY36" fmla="*/ 152780 h 167695"/>
              <a:gd name="connsiteX37" fmla="*/ 14895 w 167667"/>
              <a:gd name="connsiteY37" fmla="*/ 83848 h 167695"/>
              <a:gd name="connsiteX38" fmla="*/ 29789 w 167667"/>
              <a:gd name="connsiteY38" fmla="*/ 83848 h 167695"/>
              <a:gd name="connsiteX39" fmla="*/ 83799 w 167667"/>
              <a:gd name="connsiteY39" fmla="*/ 29831 h 167695"/>
              <a:gd name="connsiteX40" fmla="*/ 83799 w 167667"/>
              <a:gd name="connsiteY40" fmla="*/ 14915 h 167695"/>
              <a:gd name="connsiteX41" fmla="*/ 83799 w 167667"/>
              <a:gd name="connsiteY41" fmla="*/ 0 h 167695"/>
              <a:gd name="connsiteX42" fmla="*/ 0 w 167667"/>
              <a:gd name="connsiteY42" fmla="*/ 83848 h 167695"/>
              <a:gd name="connsiteX43" fmla="*/ 14895 w 167667"/>
              <a:gd name="connsiteY43" fmla="*/ 83848 h 167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67667" h="167695">
                <a:moveTo>
                  <a:pt x="83799" y="14915"/>
                </a:moveTo>
                <a:lnTo>
                  <a:pt x="83799" y="0"/>
                </a:lnTo>
                <a:lnTo>
                  <a:pt x="83799" y="0"/>
                </a:lnTo>
                <a:lnTo>
                  <a:pt x="83799" y="14915"/>
                </a:lnTo>
                <a:close/>
                <a:moveTo>
                  <a:pt x="152773" y="83848"/>
                </a:moveTo>
                <a:lnTo>
                  <a:pt x="167668" y="83848"/>
                </a:lnTo>
                <a:lnTo>
                  <a:pt x="167668" y="83848"/>
                </a:lnTo>
                <a:lnTo>
                  <a:pt x="152773" y="83848"/>
                </a:lnTo>
                <a:close/>
                <a:moveTo>
                  <a:pt x="83799" y="152780"/>
                </a:moveTo>
                <a:lnTo>
                  <a:pt x="83799" y="167695"/>
                </a:lnTo>
                <a:lnTo>
                  <a:pt x="83799" y="167695"/>
                </a:lnTo>
                <a:lnTo>
                  <a:pt x="83799" y="152780"/>
                </a:lnTo>
                <a:close/>
                <a:moveTo>
                  <a:pt x="14895" y="83848"/>
                </a:moveTo>
                <a:lnTo>
                  <a:pt x="0" y="83848"/>
                </a:lnTo>
                <a:lnTo>
                  <a:pt x="0" y="83848"/>
                </a:lnTo>
                <a:lnTo>
                  <a:pt x="14895" y="83848"/>
                </a:lnTo>
                <a:close/>
                <a:moveTo>
                  <a:pt x="83799" y="14915"/>
                </a:moveTo>
                <a:lnTo>
                  <a:pt x="83799" y="29831"/>
                </a:lnTo>
                <a:cubicBezTo>
                  <a:pt x="113658" y="29831"/>
                  <a:pt x="137809" y="54017"/>
                  <a:pt x="137809" y="83848"/>
                </a:cubicBezTo>
                <a:lnTo>
                  <a:pt x="152773" y="83848"/>
                </a:lnTo>
                <a:lnTo>
                  <a:pt x="167668" y="83848"/>
                </a:lnTo>
                <a:cubicBezTo>
                  <a:pt x="167668" y="37536"/>
                  <a:pt x="130153" y="0"/>
                  <a:pt x="83799" y="0"/>
                </a:cubicBezTo>
                <a:lnTo>
                  <a:pt x="83799" y="14915"/>
                </a:lnTo>
                <a:close/>
                <a:moveTo>
                  <a:pt x="152773" y="83848"/>
                </a:moveTo>
                <a:lnTo>
                  <a:pt x="137809" y="83848"/>
                </a:lnTo>
                <a:cubicBezTo>
                  <a:pt x="137809" y="113678"/>
                  <a:pt x="113658" y="137864"/>
                  <a:pt x="83799" y="137864"/>
                </a:cubicBezTo>
                <a:lnTo>
                  <a:pt x="83799" y="152780"/>
                </a:lnTo>
                <a:lnTo>
                  <a:pt x="83799" y="167695"/>
                </a:lnTo>
                <a:cubicBezTo>
                  <a:pt x="130153" y="167695"/>
                  <a:pt x="167668" y="130160"/>
                  <a:pt x="167668" y="83848"/>
                </a:cubicBezTo>
                <a:lnTo>
                  <a:pt x="152773" y="83848"/>
                </a:lnTo>
                <a:close/>
                <a:moveTo>
                  <a:pt x="83799" y="152780"/>
                </a:moveTo>
                <a:lnTo>
                  <a:pt x="83799" y="137864"/>
                </a:lnTo>
                <a:cubicBezTo>
                  <a:pt x="54010" y="137864"/>
                  <a:pt x="29789" y="113678"/>
                  <a:pt x="29789" y="83848"/>
                </a:cubicBezTo>
                <a:lnTo>
                  <a:pt x="14895" y="83848"/>
                </a:lnTo>
                <a:lnTo>
                  <a:pt x="0" y="83848"/>
                </a:lnTo>
                <a:cubicBezTo>
                  <a:pt x="0" y="130153"/>
                  <a:pt x="37515" y="167695"/>
                  <a:pt x="83799" y="167695"/>
                </a:cubicBezTo>
                <a:lnTo>
                  <a:pt x="83799" y="152780"/>
                </a:lnTo>
                <a:close/>
                <a:moveTo>
                  <a:pt x="14895" y="83848"/>
                </a:moveTo>
                <a:lnTo>
                  <a:pt x="29789" y="83848"/>
                </a:lnTo>
                <a:cubicBezTo>
                  <a:pt x="29789" y="54017"/>
                  <a:pt x="54010" y="29831"/>
                  <a:pt x="83799" y="29831"/>
                </a:cubicBezTo>
                <a:lnTo>
                  <a:pt x="83799" y="14915"/>
                </a:lnTo>
                <a:lnTo>
                  <a:pt x="83799" y="0"/>
                </a:lnTo>
                <a:cubicBezTo>
                  <a:pt x="37515" y="0"/>
                  <a:pt x="0" y="37536"/>
                  <a:pt x="0" y="83848"/>
                </a:cubicBezTo>
                <a:lnTo>
                  <a:pt x="14895" y="83848"/>
                </a:lnTo>
                <a:close/>
              </a:path>
            </a:pathLst>
          </a:custGeom>
          <a:solidFill>
            <a:srgbClr val="380078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75" name="Forma libre: forma 74">
            <a:extLst>
              <a:ext uri="{FF2B5EF4-FFF2-40B4-BE49-F238E27FC236}">
                <a16:creationId xmlns:a16="http://schemas.microsoft.com/office/drawing/2014/main" id="{5AFA7D1C-D8E2-7487-AE39-043824B64682}"/>
              </a:ext>
            </a:extLst>
          </p:cNvPr>
          <p:cNvSpPr/>
          <p:nvPr/>
        </p:nvSpPr>
        <p:spPr>
          <a:xfrm>
            <a:off x="10624159" y="3239900"/>
            <a:ext cx="227036" cy="151352"/>
          </a:xfrm>
          <a:custGeom>
            <a:avLst/>
            <a:gdLst>
              <a:gd name="connsiteX0" fmla="*/ 0 w 227036"/>
              <a:gd name="connsiteY0" fmla="*/ 77973 h 151352"/>
              <a:gd name="connsiteX1" fmla="*/ 72453 w 227036"/>
              <a:gd name="connsiteY1" fmla="*/ 151353 h 151352"/>
              <a:gd name="connsiteX2" fmla="*/ 227036 w 227036"/>
              <a:gd name="connsiteY2" fmla="*/ 0 h 151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7036" h="151352">
                <a:moveTo>
                  <a:pt x="0" y="77973"/>
                </a:moveTo>
                <a:cubicBezTo>
                  <a:pt x="0" y="77973"/>
                  <a:pt x="62779" y="151353"/>
                  <a:pt x="72453" y="151353"/>
                </a:cubicBezTo>
                <a:cubicBezTo>
                  <a:pt x="82128" y="151353"/>
                  <a:pt x="227036" y="0"/>
                  <a:pt x="227036" y="0"/>
                </a:cubicBezTo>
              </a:path>
            </a:pathLst>
          </a:custGeom>
          <a:noFill/>
          <a:ln w="36316" cap="rnd">
            <a:solidFill>
              <a:srgbClr val="FFA200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76" name="Forma libre: forma 75">
            <a:extLst>
              <a:ext uri="{FF2B5EF4-FFF2-40B4-BE49-F238E27FC236}">
                <a16:creationId xmlns:a16="http://schemas.microsoft.com/office/drawing/2014/main" id="{282AF78F-A1BD-674E-7751-4A54532517C1}"/>
              </a:ext>
            </a:extLst>
          </p:cNvPr>
          <p:cNvSpPr/>
          <p:nvPr/>
        </p:nvSpPr>
        <p:spPr>
          <a:xfrm>
            <a:off x="10629170" y="3607814"/>
            <a:ext cx="226966" cy="151353"/>
          </a:xfrm>
          <a:custGeom>
            <a:avLst/>
            <a:gdLst>
              <a:gd name="connsiteX0" fmla="*/ 0 w 226966"/>
              <a:gd name="connsiteY0" fmla="*/ 77966 h 151353"/>
              <a:gd name="connsiteX1" fmla="*/ 72454 w 226966"/>
              <a:gd name="connsiteY1" fmla="*/ 151353 h 151353"/>
              <a:gd name="connsiteX2" fmla="*/ 226967 w 226966"/>
              <a:gd name="connsiteY2" fmla="*/ 0 h 151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6966" h="151353">
                <a:moveTo>
                  <a:pt x="0" y="77966"/>
                </a:moveTo>
                <a:cubicBezTo>
                  <a:pt x="0" y="77966"/>
                  <a:pt x="62780" y="151353"/>
                  <a:pt x="72454" y="151353"/>
                </a:cubicBezTo>
                <a:cubicBezTo>
                  <a:pt x="82058" y="151353"/>
                  <a:pt x="226967" y="0"/>
                  <a:pt x="226967" y="0"/>
                </a:cubicBezTo>
              </a:path>
            </a:pathLst>
          </a:custGeom>
          <a:noFill/>
          <a:ln w="36316" cap="rnd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77" name="Forma libre: forma 76">
            <a:extLst>
              <a:ext uri="{FF2B5EF4-FFF2-40B4-BE49-F238E27FC236}">
                <a16:creationId xmlns:a16="http://schemas.microsoft.com/office/drawing/2014/main" id="{C0AD3267-0FE7-5C66-D7D6-AD448404D16D}"/>
              </a:ext>
            </a:extLst>
          </p:cNvPr>
          <p:cNvSpPr/>
          <p:nvPr/>
        </p:nvSpPr>
        <p:spPr>
          <a:xfrm>
            <a:off x="11046772" y="3239900"/>
            <a:ext cx="227036" cy="151352"/>
          </a:xfrm>
          <a:custGeom>
            <a:avLst/>
            <a:gdLst>
              <a:gd name="connsiteX0" fmla="*/ 0 w 227036"/>
              <a:gd name="connsiteY0" fmla="*/ 77973 h 151352"/>
              <a:gd name="connsiteX1" fmla="*/ 72454 w 227036"/>
              <a:gd name="connsiteY1" fmla="*/ 151353 h 151352"/>
              <a:gd name="connsiteX2" fmla="*/ 227036 w 227036"/>
              <a:gd name="connsiteY2" fmla="*/ 0 h 151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7036" h="151352">
                <a:moveTo>
                  <a:pt x="0" y="77973"/>
                </a:moveTo>
                <a:cubicBezTo>
                  <a:pt x="0" y="77973"/>
                  <a:pt x="62780" y="151353"/>
                  <a:pt x="72454" y="151353"/>
                </a:cubicBezTo>
                <a:cubicBezTo>
                  <a:pt x="82128" y="151353"/>
                  <a:pt x="227036" y="0"/>
                  <a:pt x="227036" y="0"/>
                </a:cubicBezTo>
              </a:path>
            </a:pathLst>
          </a:custGeom>
          <a:noFill/>
          <a:ln w="36316" cap="rnd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78" name="Forma libre: forma 77">
            <a:extLst>
              <a:ext uri="{FF2B5EF4-FFF2-40B4-BE49-F238E27FC236}">
                <a16:creationId xmlns:a16="http://schemas.microsoft.com/office/drawing/2014/main" id="{0250B33B-8100-32CC-2F3B-BF66D652C2F1}"/>
              </a:ext>
            </a:extLst>
          </p:cNvPr>
          <p:cNvSpPr/>
          <p:nvPr/>
        </p:nvSpPr>
        <p:spPr>
          <a:xfrm>
            <a:off x="11061667" y="3592899"/>
            <a:ext cx="227036" cy="151352"/>
          </a:xfrm>
          <a:custGeom>
            <a:avLst/>
            <a:gdLst>
              <a:gd name="connsiteX0" fmla="*/ 0 w 227036"/>
              <a:gd name="connsiteY0" fmla="*/ 77966 h 151352"/>
              <a:gd name="connsiteX1" fmla="*/ 72453 w 227036"/>
              <a:gd name="connsiteY1" fmla="*/ 151353 h 151352"/>
              <a:gd name="connsiteX2" fmla="*/ 227036 w 227036"/>
              <a:gd name="connsiteY2" fmla="*/ 0 h 151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7036" h="151352">
                <a:moveTo>
                  <a:pt x="0" y="77966"/>
                </a:moveTo>
                <a:cubicBezTo>
                  <a:pt x="0" y="77966"/>
                  <a:pt x="62780" y="151353"/>
                  <a:pt x="72453" y="151353"/>
                </a:cubicBezTo>
                <a:cubicBezTo>
                  <a:pt x="82128" y="151353"/>
                  <a:pt x="227036" y="0"/>
                  <a:pt x="227036" y="0"/>
                </a:cubicBezTo>
              </a:path>
            </a:pathLst>
          </a:custGeom>
          <a:noFill/>
          <a:ln w="36316" cap="rnd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79" name="Forma libre: forma 78">
            <a:extLst>
              <a:ext uri="{FF2B5EF4-FFF2-40B4-BE49-F238E27FC236}">
                <a16:creationId xmlns:a16="http://schemas.microsoft.com/office/drawing/2014/main" id="{083A7D49-E99E-82B6-9FDF-C87FFAF214FE}"/>
              </a:ext>
            </a:extLst>
          </p:cNvPr>
          <p:cNvSpPr/>
          <p:nvPr/>
        </p:nvSpPr>
        <p:spPr>
          <a:xfrm>
            <a:off x="11046772" y="4005552"/>
            <a:ext cx="227036" cy="151352"/>
          </a:xfrm>
          <a:custGeom>
            <a:avLst/>
            <a:gdLst>
              <a:gd name="connsiteX0" fmla="*/ 0 w 227036"/>
              <a:gd name="connsiteY0" fmla="*/ 77973 h 151352"/>
              <a:gd name="connsiteX1" fmla="*/ 72454 w 227036"/>
              <a:gd name="connsiteY1" fmla="*/ 151353 h 151352"/>
              <a:gd name="connsiteX2" fmla="*/ 227036 w 227036"/>
              <a:gd name="connsiteY2" fmla="*/ 0 h 151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7036" h="151352">
                <a:moveTo>
                  <a:pt x="0" y="77973"/>
                </a:moveTo>
                <a:cubicBezTo>
                  <a:pt x="0" y="77973"/>
                  <a:pt x="62780" y="151353"/>
                  <a:pt x="72454" y="151353"/>
                </a:cubicBezTo>
                <a:cubicBezTo>
                  <a:pt x="82128" y="151353"/>
                  <a:pt x="227036" y="0"/>
                  <a:pt x="227036" y="0"/>
                </a:cubicBezTo>
              </a:path>
            </a:pathLst>
          </a:custGeom>
          <a:noFill/>
          <a:ln w="36316" cap="rnd">
            <a:solidFill>
              <a:srgbClr val="00B5C9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80" name="Forma libre: forma 79">
            <a:extLst>
              <a:ext uri="{FF2B5EF4-FFF2-40B4-BE49-F238E27FC236}">
                <a16:creationId xmlns:a16="http://schemas.microsoft.com/office/drawing/2014/main" id="{964F98E6-D731-B03A-371F-C23BDB6157FE}"/>
              </a:ext>
            </a:extLst>
          </p:cNvPr>
          <p:cNvSpPr/>
          <p:nvPr/>
        </p:nvSpPr>
        <p:spPr>
          <a:xfrm>
            <a:off x="10639122" y="3995606"/>
            <a:ext cx="208314" cy="203845"/>
          </a:xfrm>
          <a:custGeom>
            <a:avLst/>
            <a:gdLst>
              <a:gd name="connsiteX0" fmla="*/ 0 w 208314"/>
              <a:gd name="connsiteY0" fmla="*/ 203846 h 203845"/>
              <a:gd name="connsiteX1" fmla="*/ 208314 w 208314"/>
              <a:gd name="connsiteY1" fmla="*/ 0 h 203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8314" h="203845">
                <a:moveTo>
                  <a:pt x="0" y="203846"/>
                </a:moveTo>
                <a:cubicBezTo>
                  <a:pt x="13015" y="203846"/>
                  <a:pt x="208314" y="0"/>
                  <a:pt x="208314" y="0"/>
                </a:cubicBezTo>
              </a:path>
            </a:pathLst>
          </a:custGeom>
          <a:noFill/>
          <a:ln w="34794" cap="rnd">
            <a:solidFill>
              <a:srgbClr val="E4005F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81" name="Forma libre: forma 80">
            <a:extLst>
              <a:ext uri="{FF2B5EF4-FFF2-40B4-BE49-F238E27FC236}">
                <a16:creationId xmlns:a16="http://schemas.microsoft.com/office/drawing/2014/main" id="{514D499B-EEEF-A0EA-91E1-4576402E83D1}"/>
              </a:ext>
            </a:extLst>
          </p:cNvPr>
          <p:cNvSpPr/>
          <p:nvPr/>
        </p:nvSpPr>
        <p:spPr>
          <a:xfrm>
            <a:off x="10639122" y="3995606"/>
            <a:ext cx="208314" cy="203845"/>
          </a:xfrm>
          <a:custGeom>
            <a:avLst/>
            <a:gdLst>
              <a:gd name="connsiteX0" fmla="*/ 208314 w 208314"/>
              <a:gd name="connsiteY0" fmla="*/ 203846 h 203845"/>
              <a:gd name="connsiteX1" fmla="*/ 0 w 208314"/>
              <a:gd name="connsiteY1" fmla="*/ 0 h 203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8314" h="203845">
                <a:moveTo>
                  <a:pt x="208314" y="203846"/>
                </a:moveTo>
                <a:cubicBezTo>
                  <a:pt x="195299" y="203846"/>
                  <a:pt x="0" y="0"/>
                  <a:pt x="0" y="0"/>
                </a:cubicBezTo>
              </a:path>
            </a:pathLst>
          </a:custGeom>
          <a:noFill/>
          <a:ln w="34794" cap="rnd">
            <a:solidFill>
              <a:srgbClr val="E4005F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82" name="Forma libre: forma 81">
            <a:extLst>
              <a:ext uri="{FF2B5EF4-FFF2-40B4-BE49-F238E27FC236}">
                <a16:creationId xmlns:a16="http://schemas.microsoft.com/office/drawing/2014/main" id="{61FC0FAE-3E6A-23F5-6916-EFF4A9325F10}"/>
              </a:ext>
            </a:extLst>
          </p:cNvPr>
          <p:cNvSpPr/>
          <p:nvPr/>
        </p:nvSpPr>
        <p:spPr>
          <a:xfrm>
            <a:off x="9953002" y="3704225"/>
            <a:ext cx="278401" cy="6960"/>
          </a:xfrm>
          <a:custGeom>
            <a:avLst/>
            <a:gdLst>
              <a:gd name="connsiteX0" fmla="*/ 0 w 278401"/>
              <a:gd name="connsiteY0" fmla="*/ 0 h 6960"/>
              <a:gd name="connsiteX1" fmla="*/ 278401 w 278401"/>
              <a:gd name="connsiteY1" fmla="*/ 0 h 6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8401" h="6960">
                <a:moveTo>
                  <a:pt x="0" y="0"/>
                </a:moveTo>
                <a:lnTo>
                  <a:pt x="278401" y="0"/>
                </a:lnTo>
              </a:path>
            </a:pathLst>
          </a:custGeom>
          <a:ln w="27834" cap="flat">
            <a:solidFill>
              <a:srgbClr val="00BFD4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83" name="Forma libre: forma 82">
            <a:extLst>
              <a:ext uri="{FF2B5EF4-FFF2-40B4-BE49-F238E27FC236}">
                <a16:creationId xmlns:a16="http://schemas.microsoft.com/office/drawing/2014/main" id="{399CA623-485D-3A01-59D7-53EE8CB93573}"/>
              </a:ext>
            </a:extLst>
          </p:cNvPr>
          <p:cNvSpPr/>
          <p:nvPr/>
        </p:nvSpPr>
        <p:spPr>
          <a:xfrm>
            <a:off x="9406639" y="4344548"/>
            <a:ext cx="6960" cy="194880"/>
          </a:xfrm>
          <a:custGeom>
            <a:avLst/>
            <a:gdLst>
              <a:gd name="connsiteX0" fmla="*/ 0 w 6960"/>
              <a:gd name="connsiteY0" fmla="*/ 0 h 194880"/>
              <a:gd name="connsiteX1" fmla="*/ 0 w 6960"/>
              <a:gd name="connsiteY1" fmla="*/ 194881 h 19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0" h="194880">
                <a:moveTo>
                  <a:pt x="0" y="0"/>
                </a:moveTo>
                <a:lnTo>
                  <a:pt x="0" y="194881"/>
                </a:lnTo>
              </a:path>
            </a:pathLst>
          </a:custGeom>
          <a:ln w="20875" cap="flat">
            <a:solidFill>
              <a:srgbClr val="380078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84" name="Forma libre: forma 83">
            <a:extLst>
              <a:ext uri="{FF2B5EF4-FFF2-40B4-BE49-F238E27FC236}">
                <a16:creationId xmlns:a16="http://schemas.microsoft.com/office/drawing/2014/main" id="{C1FC9FCD-ABFE-D161-64F3-73BA1B2AEE5D}"/>
              </a:ext>
            </a:extLst>
          </p:cNvPr>
          <p:cNvSpPr/>
          <p:nvPr/>
        </p:nvSpPr>
        <p:spPr>
          <a:xfrm>
            <a:off x="9406639" y="4977911"/>
            <a:ext cx="6960" cy="194880"/>
          </a:xfrm>
          <a:custGeom>
            <a:avLst/>
            <a:gdLst>
              <a:gd name="connsiteX0" fmla="*/ 0 w 6960"/>
              <a:gd name="connsiteY0" fmla="*/ 0 h 194880"/>
              <a:gd name="connsiteX1" fmla="*/ 0 w 6960"/>
              <a:gd name="connsiteY1" fmla="*/ 194881 h 19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0" h="194880">
                <a:moveTo>
                  <a:pt x="0" y="0"/>
                </a:moveTo>
                <a:lnTo>
                  <a:pt x="0" y="194881"/>
                </a:lnTo>
              </a:path>
            </a:pathLst>
          </a:custGeom>
          <a:ln w="20875" cap="flat">
            <a:solidFill>
              <a:srgbClr val="380078"/>
            </a:solidFill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85" name="Forma libre: forma 84">
            <a:extLst>
              <a:ext uri="{FF2B5EF4-FFF2-40B4-BE49-F238E27FC236}">
                <a16:creationId xmlns:a16="http://schemas.microsoft.com/office/drawing/2014/main" id="{C0918CF7-53F4-FDD4-F22F-4084DBAA84D8}"/>
              </a:ext>
            </a:extLst>
          </p:cNvPr>
          <p:cNvSpPr/>
          <p:nvPr/>
        </p:nvSpPr>
        <p:spPr>
          <a:xfrm>
            <a:off x="9742043" y="2361808"/>
            <a:ext cx="352317" cy="234901"/>
          </a:xfrm>
          <a:custGeom>
            <a:avLst/>
            <a:gdLst>
              <a:gd name="connsiteX0" fmla="*/ 351343 w 352317"/>
              <a:gd name="connsiteY0" fmla="*/ 112694 h 234901"/>
              <a:gd name="connsiteX1" fmla="*/ 310696 w 352317"/>
              <a:gd name="connsiteY1" fmla="*/ 56303 h 234901"/>
              <a:gd name="connsiteX2" fmla="*/ 176159 w 352317"/>
              <a:gd name="connsiteY2" fmla="*/ 0 h 234901"/>
              <a:gd name="connsiteX3" fmla="*/ 41622 w 352317"/>
              <a:gd name="connsiteY3" fmla="*/ 56303 h 234901"/>
              <a:gd name="connsiteX4" fmla="*/ 975 w 352317"/>
              <a:gd name="connsiteY4" fmla="*/ 112694 h 234901"/>
              <a:gd name="connsiteX5" fmla="*/ 0 w 352317"/>
              <a:gd name="connsiteY5" fmla="*/ 117465 h 234901"/>
              <a:gd name="connsiteX6" fmla="*/ 975 w 352317"/>
              <a:gd name="connsiteY6" fmla="*/ 122237 h 234901"/>
              <a:gd name="connsiteX7" fmla="*/ 41622 w 352317"/>
              <a:gd name="connsiteY7" fmla="*/ 178613 h 234901"/>
              <a:gd name="connsiteX8" fmla="*/ 176159 w 352317"/>
              <a:gd name="connsiteY8" fmla="*/ 234901 h 234901"/>
              <a:gd name="connsiteX9" fmla="*/ 310696 w 352317"/>
              <a:gd name="connsiteY9" fmla="*/ 178613 h 234901"/>
              <a:gd name="connsiteX10" fmla="*/ 351343 w 352317"/>
              <a:gd name="connsiteY10" fmla="*/ 122237 h 234901"/>
              <a:gd name="connsiteX11" fmla="*/ 352318 w 352317"/>
              <a:gd name="connsiteY11" fmla="*/ 117465 h 234901"/>
              <a:gd name="connsiteX12" fmla="*/ 351343 w 352317"/>
              <a:gd name="connsiteY12" fmla="*/ 112694 h 234901"/>
              <a:gd name="connsiteX13" fmla="*/ 176159 w 352317"/>
              <a:gd name="connsiteY13" fmla="*/ 211411 h 234901"/>
              <a:gd name="connsiteX14" fmla="*/ 58813 w 352317"/>
              <a:gd name="connsiteY14" fmla="*/ 162595 h 234901"/>
              <a:gd name="connsiteX15" fmla="*/ 24917 w 352317"/>
              <a:gd name="connsiteY15" fmla="*/ 117451 h 234901"/>
              <a:gd name="connsiteX16" fmla="*/ 58813 w 352317"/>
              <a:gd name="connsiteY16" fmla="*/ 72306 h 234901"/>
              <a:gd name="connsiteX17" fmla="*/ 176159 w 352317"/>
              <a:gd name="connsiteY17" fmla="*/ 23490 h 234901"/>
              <a:gd name="connsiteX18" fmla="*/ 293505 w 352317"/>
              <a:gd name="connsiteY18" fmla="*/ 72306 h 234901"/>
              <a:gd name="connsiteX19" fmla="*/ 327470 w 352317"/>
              <a:gd name="connsiteY19" fmla="*/ 117451 h 234901"/>
              <a:gd name="connsiteX20" fmla="*/ 176159 w 352317"/>
              <a:gd name="connsiteY20" fmla="*/ 211411 h 234901"/>
              <a:gd name="connsiteX21" fmla="*/ 176159 w 352317"/>
              <a:gd name="connsiteY21" fmla="*/ 46980 h 234901"/>
              <a:gd name="connsiteX22" fmla="*/ 136974 w 352317"/>
              <a:gd name="connsiteY22" fmla="*/ 58857 h 234901"/>
              <a:gd name="connsiteX23" fmla="*/ 111083 w 352317"/>
              <a:gd name="connsiteY23" fmla="*/ 90483 h 234901"/>
              <a:gd name="connsiteX24" fmla="*/ 107045 w 352317"/>
              <a:gd name="connsiteY24" fmla="*/ 131199 h 234901"/>
              <a:gd name="connsiteX25" fmla="*/ 126325 w 352317"/>
              <a:gd name="connsiteY25" fmla="*/ 167281 h 234901"/>
              <a:gd name="connsiteX26" fmla="*/ 162378 w 352317"/>
              <a:gd name="connsiteY26" fmla="*/ 186567 h 234901"/>
              <a:gd name="connsiteX27" fmla="*/ 203094 w 352317"/>
              <a:gd name="connsiteY27" fmla="*/ 182557 h 234901"/>
              <a:gd name="connsiteX28" fmla="*/ 234763 w 352317"/>
              <a:gd name="connsiteY28" fmla="*/ 156601 h 234901"/>
              <a:gd name="connsiteX29" fmla="*/ 246594 w 352317"/>
              <a:gd name="connsiteY29" fmla="*/ 117451 h 234901"/>
              <a:gd name="connsiteX30" fmla="*/ 225993 w 352317"/>
              <a:gd name="connsiteY30" fmla="*/ 67642 h 234901"/>
              <a:gd name="connsiteX31" fmla="*/ 176159 w 352317"/>
              <a:gd name="connsiteY31" fmla="*/ 46980 h 234901"/>
              <a:gd name="connsiteX32" fmla="*/ 176159 w 352317"/>
              <a:gd name="connsiteY32" fmla="*/ 164431 h 234901"/>
              <a:gd name="connsiteX33" fmla="*/ 150059 w 352317"/>
              <a:gd name="connsiteY33" fmla="*/ 156513 h 234901"/>
              <a:gd name="connsiteX34" fmla="*/ 132728 w 352317"/>
              <a:gd name="connsiteY34" fmla="*/ 135429 h 234901"/>
              <a:gd name="connsiteX35" fmla="*/ 130084 w 352317"/>
              <a:gd name="connsiteY35" fmla="*/ 108285 h 234901"/>
              <a:gd name="connsiteX36" fmla="*/ 142959 w 352317"/>
              <a:gd name="connsiteY36" fmla="*/ 84230 h 234901"/>
              <a:gd name="connsiteX37" fmla="*/ 166972 w 352317"/>
              <a:gd name="connsiteY37" fmla="*/ 71373 h 234901"/>
              <a:gd name="connsiteX38" fmla="*/ 194116 w 352317"/>
              <a:gd name="connsiteY38" fmla="*/ 74046 h 234901"/>
              <a:gd name="connsiteX39" fmla="*/ 215205 w 352317"/>
              <a:gd name="connsiteY39" fmla="*/ 91350 h 234901"/>
              <a:gd name="connsiteX40" fmla="*/ 223139 w 352317"/>
              <a:gd name="connsiteY40" fmla="*/ 117451 h 234901"/>
              <a:gd name="connsiteX41" fmla="*/ 209358 w 352317"/>
              <a:gd name="connsiteY41" fmla="*/ 150671 h 234901"/>
              <a:gd name="connsiteX42" fmla="*/ 176159 w 352317"/>
              <a:gd name="connsiteY42" fmla="*/ 164431 h 234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52317" h="234901">
                <a:moveTo>
                  <a:pt x="351343" y="112694"/>
                </a:moveTo>
                <a:cubicBezTo>
                  <a:pt x="350786" y="111534"/>
                  <a:pt x="338398" y="83948"/>
                  <a:pt x="310696" y="56303"/>
                </a:cubicBezTo>
                <a:cubicBezTo>
                  <a:pt x="273878" y="19467"/>
                  <a:pt x="227385" y="0"/>
                  <a:pt x="176159" y="0"/>
                </a:cubicBezTo>
                <a:cubicBezTo>
                  <a:pt x="124933" y="0"/>
                  <a:pt x="78440" y="19467"/>
                  <a:pt x="41622" y="56303"/>
                </a:cubicBezTo>
                <a:cubicBezTo>
                  <a:pt x="13920" y="83948"/>
                  <a:pt x="1462" y="111578"/>
                  <a:pt x="975" y="112694"/>
                </a:cubicBezTo>
                <a:cubicBezTo>
                  <a:pt x="348" y="114196"/>
                  <a:pt x="0" y="115821"/>
                  <a:pt x="0" y="117465"/>
                </a:cubicBezTo>
                <a:cubicBezTo>
                  <a:pt x="0" y="119109"/>
                  <a:pt x="348" y="120734"/>
                  <a:pt x="975" y="122237"/>
                </a:cubicBezTo>
                <a:cubicBezTo>
                  <a:pt x="1532" y="123397"/>
                  <a:pt x="13920" y="150968"/>
                  <a:pt x="41622" y="178613"/>
                </a:cubicBezTo>
                <a:cubicBezTo>
                  <a:pt x="78440" y="215434"/>
                  <a:pt x="124933" y="234901"/>
                  <a:pt x="176159" y="234901"/>
                </a:cubicBezTo>
                <a:cubicBezTo>
                  <a:pt x="227385" y="234901"/>
                  <a:pt x="273878" y="215434"/>
                  <a:pt x="310696" y="178613"/>
                </a:cubicBezTo>
                <a:cubicBezTo>
                  <a:pt x="338398" y="150968"/>
                  <a:pt x="350786" y="123397"/>
                  <a:pt x="351343" y="122237"/>
                </a:cubicBezTo>
                <a:cubicBezTo>
                  <a:pt x="351970" y="120734"/>
                  <a:pt x="352318" y="119109"/>
                  <a:pt x="352318" y="117465"/>
                </a:cubicBezTo>
                <a:cubicBezTo>
                  <a:pt x="352318" y="115821"/>
                  <a:pt x="351970" y="114196"/>
                  <a:pt x="351343" y="112694"/>
                </a:cubicBezTo>
                <a:close/>
                <a:moveTo>
                  <a:pt x="176159" y="211411"/>
                </a:moveTo>
                <a:cubicBezTo>
                  <a:pt x="130988" y="211411"/>
                  <a:pt x="91525" y="194983"/>
                  <a:pt x="58813" y="162595"/>
                </a:cubicBezTo>
                <a:cubicBezTo>
                  <a:pt x="45380" y="149261"/>
                  <a:pt x="33965" y="134054"/>
                  <a:pt x="24917" y="117451"/>
                </a:cubicBezTo>
                <a:cubicBezTo>
                  <a:pt x="33965" y="100845"/>
                  <a:pt x="45380" y="85639"/>
                  <a:pt x="58813" y="72306"/>
                </a:cubicBezTo>
                <a:cubicBezTo>
                  <a:pt x="91525" y="39919"/>
                  <a:pt x="130988" y="23490"/>
                  <a:pt x="176159" y="23490"/>
                </a:cubicBezTo>
                <a:cubicBezTo>
                  <a:pt x="221329" y="23490"/>
                  <a:pt x="260793" y="39919"/>
                  <a:pt x="293505" y="72306"/>
                </a:cubicBezTo>
                <a:cubicBezTo>
                  <a:pt x="306938" y="85636"/>
                  <a:pt x="318353" y="100842"/>
                  <a:pt x="327470" y="117451"/>
                </a:cubicBezTo>
                <a:cubicBezTo>
                  <a:pt x="316891" y="137212"/>
                  <a:pt x="270746" y="211411"/>
                  <a:pt x="176159" y="211411"/>
                </a:cubicBezTo>
                <a:close/>
                <a:moveTo>
                  <a:pt x="176159" y="46980"/>
                </a:moveTo>
                <a:cubicBezTo>
                  <a:pt x="162239" y="46980"/>
                  <a:pt x="148597" y="51113"/>
                  <a:pt x="136974" y="58857"/>
                </a:cubicBezTo>
                <a:cubicBezTo>
                  <a:pt x="125420" y="66600"/>
                  <a:pt x="116372" y="77606"/>
                  <a:pt x="111083" y="90483"/>
                </a:cubicBezTo>
                <a:cubicBezTo>
                  <a:pt x="105723" y="103359"/>
                  <a:pt x="104332" y="117529"/>
                  <a:pt x="107045" y="131199"/>
                </a:cubicBezTo>
                <a:cubicBezTo>
                  <a:pt x="109760" y="144868"/>
                  <a:pt x="116442" y="157426"/>
                  <a:pt x="126325" y="167281"/>
                </a:cubicBezTo>
                <a:cubicBezTo>
                  <a:pt x="136208" y="177136"/>
                  <a:pt x="148737" y="183848"/>
                  <a:pt x="162378" y="186567"/>
                </a:cubicBezTo>
                <a:cubicBezTo>
                  <a:pt x="176089" y="189286"/>
                  <a:pt x="190218" y="187890"/>
                  <a:pt x="203094" y="182557"/>
                </a:cubicBezTo>
                <a:cubicBezTo>
                  <a:pt x="215970" y="177223"/>
                  <a:pt x="227037" y="168191"/>
                  <a:pt x="234763" y="156601"/>
                </a:cubicBezTo>
                <a:cubicBezTo>
                  <a:pt x="242488" y="145013"/>
                  <a:pt x="246594" y="131388"/>
                  <a:pt x="246594" y="117451"/>
                </a:cubicBezTo>
                <a:cubicBezTo>
                  <a:pt x="246594" y="98766"/>
                  <a:pt x="239148" y="80853"/>
                  <a:pt x="225993" y="67642"/>
                </a:cubicBezTo>
                <a:cubicBezTo>
                  <a:pt x="212769" y="54430"/>
                  <a:pt x="194812" y="47000"/>
                  <a:pt x="176159" y="46980"/>
                </a:cubicBezTo>
                <a:close/>
                <a:moveTo>
                  <a:pt x="176159" y="164431"/>
                </a:moveTo>
                <a:cubicBezTo>
                  <a:pt x="166833" y="164431"/>
                  <a:pt x="157784" y="161675"/>
                  <a:pt x="150059" y="156513"/>
                </a:cubicBezTo>
                <a:cubicBezTo>
                  <a:pt x="142333" y="151351"/>
                  <a:pt x="136278" y="144014"/>
                  <a:pt x="132728" y="135429"/>
                </a:cubicBezTo>
                <a:cubicBezTo>
                  <a:pt x="129179" y="126845"/>
                  <a:pt x="128274" y="117398"/>
                  <a:pt x="130084" y="108285"/>
                </a:cubicBezTo>
                <a:cubicBezTo>
                  <a:pt x="131893" y="99172"/>
                  <a:pt x="136348" y="90801"/>
                  <a:pt x="142959" y="84230"/>
                </a:cubicBezTo>
                <a:cubicBezTo>
                  <a:pt x="149502" y="77660"/>
                  <a:pt x="157854" y="73185"/>
                  <a:pt x="166972" y="71373"/>
                </a:cubicBezTo>
                <a:cubicBezTo>
                  <a:pt x="176089" y="69560"/>
                  <a:pt x="185555" y="70491"/>
                  <a:pt x="194116" y="74046"/>
                </a:cubicBezTo>
                <a:cubicBezTo>
                  <a:pt x="202746" y="77602"/>
                  <a:pt x="210054" y="83624"/>
                  <a:pt x="215205" y="91350"/>
                </a:cubicBezTo>
                <a:cubicBezTo>
                  <a:pt x="220355" y="99075"/>
                  <a:pt x="223139" y="108159"/>
                  <a:pt x="223139" y="117451"/>
                </a:cubicBezTo>
                <a:cubicBezTo>
                  <a:pt x="223139" y="129910"/>
                  <a:pt x="218198" y="141860"/>
                  <a:pt x="209358" y="150671"/>
                </a:cubicBezTo>
                <a:cubicBezTo>
                  <a:pt x="200589" y="159481"/>
                  <a:pt x="188618" y="164431"/>
                  <a:pt x="176159" y="164431"/>
                </a:cubicBezTo>
                <a:close/>
              </a:path>
            </a:pathLst>
          </a:custGeom>
          <a:solidFill>
            <a:srgbClr val="00BFD4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sp>
        <p:nvSpPr>
          <p:cNvPr id="86" name="Forma libre: forma 85">
            <a:extLst>
              <a:ext uri="{FF2B5EF4-FFF2-40B4-BE49-F238E27FC236}">
                <a16:creationId xmlns:a16="http://schemas.microsoft.com/office/drawing/2014/main" id="{C338126E-1659-5E45-FA2C-90B5E39BD833}"/>
              </a:ext>
            </a:extLst>
          </p:cNvPr>
          <p:cNvSpPr/>
          <p:nvPr/>
        </p:nvSpPr>
        <p:spPr>
          <a:xfrm>
            <a:off x="9175672" y="4599431"/>
            <a:ext cx="420243" cy="360210"/>
          </a:xfrm>
          <a:custGeom>
            <a:avLst/>
            <a:gdLst>
              <a:gd name="connsiteX0" fmla="*/ 420211 w 420243"/>
              <a:gd name="connsiteY0" fmla="*/ 105514 h 360210"/>
              <a:gd name="connsiteX1" fmla="*/ 390213 w 420243"/>
              <a:gd name="connsiteY1" fmla="*/ 174920 h 360210"/>
              <a:gd name="connsiteX2" fmla="*/ 324998 w 420243"/>
              <a:gd name="connsiteY2" fmla="*/ 240149 h 360210"/>
              <a:gd name="connsiteX3" fmla="*/ 291798 w 420243"/>
              <a:gd name="connsiteY3" fmla="*/ 262414 h 360210"/>
              <a:gd name="connsiteX4" fmla="*/ 252543 w 420243"/>
              <a:gd name="connsiteY4" fmla="*/ 270161 h 360210"/>
              <a:gd name="connsiteX5" fmla="*/ 252404 w 420243"/>
              <a:gd name="connsiteY5" fmla="*/ 270161 h 360210"/>
              <a:gd name="connsiteX6" fmla="*/ 212593 w 420243"/>
              <a:gd name="connsiteY6" fmla="*/ 262066 h 360210"/>
              <a:gd name="connsiteX7" fmla="*/ 179046 w 420243"/>
              <a:gd name="connsiteY7" fmla="*/ 239098 h 360210"/>
              <a:gd name="connsiteX8" fmla="*/ 157052 w 420243"/>
              <a:gd name="connsiteY8" fmla="*/ 204883 h 360210"/>
              <a:gd name="connsiteX9" fmla="*/ 150092 w 420243"/>
              <a:gd name="connsiteY9" fmla="*/ 164814 h 360210"/>
              <a:gd name="connsiteX10" fmla="*/ 154755 w 420243"/>
              <a:gd name="connsiteY10" fmla="*/ 154325 h 360210"/>
              <a:gd name="connsiteX11" fmla="*/ 165473 w 420243"/>
              <a:gd name="connsiteY11" fmla="*/ 150225 h 360210"/>
              <a:gd name="connsiteX12" fmla="*/ 175983 w 420243"/>
              <a:gd name="connsiteY12" fmla="*/ 154916 h 360210"/>
              <a:gd name="connsiteX13" fmla="*/ 180089 w 420243"/>
              <a:gd name="connsiteY13" fmla="*/ 165656 h 360210"/>
              <a:gd name="connsiteX14" fmla="*/ 184962 w 420243"/>
              <a:gd name="connsiteY14" fmla="*/ 193990 h 360210"/>
              <a:gd name="connsiteX15" fmla="*/ 200552 w 420243"/>
              <a:gd name="connsiteY15" fmla="*/ 218183 h 360210"/>
              <a:gd name="connsiteX16" fmla="*/ 224286 w 420243"/>
              <a:gd name="connsiteY16" fmla="*/ 234421 h 360210"/>
              <a:gd name="connsiteX17" fmla="*/ 252474 w 420243"/>
              <a:gd name="connsiteY17" fmla="*/ 240149 h 360210"/>
              <a:gd name="connsiteX18" fmla="*/ 280175 w 420243"/>
              <a:gd name="connsiteY18" fmla="*/ 234672 h 360210"/>
              <a:gd name="connsiteX19" fmla="*/ 303700 w 420243"/>
              <a:gd name="connsiteY19" fmla="*/ 218935 h 360210"/>
              <a:gd name="connsiteX20" fmla="*/ 368846 w 420243"/>
              <a:gd name="connsiteY20" fmla="*/ 153740 h 360210"/>
              <a:gd name="connsiteX21" fmla="*/ 389795 w 420243"/>
              <a:gd name="connsiteY21" fmla="*/ 102598 h 360210"/>
              <a:gd name="connsiteX22" fmla="*/ 368568 w 420243"/>
              <a:gd name="connsiteY22" fmla="*/ 51581 h 360210"/>
              <a:gd name="connsiteX23" fmla="*/ 317550 w 420243"/>
              <a:gd name="connsiteY23" fmla="*/ 30353 h 360210"/>
              <a:gd name="connsiteX24" fmla="*/ 266394 w 420243"/>
              <a:gd name="connsiteY24" fmla="*/ 51261 h 360210"/>
              <a:gd name="connsiteX25" fmla="*/ 245792 w 420243"/>
              <a:gd name="connsiteY25" fmla="*/ 71897 h 360210"/>
              <a:gd name="connsiteX26" fmla="*/ 235213 w 420243"/>
              <a:gd name="connsiteY26" fmla="*/ 76017 h 360210"/>
              <a:gd name="connsiteX27" fmla="*/ 224843 w 420243"/>
              <a:gd name="connsiteY27" fmla="*/ 71626 h 360210"/>
              <a:gd name="connsiteX28" fmla="*/ 220388 w 420243"/>
              <a:gd name="connsiteY28" fmla="*/ 61207 h 360210"/>
              <a:gd name="connsiteX29" fmla="*/ 224564 w 420243"/>
              <a:gd name="connsiteY29" fmla="*/ 50676 h 360210"/>
              <a:gd name="connsiteX30" fmla="*/ 245166 w 420243"/>
              <a:gd name="connsiteY30" fmla="*/ 30040 h 360210"/>
              <a:gd name="connsiteX31" fmla="*/ 278435 w 420243"/>
              <a:gd name="connsiteY31" fmla="*/ 7809 h 360210"/>
              <a:gd name="connsiteX32" fmla="*/ 317689 w 420243"/>
              <a:gd name="connsiteY32" fmla="*/ 0 h 360210"/>
              <a:gd name="connsiteX33" fmla="*/ 356944 w 420243"/>
              <a:gd name="connsiteY33" fmla="*/ 7809 h 360210"/>
              <a:gd name="connsiteX34" fmla="*/ 390213 w 420243"/>
              <a:gd name="connsiteY34" fmla="*/ 30040 h 360210"/>
              <a:gd name="connsiteX35" fmla="*/ 412973 w 420243"/>
              <a:gd name="connsiteY35" fmla="*/ 64693 h 360210"/>
              <a:gd name="connsiteX36" fmla="*/ 420211 w 420243"/>
              <a:gd name="connsiteY36" fmla="*/ 105514 h 360210"/>
              <a:gd name="connsiteX37" fmla="*/ 174452 w 420243"/>
              <a:gd name="connsiteY37" fmla="*/ 288285 h 360210"/>
              <a:gd name="connsiteX38" fmla="*/ 153851 w 420243"/>
              <a:gd name="connsiteY38" fmla="*/ 308921 h 360210"/>
              <a:gd name="connsiteX39" fmla="*/ 130256 w 420243"/>
              <a:gd name="connsiteY39" fmla="*/ 324720 h 360210"/>
              <a:gd name="connsiteX40" fmla="*/ 102416 w 420243"/>
              <a:gd name="connsiteY40" fmla="*/ 330191 h 360210"/>
              <a:gd name="connsiteX41" fmla="*/ 62187 w 420243"/>
              <a:gd name="connsiteY41" fmla="*/ 317955 h 360210"/>
              <a:gd name="connsiteX42" fmla="*/ 35530 w 420243"/>
              <a:gd name="connsiteY42" fmla="*/ 285438 h 360210"/>
              <a:gd name="connsiteX43" fmla="*/ 31423 w 420243"/>
              <a:gd name="connsiteY43" fmla="*/ 243587 h 360210"/>
              <a:gd name="connsiteX44" fmla="*/ 51190 w 420243"/>
              <a:gd name="connsiteY44" fmla="*/ 206497 h 360210"/>
              <a:gd name="connsiteX45" fmla="*/ 116266 w 420243"/>
              <a:gd name="connsiteY45" fmla="*/ 141303 h 360210"/>
              <a:gd name="connsiteX46" fmla="*/ 153920 w 420243"/>
              <a:gd name="connsiteY46" fmla="*/ 121258 h 360210"/>
              <a:gd name="connsiteX47" fmla="*/ 196307 w 420243"/>
              <a:gd name="connsiteY47" fmla="*/ 125844 h 360210"/>
              <a:gd name="connsiteX48" fmla="*/ 228810 w 420243"/>
              <a:gd name="connsiteY48" fmla="*/ 153476 h 360210"/>
              <a:gd name="connsiteX49" fmla="*/ 240086 w 420243"/>
              <a:gd name="connsiteY49" fmla="*/ 194582 h 360210"/>
              <a:gd name="connsiteX50" fmla="*/ 244192 w 420243"/>
              <a:gd name="connsiteY50" fmla="*/ 205314 h 360210"/>
              <a:gd name="connsiteX51" fmla="*/ 254702 w 420243"/>
              <a:gd name="connsiteY51" fmla="*/ 210012 h 360210"/>
              <a:gd name="connsiteX52" fmla="*/ 265419 w 420243"/>
              <a:gd name="connsiteY52" fmla="*/ 205913 h 360210"/>
              <a:gd name="connsiteX53" fmla="*/ 270153 w 420243"/>
              <a:gd name="connsiteY53" fmla="*/ 195424 h 360210"/>
              <a:gd name="connsiteX54" fmla="*/ 262844 w 420243"/>
              <a:gd name="connsiteY54" fmla="*/ 154673 h 360210"/>
              <a:gd name="connsiteX55" fmla="*/ 240086 w 420243"/>
              <a:gd name="connsiteY55" fmla="*/ 120088 h 360210"/>
              <a:gd name="connsiteX56" fmla="*/ 167631 w 420243"/>
              <a:gd name="connsiteY56" fmla="*/ 90077 h 360210"/>
              <a:gd name="connsiteX57" fmla="*/ 95177 w 420243"/>
              <a:gd name="connsiteY57" fmla="*/ 120088 h 360210"/>
              <a:gd name="connsiteX58" fmla="*/ 30031 w 420243"/>
              <a:gd name="connsiteY58" fmla="*/ 185276 h 360210"/>
              <a:gd name="connsiteX59" fmla="*/ 1982 w 420243"/>
              <a:gd name="connsiteY59" fmla="*/ 237713 h 360210"/>
              <a:gd name="connsiteX60" fmla="*/ 7760 w 420243"/>
              <a:gd name="connsiteY60" fmla="*/ 296901 h 360210"/>
              <a:gd name="connsiteX61" fmla="*/ 45482 w 420243"/>
              <a:gd name="connsiteY61" fmla="*/ 342893 h 360210"/>
              <a:gd name="connsiteX62" fmla="*/ 102346 w 420243"/>
              <a:gd name="connsiteY62" fmla="*/ 360210 h 360210"/>
              <a:gd name="connsiteX63" fmla="*/ 141601 w 420243"/>
              <a:gd name="connsiteY63" fmla="*/ 352463 h 360210"/>
              <a:gd name="connsiteX64" fmla="*/ 174800 w 420243"/>
              <a:gd name="connsiteY64" fmla="*/ 330191 h 360210"/>
              <a:gd name="connsiteX65" fmla="*/ 195472 w 420243"/>
              <a:gd name="connsiteY65" fmla="*/ 309561 h 360210"/>
              <a:gd name="connsiteX66" fmla="*/ 199021 w 420243"/>
              <a:gd name="connsiteY66" fmla="*/ 299282 h 360210"/>
              <a:gd name="connsiteX67" fmla="*/ 194706 w 420243"/>
              <a:gd name="connsiteY67" fmla="*/ 289301 h 360210"/>
              <a:gd name="connsiteX68" fmla="*/ 184753 w 420243"/>
              <a:gd name="connsiteY68" fmla="*/ 284860 h 360210"/>
              <a:gd name="connsiteX69" fmla="*/ 174452 w 420243"/>
              <a:gd name="connsiteY69" fmla="*/ 288285 h 360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20243" h="360210">
                <a:moveTo>
                  <a:pt x="420211" y="105514"/>
                </a:moveTo>
                <a:cubicBezTo>
                  <a:pt x="419445" y="131635"/>
                  <a:pt x="408727" y="156482"/>
                  <a:pt x="390213" y="174920"/>
                </a:cubicBezTo>
                <a:lnTo>
                  <a:pt x="324998" y="240149"/>
                </a:lnTo>
                <a:cubicBezTo>
                  <a:pt x="315532" y="249698"/>
                  <a:pt x="304187" y="257264"/>
                  <a:pt x="291798" y="262414"/>
                </a:cubicBezTo>
                <a:cubicBezTo>
                  <a:pt x="279339" y="267565"/>
                  <a:pt x="265977" y="270202"/>
                  <a:pt x="252543" y="270161"/>
                </a:cubicBezTo>
                <a:lnTo>
                  <a:pt x="252404" y="270161"/>
                </a:lnTo>
                <a:cubicBezTo>
                  <a:pt x="238763" y="270154"/>
                  <a:pt x="225191" y="267398"/>
                  <a:pt x="212593" y="262066"/>
                </a:cubicBezTo>
                <a:cubicBezTo>
                  <a:pt x="199996" y="256728"/>
                  <a:pt x="188581" y="248919"/>
                  <a:pt x="179046" y="239098"/>
                </a:cubicBezTo>
                <a:cubicBezTo>
                  <a:pt x="169441" y="229277"/>
                  <a:pt x="161993" y="217647"/>
                  <a:pt x="157052" y="204883"/>
                </a:cubicBezTo>
                <a:cubicBezTo>
                  <a:pt x="152041" y="192125"/>
                  <a:pt x="149674" y="178497"/>
                  <a:pt x="150092" y="164814"/>
                </a:cubicBezTo>
                <a:cubicBezTo>
                  <a:pt x="150162" y="160833"/>
                  <a:pt x="151902" y="157060"/>
                  <a:pt x="154755" y="154325"/>
                </a:cubicBezTo>
                <a:cubicBezTo>
                  <a:pt x="157678" y="151590"/>
                  <a:pt x="161507" y="150114"/>
                  <a:pt x="165473" y="150225"/>
                </a:cubicBezTo>
                <a:cubicBezTo>
                  <a:pt x="169511" y="150337"/>
                  <a:pt x="173269" y="152028"/>
                  <a:pt x="175983" y="154916"/>
                </a:cubicBezTo>
                <a:cubicBezTo>
                  <a:pt x="178698" y="157812"/>
                  <a:pt x="180229" y="161675"/>
                  <a:pt x="180089" y="165656"/>
                </a:cubicBezTo>
                <a:cubicBezTo>
                  <a:pt x="179811" y="175330"/>
                  <a:pt x="181482" y="184970"/>
                  <a:pt x="184962" y="193990"/>
                </a:cubicBezTo>
                <a:cubicBezTo>
                  <a:pt x="188511" y="203010"/>
                  <a:pt x="193801" y="211237"/>
                  <a:pt x="200552" y="218183"/>
                </a:cubicBezTo>
                <a:cubicBezTo>
                  <a:pt x="207303" y="225129"/>
                  <a:pt x="215377" y="230649"/>
                  <a:pt x="224286" y="234421"/>
                </a:cubicBezTo>
                <a:cubicBezTo>
                  <a:pt x="233194" y="238193"/>
                  <a:pt x="242799" y="240142"/>
                  <a:pt x="252474" y="240149"/>
                </a:cubicBezTo>
                <a:cubicBezTo>
                  <a:pt x="262009" y="240170"/>
                  <a:pt x="271406" y="238312"/>
                  <a:pt x="280175" y="234672"/>
                </a:cubicBezTo>
                <a:cubicBezTo>
                  <a:pt x="289014" y="231024"/>
                  <a:pt x="296949" y="225679"/>
                  <a:pt x="303700" y="218935"/>
                </a:cubicBezTo>
                <a:lnTo>
                  <a:pt x="368846" y="153740"/>
                </a:lnTo>
                <a:cubicBezTo>
                  <a:pt x="382348" y="140126"/>
                  <a:pt x="389865" y="121738"/>
                  <a:pt x="389795" y="102598"/>
                </a:cubicBezTo>
                <a:cubicBezTo>
                  <a:pt x="389726" y="83451"/>
                  <a:pt x="382070" y="65111"/>
                  <a:pt x="368568" y="51581"/>
                </a:cubicBezTo>
                <a:cubicBezTo>
                  <a:pt x="354995" y="38044"/>
                  <a:pt x="336690" y="30415"/>
                  <a:pt x="317550" y="30353"/>
                </a:cubicBezTo>
                <a:cubicBezTo>
                  <a:pt x="298410" y="30297"/>
                  <a:pt x="280036" y="37807"/>
                  <a:pt x="266394" y="51261"/>
                </a:cubicBezTo>
                <a:lnTo>
                  <a:pt x="245792" y="71897"/>
                </a:lnTo>
                <a:cubicBezTo>
                  <a:pt x="242939" y="74591"/>
                  <a:pt x="239111" y="76073"/>
                  <a:pt x="235213" y="76017"/>
                </a:cubicBezTo>
                <a:cubicBezTo>
                  <a:pt x="231316" y="75969"/>
                  <a:pt x="227557" y="74396"/>
                  <a:pt x="224843" y="71626"/>
                </a:cubicBezTo>
                <a:cubicBezTo>
                  <a:pt x="222058" y="68856"/>
                  <a:pt x="220458" y="65118"/>
                  <a:pt x="220388" y="61207"/>
                </a:cubicBezTo>
                <a:cubicBezTo>
                  <a:pt x="220388" y="57295"/>
                  <a:pt x="221849" y="53516"/>
                  <a:pt x="224564" y="50676"/>
                </a:cubicBezTo>
                <a:lnTo>
                  <a:pt x="245166" y="30040"/>
                </a:lnTo>
                <a:cubicBezTo>
                  <a:pt x="254702" y="20518"/>
                  <a:pt x="265977" y="12967"/>
                  <a:pt x="278435" y="7809"/>
                </a:cubicBezTo>
                <a:cubicBezTo>
                  <a:pt x="290893" y="2659"/>
                  <a:pt x="304187" y="0"/>
                  <a:pt x="317689" y="0"/>
                </a:cubicBezTo>
                <a:cubicBezTo>
                  <a:pt x="331123" y="0"/>
                  <a:pt x="344486" y="2659"/>
                  <a:pt x="356944" y="7809"/>
                </a:cubicBezTo>
                <a:cubicBezTo>
                  <a:pt x="369333" y="12967"/>
                  <a:pt x="380678" y="20518"/>
                  <a:pt x="390213" y="30040"/>
                </a:cubicBezTo>
                <a:cubicBezTo>
                  <a:pt x="400027" y="39930"/>
                  <a:pt x="407822" y="51713"/>
                  <a:pt x="412973" y="64693"/>
                </a:cubicBezTo>
                <a:cubicBezTo>
                  <a:pt x="418123" y="77667"/>
                  <a:pt x="420559" y="91552"/>
                  <a:pt x="420211" y="105514"/>
                </a:cubicBezTo>
                <a:close/>
                <a:moveTo>
                  <a:pt x="174452" y="288285"/>
                </a:moveTo>
                <a:lnTo>
                  <a:pt x="153851" y="308921"/>
                </a:lnTo>
                <a:cubicBezTo>
                  <a:pt x="147099" y="315693"/>
                  <a:pt x="139095" y="321066"/>
                  <a:pt x="130256" y="324720"/>
                </a:cubicBezTo>
                <a:cubicBezTo>
                  <a:pt x="121417" y="328367"/>
                  <a:pt x="111951" y="330233"/>
                  <a:pt x="102416" y="330191"/>
                </a:cubicBezTo>
                <a:cubicBezTo>
                  <a:pt x="88078" y="330184"/>
                  <a:pt x="74088" y="325925"/>
                  <a:pt x="62187" y="317955"/>
                </a:cubicBezTo>
                <a:cubicBezTo>
                  <a:pt x="50285" y="309993"/>
                  <a:pt x="41028" y="298676"/>
                  <a:pt x="35530" y="285438"/>
                </a:cubicBezTo>
                <a:cubicBezTo>
                  <a:pt x="30031" y="272200"/>
                  <a:pt x="28640" y="257633"/>
                  <a:pt x="31423" y="243587"/>
                </a:cubicBezTo>
                <a:cubicBezTo>
                  <a:pt x="34207" y="229535"/>
                  <a:pt x="41098" y="216624"/>
                  <a:pt x="51190" y="206497"/>
                </a:cubicBezTo>
                <a:lnTo>
                  <a:pt x="116266" y="141303"/>
                </a:lnTo>
                <a:cubicBezTo>
                  <a:pt x="126567" y="131002"/>
                  <a:pt x="139652" y="124014"/>
                  <a:pt x="153920" y="121258"/>
                </a:cubicBezTo>
                <a:cubicBezTo>
                  <a:pt x="168188" y="118502"/>
                  <a:pt x="182943" y="120102"/>
                  <a:pt x="196307" y="125844"/>
                </a:cubicBezTo>
                <a:cubicBezTo>
                  <a:pt x="209669" y="131593"/>
                  <a:pt x="221014" y="141219"/>
                  <a:pt x="228810" y="153476"/>
                </a:cubicBezTo>
                <a:cubicBezTo>
                  <a:pt x="236606" y="165732"/>
                  <a:pt x="240572" y="180056"/>
                  <a:pt x="240086" y="194582"/>
                </a:cubicBezTo>
                <a:cubicBezTo>
                  <a:pt x="240016" y="198563"/>
                  <a:pt x="241477" y="202426"/>
                  <a:pt x="244192" y="205314"/>
                </a:cubicBezTo>
                <a:cubicBezTo>
                  <a:pt x="246976" y="208210"/>
                  <a:pt x="250734" y="209901"/>
                  <a:pt x="254702" y="210012"/>
                </a:cubicBezTo>
                <a:cubicBezTo>
                  <a:pt x="258668" y="210123"/>
                  <a:pt x="262566" y="208648"/>
                  <a:pt x="265419" y="205913"/>
                </a:cubicBezTo>
                <a:cubicBezTo>
                  <a:pt x="268343" y="203177"/>
                  <a:pt x="270013" y="199405"/>
                  <a:pt x="270153" y="195424"/>
                </a:cubicBezTo>
                <a:cubicBezTo>
                  <a:pt x="270501" y="181490"/>
                  <a:pt x="267995" y="167625"/>
                  <a:pt x="262844" y="154673"/>
                </a:cubicBezTo>
                <a:cubicBezTo>
                  <a:pt x="257694" y="141727"/>
                  <a:pt x="249968" y="129958"/>
                  <a:pt x="240086" y="120088"/>
                </a:cubicBezTo>
                <a:cubicBezTo>
                  <a:pt x="220876" y="100872"/>
                  <a:pt x="194845" y="90077"/>
                  <a:pt x="167631" y="90077"/>
                </a:cubicBezTo>
                <a:cubicBezTo>
                  <a:pt x="140487" y="90077"/>
                  <a:pt x="114387" y="100872"/>
                  <a:pt x="95177" y="120088"/>
                </a:cubicBezTo>
                <a:lnTo>
                  <a:pt x="30031" y="185276"/>
                </a:lnTo>
                <a:cubicBezTo>
                  <a:pt x="15693" y="199600"/>
                  <a:pt x="5950" y="217849"/>
                  <a:pt x="1982" y="237713"/>
                </a:cubicBezTo>
                <a:cubicBezTo>
                  <a:pt x="-1985" y="257584"/>
                  <a:pt x="33" y="278179"/>
                  <a:pt x="7760" y="296901"/>
                </a:cubicBezTo>
                <a:cubicBezTo>
                  <a:pt x="15485" y="315624"/>
                  <a:pt x="28640" y="331625"/>
                  <a:pt x="45482" y="342893"/>
                </a:cubicBezTo>
                <a:cubicBezTo>
                  <a:pt x="62256" y="354161"/>
                  <a:pt x="82092" y="360189"/>
                  <a:pt x="102346" y="360210"/>
                </a:cubicBezTo>
                <a:cubicBezTo>
                  <a:pt x="115779" y="360245"/>
                  <a:pt x="129142" y="357614"/>
                  <a:pt x="141601" y="352463"/>
                </a:cubicBezTo>
                <a:cubicBezTo>
                  <a:pt x="154059" y="347313"/>
                  <a:pt x="165334" y="339740"/>
                  <a:pt x="174800" y="330191"/>
                </a:cubicBezTo>
                <a:lnTo>
                  <a:pt x="195472" y="309561"/>
                </a:lnTo>
                <a:cubicBezTo>
                  <a:pt x="197907" y="306701"/>
                  <a:pt x="199161" y="303033"/>
                  <a:pt x="199021" y="299282"/>
                </a:cubicBezTo>
                <a:cubicBezTo>
                  <a:pt x="198882" y="295530"/>
                  <a:pt x="197351" y="291967"/>
                  <a:pt x="194706" y="289301"/>
                </a:cubicBezTo>
                <a:cubicBezTo>
                  <a:pt x="192061" y="286628"/>
                  <a:pt x="188511" y="285041"/>
                  <a:pt x="184753" y="284860"/>
                </a:cubicBezTo>
                <a:cubicBezTo>
                  <a:pt x="180994" y="284672"/>
                  <a:pt x="177376" y="285890"/>
                  <a:pt x="174452" y="288285"/>
                </a:cubicBezTo>
                <a:close/>
              </a:path>
            </a:pathLst>
          </a:custGeom>
          <a:solidFill>
            <a:srgbClr val="00BFD4"/>
          </a:solidFill>
          <a:ln w="6958" cap="flat">
            <a:noFill/>
            <a:prstDash val="solid"/>
            <a:miter/>
          </a:ln>
        </p:spPr>
        <p:txBody>
          <a:bodyPr rtlCol="0" anchor="ctr"/>
          <a:lstStyle/>
          <a:p>
            <a:endParaRPr lang="es-ES"/>
          </a:p>
        </p:txBody>
      </p:sp>
      <p:pic>
        <p:nvPicPr>
          <p:cNvPr id="88" name="Gráfico 87">
            <a:extLst>
              <a:ext uri="{FF2B5EF4-FFF2-40B4-BE49-F238E27FC236}">
                <a16:creationId xmlns:a16="http://schemas.microsoft.com/office/drawing/2014/main" id="{BFB23780-FAB4-7CAA-B78A-A3EF911FA3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23601" y="3607814"/>
            <a:ext cx="909197" cy="439536"/>
          </a:xfrm>
          <a:prstGeom prst="rect">
            <a:avLst/>
          </a:prstGeom>
        </p:spPr>
      </p:pic>
      <p:pic>
        <p:nvPicPr>
          <p:cNvPr id="89" name="Gráfico 88">
            <a:extLst>
              <a:ext uri="{FF2B5EF4-FFF2-40B4-BE49-F238E27FC236}">
                <a16:creationId xmlns:a16="http://schemas.microsoft.com/office/drawing/2014/main" id="{FC6AC528-5D5A-E758-3FB3-44BF3F44D1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4738" y="3599782"/>
            <a:ext cx="909197" cy="43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3658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A9F8CE-2ED4-D6E2-B386-DF07CD610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5BD0D1AE-227D-0AF7-30D0-4166EF3262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Marble</a:t>
            </a:r>
            <a:r>
              <a:rPr lang="es-ES" sz="3200" dirty="0">
                <a:solidFill>
                  <a:srgbClr val="380078"/>
                </a:solidFill>
              </a:rPr>
              <a:t> – </a:t>
            </a:r>
            <a:r>
              <a:rPr lang="es-ES" sz="3200" dirty="0" err="1">
                <a:solidFill>
                  <a:srgbClr val="380078"/>
                </a:solidFill>
              </a:rPr>
              <a:t>How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it</a:t>
            </a:r>
            <a:r>
              <a:rPr lang="es-ES" sz="3200" dirty="0">
                <a:solidFill>
                  <a:srgbClr val="380078"/>
                </a:solidFill>
              </a:rPr>
              <a:t> looks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E354C864-60E7-9D59-587F-D2DB006CB958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Gráfico 2">
            <a:extLst>
              <a:ext uri="{FF2B5EF4-FFF2-40B4-BE49-F238E27FC236}">
                <a16:creationId xmlns:a16="http://schemas.microsoft.com/office/drawing/2014/main" id="{A11A8765-9EF8-08A8-F1C8-6ED298451C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pic>
        <p:nvPicPr>
          <p:cNvPr id="2" name="Marble example video complete">
            <a:hlinkClick r:id="" action="ppaction://media"/>
            <a:extLst>
              <a:ext uri="{FF2B5EF4-FFF2-40B4-BE49-F238E27FC236}">
                <a16:creationId xmlns:a16="http://schemas.microsoft.com/office/drawing/2014/main" id="{4B22C26E-83D3-EC2D-0F9C-DB725686F11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 t="5762" b="6046"/>
          <a:stretch>
            <a:fillRect/>
          </a:stretch>
        </p:blipFill>
        <p:spPr>
          <a:xfrm>
            <a:off x="1628741" y="1549400"/>
            <a:ext cx="8934518" cy="443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43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2F7A9D-BA0D-F04A-0293-7CC307FFF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A2414887-87F1-5265-B63B-1C12F64A7A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Linked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Article</a:t>
            </a:r>
            <a:r>
              <a:rPr lang="es-ES" sz="3200" dirty="0">
                <a:solidFill>
                  <a:srgbClr val="380078"/>
                </a:solidFill>
              </a:rPr>
              <a:t> – </a:t>
            </a:r>
            <a:r>
              <a:rPr lang="es-ES" sz="3200" dirty="0" err="1">
                <a:solidFill>
                  <a:srgbClr val="380078"/>
                </a:solidFill>
              </a:rPr>
              <a:t>How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it</a:t>
            </a:r>
            <a:r>
              <a:rPr lang="es-ES" sz="3200" dirty="0">
                <a:solidFill>
                  <a:srgbClr val="380078"/>
                </a:solidFill>
              </a:rPr>
              <a:t> looks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6DC03F2E-5C1C-5EE7-1C78-1901DF96D984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Gráfico 2">
            <a:extLst>
              <a:ext uri="{FF2B5EF4-FFF2-40B4-BE49-F238E27FC236}">
                <a16:creationId xmlns:a16="http://schemas.microsoft.com/office/drawing/2014/main" id="{5FDD58EC-076A-9E78-A88F-C1670D624A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pic>
        <p:nvPicPr>
          <p:cNvPr id="5" name="Linked article example video complete">
            <a:hlinkClick r:id="" action="ppaction://media"/>
            <a:extLst>
              <a:ext uri="{FF2B5EF4-FFF2-40B4-BE49-F238E27FC236}">
                <a16:creationId xmlns:a16="http://schemas.microsoft.com/office/drawing/2014/main" id="{B47C6608-C49F-B411-E642-08A414AF508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36970" y="1523222"/>
            <a:ext cx="9118059" cy="4502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18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95336-404D-E49B-2244-9A641B7DD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FD586860-BCC3-D09D-0252-58B3B31BEF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0136221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Supporting</a:t>
            </a:r>
            <a:endParaRPr lang="es-ES" sz="3200" dirty="0">
              <a:solidFill>
                <a:srgbClr val="380078"/>
              </a:solidFill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9CF7785B-62AE-B3B1-5FCD-9BA73C5A3212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Gráfico 2">
            <a:extLst>
              <a:ext uri="{FF2B5EF4-FFF2-40B4-BE49-F238E27FC236}">
                <a16:creationId xmlns:a16="http://schemas.microsoft.com/office/drawing/2014/main" id="{7DB02F4B-8C0A-B96A-D6D0-57872F7CC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pic>
        <p:nvPicPr>
          <p:cNvPr id="2" name="Gráfico 1">
            <a:extLst>
              <a:ext uri="{FF2B5EF4-FFF2-40B4-BE49-F238E27FC236}">
                <a16:creationId xmlns:a16="http://schemas.microsoft.com/office/drawing/2014/main" id="{87AD9F67-1B06-7934-46F5-BD2FFCAF05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15881" y="544750"/>
            <a:ext cx="854279" cy="41298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12FE029-9C29-A8E8-5F5E-B796CEEB3E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150" y="2205741"/>
            <a:ext cx="3780518" cy="1899332"/>
          </a:xfrm>
          <a:prstGeom prst="rect">
            <a:avLst/>
          </a:prstGeom>
        </p:spPr>
      </p:pic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ADF74BB4-18ED-BA8B-DF87-D0A24C6C240C}"/>
              </a:ext>
            </a:extLst>
          </p:cNvPr>
          <p:cNvSpPr/>
          <p:nvPr/>
        </p:nvSpPr>
        <p:spPr>
          <a:xfrm>
            <a:off x="1070043" y="4455268"/>
            <a:ext cx="3529625" cy="739302"/>
          </a:xfrm>
          <a:prstGeom prst="roundRect">
            <a:avLst/>
          </a:prstGeom>
          <a:solidFill>
            <a:srgbClr val="00BFD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>
                <a:solidFill>
                  <a:srgbClr val="380078"/>
                </a:solidFill>
              </a:rPr>
              <a:t>Reviwer</a:t>
            </a:r>
            <a:r>
              <a:rPr lang="es-ES" dirty="0">
                <a:solidFill>
                  <a:srgbClr val="380078"/>
                </a:solidFill>
              </a:rPr>
              <a:t> </a:t>
            </a:r>
            <a:r>
              <a:rPr lang="es-ES" dirty="0" err="1">
                <a:solidFill>
                  <a:srgbClr val="380078"/>
                </a:solidFill>
              </a:rPr>
              <a:t>community</a:t>
            </a:r>
            <a:r>
              <a:rPr lang="es-ES" dirty="0">
                <a:solidFill>
                  <a:srgbClr val="380078"/>
                </a:solidFill>
              </a:rPr>
              <a:t>:</a:t>
            </a:r>
          </a:p>
          <a:p>
            <a:pPr algn="ctr"/>
            <a:r>
              <a:rPr lang="es-ES" dirty="0">
                <a:solidFill>
                  <a:srgbClr val="00BFD4"/>
                </a:solidFill>
              </a:rPr>
              <a:t>37</a:t>
            </a:r>
            <a:r>
              <a:rPr lang="es-ES" dirty="0"/>
              <a:t> </a:t>
            </a:r>
            <a:r>
              <a:rPr lang="es-ES" dirty="0" err="1">
                <a:solidFill>
                  <a:srgbClr val="380078"/>
                </a:solidFill>
              </a:rPr>
              <a:t>Institutions</a:t>
            </a:r>
            <a:r>
              <a:rPr lang="es-ES" dirty="0">
                <a:solidFill>
                  <a:srgbClr val="380078"/>
                </a:solidFill>
              </a:rPr>
              <a:t> | </a:t>
            </a:r>
            <a:r>
              <a:rPr lang="es-ES" dirty="0">
                <a:solidFill>
                  <a:srgbClr val="00BFD4"/>
                </a:solidFill>
              </a:rPr>
              <a:t>14</a:t>
            </a:r>
            <a:r>
              <a:rPr lang="es-ES" dirty="0"/>
              <a:t> </a:t>
            </a:r>
            <a:r>
              <a:rPr lang="es-ES" dirty="0" err="1">
                <a:solidFill>
                  <a:srgbClr val="380078"/>
                </a:solidFill>
              </a:rPr>
              <a:t>Countries</a:t>
            </a:r>
            <a:endParaRPr lang="es-ES" dirty="0">
              <a:solidFill>
                <a:srgbClr val="380078"/>
              </a:solidFill>
            </a:endParaRP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C1528BE1-157F-08C4-6293-808A8AA3D264}"/>
              </a:ext>
            </a:extLst>
          </p:cNvPr>
          <p:cNvSpPr/>
          <p:nvPr/>
        </p:nvSpPr>
        <p:spPr>
          <a:xfrm>
            <a:off x="5274647" y="4455268"/>
            <a:ext cx="2317687" cy="739302"/>
          </a:xfrm>
          <a:prstGeom prst="roundRect">
            <a:avLst/>
          </a:prstGeom>
          <a:solidFill>
            <a:srgbClr val="00BFD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>
                <a:solidFill>
                  <a:srgbClr val="380078"/>
                </a:solidFill>
              </a:rPr>
              <a:t>First</a:t>
            </a:r>
            <a:r>
              <a:rPr lang="es-ES" dirty="0">
                <a:solidFill>
                  <a:srgbClr val="380078"/>
                </a:solidFill>
              </a:rPr>
              <a:t> </a:t>
            </a:r>
            <a:r>
              <a:rPr lang="es-ES" dirty="0" err="1">
                <a:solidFill>
                  <a:srgbClr val="380078"/>
                </a:solidFill>
              </a:rPr>
              <a:t>Marble</a:t>
            </a:r>
            <a:r>
              <a:rPr lang="es-ES" dirty="0">
                <a:solidFill>
                  <a:srgbClr val="380078"/>
                </a:solidFill>
              </a:rPr>
              <a:t> </a:t>
            </a:r>
            <a:r>
              <a:rPr lang="es-ES" dirty="0" err="1">
                <a:solidFill>
                  <a:srgbClr val="380078"/>
                </a:solidFill>
              </a:rPr>
              <a:t>submitted</a:t>
            </a:r>
            <a:endParaRPr lang="es-ES" dirty="0">
              <a:solidFill>
                <a:srgbClr val="380078"/>
              </a:solidFill>
            </a:endParaRP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18E0D575-11FD-89F9-25B5-71F009B15370}"/>
              </a:ext>
            </a:extLst>
          </p:cNvPr>
          <p:cNvSpPr/>
          <p:nvPr/>
        </p:nvSpPr>
        <p:spPr>
          <a:xfrm>
            <a:off x="8267313" y="4455268"/>
            <a:ext cx="2317687" cy="739302"/>
          </a:xfrm>
          <a:prstGeom prst="roundRect">
            <a:avLst/>
          </a:prstGeom>
          <a:solidFill>
            <a:srgbClr val="00BFD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>
                <a:solidFill>
                  <a:srgbClr val="380078"/>
                </a:solidFill>
              </a:rPr>
              <a:t>First</a:t>
            </a:r>
            <a:r>
              <a:rPr lang="es-ES" dirty="0">
                <a:solidFill>
                  <a:srgbClr val="380078"/>
                </a:solidFill>
              </a:rPr>
              <a:t> </a:t>
            </a:r>
            <a:r>
              <a:rPr lang="es-ES" dirty="0" err="1">
                <a:solidFill>
                  <a:srgbClr val="380078"/>
                </a:solidFill>
              </a:rPr>
              <a:t>institutional</a:t>
            </a:r>
            <a:r>
              <a:rPr lang="es-ES" dirty="0">
                <a:solidFill>
                  <a:srgbClr val="380078"/>
                </a:solidFill>
              </a:rPr>
              <a:t> </a:t>
            </a:r>
            <a:r>
              <a:rPr lang="es-ES" dirty="0" err="1">
                <a:solidFill>
                  <a:srgbClr val="380078"/>
                </a:solidFill>
              </a:rPr>
              <a:t>collaboration</a:t>
            </a:r>
            <a:endParaRPr lang="es-ES" dirty="0">
              <a:solidFill>
                <a:srgbClr val="380078"/>
              </a:solidFill>
            </a:endParaRPr>
          </a:p>
        </p:txBody>
      </p:sp>
      <p:pic>
        <p:nvPicPr>
          <p:cNvPr id="13" name="Imagen 12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AA073E5A-8751-BDBB-BE6A-E5D418FCF5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143" y="3038523"/>
            <a:ext cx="2342857" cy="780953"/>
          </a:xfrm>
          <a:prstGeom prst="rect">
            <a:avLst/>
          </a:prstGeom>
        </p:spPr>
      </p:pic>
      <p:pic>
        <p:nvPicPr>
          <p:cNvPr id="15" name="Imagen 14" descr="Foto montaje de la cara de un hombre&#10;&#10;El contenido generado por IA puede ser incorrecto.">
            <a:extLst>
              <a:ext uri="{FF2B5EF4-FFF2-40B4-BE49-F238E27FC236}">
                <a16:creationId xmlns:a16="http://schemas.microsoft.com/office/drawing/2014/main" id="{4612B2CC-018A-7F0B-F807-2F7421FE704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210" y="3038523"/>
            <a:ext cx="2163390" cy="74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2164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25FF4-B3B9-044D-0F5B-28BFEE16C7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738C2AF1-7525-93D1-BB43-B43940088C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Our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objective</a:t>
            </a:r>
            <a:endParaRPr lang="es-ES" sz="3200" dirty="0">
              <a:solidFill>
                <a:srgbClr val="380078"/>
              </a:solidFill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404325BA-7C2F-6723-D404-EDD485D8833F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Gráfico 2">
            <a:extLst>
              <a:ext uri="{FF2B5EF4-FFF2-40B4-BE49-F238E27FC236}">
                <a16:creationId xmlns:a16="http://schemas.microsoft.com/office/drawing/2014/main" id="{3CA66F88-CF66-8CA5-2835-13FCDA8E7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0E979439-DE79-D567-B559-097D3368E734}"/>
              </a:ext>
            </a:extLst>
          </p:cNvPr>
          <p:cNvSpPr txBox="1">
            <a:spLocks/>
          </p:cNvSpPr>
          <p:nvPr/>
        </p:nvSpPr>
        <p:spPr>
          <a:xfrm>
            <a:off x="819150" y="1483659"/>
            <a:ext cx="10553700" cy="1104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rgbClr val="00BFD4"/>
                </a:solidFill>
              </a:rPr>
              <a:t>To achieve a multi-faceted researcher profile beyond traditional publications, taking into account all contributions</a:t>
            </a:r>
            <a:endParaRPr lang="es-ES" sz="2400" dirty="0">
              <a:solidFill>
                <a:srgbClr val="00BFD4"/>
              </a:solidFill>
              <a:latin typeface="Work Sans" pitchFamily="2" charset="0"/>
            </a:endParaRP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0DBC92BA-6126-08E5-CE07-BFDEA0FB774B}"/>
              </a:ext>
            </a:extLst>
          </p:cNvPr>
          <p:cNvGrpSpPr/>
          <p:nvPr/>
        </p:nvGrpSpPr>
        <p:grpSpPr>
          <a:xfrm>
            <a:off x="2612932" y="2688224"/>
            <a:ext cx="6966136" cy="3278423"/>
            <a:chOff x="2027922" y="2669825"/>
            <a:chExt cx="6966136" cy="3278423"/>
          </a:xfrm>
        </p:grpSpPr>
        <p:sp>
          <p:nvSpPr>
            <p:cNvPr id="7" name="Hexágono 6">
              <a:extLst>
                <a:ext uri="{FF2B5EF4-FFF2-40B4-BE49-F238E27FC236}">
                  <a16:creationId xmlns:a16="http://schemas.microsoft.com/office/drawing/2014/main" id="{619858CC-6CC7-BC9E-BD08-F9D551E23AE2}"/>
                </a:ext>
              </a:extLst>
            </p:cNvPr>
            <p:cNvSpPr/>
            <p:nvPr/>
          </p:nvSpPr>
          <p:spPr>
            <a:xfrm rot="5400000">
              <a:off x="4606255" y="3317420"/>
              <a:ext cx="2070616" cy="1956622"/>
            </a:xfrm>
            <a:prstGeom prst="hexagon">
              <a:avLst/>
            </a:prstGeom>
            <a:solidFill>
              <a:srgbClr val="00BFD4">
                <a:alpha val="20000"/>
              </a:srgbClr>
            </a:solidFill>
            <a:ln w="38100">
              <a:solidFill>
                <a:srgbClr val="00BFD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12" name="Gráfico 11">
              <a:extLst>
                <a:ext uri="{FF2B5EF4-FFF2-40B4-BE49-F238E27FC236}">
                  <a16:creationId xmlns:a16="http://schemas.microsoft.com/office/drawing/2014/main" id="{DF73406F-061B-D712-3004-E328F5269A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962512" y="3967455"/>
              <a:ext cx="1358103" cy="656552"/>
            </a:xfrm>
            <a:prstGeom prst="rect">
              <a:avLst/>
            </a:prstGeom>
          </p:spPr>
        </p:pic>
        <p:sp>
          <p:nvSpPr>
            <p:cNvPr id="14" name="Título 1">
              <a:extLst>
                <a:ext uri="{FF2B5EF4-FFF2-40B4-BE49-F238E27FC236}">
                  <a16:creationId xmlns:a16="http://schemas.microsoft.com/office/drawing/2014/main" id="{D961152B-3C01-251B-621D-D26286A11B0E}"/>
                </a:ext>
              </a:extLst>
            </p:cNvPr>
            <p:cNvSpPr txBox="1">
              <a:spLocks/>
            </p:cNvSpPr>
            <p:nvPr/>
          </p:nvSpPr>
          <p:spPr>
            <a:xfrm>
              <a:off x="2289068" y="3319266"/>
              <a:ext cx="2175062" cy="61720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dirty="0">
                  <a:solidFill>
                    <a:srgbClr val="380078"/>
                  </a:solidFill>
                  <a:latin typeface="Work Sans" pitchFamily="2" charset="0"/>
                </a:rPr>
                <a:t>Team Science</a:t>
              </a:r>
              <a:endParaRPr lang="es-ES" sz="2000" dirty="0">
                <a:solidFill>
                  <a:srgbClr val="380078"/>
                </a:solidFill>
                <a:latin typeface="Work Sans" pitchFamily="2" charset="0"/>
              </a:endParaRPr>
            </a:p>
          </p:txBody>
        </p:sp>
        <p:sp>
          <p:nvSpPr>
            <p:cNvPr id="16" name="Título 1">
              <a:extLst>
                <a:ext uri="{FF2B5EF4-FFF2-40B4-BE49-F238E27FC236}">
                  <a16:creationId xmlns:a16="http://schemas.microsoft.com/office/drawing/2014/main" id="{3327306F-0D40-DC29-B474-FA127F001174}"/>
                </a:ext>
              </a:extLst>
            </p:cNvPr>
            <p:cNvSpPr txBox="1">
              <a:spLocks/>
            </p:cNvSpPr>
            <p:nvPr/>
          </p:nvSpPr>
          <p:spPr>
            <a:xfrm>
              <a:off x="4554032" y="2669825"/>
              <a:ext cx="2175062" cy="61720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000" dirty="0">
                  <a:solidFill>
                    <a:srgbClr val="380078"/>
                  </a:solidFill>
                  <a:latin typeface="Work Sans" pitchFamily="2" charset="0"/>
                </a:rPr>
                <a:t>Peer review</a:t>
              </a:r>
              <a:endParaRPr lang="es-ES" sz="2000" dirty="0">
                <a:solidFill>
                  <a:srgbClr val="380078"/>
                </a:solidFill>
                <a:latin typeface="Work Sans" pitchFamily="2" charset="0"/>
              </a:endParaRPr>
            </a:p>
          </p:txBody>
        </p:sp>
        <p:sp>
          <p:nvSpPr>
            <p:cNvPr id="17" name="Título 1">
              <a:extLst>
                <a:ext uri="{FF2B5EF4-FFF2-40B4-BE49-F238E27FC236}">
                  <a16:creationId xmlns:a16="http://schemas.microsoft.com/office/drawing/2014/main" id="{E6BC8E39-397B-45C9-043A-8529EEA55ED0}"/>
                </a:ext>
              </a:extLst>
            </p:cNvPr>
            <p:cNvSpPr txBox="1">
              <a:spLocks/>
            </p:cNvSpPr>
            <p:nvPr/>
          </p:nvSpPr>
          <p:spPr>
            <a:xfrm>
              <a:off x="2027922" y="4667182"/>
              <a:ext cx="2436208" cy="61720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/>
              <a:r>
                <a:rPr lang="en-US" sz="2000" dirty="0">
                  <a:solidFill>
                    <a:srgbClr val="380078"/>
                  </a:solidFill>
                  <a:latin typeface="Work Sans" pitchFamily="2" charset="0"/>
                </a:rPr>
                <a:t>Negative results</a:t>
              </a:r>
              <a:endParaRPr lang="es-ES" sz="2000" dirty="0">
                <a:solidFill>
                  <a:srgbClr val="380078"/>
                </a:solidFill>
                <a:latin typeface="Work Sans" pitchFamily="2" charset="0"/>
              </a:endParaRPr>
            </a:p>
          </p:txBody>
        </p:sp>
        <p:sp>
          <p:nvSpPr>
            <p:cNvPr id="18" name="Título 1">
              <a:extLst>
                <a:ext uri="{FF2B5EF4-FFF2-40B4-BE49-F238E27FC236}">
                  <a16:creationId xmlns:a16="http://schemas.microsoft.com/office/drawing/2014/main" id="{6557CD1E-1592-FD69-7F1D-11ADC9DD066E}"/>
                </a:ext>
              </a:extLst>
            </p:cNvPr>
            <p:cNvSpPr txBox="1">
              <a:spLocks/>
            </p:cNvSpPr>
            <p:nvPr/>
          </p:nvSpPr>
          <p:spPr>
            <a:xfrm>
              <a:off x="4554032" y="5331039"/>
              <a:ext cx="2175062" cy="61720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2000" dirty="0">
                  <a:solidFill>
                    <a:srgbClr val="380078"/>
                  </a:solidFill>
                  <a:latin typeface="Work Sans" pitchFamily="2" charset="0"/>
                </a:rPr>
                <a:t>Open Science</a:t>
              </a:r>
              <a:endParaRPr lang="es-ES" sz="2000" dirty="0">
                <a:solidFill>
                  <a:srgbClr val="380078"/>
                </a:solidFill>
                <a:latin typeface="Work Sans" pitchFamily="2" charset="0"/>
              </a:endParaRPr>
            </a:p>
          </p:txBody>
        </p:sp>
        <p:sp>
          <p:nvSpPr>
            <p:cNvPr id="19" name="Título 1">
              <a:extLst>
                <a:ext uri="{FF2B5EF4-FFF2-40B4-BE49-F238E27FC236}">
                  <a16:creationId xmlns:a16="http://schemas.microsoft.com/office/drawing/2014/main" id="{2DE1B389-97E8-0B44-8941-6DCDF7A9A23A}"/>
                </a:ext>
              </a:extLst>
            </p:cNvPr>
            <p:cNvSpPr txBox="1">
              <a:spLocks/>
            </p:cNvSpPr>
            <p:nvPr/>
          </p:nvSpPr>
          <p:spPr>
            <a:xfrm>
              <a:off x="6818996" y="3317107"/>
              <a:ext cx="2175062" cy="61720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2000" dirty="0">
                  <a:solidFill>
                    <a:srgbClr val="380078"/>
                  </a:solidFill>
                  <a:latin typeface="Work Sans" pitchFamily="2" charset="0"/>
                </a:rPr>
                <a:t>Reproducibility</a:t>
              </a:r>
              <a:endParaRPr lang="es-ES" sz="2000" dirty="0">
                <a:solidFill>
                  <a:srgbClr val="380078"/>
                </a:solidFill>
                <a:latin typeface="Work Sans" pitchFamily="2" charset="0"/>
              </a:endParaRPr>
            </a:p>
          </p:txBody>
        </p:sp>
        <p:sp>
          <p:nvSpPr>
            <p:cNvPr id="20" name="Título 1">
              <a:extLst>
                <a:ext uri="{FF2B5EF4-FFF2-40B4-BE49-F238E27FC236}">
                  <a16:creationId xmlns:a16="http://schemas.microsoft.com/office/drawing/2014/main" id="{FC6018D9-2C8B-FDE6-7839-9B8A3B2C5118}"/>
                </a:ext>
              </a:extLst>
            </p:cNvPr>
            <p:cNvSpPr txBox="1">
              <a:spLocks/>
            </p:cNvSpPr>
            <p:nvPr/>
          </p:nvSpPr>
          <p:spPr>
            <a:xfrm>
              <a:off x="6818996" y="4667182"/>
              <a:ext cx="2175062" cy="61720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sz="2000" dirty="0">
                  <a:solidFill>
                    <a:srgbClr val="380078"/>
                  </a:solidFill>
                  <a:latin typeface="Work Sans" pitchFamily="2" charset="0"/>
                </a:rPr>
                <a:t>Early sharing</a:t>
              </a:r>
              <a:endParaRPr lang="es-ES" sz="2000" dirty="0">
                <a:solidFill>
                  <a:srgbClr val="380078"/>
                </a:solidFill>
                <a:latin typeface="Work Sans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67399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80078"/>
            </a:gs>
            <a:gs pos="100000">
              <a:srgbClr val="260051"/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1A523E-B933-6907-2AA5-736BC9DD4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0A79810D-95F1-8036-B83B-12350BD7CD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0353" y="2876550"/>
            <a:ext cx="10611293" cy="1104900"/>
          </a:xfrm>
        </p:spPr>
        <p:txBody>
          <a:bodyPr anchor="ctr">
            <a:noAutofit/>
          </a:bodyPr>
          <a:lstStyle/>
          <a:p>
            <a:r>
              <a:rPr lang="es-ES" sz="5000" dirty="0" err="1">
                <a:solidFill>
                  <a:schemeClr val="bg1"/>
                </a:solidFill>
                <a:latin typeface="Work Sans" pitchFamily="2" charset="0"/>
              </a:rPr>
              <a:t>What</a:t>
            </a:r>
            <a:r>
              <a:rPr lang="es-ES" sz="5000" dirty="0">
                <a:solidFill>
                  <a:schemeClr val="bg1"/>
                </a:solidFill>
                <a:latin typeface="Work Sans" pitchFamily="2" charset="0"/>
              </a:rPr>
              <a:t> do </a:t>
            </a:r>
            <a:r>
              <a:rPr lang="es-ES" sz="5000" dirty="0" err="1">
                <a:solidFill>
                  <a:schemeClr val="bg1"/>
                </a:solidFill>
                <a:latin typeface="Work Sans" pitchFamily="2" charset="0"/>
              </a:rPr>
              <a:t>you</a:t>
            </a:r>
            <a:r>
              <a:rPr lang="es-ES" sz="5000" dirty="0">
                <a:solidFill>
                  <a:schemeClr val="bg1"/>
                </a:solidFill>
                <a:latin typeface="Work Sans" pitchFamily="2" charset="0"/>
              </a:rPr>
              <a:t> </a:t>
            </a:r>
            <a:r>
              <a:rPr lang="es-ES" sz="5000" dirty="0" err="1">
                <a:solidFill>
                  <a:schemeClr val="bg1"/>
                </a:solidFill>
                <a:latin typeface="Work Sans" pitchFamily="2" charset="0"/>
              </a:rPr>
              <a:t>think</a:t>
            </a:r>
            <a:r>
              <a:rPr lang="es-ES" sz="5000" dirty="0">
                <a:solidFill>
                  <a:schemeClr val="bg1"/>
                </a:solidFill>
                <a:latin typeface="Work Sans" pitchFamily="2" charset="0"/>
              </a:rPr>
              <a:t>?</a:t>
            </a:r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CED31DE9-7F8B-6117-6905-01A4085F8F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2541" y="6316997"/>
            <a:ext cx="1886920" cy="279314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162B07E-7F70-B329-64B6-4F7204797450}"/>
              </a:ext>
            </a:extLst>
          </p:cNvPr>
          <p:cNvSpPr txBox="1">
            <a:spLocks/>
          </p:cNvSpPr>
          <p:nvPr/>
        </p:nvSpPr>
        <p:spPr>
          <a:xfrm>
            <a:off x="790353" y="405124"/>
            <a:ext cx="10611293" cy="1104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200" dirty="0" err="1">
                <a:solidFill>
                  <a:schemeClr val="bg1"/>
                </a:solidFill>
                <a:latin typeface="Work Sans" pitchFamily="2" charset="0"/>
              </a:rPr>
              <a:t>But</a:t>
            </a:r>
            <a:r>
              <a:rPr lang="es-ES" sz="3200" dirty="0">
                <a:solidFill>
                  <a:schemeClr val="bg1"/>
                </a:solidFill>
                <a:latin typeface="Work Sans" pitchFamily="2" charset="0"/>
              </a:rPr>
              <a:t> </a:t>
            </a:r>
            <a:r>
              <a:rPr lang="es-ES" sz="3200" dirty="0" err="1">
                <a:solidFill>
                  <a:schemeClr val="bg1"/>
                </a:solidFill>
                <a:latin typeface="Work Sans" pitchFamily="2" charset="0"/>
              </a:rPr>
              <a:t>this</a:t>
            </a:r>
            <a:r>
              <a:rPr lang="es-ES" sz="3200" dirty="0">
                <a:solidFill>
                  <a:schemeClr val="bg1"/>
                </a:solidFill>
                <a:latin typeface="Work Sans" pitchFamily="2" charset="0"/>
              </a:rPr>
              <a:t> </a:t>
            </a:r>
            <a:r>
              <a:rPr lang="es-ES" sz="3200" dirty="0" err="1">
                <a:solidFill>
                  <a:schemeClr val="bg1"/>
                </a:solidFill>
                <a:latin typeface="Work Sans" pitchFamily="2" charset="0"/>
              </a:rPr>
              <a:t>is</a:t>
            </a:r>
            <a:r>
              <a:rPr lang="es-ES" sz="3200" dirty="0">
                <a:solidFill>
                  <a:schemeClr val="bg1"/>
                </a:solidFill>
                <a:latin typeface="Work Sans" pitchFamily="2" charset="0"/>
              </a:rPr>
              <a:t> </a:t>
            </a:r>
            <a:r>
              <a:rPr lang="es-ES" sz="3200" dirty="0" err="1">
                <a:solidFill>
                  <a:schemeClr val="bg1"/>
                </a:solidFill>
                <a:latin typeface="Work Sans" pitchFamily="2" charset="0"/>
              </a:rPr>
              <a:t>one</a:t>
            </a:r>
            <a:r>
              <a:rPr lang="es-ES" sz="3200" dirty="0">
                <a:solidFill>
                  <a:schemeClr val="bg1"/>
                </a:solidFill>
                <a:latin typeface="Work Sans" pitchFamily="2" charset="0"/>
              </a:rPr>
              <a:t> </a:t>
            </a:r>
            <a:r>
              <a:rPr lang="es-ES" sz="3200" dirty="0" err="1">
                <a:solidFill>
                  <a:schemeClr val="bg1"/>
                </a:solidFill>
                <a:latin typeface="Work Sans" pitchFamily="2" charset="0"/>
              </a:rPr>
              <a:t>solution</a:t>
            </a:r>
            <a:r>
              <a:rPr lang="es-ES" sz="3200" dirty="0">
                <a:solidFill>
                  <a:schemeClr val="bg1"/>
                </a:solidFill>
                <a:latin typeface="Work Sans" pitchFamily="2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0895659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D51E0D-3711-59C0-5DB4-07A2FD08BD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C81D0B9C-BF1E-12D2-2B0F-FE4BA1B97C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Let’s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discuss</a:t>
            </a:r>
            <a:endParaRPr lang="es-ES" sz="3200" dirty="0">
              <a:solidFill>
                <a:srgbClr val="380078"/>
              </a:solidFill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5FF02AFA-95CF-83CA-A33E-42A78ACF4FB4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Gráfico 2">
            <a:extLst>
              <a:ext uri="{FF2B5EF4-FFF2-40B4-BE49-F238E27FC236}">
                <a16:creationId xmlns:a16="http://schemas.microsoft.com/office/drawing/2014/main" id="{8E9187E3-0E40-1C34-BD62-4BA8921369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6BB53108-A292-1375-5985-614B78030AFE}"/>
              </a:ext>
            </a:extLst>
          </p:cNvPr>
          <p:cNvSpPr/>
          <p:nvPr/>
        </p:nvSpPr>
        <p:spPr>
          <a:xfrm>
            <a:off x="819150" y="1750979"/>
            <a:ext cx="5075812" cy="1678021"/>
          </a:xfrm>
          <a:prstGeom prst="roundRect">
            <a:avLst/>
          </a:prstGeom>
          <a:noFill/>
          <a:ln w="12700">
            <a:solidFill>
              <a:srgbClr val="38007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es-ES" dirty="0">
                <a:solidFill>
                  <a:srgbClr val="00BFD4"/>
                </a:solidFill>
              </a:rPr>
              <a:t>Non-</a:t>
            </a:r>
            <a:r>
              <a:rPr lang="es-ES" dirty="0" err="1">
                <a:solidFill>
                  <a:srgbClr val="00BFD4"/>
                </a:solidFill>
              </a:rPr>
              <a:t>traditional</a:t>
            </a:r>
            <a:r>
              <a:rPr lang="es-ES" dirty="0">
                <a:solidFill>
                  <a:srgbClr val="00BFD4"/>
                </a:solidFill>
              </a:rPr>
              <a:t> outputs:</a:t>
            </a:r>
          </a:p>
          <a:p>
            <a:pPr algn="ctr"/>
            <a:r>
              <a:rPr lang="es-ES" dirty="0" err="1">
                <a:solidFill>
                  <a:srgbClr val="380078"/>
                </a:solidFill>
              </a:rPr>
              <a:t>Which</a:t>
            </a:r>
            <a:r>
              <a:rPr lang="es-ES" dirty="0">
                <a:solidFill>
                  <a:srgbClr val="380078"/>
                </a:solidFill>
              </a:rPr>
              <a:t> </a:t>
            </a:r>
            <a:r>
              <a:rPr lang="es-ES" dirty="0" err="1">
                <a:solidFill>
                  <a:srgbClr val="380078"/>
                </a:solidFill>
              </a:rPr>
              <a:t>ones</a:t>
            </a:r>
            <a:r>
              <a:rPr lang="es-ES" dirty="0">
                <a:solidFill>
                  <a:srgbClr val="380078"/>
                </a:solidFill>
              </a:rPr>
              <a:t> </a:t>
            </a:r>
            <a:r>
              <a:rPr lang="es-ES" dirty="0" err="1">
                <a:solidFill>
                  <a:srgbClr val="380078"/>
                </a:solidFill>
              </a:rPr>
              <a:t>should</a:t>
            </a:r>
            <a:r>
              <a:rPr lang="es-ES" dirty="0">
                <a:solidFill>
                  <a:srgbClr val="380078"/>
                </a:solidFill>
              </a:rPr>
              <a:t> be </a:t>
            </a:r>
            <a:r>
              <a:rPr lang="es-ES" dirty="0" err="1">
                <a:solidFill>
                  <a:srgbClr val="380078"/>
                </a:solidFill>
              </a:rPr>
              <a:t>recognized</a:t>
            </a:r>
            <a:r>
              <a:rPr lang="es-ES" dirty="0">
                <a:solidFill>
                  <a:srgbClr val="380078"/>
                </a:solidFill>
              </a:rPr>
              <a:t>?</a:t>
            </a: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933128EE-52D8-B297-D6B3-991AD424B22C}"/>
              </a:ext>
            </a:extLst>
          </p:cNvPr>
          <p:cNvSpPr/>
          <p:nvPr/>
        </p:nvSpPr>
        <p:spPr>
          <a:xfrm>
            <a:off x="6297038" y="1750979"/>
            <a:ext cx="5075811" cy="1678021"/>
          </a:xfrm>
          <a:prstGeom prst="roundRect">
            <a:avLst/>
          </a:prstGeom>
          <a:noFill/>
          <a:ln w="12700">
            <a:solidFill>
              <a:srgbClr val="38007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rgbClr val="00BFD4"/>
                </a:solidFill>
              </a:rPr>
              <a:t>2. Incentives, tolos &amp; </a:t>
            </a:r>
            <a:r>
              <a:rPr lang="es-ES" dirty="0" err="1">
                <a:solidFill>
                  <a:srgbClr val="00BFD4"/>
                </a:solidFill>
              </a:rPr>
              <a:t>policies</a:t>
            </a:r>
            <a:r>
              <a:rPr lang="es-ES" dirty="0">
                <a:solidFill>
                  <a:srgbClr val="00BFD4"/>
                </a:solidFill>
              </a:rPr>
              <a:t>:</a:t>
            </a:r>
          </a:p>
          <a:p>
            <a:pPr algn="ctr"/>
            <a:r>
              <a:rPr lang="es-ES" dirty="0" err="1">
                <a:solidFill>
                  <a:srgbClr val="380078"/>
                </a:solidFill>
              </a:rPr>
              <a:t>How</a:t>
            </a:r>
            <a:r>
              <a:rPr lang="es-ES" dirty="0">
                <a:solidFill>
                  <a:srgbClr val="380078"/>
                </a:solidFill>
              </a:rPr>
              <a:t> can </a:t>
            </a:r>
            <a:r>
              <a:rPr lang="es-ES" dirty="0" err="1">
                <a:solidFill>
                  <a:srgbClr val="380078"/>
                </a:solidFill>
              </a:rPr>
              <a:t>we</a:t>
            </a:r>
            <a:r>
              <a:rPr lang="es-ES" dirty="0">
                <a:solidFill>
                  <a:srgbClr val="380078"/>
                </a:solidFill>
              </a:rPr>
              <a:t> </a:t>
            </a:r>
            <a:r>
              <a:rPr lang="es-ES" dirty="0" err="1">
                <a:solidFill>
                  <a:srgbClr val="380078"/>
                </a:solidFill>
              </a:rPr>
              <a:t>foster</a:t>
            </a:r>
            <a:r>
              <a:rPr lang="es-ES" dirty="0">
                <a:solidFill>
                  <a:srgbClr val="380078"/>
                </a:solidFill>
              </a:rPr>
              <a:t> </a:t>
            </a:r>
            <a:r>
              <a:rPr lang="es-ES" dirty="0" err="1">
                <a:solidFill>
                  <a:srgbClr val="380078"/>
                </a:solidFill>
              </a:rPr>
              <a:t>adoption</a:t>
            </a:r>
            <a:r>
              <a:rPr lang="es-ES" dirty="0">
                <a:solidFill>
                  <a:srgbClr val="380078"/>
                </a:solidFill>
              </a:rPr>
              <a:t> and </a:t>
            </a:r>
            <a:r>
              <a:rPr lang="es-ES" dirty="0" err="1">
                <a:solidFill>
                  <a:srgbClr val="380078"/>
                </a:solidFill>
              </a:rPr>
              <a:t>improve</a:t>
            </a:r>
            <a:r>
              <a:rPr lang="es-ES" dirty="0">
                <a:solidFill>
                  <a:srgbClr val="380078"/>
                </a:solidFill>
              </a:rPr>
              <a:t> </a:t>
            </a:r>
            <a:r>
              <a:rPr lang="es-ES" dirty="0" err="1">
                <a:solidFill>
                  <a:srgbClr val="380078"/>
                </a:solidFill>
              </a:rPr>
              <a:t>equity</a:t>
            </a:r>
            <a:r>
              <a:rPr lang="es-ES" dirty="0">
                <a:solidFill>
                  <a:srgbClr val="380078"/>
                </a:solidFill>
              </a:rPr>
              <a:t> and </a:t>
            </a:r>
            <a:r>
              <a:rPr lang="es-ES" dirty="0" err="1">
                <a:solidFill>
                  <a:srgbClr val="380078"/>
                </a:solidFill>
              </a:rPr>
              <a:t>transparency</a:t>
            </a:r>
            <a:r>
              <a:rPr lang="es-ES" dirty="0">
                <a:solidFill>
                  <a:srgbClr val="380078"/>
                </a:solidFill>
              </a:rPr>
              <a:t>?</a:t>
            </a: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C6230CA5-8EDB-6889-12E5-1C1F7023B5CF}"/>
              </a:ext>
            </a:extLst>
          </p:cNvPr>
          <p:cNvSpPr/>
          <p:nvPr/>
        </p:nvSpPr>
        <p:spPr>
          <a:xfrm>
            <a:off x="819150" y="3808379"/>
            <a:ext cx="5075812" cy="1678021"/>
          </a:xfrm>
          <a:prstGeom prst="roundRect">
            <a:avLst/>
          </a:prstGeom>
          <a:noFill/>
          <a:ln w="12700">
            <a:solidFill>
              <a:srgbClr val="38007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rgbClr val="00BFD4"/>
                </a:solidFill>
              </a:rPr>
              <a:t>3. Digital </a:t>
            </a:r>
            <a:r>
              <a:rPr lang="es-ES" dirty="0" err="1">
                <a:solidFill>
                  <a:srgbClr val="00BFD4"/>
                </a:solidFill>
              </a:rPr>
              <a:t>platforms</a:t>
            </a:r>
            <a:r>
              <a:rPr lang="es-ES" dirty="0">
                <a:solidFill>
                  <a:srgbClr val="00BFD4"/>
                </a:solidFill>
              </a:rPr>
              <a:t>:</a:t>
            </a:r>
          </a:p>
          <a:p>
            <a:pPr algn="ctr"/>
            <a:r>
              <a:rPr lang="es-ES" dirty="0" err="1">
                <a:solidFill>
                  <a:srgbClr val="380078"/>
                </a:solidFill>
              </a:rPr>
              <a:t>How</a:t>
            </a:r>
            <a:r>
              <a:rPr lang="es-ES" dirty="0">
                <a:solidFill>
                  <a:srgbClr val="380078"/>
                </a:solidFill>
              </a:rPr>
              <a:t> can digital </a:t>
            </a:r>
            <a:r>
              <a:rPr lang="es-ES" dirty="0" err="1">
                <a:solidFill>
                  <a:srgbClr val="380078"/>
                </a:solidFill>
              </a:rPr>
              <a:t>tools</a:t>
            </a:r>
            <a:r>
              <a:rPr lang="es-ES" dirty="0">
                <a:solidFill>
                  <a:srgbClr val="380078"/>
                </a:solidFill>
              </a:rPr>
              <a:t> </a:t>
            </a:r>
            <a:r>
              <a:rPr lang="es-ES" dirty="0" err="1">
                <a:solidFill>
                  <a:srgbClr val="380078"/>
                </a:solidFill>
              </a:rPr>
              <a:t>support</a:t>
            </a:r>
            <a:r>
              <a:rPr lang="es-ES" dirty="0">
                <a:solidFill>
                  <a:srgbClr val="380078"/>
                </a:solidFill>
              </a:rPr>
              <a:t> </a:t>
            </a:r>
            <a:r>
              <a:rPr lang="es-ES" dirty="0" err="1">
                <a:solidFill>
                  <a:srgbClr val="380078"/>
                </a:solidFill>
              </a:rPr>
              <a:t>emerging</a:t>
            </a:r>
            <a:r>
              <a:rPr lang="es-ES" dirty="0">
                <a:solidFill>
                  <a:srgbClr val="380078"/>
                </a:solidFill>
              </a:rPr>
              <a:t> </a:t>
            </a:r>
            <a:r>
              <a:rPr lang="es-ES" dirty="0" err="1">
                <a:solidFill>
                  <a:srgbClr val="380078"/>
                </a:solidFill>
              </a:rPr>
              <a:t>needs</a:t>
            </a:r>
            <a:r>
              <a:rPr lang="es-ES" dirty="0">
                <a:solidFill>
                  <a:srgbClr val="380078"/>
                </a:solidFill>
              </a:rPr>
              <a:t> in </a:t>
            </a:r>
            <a:r>
              <a:rPr lang="es-ES" dirty="0" err="1">
                <a:solidFill>
                  <a:srgbClr val="380078"/>
                </a:solidFill>
              </a:rPr>
              <a:t>research</a:t>
            </a:r>
            <a:r>
              <a:rPr lang="es-ES" dirty="0">
                <a:solidFill>
                  <a:srgbClr val="380078"/>
                </a:solidFill>
              </a:rPr>
              <a:t>?</a:t>
            </a: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DB74491B-9BC8-D385-9331-A32BC23C144B}"/>
              </a:ext>
            </a:extLst>
          </p:cNvPr>
          <p:cNvSpPr/>
          <p:nvPr/>
        </p:nvSpPr>
        <p:spPr>
          <a:xfrm>
            <a:off x="6297037" y="3808378"/>
            <a:ext cx="5075812" cy="1678021"/>
          </a:xfrm>
          <a:prstGeom prst="roundRect">
            <a:avLst/>
          </a:prstGeom>
          <a:noFill/>
          <a:ln w="12700">
            <a:solidFill>
              <a:srgbClr val="38007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rgbClr val="00BFD4"/>
                </a:solidFill>
              </a:rPr>
              <a:t>4. </a:t>
            </a:r>
            <a:r>
              <a:rPr lang="es-ES" dirty="0" err="1">
                <a:solidFill>
                  <a:srgbClr val="00BFD4"/>
                </a:solidFill>
              </a:rPr>
              <a:t>Reducing</a:t>
            </a:r>
            <a:r>
              <a:rPr lang="es-ES" dirty="0">
                <a:solidFill>
                  <a:srgbClr val="00BFD4"/>
                </a:solidFill>
              </a:rPr>
              <a:t> </a:t>
            </a:r>
            <a:r>
              <a:rPr lang="es-ES" dirty="0" err="1">
                <a:solidFill>
                  <a:srgbClr val="00BFD4"/>
                </a:solidFill>
              </a:rPr>
              <a:t>bias</a:t>
            </a:r>
            <a:r>
              <a:rPr lang="es-ES" dirty="0">
                <a:solidFill>
                  <a:srgbClr val="00BFD4"/>
                </a:solidFill>
              </a:rPr>
              <a:t>:</a:t>
            </a:r>
          </a:p>
          <a:p>
            <a:pPr algn="ctr"/>
            <a:r>
              <a:rPr lang="es-ES" dirty="0" err="1">
                <a:solidFill>
                  <a:srgbClr val="380078"/>
                </a:solidFill>
              </a:rPr>
              <a:t>How</a:t>
            </a:r>
            <a:r>
              <a:rPr lang="es-ES" dirty="0">
                <a:solidFill>
                  <a:srgbClr val="380078"/>
                </a:solidFill>
              </a:rPr>
              <a:t> can </a:t>
            </a:r>
            <a:r>
              <a:rPr lang="es-ES" dirty="0" err="1">
                <a:solidFill>
                  <a:srgbClr val="380078"/>
                </a:solidFill>
              </a:rPr>
              <a:t>we</a:t>
            </a:r>
            <a:r>
              <a:rPr lang="es-ES" dirty="0">
                <a:solidFill>
                  <a:srgbClr val="380078"/>
                </a:solidFill>
              </a:rPr>
              <a:t> </a:t>
            </a:r>
            <a:r>
              <a:rPr lang="es-ES" dirty="0" err="1">
                <a:solidFill>
                  <a:srgbClr val="380078"/>
                </a:solidFill>
              </a:rPr>
              <a:t>avoid</a:t>
            </a:r>
            <a:r>
              <a:rPr lang="es-ES" dirty="0">
                <a:solidFill>
                  <a:srgbClr val="380078"/>
                </a:solidFill>
              </a:rPr>
              <a:t> </a:t>
            </a:r>
            <a:r>
              <a:rPr lang="es-ES" dirty="0" err="1">
                <a:solidFill>
                  <a:srgbClr val="380078"/>
                </a:solidFill>
              </a:rPr>
              <a:t>publication</a:t>
            </a:r>
            <a:r>
              <a:rPr lang="es-ES" dirty="0">
                <a:solidFill>
                  <a:srgbClr val="380078"/>
                </a:solidFill>
              </a:rPr>
              <a:t> </a:t>
            </a:r>
            <a:r>
              <a:rPr lang="es-ES" dirty="0" err="1">
                <a:solidFill>
                  <a:srgbClr val="380078"/>
                </a:solidFill>
              </a:rPr>
              <a:t>bias</a:t>
            </a:r>
            <a:r>
              <a:rPr lang="es-ES" dirty="0">
                <a:solidFill>
                  <a:srgbClr val="380078"/>
                </a:solidFill>
              </a:rPr>
              <a:t> and </a:t>
            </a:r>
            <a:r>
              <a:rPr lang="es-ES" dirty="0" err="1">
                <a:solidFill>
                  <a:srgbClr val="380078"/>
                </a:solidFill>
              </a:rPr>
              <a:t>ensure</a:t>
            </a:r>
            <a:r>
              <a:rPr lang="es-ES" dirty="0">
                <a:solidFill>
                  <a:srgbClr val="380078"/>
                </a:solidFill>
              </a:rPr>
              <a:t> </a:t>
            </a:r>
            <a:r>
              <a:rPr lang="es-ES" dirty="0" err="1">
                <a:solidFill>
                  <a:srgbClr val="380078"/>
                </a:solidFill>
              </a:rPr>
              <a:t>fair</a:t>
            </a:r>
            <a:r>
              <a:rPr lang="es-ES" dirty="0">
                <a:solidFill>
                  <a:srgbClr val="380078"/>
                </a:solidFill>
              </a:rPr>
              <a:t> </a:t>
            </a:r>
            <a:r>
              <a:rPr lang="es-ES" dirty="0" err="1">
                <a:solidFill>
                  <a:srgbClr val="380078"/>
                </a:solidFill>
              </a:rPr>
              <a:t>assessment</a:t>
            </a:r>
            <a:r>
              <a:rPr lang="es-ES" dirty="0">
                <a:solidFill>
                  <a:srgbClr val="380078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39591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0F5D3-4D6E-EF54-4826-A0FBEAC218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CCC397E2-4114-4707-FA91-0A0D47C0D5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Why</a:t>
            </a:r>
            <a:r>
              <a:rPr lang="es-ES" sz="3200" dirty="0">
                <a:solidFill>
                  <a:srgbClr val="380078"/>
                </a:solidFill>
              </a:rPr>
              <a:t> are </a:t>
            </a:r>
            <a:r>
              <a:rPr lang="es-ES" sz="3200" dirty="0" err="1">
                <a:solidFill>
                  <a:srgbClr val="380078"/>
                </a:solidFill>
              </a:rPr>
              <a:t>we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here</a:t>
            </a:r>
            <a:r>
              <a:rPr lang="es-ES" sz="3200" dirty="0">
                <a:solidFill>
                  <a:srgbClr val="380078"/>
                </a:solidFill>
              </a:rPr>
              <a:t>?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E3CBF83-FB26-D763-5201-BF98E837DC93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9" name="Gráfico 8">
            <a:extLst>
              <a:ext uri="{FF2B5EF4-FFF2-40B4-BE49-F238E27FC236}">
                <a16:creationId xmlns:a16="http://schemas.microsoft.com/office/drawing/2014/main" id="{27A438B0-3F4E-F652-6164-9E20F349CB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82902" y="2157417"/>
            <a:ext cx="3454831" cy="3454831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4E2712BF-2081-0661-C4FB-CC0F1E05FE57}"/>
              </a:ext>
            </a:extLst>
          </p:cNvPr>
          <p:cNvSpPr txBox="1"/>
          <p:nvPr/>
        </p:nvSpPr>
        <p:spPr>
          <a:xfrm>
            <a:off x="7918599" y="3044279"/>
            <a:ext cx="36070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err="1">
                <a:latin typeface="Work Sans" pitchFamily="2" charset="0"/>
              </a:rPr>
              <a:t>Researchers</a:t>
            </a:r>
            <a:r>
              <a:rPr lang="es-ES" sz="2800" dirty="0">
                <a:latin typeface="Work Sans" pitchFamily="2" charset="0"/>
              </a:rPr>
              <a:t> </a:t>
            </a:r>
            <a:r>
              <a:rPr lang="es-ES" sz="2800" dirty="0" err="1">
                <a:latin typeface="+mj-lt"/>
              </a:rPr>
              <a:t>abandon</a:t>
            </a:r>
            <a:r>
              <a:rPr lang="es-ES" sz="2800" dirty="0">
                <a:latin typeface="Work Sans" pitchFamily="2" charset="0"/>
              </a:rPr>
              <a:t> academia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E78EEC27-3C8F-1CE9-D858-62303745A1BF}"/>
              </a:ext>
            </a:extLst>
          </p:cNvPr>
          <p:cNvSpPr txBox="1"/>
          <p:nvPr/>
        </p:nvSpPr>
        <p:spPr>
          <a:xfrm>
            <a:off x="7918600" y="4089575"/>
            <a:ext cx="1420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>
                <a:latin typeface="+mj-lt"/>
              </a:rPr>
              <a:t>[</a:t>
            </a:r>
            <a:r>
              <a:rPr lang="es-ES" sz="2400" dirty="0" err="1">
                <a:solidFill>
                  <a:srgbClr val="00BFD4"/>
                </a:solidFill>
                <a:latin typeface="+mj-lt"/>
              </a:rPr>
              <a:t>Nature</a:t>
            </a:r>
            <a:r>
              <a:rPr lang="es-ES" sz="2400" dirty="0">
                <a:latin typeface="+mj-lt"/>
              </a:rPr>
              <a:t>]</a:t>
            </a:r>
          </a:p>
        </p:txBody>
      </p:sp>
      <p:pic>
        <p:nvPicPr>
          <p:cNvPr id="23" name="Gráfico 22">
            <a:extLst>
              <a:ext uri="{FF2B5EF4-FFF2-40B4-BE49-F238E27FC236}">
                <a16:creationId xmlns:a16="http://schemas.microsoft.com/office/drawing/2014/main" id="{56C4E529-21E1-C553-5A84-68A67079BC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sp>
        <p:nvSpPr>
          <p:cNvPr id="24" name="Rectángulo 23">
            <a:hlinkClick r:id="rId6"/>
            <a:extLst>
              <a:ext uri="{FF2B5EF4-FFF2-40B4-BE49-F238E27FC236}">
                <a16:creationId xmlns:a16="http://schemas.microsoft.com/office/drawing/2014/main" id="{F465C9B4-6DB5-E5FE-C767-A67AA533A714}"/>
              </a:ext>
            </a:extLst>
          </p:cNvPr>
          <p:cNvSpPr/>
          <p:nvPr/>
        </p:nvSpPr>
        <p:spPr>
          <a:xfrm>
            <a:off x="7918599" y="4089575"/>
            <a:ext cx="1420582" cy="461665"/>
          </a:xfrm>
          <a:prstGeom prst="rect">
            <a:avLst/>
          </a:prstGeom>
          <a:solidFill>
            <a:srgbClr val="00BFD4">
              <a:alpha val="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182723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80078"/>
            </a:gs>
            <a:gs pos="100000">
              <a:srgbClr val="00BFD4"/>
            </a:gs>
          </a:gsLst>
          <a:lin ang="4200000" scaled="0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EBEB12-C63A-D835-FF1C-A28D1E9FC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Logotipo&#10;&#10;El contenido generado por IA puede ser incorrecto.">
            <a:extLst>
              <a:ext uri="{FF2B5EF4-FFF2-40B4-BE49-F238E27FC236}">
                <a16:creationId xmlns:a16="http://schemas.microsoft.com/office/drawing/2014/main" id="{A7A1CF88-CAFD-C261-B13E-C8FC7EA7E1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04959" y="-1924701"/>
            <a:ext cx="10132013" cy="1113767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9B8D0DB-B23C-032C-68AC-6CFC0253D0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" y="0"/>
            <a:ext cx="5916705" cy="2387600"/>
          </a:xfrm>
        </p:spPr>
        <p:txBody>
          <a:bodyPr anchor="ctr">
            <a:noAutofit/>
          </a:bodyPr>
          <a:lstStyle/>
          <a:p>
            <a:r>
              <a:rPr lang="es-ES" dirty="0" err="1">
                <a:solidFill>
                  <a:schemeClr val="bg1"/>
                </a:solidFill>
              </a:rPr>
              <a:t>Thank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you</a:t>
            </a:r>
            <a:r>
              <a:rPr lang="es-ES" dirty="0">
                <a:solidFill>
                  <a:schemeClr val="bg1"/>
                </a:solidFill>
              </a:rPr>
              <a:t>!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5331E42C-71C9-333C-1B76-D5A7AA069C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44953" y="806823"/>
            <a:ext cx="4248156" cy="628839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40D8BEDC-DBDC-EFDC-5F77-7513BA23D6CC}"/>
              </a:ext>
            </a:extLst>
          </p:cNvPr>
          <p:cNvSpPr txBox="1">
            <a:spLocks/>
          </p:cNvSpPr>
          <p:nvPr/>
        </p:nvSpPr>
        <p:spPr>
          <a:xfrm>
            <a:off x="8078107" y="2045601"/>
            <a:ext cx="2273029" cy="2096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1800" dirty="0" err="1">
                <a:solidFill>
                  <a:schemeClr val="bg1"/>
                </a:solidFill>
                <a:latin typeface="Work Sans Medium" pitchFamily="2" charset="0"/>
              </a:rPr>
              <a:t>Visit</a:t>
            </a:r>
            <a:r>
              <a:rPr lang="es-ES" sz="1800" dirty="0">
                <a:solidFill>
                  <a:schemeClr val="bg1"/>
                </a:solidFill>
                <a:latin typeface="Work Sans Medium" pitchFamily="2" charset="0"/>
              </a:rPr>
              <a:t> </a:t>
            </a:r>
            <a:r>
              <a:rPr lang="es-ES" sz="1800" dirty="0" err="1">
                <a:solidFill>
                  <a:schemeClr val="bg1"/>
                </a:solidFill>
                <a:latin typeface="Work Sans Medium" pitchFamily="2" charset="0"/>
              </a:rPr>
              <a:t>our</a:t>
            </a:r>
            <a:r>
              <a:rPr lang="es-ES" sz="1800" dirty="0">
                <a:solidFill>
                  <a:schemeClr val="bg1"/>
                </a:solidFill>
                <a:latin typeface="Work Sans Medium" pitchFamily="2" charset="0"/>
              </a:rPr>
              <a:t> </a:t>
            </a:r>
            <a:r>
              <a:rPr lang="es-ES" sz="1800" dirty="0" err="1">
                <a:solidFill>
                  <a:schemeClr val="bg1"/>
                </a:solidFill>
                <a:latin typeface="Work Sans Medium" pitchFamily="2" charset="0"/>
              </a:rPr>
              <a:t>website</a:t>
            </a:r>
            <a:r>
              <a:rPr lang="es-ES" sz="1800" dirty="0">
                <a:solidFill>
                  <a:schemeClr val="bg1"/>
                </a:solidFill>
                <a:latin typeface="Work Sans Medium" pitchFamily="2" charset="0"/>
              </a:rPr>
              <a:t>: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D8520427-2297-F216-D8ED-DD5C4D4BB88A}"/>
              </a:ext>
            </a:extLst>
          </p:cNvPr>
          <p:cNvSpPr txBox="1">
            <a:spLocks/>
          </p:cNvSpPr>
          <p:nvPr/>
        </p:nvSpPr>
        <p:spPr>
          <a:xfrm>
            <a:off x="8078107" y="3644134"/>
            <a:ext cx="2273029" cy="2096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1800" dirty="0" err="1">
                <a:solidFill>
                  <a:schemeClr val="bg1"/>
                </a:solidFill>
                <a:latin typeface="Work Sans Medium" pitchFamily="2" charset="0"/>
              </a:rPr>
              <a:t>Contact</a:t>
            </a:r>
            <a:r>
              <a:rPr lang="es-ES" sz="1800" dirty="0">
                <a:solidFill>
                  <a:schemeClr val="bg1"/>
                </a:solidFill>
                <a:latin typeface="Work Sans Medium" pitchFamily="2" charset="0"/>
              </a:rPr>
              <a:t> </a:t>
            </a:r>
            <a:r>
              <a:rPr lang="es-ES" sz="1800" dirty="0" err="1">
                <a:solidFill>
                  <a:schemeClr val="bg1"/>
                </a:solidFill>
                <a:latin typeface="Work Sans Medium" pitchFamily="2" charset="0"/>
              </a:rPr>
              <a:t>us</a:t>
            </a:r>
            <a:r>
              <a:rPr lang="es-ES" sz="1800" dirty="0">
                <a:solidFill>
                  <a:schemeClr val="bg1"/>
                </a:solidFill>
                <a:latin typeface="Work Sans Medium" pitchFamily="2" charset="0"/>
              </a:rPr>
              <a:t>: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E606A3DF-FB38-1A63-D518-1BC0F008DA10}"/>
              </a:ext>
            </a:extLst>
          </p:cNvPr>
          <p:cNvSpPr txBox="1">
            <a:spLocks/>
          </p:cNvSpPr>
          <p:nvPr/>
        </p:nvSpPr>
        <p:spPr>
          <a:xfrm>
            <a:off x="8078107" y="2441964"/>
            <a:ext cx="3127775" cy="558326"/>
          </a:xfrm>
          <a:prstGeom prst="roundRect">
            <a:avLst>
              <a:gd name="adj" fmla="val 32590"/>
            </a:avLst>
          </a:prstGeom>
          <a:ln w="28575" cap="rnd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1800" dirty="0">
                <a:solidFill>
                  <a:schemeClr val="bg1"/>
                </a:solidFill>
                <a:latin typeface="Work Sans Medium" pitchFamily="2" charset="0"/>
              </a:rPr>
              <a:t>www.researchagora.com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4A4DE494-959A-B299-99C1-BB0D9E240C9F}"/>
              </a:ext>
            </a:extLst>
          </p:cNvPr>
          <p:cNvSpPr txBox="1">
            <a:spLocks/>
          </p:cNvSpPr>
          <p:nvPr/>
        </p:nvSpPr>
        <p:spPr>
          <a:xfrm>
            <a:off x="8078107" y="4006592"/>
            <a:ext cx="3127775" cy="558326"/>
          </a:xfrm>
          <a:prstGeom prst="roundRect">
            <a:avLst>
              <a:gd name="adj" fmla="val 32590"/>
            </a:avLst>
          </a:prstGeom>
          <a:ln w="28575" cap="rnd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1800" dirty="0">
                <a:solidFill>
                  <a:schemeClr val="bg1"/>
                </a:solidFill>
                <a:latin typeface="Work Sans Medium" pitchFamily="2" charset="0"/>
              </a:rPr>
              <a:t>info@researchagora.com</a:t>
            </a:r>
          </a:p>
        </p:txBody>
      </p:sp>
    </p:spTree>
    <p:extLst>
      <p:ext uri="{BB962C8B-B14F-4D97-AF65-F5344CB8AC3E}">
        <p14:creationId xmlns:p14="http://schemas.microsoft.com/office/powerpoint/2010/main" val="3056726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980BC9-8A57-186D-0A77-5453E66140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013D16AB-2F69-7B8C-42C9-E5D62078A7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Why</a:t>
            </a:r>
            <a:r>
              <a:rPr lang="es-ES" sz="3200" dirty="0">
                <a:solidFill>
                  <a:srgbClr val="380078"/>
                </a:solidFill>
              </a:rPr>
              <a:t> are </a:t>
            </a:r>
            <a:r>
              <a:rPr lang="es-ES" sz="3200" dirty="0" err="1">
                <a:solidFill>
                  <a:srgbClr val="380078"/>
                </a:solidFill>
              </a:rPr>
              <a:t>we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here</a:t>
            </a:r>
            <a:r>
              <a:rPr lang="es-ES" sz="3200" dirty="0">
                <a:solidFill>
                  <a:srgbClr val="380078"/>
                </a:solidFill>
              </a:rPr>
              <a:t>?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55A9E84A-4644-6E2C-063D-08587759BA21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9" name="Imagen 8" descr="Interfaz de usuario gráfica, Sitio web&#10;&#10;El contenido generado por IA puede ser incorrecto.">
            <a:extLst>
              <a:ext uri="{FF2B5EF4-FFF2-40B4-BE49-F238E27FC236}">
                <a16:creationId xmlns:a16="http://schemas.microsoft.com/office/drawing/2014/main" id="{C59548C8-D3D4-D362-754E-F7424C87D9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797" y="1466312"/>
            <a:ext cx="6608406" cy="4761940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2C6F463A-54A3-B316-2A32-ACC82B9588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716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A0A141-B2B9-B829-F118-E00BAD911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D4729C9A-34A4-9810-B006-4E5DB4309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Current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challenges</a:t>
            </a:r>
            <a:r>
              <a:rPr lang="es-ES" sz="3200" dirty="0">
                <a:solidFill>
                  <a:srgbClr val="380078"/>
                </a:solidFill>
              </a:rPr>
              <a:t> in </a:t>
            </a:r>
            <a:r>
              <a:rPr lang="es-ES" sz="3200" dirty="0" err="1">
                <a:solidFill>
                  <a:srgbClr val="380078"/>
                </a:solidFill>
              </a:rPr>
              <a:t>research</a:t>
            </a:r>
            <a:endParaRPr lang="es-ES" sz="3200" dirty="0">
              <a:solidFill>
                <a:srgbClr val="380078"/>
              </a:solidFill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B764FF36-A3CA-DFF4-6037-DCD57574EAE9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" name="Grupo 1">
            <a:extLst>
              <a:ext uri="{FF2B5EF4-FFF2-40B4-BE49-F238E27FC236}">
                <a16:creationId xmlns:a16="http://schemas.microsoft.com/office/drawing/2014/main" id="{601EBBE1-5E6C-5EE7-EF94-7EE560C18428}"/>
              </a:ext>
            </a:extLst>
          </p:cNvPr>
          <p:cNvGrpSpPr/>
          <p:nvPr/>
        </p:nvGrpSpPr>
        <p:grpSpPr>
          <a:xfrm>
            <a:off x="2642168" y="1786213"/>
            <a:ext cx="6907664" cy="4111029"/>
            <a:chOff x="2613985" y="1786213"/>
            <a:chExt cx="6907664" cy="4111029"/>
          </a:xfrm>
        </p:grpSpPr>
        <p:pic>
          <p:nvPicPr>
            <p:cNvPr id="7" name="Gráfico 6">
              <a:extLst>
                <a:ext uri="{FF2B5EF4-FFF2-40B4-BE49-F238E27FC236}">
                  <a16:creationId xmlns:a16="http://schemas.microsoft.com/office/drawing/2014/main" id="{A12894D4-332A-EA26-AB5E-A19BAA4F06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741485" y="1786213"/>
              <a:ext cx="2324100" cy="2324100"/>
            </a:xfrm>
            <a:prstGeom prst="rect">
              <a:avLst/>
            </a:prstGeom>
          </p:spPr>
        </p:pic>
        <p:pic>
          <p:nvPicPr>
            <p:cNvPr id="11" name="Gráfico 10">
              <a:extLst>
                <a:ext uri="{FF2B5EF4-FFF2-40B4-BE49-F238E27FC236}">
                  <a16:creationId xmlns:a16="http://schemas.microsoft.com/office/drawing/2014/main" id="{C530B322-3FDF-D1A1-3EDF-655CAF0BF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979110" y="1786213"/>
              <a:ext cx="2324100" cy="2324100"/>
            </a:xfrm>
            <a:prstGeom prst="rect">
              <a:avLst/>
            </a:prstGeom>
          </p:spPr>
        </p:pic>
        <p:cxnSp>
          <p:nvCxnSpPr>
            <p:cNvPr id="12" name="Conector recto 11">
              <a:extLst>
                <a:ext uri="{FF2B5EF4-FFF2-40B4-BE49-F238E27FC236}">
                  <a16:creationId xmlns:a16="http://schemas.microsoft.com/office/drawing/2014/main" id="{4D591307-29C4-24F1-6B5C-F6206C204775}"/>
                </a:ext>
              </a:extLst>
            </p:cNvPr>
            <p:cNvCxnSpPr>
              <a:cxnSpLocks/>
            </p:cNvCxnSpPr>
            <p:nvPr/>
          </p:nvCxnSpPr>
          <p:spPr>
            <a:xfrm>
              <a:off x="2626685" y="4478613"/>
              <a:ext cx="3028950" cy="0"/>
            </a:xfrm>
            <a:prstGeom prst="line">
              <a:avLst/>
            </a:prstGeom>
            <a:ln w="508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Conector recto 13">
              <a:extLst>
                <a:ext uri="{FF2B5EF4-FFF2-40B4-BE49-F238E27FC236}">
                  <a16:creationId xmlns:a16="http://schemas.microsoft.com/office/drawing/2014/main" id="{84D45775-DC98-796B-260D-05C0B2BD1D0B}"/>
                </a:ext>
              </a:extLst>
            </p:cNvPr>
            <p:cNvCxnSpPr>
              <a:cxnSpLocks/>
            </p:cNvCxnSpPr>
            <p:nvPr/>
          </p:nvCxnSpPr>
          <p:spPr>
            <a:xfrm>
              <a:off x="6389060" y="4478613"/>
              <a:ext cx="3028950" cy="0"/>
            </a:xfrm>
            <a:prstGeom prst="line">
              <a:avLst/>
            </a:prstGeom>
            <a:ln w="508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03DC8337-A223-EADF-99A0-4C539F894B92}"/>
                </a:ext>
              </a:extLst>
            </p:cNvPr>
            <p:cNvSpPr txBox="1"/>
            <p:nvPr/>
          </p:nvSpPr>
          <p:spPr>
            <a:xfrm>
              <a:off x="2613985" y="4631470"/>
              <a:ext cx="238558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2200" dirty="0" err="1">
                  <a:latin typeface="Work Sans" pitchFamily="2" charset="0"/>
                </a:rPr>
                <a:t>Research</a:t>
              </a:r>
              <a:r>
                <a:rPr lang="es-ES" sz="2200" dirty="0">
                  <a:latin typeface="Work Sans" pitchFamily="2" charset="0"/>
                </a:rPr>
                <a:t> </a:t>
              </a:r>
              <a:r>
                <a:rPr lang="es-ES" sz="2200" dirty="0" err="1">
                  <a:latin typeface="Work Sans" pitchFamily="2" charset="0"/>
                </a:rPr>
                <a:t>waste</a:t>
              </a:r>
              <a:endParaRPr lang="es-ES" sz="2200" dirty="0">
                <a:latin typeface="Work Sans" pitchFamily="2" charset="0"/>
              </a:endParaRPr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34E9082D-872F-2A6A-1FF5-4D5D901B7BA4}"/>
                </a:ext>
              </a:extLst>
            </p:cNvPr>
            <p:cNvSpPr txBox="1"/>
            <p:nvPr/>
          </p:nvSpPr>
          <p:spPr>
            <a:xfrm>
              <a:off x="6389060" y="4631470"/>
              <a:ext cx="30289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200" dirty="0">
                  <a:latin typeface="Work Sans" pitchFamily="2" charset="0"/>
                </a:rPr>
                <a:t>Non-reproducible </a:t>
              </a:r>
              <a:r>
                <a:rPr lang="es-ES" sz="2200" dirty="0" err="1">
                  <a:latin typeface="Work Sans" pitchFamily="2" charset="0"/>
                </a:rPr>
                <a:t>research</a:t>
              </a:r>
              <a:r>
                <a:rPr lang="es-ES" sz="2200" dirty="0">
                  <a:latin typeface="Work Sans" pitchFamily="2" charset="0"/>
                </a:rPr>
                <a:t> </a:t>
              </a:r>
              <a:r>
                <a:rPr lang="es-ES" sz="2200" dirty="0" err="1">
                  <a:latin typeface="Work Sans" pitchFamily="2" charset="0"/>
                </a:rPr>
                <a:t>articles</a:t>
              </a:r>
              <a:endParaRPr lang="es-ES" sz="2200" dirty="0">
                <a:latin typeface="Work Sans" pitchFamily="2" charset="0"/>
              </a:endParaRPr>
            </a:p>
          </p:txBody>
        </p: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E6741225-92D0-6513-025D-C507BA1BAE3B}"/>
                </a:ext>
              </a:extLst>
            </p:cNvPr>
            <p:cNvSpPr txBox="1"/>
            <p:nvPr/>
          </p:nvSpPr>
          <p:spPr>
            <a:xfrm>
              <a:off x="2626685" y="5527910"/>
              <a:ext cx="16097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>
                  <a:latin typeface="+mj-lt"/>
                </a:rPr>
                <a:t>[</a:t>
              </a:r>
              <a:r>
                <a:rPr lang="es-ES" dirty="0" err="1">
                  <a:solidFill>
                    <a:srgbClr val="00BFD4"/>
                  </a:solidFill>
                  <a:latin typeface="+mj-lt"/>
                </a:rPr>
                <a:t>The</a:t>
              </a:r>
              <a:r>
                <a:rPr lang="es-ES" dirty="0">
                  <a:solidFill>
                    <a:srgbClr val="00BFD4"/>
                  </a:solidFill>
                  <a:latin typeface="+mj-lt"/>
                </a:rPr>
                <a:t> Lancet</a:t>
              </a:r>
              <a:r>
                <a:rPr lang="es-ES" dirty="0">
                  <a:latin typeface="+mj-lt"/>
                </a:rPr>
                <a:t>]</a:t>
              </a:r>
            </a:p>
          </p:txBody>
        </p: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3DC244A8-9B5C-9742-6AD7-CED4EDCE3798}"/>
                </a:ext>
              </a:extLst>
            </p:cNvPr>
            <p:cNvSpPr txBox="1"/>
            <p:nvPr/>
          </p:nvSpPr>
          <p:spPr>
            <a:xfrm>
              <a:off x="6389060" y="5527910"/>
              <a:ext cx="31325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>
                  <a:latin typeface="Work Sans" pitchFamily="2" charset="0"/>
                </a:rPr>
                <a:t>[</a:t>
              </a:r>
              <a:r>
                <a:rPr lang="es-ES" dirty="0">
                  <a:solidFill>
                    <a:srgbClr val="00BFD4"/>
                  </a:solidFill>
                  <a:latin typeface="+mj-lt"/>
                </a:rPr>
                <a:t>Center </a:t>
              </a:r>
              <a:r>
                <a:rPr lang="es-ES" dirty="0" err="1">
                  <a:solidFill>
                    <a:srgbClr val="00BFD4"/>
                  </a:solidFill>
                  <a:latin typeface="+mj-lt"/>
                </a:rPr>
                <a:t>for</a:t>
              </a:r>
              <a:r>
                <a:rPr lang="es-ES" dirty="0">
                  <a:solidFill>
                    <a:srgbClr val="00BFD4"/>
                  </a:solidFill>
                  <a:latin typeface="+mj-lt"/>
                </a:rPr>
                <a:t> Open </a:t>
              </a:r>
              <a:r>
                <a:rPr lang="es-ES" dirty="0" err="1">
                  <a:solidFill>
                    <a:srgbClr val="00BFD4"/>
                  </a:solidFill>
                  <a:latin typeface="+mj-lt"/>
                </a:rPr>
                <a:t>Science</a:t>
              </a:r>
              <a:r>
                <a:rPr lang="es-ES" dirty="0">
                  <a:latin typeface="Work Sans" pitchFamily="2" charset="0"/>
                </a:rPr>
                <a:t>]</a:t>
              </a:r>
            </a:p>
          </p:txBody>
        </p:sp>
      </p:grpSp>
      <p:pic>
        <p:nvPicPr>
          <p:cNvPr id="23" name="Gráfico 22">
            <a:extLst>
              <a:ext uri="{FF2B5EF4-FFF2-40B4-BE49-F238E27FC236}">
                <a16:creationId xmlns:a16="http://schemas.microsoft.com/office/drawing/2014/main" id="{F1A90564-CEB7-E44C-185C-1A29662D0E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sp>
        <p:nvSpPr>
          <p:cNvPr id="3" name="Rectángulo 2">
            <a:hlinkClick r:id="rId8"/>
            <a:extLst>
              <a:ext uri="{FF2B5EF4-FFF2-40B4-BE49-F238E27FC236}">
                <a16:creationId xmlns:a16="http://schemas.microsoft.com/office/drawing/2014/main" id="{BE324366-EE29-2D97-BB1C-AB39EFF301A2}"/>
              </a:ext>
            </a:extLst>
          </p:cNvPr>
          <p:cNvSpPr/>
          <p:nvPr/>
        </p:nvSpPr>
        <p:spPr>
          <a:xfrm>
            <a:off x="2745807" y="5527910"/>
            <a:ext cx="1609736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Rectángulo 4">
            <a:hlinkClick r:id="rId9"/>
            <a:extLst>
              <a:ext uri="{FF2B5EF4-FFF2-40B4-BE49-F238E27FC236}">
                <a16:creationId xmlns:a16="http://schemas.microsoft.com/office/drawing/2014/main" id="{B08B6001-32EB-7E95-5CE7-10A10E621A43}"/>
              </a:ext>
            </a:extLst>
          </p:cNvPr>
          <p:cNvSpPr/>
          <p:nvPr/>
        </p:nvSpPr>
        <p:spPr>
          <a:xfrm>
            <a:off x="6417243" y="5527910"/>
            <a:ext cx="3028950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6498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E5244F-1786-150A-F32E-79413E282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6CC7987E-AF9F-9B4D-9891-D3D3A3D16E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Why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does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this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happen</a:t>
            </a:r>
            <a:r>
              <a:rPr lang="es-ES" sz="3200" dirty="0">
                <a:solidFill>
                  <a:srgbClr val="380078"/>
                </a:solidFill>
              </a:rPr>
              <a:t>?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1C0E514-26F9-4843-62D6-1A812D763CD4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CuadroTexto 1">
            <a:extLst>
              <a:ext uri="{FF2B5EF4-FFF2-40B4-BE49-F238E27FC236}">
                <a16:creationId xmlns:a16="http://schemas.microsoft.com/office/drawing/2014/main" id="{A8034323-241B-9E6D-58CE-F565B16DE54C}"/>
              </a:ext>
            </a:extLst>
          </p:cNvPr>
          <p:cNvSpPr txBox="1"/>
          <p:nvPr/>
        </p:nvSpPr>
        <p:spPr>
          <a:xfrm>
            <a:off x="1604168" y="1948646"/>
            <a:ext cx="89836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effectLst/>
              </a:rPr>
              <a:t>Success in academic research strongly depends on publication counts and journal impact factors</a:t>
            </a:r>
            <a:endParaRPr lang="es-ES" sz="2800" dirty="0"/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92CE54EF-2FB3-1A80-C880-D8A40372B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3545" y="3429000"/>
            <a:ext cx="1904911" cy="2140427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E0EE0763-311C-4AB0-FE0D-257673F57B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968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D216EA-68FE-2AA8-6F7A-888B1B26B3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BB8F78AC-F701-D60B-48F4-2DBD24CDAD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 err="1">
                <a:solidFill>
                  <a:srgbClr val="380078"/>
                </a:solidFill>
              </a:rPr>
              <a:t>But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research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assessment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is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changing</a:t>
            </a:r>
            <a:endParaRPr lang="es-ES" sz="3200" dirty="0">
              <a:solidFill>
                <a:srgbClr val="380078"/>
              </a:solidFill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9D270B5A-717A-9303-5BAE-F046FBF86A3B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CuadroTexto 1">
            <a:extLst>
              <a:ext uri="{FF2B5EF4-FFF2-40B4-BE49-F238E27FC236}">
                <a16:creationId xmlns:a16="http://schemas.microsoft.com/office/drawing/2014/main" id="{F67E6F0E-378F-B933-895C-3829507D872E}"/>
              </a:ext>
            </a:extLst>
          </p:cNvPr>
          <p:cNvSpPr txBox="1"/>
          <p:nvPr/>
        </p:nvSpPr>
        <p:spPr>
          <a:xfrm>
            <a:off x="819150" y="4713110"/>
            <a:ext cx="5517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effectLst/>
              </a:rPr>
              <a:t>Researchers are demanding change</a:t>
            </a:r>
            <a:endParaRPr lang="es-ES" sz="2400" dirty="0"/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B90305F9-9B18-8FCE-1885-008D1FBB18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C8B3C97F-ED1A-7B3C-053C-CC9DA86582AB}"/>
              </a:ext>
            </a:extLst>
          </p:cNvPr>
          <p:cNvSpPr txBox="1"/>
          <p:nvPr/>
        </p:nvSpPr>
        <p:spPr>
          <a:xfrm>
            <a:off x="6946604" y="4713110"/>
            <a:ext cx="4426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effectLst/>
              </a:rPr>
              <a:t>EU &amp; EC are finally listening</a:t>
            </a:r>
            <a:endParaRPr lang="es-ES" sz="2400" dirty="0"/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13F59C1E-2312-6680-7731-802B5AAF7F4C}"/>
              </a:ext>
            </a:extLst>
          </p:cNvPr>
          <p:cNvCxnSpPr>
            <a:cxnSpLocks/>
          </p:cNvCxnSpPr>
          <p:nvPr/>
        </p:nvCxnSpPr>
        <p:spPr>
          <a:xfrm>
            <a:off x="819150" y="4581319"/>
            <a:ext cx="5517855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1" name="Imagen 10" descr="Imagen que contiene Texto&#10;&#10;El contenido generado por IA puede ser incorrecto.">
            <a:extLst>
              <a:ext uri="{FF2B5EF4-FFF2-40B4-BE49-F238E27FC236}">
                <a16:creationId xmlns:a16="http://schemas.microsoft.com/office/drawing/2014/main" id="{98D94115-C713-FE7D-E343-BCD5F74FE6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49" y="2425700"/>
            <a:ext cx="5517854" cy="1549349"/>
          </a:xfrm>
          <a:prstGeom prst="rect">
            <a:avLst/>
          </a:prstGeom>
        </p:spPr>
      </p:pic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9F3C2393-1831-3C9F-1A0B-621B50B05318}"/>
              </a:ext>
            </a:extLst>
          </p:cNvPr>
          <p:cNvCxnSpPr>
            <a:cxnSpLocks/>
          </p:cNvCxnSpPr>
          <p:nvPr/>
        </p:nvCxnSpPr>
        <p:spPr>
          <a:xfrm>
            <a:off x="6946604" y="4581319"/>
            <a:ext cx="4426246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5" name="Imagen 14" descr="Imagen que contiene Aplicación&#10;&#10;El contenido generado por IA puede ser incorrecto.">
            <a:extLst>
              <a:ext uri="{FF2B5EF4-FFF2-40B4-BE49-F238E27FC236}">
                <a16:creationId xmlns:a16="http://schemas.microsoft.com/office/drawing/2014/main" id="{ACF30FFB-2648-9655-2E34-6976E00077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750" y="2428038"/>
            <a:ext cx="2211954" cy="154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348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9C5993-D97F-3FD1-1104-A92BD6DC97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8174B817-D2BE-F3FB-31B9-15AD75CE23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6700"/>
            <a:ext cx="12192000" cy="1104900"/>
          </a:xfrm>
        </p:spPr>
        <p:txBody>
          <a:bodyPr anchor="ctr">
            <a:noAutofit/>
          </a:bodyPr>
          <a:lstStyle/>
          <a:p>
            <a:r>
              <a:rPr lang="es-ES" sz="3200" dirty="0">
                <a:solidFill>
                  <a:srgbClr val="380078"/>
                </a:solidFill>
              </a:rPr>
              <a:t>New </a:t>
            </a:r>
            <a:r>
              <a:rPr lang="es-ES" sz="3200" dirty="0" err="1">
                <a:solidFill>
                  <a:srgbClr val="380078"/>
                </a:solidFill>
              </a:rPr>
              <a:t>research</a:t>
            </a:r>
            <a:r>
              <a:rPr lang="es-ES" sz="3200" dirty="0">
                <a:solidFill>
                  <a:srgbClr val="380078"/>
                </a:solidFill>
              </a:rPr>
              <a:t> </a:t>
            </a:r>
            <a:r>
              <a:rPr lang="es-ES" sz="3200" dirty="0" err="1">
                <a:solidFill>
                  <a:srgbClr val="380078"/>
                </a:solidFill>
              </a:rPr>
              <a:t>assessment</a:t>
            </a:r>
            <a:endParaRPr lang="es-ES" sz="3200" dirty="0">
              <a:solidFill>
                <a:srgbClr val="380078"/>
              </a:solidFill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8B382457-1DB3-83B6-951A-59821FA8101C}"/>
              </a:ext>
            </a:extLst>
          </p:cNvPr>
          <p:cNvCxnSpPr>
            <a:cxnSpLocks/>
          </p:cNvCxnSpPr>
          <p:nvPr/>
        </p:nvCxnSpPr>
        <p:spPr>
          <a:xfrm>
            <a:off x="819150" y="1320800"/>
            <a:ext cx="10553700" cy="0"/>
          </a:xfrm>
          <a:prstGeom prst="line">
            <a:avLst/>
          </a:prstGeom>
          <a:ln w="508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CuadroTexto 1">
            <a:extLst>
              <a:ext uri="{FF2B5EF4-FFF2-40B4-BE49-F238E27FC236}">
                <a16:creationId xmlns:a16="http://schemas.microsoft.com/office/drawing/2014/main" id="{85A9FF96-EF6B-AC0D-A4EC-415FE09A0849}"/>
              </a:ext>
            </a:extLst>
          </p:cNvPr>
          <p:cNvSpPr txBox="1"/>
          <p:nvPr/>
        </p:nvSpPr>
        <p:spPr>
          <a:xfrm>
            <a:off x="4251472" y="3913738"/>
            <a:ext cx="3689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But there are no tools</a:t>
            </a:r>
            <a:endParaRPr lang="es-ES" sz="2400" dirty="0"/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2E4F6958-A2AC-132B-CBF2-D895B8228E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2540" y="6311855"/>
            <a:ext cx="1886920" cy="279445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C3B5B797-7484-AED2-3A2A-35271FB4A76E}"/>
              </a:ext>
            </a:extLst>
          </p:cNvPr>
          <p:cNvSpPr txBox="1"/>
          <p:nvPr/>
        </p:nvSpPr>
        <p:spPr>
          <a:xfrm>
            <a:off x="3882876" y="4501094"/>
            <a:ext cx="4426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/>
              </a:rPr>
              <a:t>No recognition</a:t>
            </a:r>
            <a:endParaRPr lang="es-ES" sz="2400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822B814-2D14-549B-D038-4B8E5A37B62D}"/>
              </a:ext>
            </a:extLst>
          </p:cNvPr>
          <p:cNvSpPr txBox="1"/>
          <p:nvPr/>
        </p:nvSpPr>
        <p:spPr>
          <a:xfrm>
            <a:off x="3882876" y="5088449"/>
            <a:ext cx="4426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/>
              </a:rPr>
              <a:t>No awareness</a:t>
            </a:r>
            <a:endParaRPr lang="es-ES" sz="24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5E5A7E6-9EBB-7EEB-E1BA-7228886932E3}"/>
              </a:ext>
            </a:extLst>
          </p:cNvPr>
          <p:cNvSpPr txBox="1"/>
          <p:nvPr/>
        </p:nvSpPr>
        <p:spPr>
          <a:xfrm>
            <a:off x="2878674" y="2528763"/>
            <a:ext cx="2745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BFD4"/>
                </a:solidFill>
              </a:rPr>
              <a:t>Quality over quantity</a:t>
            </a:r>
            <a:endParaRPr lang="es-ES" sz="2400" dirty="0">
              <a:solidFill>
                <a:srgbClr val="00BFD4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85499E5-55BD-81D7-FE9A-490A0AC83597}"/>
              </a:ext>
            </a:extLst>
          </p:cNvPr>
          <p:cNvSpPr txBox="1"/>
          <p:nvPr/>
        </p:nvSpPr>
        <p:spPr>
          <a:xfrm>
            <a:off x="6567729" y="2528763"/>
            <a:ext cx="2745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BFD4"/>
                </a:solidFill>
              </a:rPr>
              <a:t>Diversity of outputs</a:t>
            </a:r>
            <a:endParaRPr lang="es-ES" sz="2400" dirty="0">
              <a:solidFill>
                <a:srgbClr val="00BFD4"/>
              </a:solidFill>
            </a:endParaRPr>
          </a:p>
        </p:txBody>
      </p:sp>
      <p:pic>
        <p:nvPicPr>
          <p:cNvPr id="17" name="Gráfico 16">
            <a:extLst>
              <a:ext uri="{FF2B5EF4-FFF2-40B4-BE49-F238E27FC236}">
                <a16:creationId xmlns:a16="http://schemas.microsoft.com/office/drawing/2014/main" id="{8EC7780A-1FAD-5E3F-1B65-32D87826E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00314" y="1723385"/>
            <a:ext cx="702315" cy="702315"/>
          </a:xfrm>
          <a:prstGeom prst="rect">
            <a:avLst/>
          </a:prstGeom>
        </p:spPr>
      </p:pic>
      <p:pic>
        <p:nvPicPr>
          <p:cNvPr id="19" name="Gráfico 18">
            <a:extLst>
              <a:ext uri="{FF2B5EF4-FFF2-40B4-BE49-F238E27FC236}">
                <a16:creationId xmlns:a16="http://schemas.microsoft.com/office/drawing/2014/main" id="{40166748-946A-0793-FF20-43463AF956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89373" y="1723384"/>
            <a:ext cx="702315" cy="702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076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380078"/>
            </a:gs>
            <a:gs pos="100000">
              <a:srgbClr val="260051"/>
            </a:gs>
          </a:gsLst>
          <a:lin ang="135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D4AC6D-75A5-7807-600C-C009ADEDA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8880FF66-748C-52A3-9EDB-94854556AE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0353" y="2876550"/>
            <a:ext cx="10611293" cy="1104900"/>
          </a:xfrm>
        </p:spPr>
        <p:txBody>
          <a:bodyPr anchor="ctr">
            <a:noAutofit/>
          </a:bodyPr>
          <a:lstStyle/>
          <a:p>
            <a:r>
              <a:rPr lang="es-ES" sz="5000" dirty="0" err="1">
                <a:solidFill>
                  <a:schemeClr val="bg1"/>
                </a:solidFill>
                <a:latin typeface="Work Sans" pitchFamily="2" charset="0"/>
              </a:rPr>
              <a:t>How</a:t>
            </a:r>
            <a:r>
              <a:rPr lang="es-ES" sz="5000" dirty="0">
                <a:solidFill>
                  <a:schemeClr val="bg1"/>
                </a:solidFill>
                <a:latin typeface="Work Sans" pitchFamily="2" charset="0"/>
              </a:rPr>
              <a:t> can </a:t>
            </a:r>
            <a:r>
              <a:rPr lang="es-ES" sz="5000" dirty="0" err="1">
                <a:solidFill>
                  <a:schemeClr val="bg1"/>
                </a:solidFill>
                <a:latin typeface="Work Sans" pitchFamily="2" charset="0"/>
              </a:rPr>
              <a:t>we</a:t>
            </a:r>
            <a:r>
              <a:rPr lang="es-ES" sz="5000" dirty="0">
                <a:solidFill>
                  <a:schemeClr val="bg1"/>
                </a:solidFill>
                <a:latin typeface="Work Sans" pitchFamily="2" charset="0"/>
              </a:rPr>
              <a:t> </a:t>
            </a:r>
            <a:r>
              <a:rPr lang="es-ES" sz="5000" dirty="0" err="1">
                <a:solidFill>
                  <a:schemeClr val="bg1"/>
                </a:solidFill>
                <a:latin typeface="Work Sans" pitchFamily="2" charset="0"/>
              </a:rPr>
              <a:t>address</a:t>
            </a:r>
            <a:r>
              <a:rPr lang="es-ES" sz="5000" dirty="0">
                <a:solidFill>
                  <a:schemeClr val="bg1"/>
                </a:solidFill>
                <a:latin typeface="Work Sans" pitchFamily="2" charset="0"/>
              </a:rPr>
              <a:t> </a:t>
            </a:r>
            <a:r>
              <a:rPr lang="es-ES" sz="5000" dirty="0" err="1">
                <a:solidFill>
                  <a:schemeClr val="bg1"/>
                </a:solidFill>
                <a:latin typeface="Work Sans" pitchFamily="2" charset="0"/>
              </a:rPr>
              <a:t>these</a:t>
            </a:r>
            <a:r>
              <a:rPr lang="es-ES" sz="5000" dirty="0">
                <a:solidFill>
                  <a:schemeClr val="bg1"/>
                </a:solidFill>
                <a:latin typeface="Work Sans" pitchFamily="2" charset="0"/>
              </a:rPr>
              <a:t> </a:t>
            </a:r>
            <a:r>
              <a:rPr lang="es-ES" sz="5000" dirty="0" err="1">
                <a:solidFill>
                  <a:schemeClr val="bg1"/>
                </a:solidFill>
                <a:latin typeface="Work Sans" pitchFamily="2" charset="0"/>
              </a:rPr>
              <a:t>issues</a:t>
            </a:r>
            <a:r>
              <a:rPr lang="es-ES" sz="5000" dirty="0">
                <a:solidFill>
                  <a:schemeClr val="bg1"/>
                </a:solidFill>
                <a:latin typeface="Work Sans" pitchFamily="2" charset="0"/>
              </a:rPr>
              <a:t> </a:t>
            </a:r>
            <a:r>
              <a:rPr lang="es-ES" sz="5000" dirty="0" err="1">
                <a:solidFill>
                  <a:schemeClr val="bg1"/>
                </a:solidFill>
                <a:latin typeface="Work Sans" pitchFamily="2" charset="0"/>
              </a:rPr>
              <a:t>without</a:t>
            </a:r>
            <a:r>
              <a:rPr lang="es-ES" sz="5000" dirty="0">
                <a:solidFill>
                  <a:schemeClr val="bg1"/>
                </a:solidFill>
                <a:latin typeface="Work Sans" pitchFamily="2" charset="0"/>
              </a:rPr>
              <a:t> </a:t>
            </a:r>
            <a:r>
              <a:rPr lang="es-ES" sz="5000" dirty="0" err="1">
                <a:solidFill>
                  <a:schemeClr val="bg1"/>
                </a:solidFill>
                <a:latin typeface="Work Sans" pitchFamily="2" charset="0"/>
              </a:rPr>
              <a:t>burdening</a:t>
            </a:r>
            <a:r>
              <a:rPr lang="es-ES" sz="5000" dirty="0">
                <a:solidFill>
                  <a:schemeClr val="bg1"/>
                </a:solidFill>
                <a:latin typeface="Work Sans" pitchFamily="2" charset="0"/>
              </a:rPr>
              <a:t> </a:t>
            </a:r>
            <a:r>
              <a:rPr lang="es-ES" sz="5000" dirty="0" err="1">
                <a:solidFill>
                  <a:schemeClr val="bg1"/>
                </a:solidFill>
                <a:latin typeface="Work Sans" pitchFamily="2" charset="0"/>
              </a:rPr>
              <a:t>researchers</a:t>
            </a:r>
            <a:r>
              <a:rPr lang="es-ES" sz="5000" dirty="0">
                <a:solidFill>
                  <a:schemeClr val="bg1"/>
                </a:solidFill>
                <a:latin typeface="Work Sans" pitchFamily="2" charset="0"/>
              </a:rPr>
              <a:t> </a:t>
            </a:r>
            <a:r>
              <a:rPr lang="es-ES" sz="5000" dirty="0" err="1">
                <a:solidFill>
                  <a:schemeClr val="bg1"/>
                </a:solidFill>
                <a:latin typeface="Work Sans" pitchFamily="2" charset="0"/>
              </a:rPr>
              <a:t>with</a:t>
            </a:r>
            <a:r>
              <a:rPr lang="es-ES" sz="5000" dirty="0">
                <a:solidFill>
                  <a:schemeClr val="bg1"/>
                </a:solidFill>
                <a:latin typeface="Work Sans" pitchFamily="2" charset="0"/>
              </a:rPr>
              <a:t> more </a:t>
            </a:r>
            <a:r>
              <a:rPr lang="es-ES" sz="5000" dirty="0" err="1">
                <a:solidFill>
                  <a:schemeClr val="bg1"/>
                </a:solidFill>
                <a:latin typeface="Work Sans" pitchFamily="2" charset="0"/>
              </a:rPr>
              <a:t>work</a:t>
            </a:r>
            <a:r>
              <a:rPr lang="es-ES" sz="5000" dirty="0">
                <a:solidFill>
                  <a:schemeClr val="bg1"/>
                </a:solidFill>
                <a:latin typeface="Work Sans" pitchFamily="2" charset="0"/>
              </a:rPr>
              <a:t>?</a:t>
            </a:r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29BE58D3-15CF-5FF0-BD56-CF4538AE5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52541" y="6316997"/>
            <a:ext cx="1886920" cy="27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03877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Personalizado 1">
      <a:dk1>
        <a:srgbClr val="380078"/>
      </a:dk1>
      <a:lt1>
        <a:srgbClr val="FFFFFF"/>
      </a:lt1>
      <a:dk2>
        <a:srgbClr val="260051"/>
      </a:dk2>
      <a:lt2>
        <a:srgbClr val="00BFD4"/>
      </a:lt2>
      <a:accent1>
        <a:srgbClr val="00BFD4"/>
      </a:accent1>
      <a:accent2>
        <a:srgbClr val="E5005F"/>
      </a:accent2>
      <a:accent3>
        <a:srgbClr val="380078"/>
      </a:accent3>
      <a:accent4>
        <a:srgbClr val="FFFFFF"/>
      </a:accent4>
      <a:accent5>
        <a:srgbClr val="FFA200"/>
      </a:accent5>
      <a:accent6>
        <a:srgbClr val="E5005F"/>
      </a:accent6>
      <a:hlink>
        <a:srgbClr val="00BFD4"/>
      </a:hlink>
      <a:folHlink>
        <a:srgbClr val="00BFD4"/>
      </a:folHlink>
    </a:clrScheme>
    <a:fontScheme name="Work sans">
      <a:majorFont>
        <a:latin typeface="Work Sans Medium"/>
        <a:ea typeface=""/>
        <a:cs typeface=""/>
      </a:majorFont>
      <a:minorFont>
        <a:latin typeface="Work Sans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513</Words>
  <Application>Microsoft Office PowerPoint</Application>
  <PresentationFormat>Panorámica</PresentationFormat>
  <Paragraphs>119</Paragraphs>
  <Slides>30</Slides>
  <Notes>0</Notes>
  <HiddenSlides>0</HiddenSlides>
  <MMClips>3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4" baseType="lpstr">
      <vt:lpstr>Arial</vt:lpstr>
      <vt:lpstr>Work Sans</vt:lpstr>
      <vt:lpstr>Work Sans Medium</vt:lpstr>
      <vt:lpstr>Tema de Office</vt:lpstr>
      <vt:lpstr>Marbles: Upcycling research waste and making every effort count</vt:lpstr>
      <vt:lpstr>Who are we?</vt:lpstr>
      <vt:lpstr>Why are we here?</vt:lpstr>
      <vt:lpstr>Why are we here?</vt:lpstr>
      <vt:lpstr>Current challenges in research</vt:lpstr>
      <vt:lpstr>Why does this happen?</vt:lpstr>
      <vt:lpstr>But research assessment is changing</vt:lpstr>
      <vt:lpstr>New research assessment</vt:lpstr>
      <vt:lpstr>How can we address these issues without burdening researchers with more work?</vt:lpstr>
      <vt:lpstr>What is research waste</vt:lpstr>
      <vt:lpstr>Types of research waste</vt:lpstr>
      <vt:lpstr>What do we propose?</vt:lpstr>
      <vt:lpstr>Our vision</vt:lpstr>
      <vt:lpstr>What we propose: Marbles</vt:lpstr>
      <vt:lpstr>Marbles – what can you publish</vt:lpstr>
      <vt:lpstr>A visual example</vt:lpstr>
      <vt:lpstr>Marbles – examples</vt:lpstr>
      <vt:lpstr>Marbles – examples</vt:lpstr>
      <vt:lpstr>Upcycling research waste &amp; adding a reproducibility layer</vt:lpstr>
      <vt:lpstr>How does it work?</vt:lpstr>
      <vt:lpstr>How does it work?</vt:lpstr>
      <vt:lpstr>How does it work?</vt:lpstr>
      <vt:lpstr>How does it work?</vt:lpstr>
      <vt:lpstr>Marble – How it looks</vt:lpstr>
      <vt:lpstr>Linked Article – How it looks</vt:lpstr>
      <vt:lpstr>Supporting</vt:lpstr>
      <vt:lpstr>Our objective</vt:lpstr>
      <vt:lpstr>What do you think?</vt:lpstr>
      <vt:lpstr>Let’s discuss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 Barriuso Ortega</dc:creator>
  <cp:lastModifiedBy>Isabel Barriuso Ortega</cp:lastModifiedBy>
  <cp:revision>3</cp:revision>
  <dcterms:created xsi:type="dcterms:W3CDTF">2025-09-05T11:35:22Z</dcterms:created>
  <dcterms:modified xsi:type="dcterms:W3CDTF">2025-09-29T09:30:58Z</dcterms:modified>
</cp:coreProperties>
</file>