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4" r:id="rId1"/>
  </p:sldMasterIdLst>
  <p:notesMasterIdLst>
    <p:notesMasterId r:id="rId46"/>
  </p:notesMasterIdLst>
  <p:handoutMasterIdLst>
    <p:handoutMasterId r:id="rId47"/>
  </p:handoutMasterIdLst>
  <p:sldIdLst>
    <p:sldId id="487" r:id="rId2"/>
    <p:sldId id="1414" r:id="rId3"/>
    <p:sldId id="1418" r:id="rId4"/>
    <p:sldId id="1417" r:id="rId5"/>
    <p:sldId id="1694" r:id="rId6"/>
    <p:sldId id="1419" r:id="rId7"/>
    <p:sldId id="1415" r:id="rId8"/>
    <p:sldId id="263" r:id="rId9"/>
    <p:sldId id="264" r:id="rId10"/>
    <p:sldId id="1321" r:id="rId11"/>
    <p:sldId id="994" r:id="rId12"/>
    <p:sldId id="823" r:id="rId13"/>
    <p:sldId id="995" r:id="rId14"/>
    <p:sldId id="918" r:id="rId15"/>
    <p:sldId id="915" r:id="rId16"/>
    <p:sldId id="1311" r:id="rId17"/>
    <p:sldId id="1312" r:id="rId18"/>
    <p:sldId id="1179" r:id="rId19"/>
    <p:sldId id="1317" r:id="rId20"/>
    <p:sldId id="1341" r:id="rId21"/>
    <p:sldId id="1342" r:id="rId22"/>
    <p:sldId id="1306" r:id="rId23"/>
    <p:sldId id="1212" r:id="rId24"/>
    <p:sldId id="1343" r:id="rId25"/>
    <p:sldId id="1684" r:id="rId26"/>
    <p:sldId id="1540" r:id="rId27"/>
    <p:sldId id="1657" r:id="rId28"/>
    <p:sldId id="1676" r:id="rId29"/>
    <p:sldId id="1422" r:id="rId30"/>
    <p:sldId id="1683" r:id="rId31"/>
    <p:sldId id="1685" r:id="rId32"/>
    <p:sldId id="1688" r:id="rId33"/>
    <p:sldId id="1687" r:id="rId34"/>
    <p:sldId id="1574" r:id="rId35"/>
    <p:sldId id="1680" r:id="rId36"/>
    <p:sldId id="1681" r:id="rId37"/>
    <p:sldId id="1692" r:id="rId38"/>
    <p:sldId id="1693" r:id="rId39"/>
    <p:sldId id="1535" r:id="rId40"/>
    <p:sldId id="1686" r:id="rId41"/>
    <p:sldId id="1689" r:id="rId42"/>
    <p:sldId id="1690" r:id="rId43"/>
    <p:sldId id="1691" r:id="rId44"/>
    <p:sldId id="269" r:id="rId4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AD47"/>
    <a:srgbClr val="FFDDDD"/>
    <a:srgbClr val="FFC000"/>
    <a:srgbClr val="EEB500"/>
    <a:srgbClr val="00B0F0"/>
    <a:srgbClr val="191919"/>
    <a:srgbClr val="ED7D31"/>
    <a:srgbClr val="CC00CC"/>
    <a:srgbClr val="B0008E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8F6E38C-F3A3-463F-BBC6-86865092B7A8}" v="31" dt="2021-05-10T13:29:21.12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593" autoAdjust="0"/>
    <p:restoredTop sz="94660"/>
  </p:normalViewPr>
  <p:slideViewPr>
    <p:cSldViewPr snapToGrid="0">
      <p:cViewPr>
        <p:scale>
          <a:sx n="74" d="100"/>
          <a:sy n="74" d="100"/>
        </p:scale>
        <p:origin x="398" y="142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64" d="100"/>
          <a:sy n="64" d="100"/>
        </p:scale>
        <p:origin x="3180" y="5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bert Haase" userId="4053ae19d436208f" providerId="LiveId" clId="{F766743D-6853-4439-86A0-3555B6A285F5}"/>
    <pc:docChg chg="modSld">
      <pc:chgData name="Robert Haase" userId="4053ae19d436208f" providerId="LiveId" clId="{F766743D-6853-4439-86A0-3555B6A285F5}" dt="2021-04-23T13:52:04.234" v="8"/>
      <pc:docMkLst>
        <pc:docMk/>
      </pc:docMkLst>
      <pc:sldChg chg="modSp mod modAnim">
        <pc:chgData name="Robert Haase" userId="4053ae19d436208f" providerId="LiveId" clId="{F766743D-6853-4439-86A0-3555B6A285F5}" dt="2021-04-23T13:50:13.952" v="4"/>
        <pc:sldMkLst>
          <pc:docMk/>
          <pc:sldMk cId="2708548429" sldId="613"/>
        </pc:sldMkLst>
        <pc:spChg chg="mod">
          <ac:chgData name="Robert Haase" userId="4053ae19d436208f" providerId="LiveId" clId="{F766743D-6853-4439-86A0-3555B6A285F5}" dt="2021-04-23T13:49:41.626" v="0" actId="1076"/>
          <ac:spMkLst>
            <pc:docMk/>
            <pc:sldMk cId="2708548429" sldId="613"/>
            <ac:spMk id="19" creationId="{ACFA4DC8-F21B-4C24-A7F6-118562E6550C}"/>
          </ac:spMkLst>
        </pc:spChg>
      </pc:sldChg>
      <pc:sldChg chg="modAnim">
        <pc:chgData name="Robert Haase" userId="4053ae19d436208f" providerId="LiveId" clId="{F766743D-6853-4439-86A0-3555B6A285F5}" dt="2021-04-23T13:49:49.666" v="2"/>
        <pc:sldMkLst>
          <pc:docMk/>
          <pc:sldMk cId="2903471209" sldId="614"/>
        </pc:sldMkLst>
      </pc:sldChg>
      <pc:sldChg chg="modAnim">
        <pc:chgData name="Robert Haase" userId="4053ae19d436208f" providerId="LiveId" clId="{F766743D-6853-4439-86A0-3555B6A285F5}" dt="2021-04-23T13:52:04.234" v="8"/>
        <pc:sldMkLst>
          <pc:docMk/>
          <pc:sldMk cId="806185101" sldId="1020"/>
        </pc:sldMkLst>
      </pc:sldChg>
    </pc:docChg>
  </pc:docChgLst>
  <pc:docChgLst>
    <pc:chgData name="Robert Haase" userId="4053ae19d436208f" providerId="LiveId" clId="{68F6E38C-F3A3-463F-BBC6-86865092B7A8}"/>
    <pc:docChg chg="undo custSel addSld delSld modSld modMainMaster">
      <pc:chgData name="Robert Haase" userId="4053ae19d436208f" providerId="LiveId" clId="{68F6E38C-F3A3-463F-BBC6-86865092B7A8}" dt="2021-05-11T10:59:15.058" v="594" actId="1076"/>
      <pc:docMkLst>
        <pc:docMk/>
      </pc:docMkLst>
      <pc:sldChg chg="add">
        <pc:chgData name="Robert Haase" userId="4053ae19d436208f" providerId="LiveId" clId="{68F6E38C-F3A3-463F-BBC6-86865092B7A8}" dt="2021-05-08T11:49:15.737" v="111"/>
        <pc:sldMkLst>
          <pc:docMk/>
          <pc:sldMk cId="1197428315" sldId="314"/>
        </pc:sldMkLst>
      </pc:sldChg>
      <pc:sldChg chg="modSp add mod">
        <pc:chgData name="Robert Haase" userId="4053ae19d436208f" providerId="LiveId" clId="{68F6E38C-F3A3-463F-BBC6-86865092B7A8}" dt="2021-05-10T13:08:30.830" v="221" actId="1076"/>
        <pc:sldMkLst>
          <pc:docMk/>
          <pc:sldMk cId="3380467142" sldId="315"/>
        </pc:sldMkLst>
        <pc:spChg chg="mod">
          <ac:chgData name="Robert Haase" userId="4053ae19d436208f" providerId="LiveId" clId="{68F6E38C-F3A3-463F-BBC6-86865092B7A8}" dt="2021-05-10T13:08:30.830" v="221" actId="1076"/>
          <ac:spMkLst>
            <pc:docMk/>
            <pc:sldMk cId="3380467142" sldId="315"/>
            <ac:spMk id="3" creationId="{00000000-0000-0000-0000-000000000000}"/>
          </ac:spMkLst>
        </pc:spChg>
      </pc:sldChg>
      <pc:sldChg chg="del">
        <pc:chgData name="Robert Haase" userId="4053ae19d436208f" providerId="LiveId" clId="{68F6E38C-F3A3-463F-BBC6-86865092B7A8}" dt="2021-05-10T13:07:59.536" v="219" actId="47"/>
        <pc:sldMkLst>
          <pc:docMk/>
          <pc:sldMk cId="174366794" sldId="324"/>
        </pc:sldMkLst>
      </pc:sldChg>
      <pc:sldChg chg="modSp mod">
        <pc:chgData name="Robert Haase" userId="4053ae19d436208f" providerId="LiveId" clId="{68F6E38C-F3A3-463F-BBC6-86865092B7A8}" dt="2021-05-08T10:31:38.248" v="3" actId="20577"/>
        <pc:sldMkLst>
          <pc:docMk/>
          <pc:sldMk cId="3874747380" sldId="487"/>
        </pc:sldMkLst>
        <pc:spChg chg="mod">
          <ac:chgData name="Robert Haase" userId="4053ae19d436208f" providerId="LiveId" clId="{68F6E38C-F3A3-463F-BBC6-86865092B7A8}" dt="2021-05-08T10:31:38.248" v="3" actId="20577"/>
          <ac:spMkLst>
            <pc:docMk/>
            <pc:sldMk cId="3874747380" sldId="487"/>
            <ac:spMk id="11" creationId="{00000000-0000-0000-0000-000000000000}"/>
          </ac:spMkLst>
        </pc:spChg>
      </pc:sldChg>
      <pc:sldChg chg="del">
        <pc:chgData name="Robert Haase" userId="4053ae19d436208f" providerId="LiveId" clId="{68F6E38C-F3A3-463F-BBC6-86865092B7A8}" dt="2021-05-08T10:31:52.228" v="4" actId="47"/>
        <pc:sldMkLst>
          <pc:docMk/>
          <pc:sldMk cId="2688042608" sldId="538"/>
        </pc:sldMkLst>
      </pc:sldChg>
      <pc:sldChg chg="delSp modSp add mod modAnim">
        <pc:chgData name="Robert Haase" userId="4053ae19d436208f" providerId="LiveId" clId="{68F6E38C-F3A3-463F-BBC6-86865092B7A8}" dt="2021-05-08T11:52:31.421" v="213" actId="20577"/>
        <pc:sldMkLst>
          <pc:docMk/>
          <pc:sldMk cId="2329594940" sldId="549"/>
        </pc:sldMkLst>
        <pc:spChg chg="mod">
          <ac:chgData name="Robert Haase" userId="4053ae19d436208f" providerId="LiveId" clId="{68F6E38C-F3A3-463F-BBC6-86865092B7A8}" dt="2021-05-08T11:52:24.155" v="206" actId="1036"/>
          <ac:spMkLst>
            <pc:docMk/>
            <pc:sldMk cId="2329594940" sldId="549"/>
            <ac:spMk id="2" creationId="{00000000-0000-0000-0000-000000000000}"/>
          </ac:spMkLst>
        </pc:spChg>
        <pc:spChg chg="mod">
          <ac:chgData name="Robert Haase" userId="4053ae19d436208f" providerId="LiveId" clId="{68F6E38C-F3A3-463F-BBC6-86865092B7A8}" dt="2021-05-08T11:52:26.805" v="211" actId="6549"/>
          <ac:spMkLst>
            <pc:docMk/>
            <pc:sldMk cId="2329594940" sldId="549"/>
            <ac:spMk id="3" creationId="{00000000-0000-0000-0000-000000000000}"/>
          </ac:spMkLst>
        </pc:spChg>
        <pc:spChg chg="mod">
          <ac:chgData name="Robert Haase" userId="4053ae19d436208f" providerId="LiveId" clId="{68F6E38C-F3A3-463F-BBC6-86865092B7A8}" dt="2021-05-08T11:52:31.421" v="213" actId="20577"/>
          <ac:spMkLst>
            <pc:docMk/>
            <pc:sldMk cId="2329594940" sldId="549"/>
            <ac:spMk id="11" creationId="{00000000-0000-0000-0000-000000000000}"/>
          </ac:spMkLst>
        </pc:spChg>
        <pc:grpChg chg="del">
          <ac:chgData name="Robert Haase" userId="4053ae19d436208f" providerId="LiveId" clId="{68F6E38C-F3A3-463F-BBC6-86865092B7A8}" dt="2021-05-08T11:52:12.404" v="151" actId="478"/>
          <ac:grpSpMkLst>
            <pc:docMk/>
            <pc:sldMk cId="2329594940" sldId="549"/>
            <ac:grpSpMk id="12" creationId="{F23C652B-BD8D-4E2B-B975-032651DB4F4C}"/>
          </ac:grpSpMkLst>
        </pc:grpChg>
        <pc:picChg chg="del">
          <ac:chgData name="Robert Haase" userId="4053ae19d436208f" providerId="LiveId" clId="{68F6E38C-F3A3-463F-BBC6-86865092B7A8}" dt="2021-05-08T11:49:33.378" v="113" actId="478"/>
          <ac:picMkLst>
            <pc:docMk/>
            <pc:sldMk cId="2329594940" sldId="549"/>
            <ac:picMk id="8" creationId="{A4E5B5F2-490B-473D-BD3E-F2BAD01AE682}"/>
          </ac:picMkLst>
        </pc:picChg>
      </pc:sldChg>
      <pc:sldChg chg="del">
        <pc:chgData name="Robert Haase" userId="4053ae19d436208f" providerId="LiveId" clId="{68F6E38C-F3A3-463F-BBC6-86865092B7A8}" dt="2021-05-10T13:07:59.536" v="219" actId="47"/>
        <pc:sldMkLst>
          <pc:docMk/>
          <pc:sldMk cId="3808545641" sldId="572"/>
        </pc:sldMkLst>
      </pc:sldChg>
      <pc:sldChg chg="add">
        <pc:chgData name="Robert Haase" userId="4053ae19d436208f" providerId="LiveId" clId="{68F6E38C-F3A3-463F-BBC6-86865092B7A8}" dt="2021-05-08T11:49:15.737" v="111"/>
        <pc:sldMkLst>
          <pc:docMk/>
          <pc:sldMk cId="4026826968" sldId="583"/>
        </pc:sldMkLst>
      </pc:sldChg>
      <pc:sldChg chg="del">
        <pc:chgData name="Robert Haase" userId="4053ae19d436208f" providerId="LiveId" clId="{68F6E38C-F3A3-463F-BBC6-86865092B7A8}" dt="2021-05-10T13:07:59.536" v="219" actId="47"/>
        <pc:sldMkLst>
          <pc:docMk/>
          <pc:sldMk cId="4189698281" sldId="590"/>
        </pc:sldMkLst>
      </pc:sldChg>
      <pc:sldChg chg="del">
        <pc:chgData name="Robert Haase" userId="4053ae19d436208f" providerId="LiveId" clId="{68F6E38C-F3A3-463F-BBC6-86865092B7A8}" dt="2021-05-10T13:07:59.536" v="219" actId="47"/>
        <pc:sldMkLst>
          <pc:docMk/>
          <pc:sldMk cId="3716223722" sldId="591"/>
        </pc:sldMkLst>
      </pc:sldChg>
      <pc:sldChg chg="addSp modSp mod modAnim">
        <pc:chgData name="Robert Haase" userId="4053ae19d436208f" providerId="LiveId" clId="{68F6E38C-F3A3-463F-BBC6-86865092B7A8}" dt="2021-05-08T10:32:57.996" v="95"/>
        <pc:sldMkLst>
          <pc:docMk/>
          <pc:sldMk cId="157669235" sldId="592"/>
        </pc:sldMkLst>
        <pc:spChg chg="mod">
          <ac:chgData name="Robert Haase" userId="4053ae19d436208f" providerId="LiveId" clId="{68F6E38C-F3A3-463F-BBC6-86865092B7A8}" dt="2021-05-08T10:32:34.321" v="90" actId="20577"/>
          <ac:spMkLst>
            <pc:docMk/>
            <pc:sldMk cId="157669235" sldId="592"/>
            <ac:spMk id="8" creationId="{4FB2B6F1-693C-4831-B5B8-E59C30983987}"/>
          </ac:spMkLst>
        </pc:spChg>
        <pc:spChg chg="add mod">
          <ac:chgData name="Robert Haase" userId="4053ae19d436208f" providerId="LiveId" clId="{68F6E38C-F3A3-463F-BBC6-86865092B7A8}" dt="2021-05-08T10:32:46.580" v="93" actId="1076"/>
          <ac:spMkLst>
            <pc:docMk/>
            <pc:sldMk cId="157669235" sldId="592"/>
            <ac:spMk id="10" creationId="{9CCCB8F6-F17B-4B62-81D6-BADF6C31302C}"/>
          </ac:spMkLst>
        </pc:spChg>
      </pc:sldChg>
      <pc:sldChg chg="addSp delSp modSp mod modAnim">
        <pc:chgData name="Robert Haase" userId="4053ae19d436208f" providerId="LiveId" clId="{68F6E38C-F3A3-463F-BBC6-86865092B7A8}" dt="2021-05-10T13:12:23.933" v="390" actId="20577"/>
        <pc:sldMkLst>
          <pc:docMk/>
          <pc:sldMk cId="3755191875" sldId="609"/>
        </pc:sldMkLst>
        <pc:spChg chg="mod">
          <ac:chgData name="Robert Haase" userId="4053ae19d436208f" providerId="LiveId" clId="{68F6E38C-F3A3-463F-BBC6-86865092B7A8}" dt="2021-05-10T13:11:13.251" v="307" actId="20577"/>
          <ac:spMkLst>
            <pc:docMk/>
            <pc:sldMk cId="3755191875" sldId="609"/>
            <ac:spMk id="3" creationId="{74913A94-BF86-4A27-860D-3585469796E7}"/>
          </ac:spMkLst>
        </pc:spChg>
        <pc:spChg chg="mod">
          <ac:chgData name="Robert Haase" userId="4053ae19d436208f" providerId="LiveId" clId="{68F6E38C-F3A3-463F-BBC6-86865092B7A8}" dt="2021-05-10T13:12:23.933" v="390" actId="20577"/>
          <ac:spMkLst>
            <pc:docMk/>
            <pc:sldMk cId="3755191875" sldId="609"/>
            <ac:spMk id="4" creationId="{FCEEC18B-ADE6-458B-9F74-B6351265BB4D}"/>
          </ac:spMkLst>
        </pc:spChg>
        <pc:spChg chg="add mod">
          <ac:chgData name="Robert Haase" userId="4053ae19d436208f" providerId="LiveId" clId="{68F6E38C-F3A3-463F-BBC6-86865092B7A8}" dt="2021-05-10T13:11:59.330" v="353"/>
          <ac:spMkLst>
            <pc:docMk/>
            <pc:sldMk cId="3755191875" sldId="609"/>
            <ac:spMk id="11" creationId="{24F4E1E5-FDA9-4F20-8A7F-24C2F07FA9C8}"/>
          </ac:spMkLst>
        </pc:spChg>
        <pc:spChg chg="add mod">
          <ac:chgData name="Robert Haase" userId="4053ae19d436208f" providerId="LiveId" clId="{68F6E38C-F3A3-463F-BBC6-86865092B7A8}" dt="2021-05-10T13:11:59.330" v="353"/>
          <ac:spMkLst>
            <pc:docMk/>
            <pc:sldMk cId="3755191875" sldId="609"/>
            <ac:spMk id="12" creationId="{F454AB2A-C303-4235-BAE8-12FA0F6824F5}"/>
          </ac:spMkLst>
        </pc:spChg>
        <pc:spChg chg="add mod">
          <ac:chgData name="Robert Haase" userId="4053ae19d436208f" providerId="LiveId" clId="{68F6E38C-F3A3-463F-BBC6-86865092B7A8}" dt="2021-05-10T13:11:59.330" v="353"/>
          <ac:spMkLst>
            <pc:docMk/>
            <pc:sldMk cId="3755191875" sldId="609"/>
            <ac:spMk id="13" creationId="{4A5649A6-E313-42CD-A2BD-54E5206AD32B}"/>
          </ac:spMkLst>
        </pc:spChg>
        <pc:spChg chg="add mod">
          <ac:chgData name="Robert Haase" userId="4053ae19d436208f" providerId="LiveId" clId="{68F6E38C-F3A3-463F-BBC6-86865092B7A8}" dt="2021-05-10T13:11:59.330" v="353"/>
          <ac:spMkLst>
            <pc:docMk/>
            <pc:sldMk cId="3755191875" sldId="609"/>
            <ac:spMk id="14" creationId="{D3446258-130C-4F0E-B8D8-9E508948C26C}"/>
          </ac:spMkLst>
        </pc:spChg>
        <pc:spChg chg="add mod">
          <ac:chgData name="Robert Haase" userId="4053ae19d436208f" providerId="LiveId" clId="{68F6E38C-F3A3-463F-BBC6-86865092B7A8}" dt="2021-05-10T13:11:59.330" v="353"/>
          <ac:spMkLst>
            <pc:docMk/>
            <pc:sldMk cId="3755191875" sldId="609"/>
            <ac:spMk id="16" creationId="{85BA9E1B-6EEB-49F2-ADF8-408A3CD68148}"/>
          </ac:spMkLst>
        </pc:spChg>
        <pc:spChg chg="add mod">
          <ac:chgData name="Robert Haase" userId="4053ae19d436208f" providerId="LiveId" clId="{68F6E38C-F3A3-463F-BBC6-86865092B7A8}" dt="2021-05-10T13:11:59.330" v="353"/>
          <ac:spMkLst>
            <pc:docMk/>
            <pc:sldMk cId="3755191875" sldId="609"/>
            <ac:spMk id="17" creationId="{FEBE877F-6503-42F5-A716-C4C76348C9A5}"/>
          </ac:spMkLst>
        </pc:spChg>
        <pc:picChg chg="add mod">
          <ac:chgData name="Robert Haase" userId="4053ae19d436208f" providerId="LiveId" clId="{68F6E38C-F3A3-463F-BBC6-86865092B7A8}" dt="2021-05-10T13:11:59.330" v="353"/>
          <ac:picMkLst>
            <pc:docMk/>
            <pc:sldMk cId="3755191875" sldId="609"/>
            <ac:picMk id="5" creationId="{2B93BC1D-F4AD-4CD5-B2A9-8B1FD8AAFCD4}"/>
          </ac:picMkLst>
        </pc:picChg>
        <pc:picChg chg="del">
          <ac:chgData name="Robert Haase" userId="4053ae19d436208f" providerId="LiveId" clId="{68F6E38C-F3A3-463F-BBC6-86865092B7A8}" dt="2021-05-08T10:34:58.746" v="108" actId="478"/>
          <ac:picMkLst>
            <pc:docMk/>
            <pc:sldMk cId="3755191875" sldId="609"/>
            <ac:picMk id="5" creationId="{AA496218-C63C-4D92-AC41-B5FA6460F860}"/>
          </ac:picMkLst>
        </pc:picChg>
        <pc:picChg chg="del">
          <ac:chgData name="Robert Haase" userId="4053ae19d436208f" providerId="LiveId" clId="{68F6E38C-F3A3-463F-BBC6-86865092B7A8}" dt="2021-05-08T10:34:59.874" v="109" actId="478"/>
          <ac:picMkLst>
            <pc:docMk/>
            <pc:sldMk cId="3755191875" sldId="609"/>
            <ac:picMk id="6" creationId="{705E72F9-8534-43AB-A456-1C64F1EDB6B0}"/>
          </ac:picMkLst>
        </pc:picChg>
        <pc:picChg chg="add mod">
          <ac:chgData name="Robert Haase" userId="4053ae19d436208f" providerId="LiveId" clId="{68F6E38C-F3A3-463F-BBC6-86865092B7A8}" dt="2021-05-10T13:11:59.330" v="353"/>
          <ac:picMkLst>
            <pc:docMk/>
            <pc:sldMk cId="3755191875" sldId="609"/>
            <ac:picMk id="6" creationId="{D3F0E8D1-7C44-4AD4-A883-722AA9265C7E}"/>
          </ac:picMkLst>
        </pc:picChg>
        <pc:picChg chg="del">
          <ac:chgData name="Robert Haase" userId="4053ae19d436208f" providerId="LiveId" clId="{68F6E38C-F3A3-463F-BBC6-86865092B7A8}" dt="2021-05-08T10:35:01.911" v="110" actId="478"/>
          <ac:picMkLst>
            <pc:docMk/>
            <pc:sldMk cId="3755191875" sldId="609"/>
            <ac:picMk id="7" creationId="{775330B3-43CB-4404-AA72-4DCA9DE68893}"/>
          </ac:picMkLst>
        </pc:picChg>
        <pc:picChg chg="add mod">
          <ac:chgData name="Robert Haase" userId="4053ae19d436208f" providerId="LiveId" clId="{68F6E38C-F3A3-463F-BBC6-86865092B7A8}" dt="2021-05-10T13:11:59.330" v="353"/>
          <ac:picMkLst>
            <pc:docMk/>
            <pc:sldMk cId="3755191875" sldId="609"/>
            <ac:picMk id="7" creationId="{AF6020CB-A758-457D-951F-7F935502F600}"/>
          </ac:picMkLst>
        </pc:picChg>
        <pc:picChg chg="add mod">
          <ac:chgData name="Robert Haase" userId="4053ae19d436208f" providerId="LiveId" clId="{68F6E38C-F3A3-463F-BBC6-86865092B7A8}" dt="2021-05-10T13:11:59.330" v="353"/>
          <ac:picMkLst>
            <pc:docMk/>
            <pc:sldMk cId="3755191875" sldId="609"/>
            <ac:picMk id="8" creationId="{83CB94A7-2AA5-4EB1-BC65-74A0748B3B60}"/>
          </ac:picMkLst>
        </pc:picChg>
        <pc:picChg chg="add mod">
          <ac:chgData name="Robert Haase" userId="4053ae19d436208f" providerId="LiveId" clId="{68F6E38C-F3A3-463F-BBC6-86865092B7A8}" dt="2021-05-10T13:11:59.330" v="353"/>
          <ac:picMkLst>
            <pc:docMk/>
            <pc:sldMk cId="3755191875" sldId="609"/>
            <ac:picMk id="9" creationId="{CCFB3BB6-72EB-4574-83C9-EAA2550CD1F0}"/>
          </ac:picMkLst>
        </pc:picChg>
        <pc:picChg chg="add mod">
          <ac:chgData name="Robert Haase" userId="4053ae19d436208f" providerId="LiveId" clId="{68F6E38C-F3A3-463F-BBC6-86865092B7A8}" dt="2021-05-10T13:11:59.330" v="353"/>
          <ac:picMkLst>
            <pc:docMk/>
            <pc:sldMk cId="3755191875" sldId="609"/>
            <ac:picMk id="10" creationId="{D1B267DC-389D-42C1-B56D-4417FBD82688}"/>
          </ac:picMkLst>
        </pc:picChg>
        <pc:picChg chg="add mod">
          <ac:chgData name="Robert Haase" userId="4053ae19d436208f" providerId="LiveId" clId="{68F6E38C-F3A3-463F-BBC6-86865092B7A8}" dt="2021-05-10T13:11:59.330" v="353"/>
          <ac:picMkLst>
            <pc:docMk/>
            <pc:sldMk cId="3755191875" sldId="609"/>
            <ac:picMk id="15" creationId="{1E6F0CFC-A347-46CB-ABA3-4AFF85E12DA2}"/>
          </ac:picMkLst>
        </pc:picChg>
      </pc:sldChg>
      <pc:sldChg chg="del">
        <pc:chgData name="Robert Haase" userId="4053ae19d436208f" providerId="LiveId" clId="{68F6E38C-F3A3-463F-BBC6-86865092B7A8}" dt="2021-05-08T10:33:31.888" v="102" actId="47"/>
        <pc:sldMkLst>
          <pc:docMk/>
          <pc:sldMk cId="1274887915" sldId="610"/>
        </pc:sldMkLst>
      </pc:sldChg>
      <pc:sldChg chg="del">
        <pc:chgData name="Robert Haase" userId="4053ae19d436208f" providerId="LiveId" clId="{68F6E38C-F3A3-463F-BBC6-86865092B7A8}" dt="2021-05-08T10:33:31.152" v="101" actId="47"/>
        <pc:sldMkLst>
          <pc:docMk/>
          <pc:sldMk cId="2701886146" sldId="611"/>
        </pc:sldMkLst>
      </pc:sldChg>
      <pc:sldChg chg="del">
        <pc:chgData name="Robert Haase" userId="4053ae19d436208f" providerId="LiveId" clId="{68F6E38C-F3A3-463F-BBC6-86865092B7A8}" dt="2021-05-08T10:33:30.636" v="100" actId="47"/>
        <pc:sldMkLst>
          <pc:docMk/>
          <pc:sldMk cId="2708548429" sldId="613"/>
        </pc:sldMkLst>
      </pc:sldChg>
      <pc:sldChg chg="del">
        <pc:chgData name="Robert Haase" userId="4053ae19d436208f" providerId="LiveId" clId="{68F6E38C-F3A3-463F-BBC6-86865092B7A8}" dt="2021-05-08T10:33:29.854" v="99" actId="47"/>
        <pc:sldMkLst>
          <pc:docMk/>
          <pc:sldMk cId="2903471209" sldId="614"/>
        </pc:sldMkLst>
      </pc:sldChg>
      <pc:sldChg chg="addSp delSp modSp add mod delAnim">
        <pc:chgData name="Robert Haase" userId="4053ae19d436208f" providerId="LiveId" clId="{68F6E38C-F3A3-463F-BBC6-86865092B7A8}" dt="2021-05-11T10:59:15.058" v="594" actId="1076"/>
        <pc:sldMkLst>
          <pc:docMk/>
          <pc:sldMk cId="2799427247" sldId="761"/>
        </pc:sldMkLst>
        <pc:spChg chg="mod">
          <ac:chgData name="Robert Haase" userId="4053ae19d436208f" providerId="LiveId" clId="{68F6E38C-F3A3-463F-BBC6-86865092B7A8}" dt="2021-05-10T13:18:13.600" v="417" actId="20577"/>
          <ac:spMkLst>
            <pc:docMk/>
            <pc:sldMk cId="2799427247" sldId="761"/>
            <ac:spMk id="3" creationId="{437D256E-E3A7-40B6-BC85-A87C92EDC08D}"/>
          </ac:spMkLst>
        </pc:spChg>
        <pc:spChg chg="mod">
          <ac:chgData name="Robert Haase" userId="4053ae19d436208f" providerId="LiveId" clId="{68F6E38C-F3A3-463F-BBC6-86865092B7A8}" dt="2021-05-11T10:59:15.058" v="594" actId="1076"/>
          <ac:spMkLst>
            <pc:docMk/>
            <pc:sldMk cId="2799427247" sldId="761"/>
            <ac:spMk id="6" creationId="{D3C63BC3-FF52-473C-9335-5799B0AF7247}"/>
          </ac:spMkLst>
        </pc:spChg>
        <pc:picChg chg="del">
          <ac:chgData name="Robert Haase" userId="4053ae19d436208f" providerId="LiveId" clId="{68F6E38C-F3A3-463F-BBC6-86865092B7A8}" dt="2021-05-10T13:15:54.201" v="391" actId="478"/>
          <ac:picMkLst>
            <pc:docMk/>
            <pc:sldMk cId="2799427247" sldId="761"/>
            <ac:picMk id="4" creationId="{B491B44D-889C-4243-A22E-DAE0061B7D0A}"/>
          </ac:picMkLst>
        </pc:picChg>
        <pc:picChg chg="del">
          <ac:chgData name="Robert Haase" userId="4053ae19d436208f" providerId="LiveId" clId="{68F6E38C-F3A3-463F-BBC6-86865092B7A8}" dt="2021-05-10T13:17:11.633" v="398" actId="478"/>
          <ac:picMkLst>
            <pc:docMk/>
            <pc:sldMk cId="2799427247" sldId="761"/>
            <ac:picMk id="5" creationId="{22D545B1-858F-4A2A-841F-732D506ECD6B}"/>
          </ac:picMkLst>
        </pc:picChg>
        <pc:picChg chg="add del">
          <ac:chgData name="Robert Haase" userId="4053ae19d436208f" providerId="LiveId" clId="{68F6E38C-F3A3-463F-BBC6-86865092B7A8}" dt="2021-05-10T13:17:53.582" v="409" actId="478"/>
          <ac:picMkLst>
            <pc:docMk/>
            <pc:sldMk cId="2799427247" sldId="761"/>
            <ac:picMk id="7" creationId="{60AF2384-D1C9-4F95-A78C-3B71ADF13E67}"/>
          </ac:picMkLst>
        </pc:picChg>
        <pc:picChg chg="del">
          <ac:chgData name="Robert Haase" userId="4053ae19d436208f" providerId="LiveId" clId="{68F6E38C-F3A3-463F-BBC6-86865092B7A8}" dt="2021-05-10T13:15:58.918" v="394" actId="478"/>
          <ac:picMkLst>
            <pc:docMk/>
            <pc:sldMk cId="2799427247" sldId="761"/>
            <ac:picMk id="9" creationId="{97744790-81B7-4338-BFDD-1E78150F9EF6}"/>
          </ac:picMkLst>
        </pc:picChg>
        <pc:picChg chg="add mod">
          <ac:chgData name="Robert Haase" userId="4053ae19d436208f" providerId="LiveId" clId="{68F6E38C-F3A3-463F-BBC6-86865092B7A8}" dt="2021-05-10T13:18:02.672" v="412" actId="14100"/>
          <ac:picMkLst>
            <pc:docMk/>
            <pc:sldMk cId="2799427247" sldId="761"/>
            <ac:picMk id="11" creationId="{AE3E010A-8617-4B7F-977E-F318A3C869E0}"/>
          </ac:picMkLst>
        </pc:picChg>
        <pc:picChg chg="add mod">
          <ac:chgData name="Robert Haase" userId="4053ae19d436208f" providerId="LiveId" clId="{68F6E38C-F3A3-463F-BBC6-86865092B7A8}" dt="2021-05-10T13:17:59.725" v="411" actId="14100"/>
          <ac:picMkLst>
            <pc:docMk/>
            <pc:sldMk cId="2799427247" sldId="761"/>
            <ac:picMk id="13" creationId="{98F4553E-8E0B-4C3F-BA58-0813F35AC27D}"/>
          </ac:picMkLst>
        </pc:picChg>
        <pc:picChg chg="add mod">
          <ac:chgData name="Robert Haase" userId="4053ae19d436208f" providerId="LiveId" clId="{68F6E38C-F3A3-463F-BBC6-86865092B7A8}" dt="2021-05-10T13:17:48.364" v="407" actId="1076"/>
          <ac:picMkLst>
            <pc:docMk/>
            <pc:sldMk cId="2799427247" sldId="761"/>
            <ac:picMk id="15" creationId="{B7489F1C-4EF3-41C4-B2CA-E9AB510DCE7D}"/>
          </ac:picMkLst>
        </pc:picChg>
      </pc:sldChg>
      <pc:sldChg chg="addSp delSp modSp add mod delAnim">
        <pc:chgData name="Robert Haase" userId="4053ae19d436208f" providerId="LiveId" clId="{68F6E38C-F3A3-463F-BBC6-86865092B7A8}" dt="2021-05-10T13:21:42.868" v="435" actId="1076"/>
        <pc:sldMkLst>
          <pc:docMk/>
          <pc:sldMk cId="492248570" sldId="762"/>
        </pc:sldMkLst>
        <pc:spChg chg="mod">
          <ac:chgData name="Robert Haase" userId="4053ae19d436208f" providerId="LiveId" clId="{68F6E38C-F3A3-463F-BBC6-86865092B7A8}" dt="2021-05-10T13:18:52.089" v="420" actId="1076"/>
          <ac:spMkLst>
            <pc:docMk/>
            <pc:sldMk cId="492248570" sldId="762"/>
            <ac:spMk id="6" creationId="{5A9C929F-82BF-41F2-8809-7DDA00CCDEB8}"/>
          </ac:spMkLst>
        </pc:spChg>
        <pc:spChg chg="mod">
          <ac:chgData name="Robert Haase" userId="4053ae19d436208f" providerId="LiveId" clId="{68F6E38C-F3A3-463F-BBC6-86865092B7A8}" dt="2021-05-10T13:19:33.780" v="429" actId="14100"/>
          <ac:spMkLst>
            <pc:docMk/>
            <pc:sldMk cId="492248570" sldId="762"/>
            <ac:spMk id="14" creationId="{72074333-043B-4CF1-832A-73E40928BE94}"/>
          </ac:spMkLst>
        </pc:spChg>
        <pc:spChg chg="del">
          <ac:chgData name="Robert Haase" userId="4053ae19d436208f" providerId="LiveId" clId="{68F6E38C-F3A3-463F-BBC6-86865092B7A8}" dt="2021-05-10T13:19:35.780" v="430" actId="478"/>
          <ac:spMkLst>
            <pc:docMk/>
            <pc:sldMk cId="492248570" sldId="762"/>
            <ac:spMk id="15" creationId="{7ECB32D3-1937-4357-B83E-F6E97FE917D6}"/>
          </ac:spMkLst>
        </pc:spChg>
        <pc:picChg chg="add mod ord">
          <ac:chgData name="Robert Haase" userId="4053ae19d436208f" providerId="LiveId" clId="{68F6E38C-F3A3-463F-BBC6-86865092B7A8}" dt="2021-05-10T13:19:25.410" v="427" actId="167"/>
          <ac:picMkLst>
            <pc:docMk/>
            <pc:sldMk cId="492248570" sldId="762"/>
            <ac:picMk id="5" creationId="{9BCADC27-B447-4202-BC4D-DF6F859FF52F}"/>
          </ac:picMkLst>
        </pc:picChg>
        <pc:picChg chg="add mod">
          <ac:chgData name="Robert Haase" userId="4053ae19d436208f" providerId="LiveId" clId="{68F6E38C-F3A3-463F-BBC6-86865092B7A8}" dt="2021-05-10T13:21:42.868" v="435" actId="1076"/>
          <ac:picMkLst>
            <pc:docMk/>
            <pc:sldMk cId="492248570" sldId="762"/>
            <ac:picMk id="8" creationId="{2DA6F4F5-FBB1-4167-A722-3F263892372F}"/>
          </ac:picMkLst>
        </pc:picChg>
        <pc:picChg chg="del">
          <ac:chgData name="Robert Haase" userId="4053ae19d436208f" providerId="LiveId" clId="{68F6E38C-F3A3-463F-BBC6-86865092B7A8}" dt="2021-05-10T13:19:11.483" v="421" actId="478"/>
          <ac:picMkLst>
            <pc:docMk/>
            <pc:sldMk cId="492248570" sldId="762"/>
            <ac:picMk id="9" creationId="{3ABD75FB-6F49-452B-9920-955ECAAF16D7}"/>
          </ac:picMkLst>
        </pc:picChg>
        <pc:picChg chg="del">
          <ac:chgData name="Robert Haase" userId="4053ae19d436208f" providerId="LiveId" clId="{68F6E38C-F3A3-463F-BBC6-86865092B7A8}" dt="2021-05-10T13:19:13.569" v="422" actId="478"/>
          <ac:picMkLst>
            <pc:docMk/>
            <pc:sldMk cId="492248570" sldId="762"/>
            <ac:picMk id="10" creationId="{7E200D5F-8F74-4627-873B-7592B6F40EDE}"/>
          </ac:picMkLst>
        </pc:picChg>
        <pc:picChg chg="del">
          <ac:chgData name="Robert Haase" userId="4053ae19d436208f" providerId="LiveId" clId="{68F6E38C-F3A3-463F-BBC6-86865092B7A8}" dt="2021-05-10T13:19:49.030" v="432" actId="478"/>
          <ac:picMkLst>
            <pc:docMk/>
            <pc:sldMk cId="492248570" sldId="762"/>
            <ac:picMk id="11" creationId="{ADBDF0B1-68D7-49D5-B879-84E0136114DB}"/>
          </ac:picMkLst>
        </pc:picChg>
        <pc:picChg chg="del">
          <ac:chgData name="Robert Haase" userId="4053ae19d436208f" providerId="LiveId" clId="{68F6E38C-F3A3-463F-BBC6-86865092B7A8}" dt="2021-05-10T13:19:47.699" v="431" actId="478"/>
          <ac:picMkLst>
            <pc:docMk/>
            <pc:sldMk cId="492248570" sldId="762"/>
            <ac:picMk id="13" creationId="{5747FDD5-C495-4CAE-98CB-48F97E4FD3B3}"/>
          </ac:picMkLst>
        </pc:picChg>
      </pc:sldChg>
      <pc:sldChg chg="addSp delSp modSp add del mod">
        <pc:chgData name="Robert Haase" userId="4053ae19d436208f" providerId="LiveId" clId="{68F6E38C-F3A3-463F-BBC6-86865092B7A8}" dt="2021-05-10T13:27:24.493" v="473" actId="47"/>
        <pc:sldMkLst>
          <pc:docMk/>
          <pc:sldMk cId="991785560" sldId="763"/>
        </pc:sldMkLst>
        <pc:spChg chg="mod">
          <ac:chgData name="Robert Haase" userId="4053ae19d436208f" providerId="LiveId" clId="{68F6E38C-F3A3-463F-BBC6-86865092B7A8}" dt="2021-05-10T13:27:22.394" v="472" actId="21"/>
          <ac:spMkLst>
            <pc:docMk/>
            <pc:sldMk cId="991785560" sldId="763"/>
            <ac:spMk id="2" creationId="{3D99A7EE-DF66-40DE-B16B-5EF1802DDA67}"/>
          </ac:spMkLst>
        </pc:spChg>
        <pc:spChg chg="del">
          <ac:chgData name="Robert Haase" userId="4053ae19d436208f" providerId="LiveId" clId="{68F6E38C-F3A3-463F-BBC6-86865092B7A8}" dt="2021-05-10T13:25:25.982" v="443" actId="478"/>
          <ac:spMkLst>
            <pc:docMk/>
            <pc:sldMk cId="991785560" sldId="763"/>
            <ac:spMk id="3" creationId="{4498656C-8646-4399-8785-65BE492BB769}"/>
          </ac:spMkLst>
        </pc:spChg>
        <pc:spChg chg="mod">
          <ac:chgData name="Robert Haase" userId="4053ae19d436208f" providerId="LiveId" clId="{68F6E38C-F3A3-463F-BBC6-86865092B7A8}" dt="2021-05-10T13:24:37.607" v="440" actId="1076"/>
          <ac:spMkLst>
            <pc:docMk/>
            <pc:sldMk cId="991785560" sldId="763"/>
            <ac:spMk id="7" creationId="{C6794073-42EE-47AC-A4CB-8D1C16DFF926}"/>
          </ac:spMkLst>
        </pc:spChg>
        <pc:spChg chg="add del mod">
          <ac:chgData name="Robert Haase" userId="4053ae19d436208f" providerId="LiveId" clId="{68F6E38C-F3A3-463F-BBC6-86865092B7A8}" dt="2021-05-10T13:25:26.716" v="444" actId="478"/>
          <ac:spMkLst>
            <pc:docMk/>
            <pc:sldMk cId="991785560" sldId="763"/>
            <ac:spMk id="12" creationId="{0D8421A4-2DD7-4483-9C66-F3918362C2CB}"/>
          </ac:spMkLst>
        </pc:spChg>
        <pc:spChg chg="add mod">
          <ac:chgData name="Robert Haase" userId="4053ae19d436208f" providerId="LiveId" clId="{68F6E38C-F3A3-463F-BBC6-86865092B7A8}" dt="2021-05-10T13:26:52.525" v="460" actId="14100"/>
          <ac:spMkLst>
            <pc:docMk/>
            <pc:sldMk cId="991785560" sldId="763"/>
            <ac:spMk id="15" creationId="{EA6A9879-3101-4556-83A2-6C698F43DB86}"/>
          </ac:spMkLst>
        </pc:spChg>
        <pc:picChg chg="del">
          <ac:chgData name="Robert Haase" userId="4053ae19d436208f" providerId="LiveId" clId="{68F6E38C-F3A3-463F-BBC6-86865092B7A8}" dt="2021-05-10T13:24:38.858" v="441" actId="478"/>
          <ac:picMkLst>
            <pc:docMk/>
            <pc:sldMk cId="991785560" sldId="763"/>
            <ac:picMk id="4" creationId="{A2976B98-301D-4E4B-BE65-9EBB206E19B7}"/>
          </ac:picMkLst>
        </pc:picChg>
        <pc:picChg chg="del">
          <ac:chgData name="Robert Haase" userId="4053ae19d436208f" providerId="LiveId" clId="{68F6E38C-F3A3-463F-BBC6-86865092B7A8}" dt="2021-05-10T13:24:09.915" v="437" actId="478"/>
          <ac:picMkLst>
            <pc:docMk/>
            <pc:sldMk cId="991785560" sldId="763"/>
            <ac:picMk id="5" creationId="{D6AE00A6-D406-4C28-9F37-4684F75D5F9D}"/>
          </ac:picMkLst>
        </pc:picChg>
        <pc:picChg chg="del">
          <ac:chgData name="Robert Haase" userId="4053ae19d436208f" providerId="LiveId" clId="{68F6E38C-F3A3-463F-BBC6-86865092B7A8}" dt="2021-05-10T13:24:08.571" v="436" actId="478"/>
          <ac:picMkLst>
            <pc:docMk/>
            <pc:sldMk cId="991785560" sldId="763"/>
            <ac:picMk id="6" creationId="{EAEEBCC2-B294-4D30-9800-9BEF4FC23CCD}"/>
          </ac:picMkLst>
        </pc:picChg>
        <pc:picChg chg="add mod">
          <ac:chgData name="Robert Haase" userId="4053ae19d436208f" providerId="LiveId" clId="{68F6E38C-F3A3-463F-BBC6-86865092B7A8}" dt="2021-05-10T13:26:05.027" v="452" actId="14100"/>
          <ac:picMkLst>
            <pc:docMk/>
            <pc:sldMk cId="991785560" sldId="763"/>
            <ac:picMk id="10" creationId="{8136EC9F-6982-49DC-BE36-28240259ECD3}"/>
          </ac:picMkLst>
        </pc:picChg>
        <pc:picChg chg="add mod ord">
          <ac:chgData name="Robert Haase" userId="4053ae19d436208f" providerId="LiveId" clId="{68F6E38C-F3A3-463F-BBC6-86865092B7A8}" dt="2021-05-10T13:26:55.074" v="468" actId="1037"/>
          <ac:picMkLst>
            <pc:docMk/>
            <pc:sldMk cId="991785560" sldId="763"/>
            <ac:picMk id="14" creationId="{D6F6A1FF-90E5-458B-AABA-2327CA283259}"/>
          </ac:picMkLst>
        </pc:picChg>
      </pc:sldChg>
      <pc:sldChg chg="modSp add">
        <pc:chgData name="Robert Haase" userId="4053ae19d436208f" providerId="LiveId" clId="{68F6E38C-F3A3-463F-BBC6-86865092B7A8}" dt="2021-05-10T13:10:30.600" v="228" actId="20577"/>
        <pc:sldMkLst>
          <pc:docMk/>
          <pc:sldMk cId="1450527728" sldId="823"/>
        </pc:sldMkLst>
        <pc:spChg chg="mod">
          <ac:chgData name="Robert Haase" userId="4053ae19d436208f" providerId="LiveId" clId="{68F6E38C-F3A3-463F-BBC6-86865092B7A8}" dt="2021-05-10T13:10:30.600" v="228" actId="20577"/>
          <ac:spMkLst>
            <pc:docMk/>
            <pc:sldMk cId="1450527728" sldId="823"/>
            <ac:spMk id="9" creationId="{18DD0DC7-48AF-4F79-BD74-A435D2D8C946}"/>
          </ac:spMkLst>
        </pc:spChg>
      </pc:sldChg>
      <pc:sldChg chg="del">
        <pc:chgData name="Robert Haase" userId="4053ae19d436208f" providerId="LiveId" clId="{68F6E38C-F3A3-463F-BBC6-86865092B7A8}" dt="2021-05-08T10:34:53.959" v="106" actId="47"/>
        <pc:sldMkLst>
          <pc:docMk/>
          <pc:sldMk cId="3413921078" sldId="911"/>
        </pc:sldMkLst>
      </pc:sldChg>
      <pc:sldChg chg="modSp add mod">
        <pc:chgData name="Robert Haase" userId="4053ae19d436208f" providerId="LiveId" clId="{68F6E38C-F3A3-463F-BBC6-86865092B7A8}" dt="2021-05-08T11:51:55.268" v="137" actId="20577"/>
        <pc:sldMkLst>
          <pc:docMk/>
          <pc:sldMk cId="1048143328" sldId="913"/>
        </pc:sldMkLst>
        <pc:spChg chg="mod">
          <ac:chgData name="Robert Haase" userId="4053ae19d436208f" providerId="LiveId" clId="{68F6E38C-F3A3-463F-BBC6-86865092B7A8}" dt="2021-05-08T11:51:51.254" v="134" actId="20577"/>
          <ac:spMkLst>
            <pc:docMk/>
            <pc:sldMk cId="1048143328" sldId="913"/>
            <ac:spMk id="2" creationId="{00000000-0000-0000-0000-000000000000}"/>
          </ac:spMkLst>
        </pc:spChg>
        <pc:spChg chg="mod">
          <ac:chgData name="Robert Haase" userId="4053ae19d436208f" providerId="LiveId" clId="{68F6E38C-F3A3-463F-BBC6-86865092B7A8}" dt="2021-05-08T11:51:55.268" v="137" actId="20577"/>
          <ac:spMkLst>
            <pc:docMk/>
            <pc:sldMk cId="1048143328" sldId="913"/>
            <ac:spMk id="11" creationId="{00000000-0000-0000-0000-000000000000}"/>
          </ac:spMkLst>
        </pc:spChg>
      </pc:sldChg>
      <pc:sldChg chg="del">
        <pc:chgData name="Robert Haase" userId="4053ae19d436208f" providerId="LiveId" clId="{68F6E38C-F3A3-463F-BBC6-86865092B7A8}" dt="2021-05-08T10:31:24.409" v="0" actId="47"/>
        <pc:sldMkLst>
          <pc:docMk/>
          <pc:sldMk cId="66697222" sldId="914"/>
        </pc:sldMkLst>
      </pc:sldChg>
      <pc:sldChg chg="modSp add mod">
        <pc:chgData name="Robert Haase" userId="4053ae19d436208f" providerId="LiveId" clId="{68F6E38C-F3A3-463F-BBC6-86865092B7A8}" dt="2021-05-10T13:29:07.086" v="587" actId="20577"/>
        <pc:sldMkLst>
          <pc:docMk/>
          <pc:sldMk cId="2649745206" sldId="915"/>
        </pc:sldMkLst>
        <pc:spChg chg="mod">
          <ac:chgData name="Robert Haase" userId="4053ae19d436208f" providerId="LiveId" clId="{68F6E38C-F3A3-463F-BBC6-86865092B7A8}" dt="2021-05-10T13:29:07.086" v="587" actId="20577"/>
          <ac:spMkLst>
            <pc:docMk/>
            <pc:sldMk cId="2649745206" sldId="915"/>
            <ac:spMk id="3" creationId="{7B48DD72-A44A-423C-A673-8AF6F20C1B6C}"/>
          </ac:spMkLst>
        </pc:spChg>
      </pc:sldChg>
      <pc:sldChg chg="modSp add">
        <pc:chgData name="Robert Haase" userId="4053ae19d436208f" providerId="LiveId" clId="{68F6E38C-F3A3-463F-BBC6-86865092B7A8}" dt="2021-05-10T13:29:21.124" v="589" actId="20577"/>
        <pc:sldMkLst>
          <pc:docMk/>
          <pc:sldMk cId="4170806904" sldId="919"/>
        </pc:sldMkLst>
        <pc:spChg chg="mod">
          <ac:chgData name="Robert Haase" userId="4053ae19d436208f" providerId="LiveId" clId="{68F6E38C-F3A3-463F-BBC6-86865092B7A8}" dt="2021-05-10T13:29:21.124" v="589" actId="20577"/>
          <ac:spMkLst>
            <pc:docMk/>
            <pc:sldMk cId="4170806904" sldId="919"/>
            <ac:spMk id="3" creationId="{D780F5AB-BFEB-4EE0-B5AC-DEB82EF80DB6}"/>
          </ac:spMkLst>
        </pc:spChg>
      </pc:sldChg>
      <pc:sldChg chg="addSp modSp new mod">
        <pc:chgData name="Robert Haase" userId="4053ae19d436208f" providerId="LiveId" clId="{68F6E38C-F3A3-463F-BBC6-86865092B7A8}" dt="2021-05-10T13:28:27.753" v="583" actId="1035"/>
        <pc:sldMkLst>
          <pc:docMk/>
          <pc:sldMk cId="1696685032" sldId="920"/>
        </pc:sldMkLst>
        <pc:spChg chg="mod">
          <ac:chgData name="Robert Haase" userId="4053ae19d436208f" providerId="LiveId" clId="{68F6E38C-F3A3-463F-BBC6-86865092B7A8}" dt="2021-05-10T13:27:26.625" v="474"/>
          <ac:spMkLst>
            <pc:docMk/>
            <pc:sldMk cId="1696685032" sldId="920"/>
            <ac:spMk id="2" creationId="{42E77850-4DD3-4983-BB00-5176C58CA5E4}"/>
          </ac:spMkLst>
        </pc:spChg>
        <pc:spChg chg="mod">
          <ac:chgData name="Robert Haase" userId="4053ae19d436208f" providerId="LiveId" clId="{68F6E38C-F3A3-463F-BBC6-86865092B7A8}" dt="2021-05-10T13:27:53.251" v="536" actId="20577"/>
          <ac:spMkLst>
            <pc:docMk/>
            <pc:sldMk cId="1696685032" sldId="920"/>
            <ac:spMk id="3" creationId="{CC795D05-119A-4BE6-BF42-D2D2B769DD70}"/>
          </ac:spMkLst>
        </pc:spChg>
        <pc:spChg chg="add mod">
          <ac:chgData name="Robert Haase" userId="4053ae19d436208f" providerId="LiveId" clId="{68F6E38C-F3A3-463F-BBC6-86865092B7A8}" dt="2021-05-10T13:27:17.092" v="471"/>
          <ac:spMkLst>
            <pc:docMk/>
            <pc:sldMk cId="1696685032" sldId="920"/>
            <ac:spMk id="4" creationId="{467864CC-5C34-4C7A-AC8A-AEDFC1B51F09}"/>
          </ac:spMkLst>
        </pc:spChg>
        <pc:spChg chg="add mod">
          <ac:chgData name="Robert Haase" userId="4053ae19d436208f" providerId="LiveId" clId="{68F6E38C-F3A3-463F-BBC6-86865092B7A8}" dt="2021-05-10T13:27:17.092" v="471"/>
          <ac:spMkLst>
            <pc:docMk/>
            <pc:sldMk cId="1696685032" sldId="920"/>
            <ac:spMk id="5" creationId="{4CCB56ED-12C9-4BA9-A190-0747E803177E}"/>
          </ac:spMkLst>
        </pc:spChg>
        <pc:spChg chg="add mod">
          <ac:chgData name="Robert Haase" userId="4053ae19d436208f" providerId="LiveId" clId="{68F6E38C-F3A3-463F-BBC6-86865092B7A8}" dt="2021-05-10T13:27:17.092" v="471"/>
          <ac:spMkLst>
            <pc:docMk/>
            <pc:sldMk cId="1696685032" sldId="920"/>
            <ac:spMk id="7" creationId="{A28011E6-D338-4B18-ADA8-6AA0D7D99AB6}"/>
          </ac:spMkLst>
        </pc:spChg>
        <pc:spChg chg="add mod">
          <ac:chgData name="Robert Haase" userId="4053ae19d436208f" providerId="LiveId" clId="{68F6E38C-F3A3-463F-BBC6-86865092B7A8}" dt="2021-05-10T13:28:16.887" v="574" actId="207"/>
          <ac:spMkLst>
            <pc:docMk/>
            <pc:sldMk cId="1696685032" sldId="920"/>
            <ac:spMk id="9" creationId="{B0CF60F1-E6B8-43DD-AC44-0D1334708066}"/>
          </ac:spMkLst>
        </pc:spChg>
        <pc:spChg chg="add mod">
          <ac:chgData name="Robert Haase" userId="4053ae19d436208f" providerId="LiveId" clId="{68F6E38C-F3A3-463F-BBC6-86865092B7A8}" dt="2021-05-10T13:28:27.753" v="583" actId="1035"/>
          <ac:spMkLst>
            <pc:docMk/>
            <pc:sldMk cId="1696685032" sldId="920"/>
            <ac:spMk id="10" creationId="{733C0F6F-71D6-45EF-A897-FDE285BA65F3}"/>
          </ac:spMkLst>
        </pc:spChg>
        <pc:picChg chg="add mod">
          <ac:chgData name="Robert Haase" userId="4053ae19d436208f" providerId="LiveId" clId="{68F6E38C-F3A3-463F-BBC6-86865092B7A8}" dt="2021-05-10T13:27:17.092" v="471"/>
          <ac:picMkLst>
            <pc:docMk/>
            <pc:sldMk cId="1696685032" sldId="920"/>
            <ac:picMk id="6" creationId="{68DD84D4-362B-4ABE-B776-DD085A72C93C}"/>
          </ac:picMkLst>
        </pc:picChg>
        <pc:picChg chg="add mod">
          <ac:chgData name="Robert Haase" userId="4053ae19d436208f" providerId="LiveId" clId="{68F6E38C-F3A3-463F-BBC6-86865092B7A8}" dt="2021-05-10T13:27:17.092" v="471"/>
          <ac:picMkLst>
            <pc:docMk/>
            <pc:sldMk cId="1696685032" sldId="920"/>
            <ac:picMk id="8" creationId="{3B2F2309-C271-4534-AC82-9A12B6C295DC}"/>
          </ac:picMkLst>
        </pc:picChg>
      </pc:sldChg>
      <pc:sldChg chg="del">
        <pc:chgData name="Robert Haase" userId="4053ae19d436208f" providerId="LiveId" clId="{68F6E38C-F3A3-463F-BBC6-86865092B7A8}" dt="2021-05-08T10:33:28.432" v="98" actId="47"/>
        <pc:sldMkLst>
          <pc:docMk/>
          <pc:sldMk cId="161977739" sldId="956"/>
        </pc:sldMkLst>
      </pc:sldChg>
      <pc:sldChg chg="del">
        <pc:chgData name="Robert Haase" userId="4053ae19d436208f" providerId="LiveId" clId="{68F6E38C-F3A3-463F-BBC6-86865092B7A8}" dt="2021-05-08T10:33:35.556" v="105" actId="47"/>
        <pc:sldMkLst>
          <pc:docMk/>
          <pc:sldMk cId="1968313688" sldId="1008"/>
        </pc:sldMkLst>
      </pc:sldChg>
      <pc:sldChg chg="del">
        <pc:chgData name="Robert Haase" userId="4053ae19d436208f" providerId="LiveId" clId="{68F6E38C-F3A3-463F-BBC6-86865092B7A8}" dt="2021-05-08T10:33:34.908" v="104" actId="47"/>
        <pc:sldMkLst>
          <pc:docMk/>
          <pc:sldMk cId="2546914989" sldId="1019"/>
        </pc:sldMkLst>
      </pc:sldChg>
      <pc:sldChg chg="del">
        <pc:chgData name="Robert Haase" userId="4053ae19d436208f" providerId="LiveId" clId="{68F6E38C-F3A3-463F-BBC6-86865092B7A8}" dt="2021-05-08T10:33:26.148" v="96" actId="47"/>
        <pc:sldMkLst>
          <pc:docMk/>
          <pc:sldMk cId="806185101" sldId="1020"/>
        </pc:sldMkLst>
      </pc:sldChg>
      <pc:sldChg chg="del">
        <pc:chgData name="Robert Haase" userId="4053ae19d436208f" providerId="LiveId" clId="{68F6E38C-F3A3-463F-BBC6-86865092B7A8}" dt="2021-05-08T10:33:34.408" v="103" actId="47"/>
        <pc:sldMkLst>
          <pc:docMk/>
          <pc:sldMk cId="3143741621" sldId="1021"/>
        </pc:sldMkLst>
      </pc:sldChg>
      <pc:sldChg chg="del">
        <pc:chgData name="Robert Haase" userId="4053ae19d436208f" providerId="LiveId" clId="{68F6E38C-F3A3-463F-BBC6-86865092B7A8}" dt="2021-05-08T10:34:54.623" v="107" actId="47"/>
        <pc:sldMkLst>
          <pc:docMk/>
          <pc:sldMk cId="2269152403" sldId="1022"/>
        </pc:sldMkLst>
      </pc:sldChg>
      <pc:sldChg chg="del">
        <pc:chgData name="Robert Haase" userId="4053ae19d436208f" providerId="LiveId" clId="{68F6E38C-F3A3-463F-BBC6-86865092B7A8}" dt="2021-05-08T10:33:27.089" v="97" actId="47"/>
        <pc:sldMkLst>
          <pc:docMk/>
          <pc:sldMk cId="3490133999" sldId="1023"/>
        </pc:sldMkLst>
      </pc:sldChg>
      <pc:sldMasterChg chg="modSldLayout">
        <pc:chgData name="Robert Haase" userId="4053ae19d436208f" providerId="LiveId" clId="{68F6E38C-F3A3-463F-BBC6-86865092B7A8}" dt="2021-05-08T11:52:48.178" v="218" actId="20577"/>
        <pc:sldMasterMkLst>
          <pc:docMk/>
          <pc:sldMasterMk cId="1542903674" sldId="2147483654"/>
        </pc:sldMasterMkLst>
        <pc:sldLayoutChg chg="modSp mod">
          <pc:chgData name="Robert Haase" userId="4053ae19d436208f" providerId="LiveId" clId="{68F6E38C-F3A3-463F-BBC6-86865092B7A8}" dt="2021-05-08T11:52:48.178" v="218" actId="20577"/>
          <pc:sldLayoutMkLst>
            <pc:docMk/>
            <pc:sldMasterMk cId="1542903674" sldId="2147483654"/>
            <pc:sldLayoutMk cId="437954215" sldId="2147483656"/>
          </pc:sldLayoutMkLst>
          <pc:spChg chg="mod">
            <ac:chgData name="Robert Haase" userId="4053ae19d436208f" providerId="LiveId" clId="{68F6E38C-F3A3-463F-BBC6-86865092B7A8}" dt="2021-05-08T11:52:48.178" v="218" actId="20577"/>
            <ac:spMkLst>
              <pc:docMk/>
              <pc:sldMasterMk cId="1542903674" sldId="2147483654"/>
              <pc:sldLayoutMk cId="437954215" sldId="2147483656"/>
              <ac:spMk id="10" creationId="{00000000-0000-0000-0000-000000000000}"/>
            </ac:spMkLst>
          </pc:spChg>
        </pc:sldLayoutChg>
      </pc:sldMasterChg>
    </pc:docChg>
  </pc:docChgLst>
  <pc:docChgLst>
    <pc:chgData name="Robert Haase" userId="4053ae19d436208f" providerId="LiveId" clId="{AE04CE90-B148-499C-962D-440D401DE9CF}"/>
    <pc:docChg chg="custSel addSld delSld modSld modMainMaster">
      <pc:chgData name="Robert Haase" userId="4053ae19d436208f" providerId="LiveId" clId="{AE04CE90-B148-499C-962D-440D401DE9CF}" dt="2021-04-18T08:20:02.725" v="124" actId="20577"/>
      <pc:docMkLst>
        <pc:docMk/>
      </pc:docMkLst>
      <pc:sldChg chg="modSp mod">
        <pc:chgData name="Robert Haase" userId="4053ae19d436208f" providerId="LiveId" clId="{AE04CE90-B148-499C-962D-440D401DE9CF}" dt="2021-04-18T08:17:15.986" v="36" actId="115"/>
        <pc:sldMkLst>
          <pc:docMk/>
          <pc:sldMk cId="2264195651" sldId="585"/>
        </pc:sldMkLst>
        <pc:spChg chg="mod">
          <ac:chgData name="Robert Haase" userId="4053ae19d436208f" providerId="LiveId" clId="{AE04CE90-B148-499C-962D-440D401DE9CF}" dt="2021-04-18T08:16:51.557" v="24" actId="20577"/>
          <ac:spMkLst>
            <pc:docMk/>
            <pc:sldMk cId="2264195651" sldId="585"/>
            <ac:spMk id="2" creationId="{F3666760-A725-4934-8382-95A6C8905673}"/>
          </ac:spMkLst>
        </pc:spChg>
        <pc:spChg chg="mod">
          <ac:chgData name="Robert Haase" userId="4053ae19d436208f" providerId="LiveId" clId="{AE04CE90-B148-499C-962D-440D401DE9CF}" dt="2021-04-18T08:17:15.986" v="36" actId="115"/>
          <ac:spMkLst>
            <pc:docMk/>
            <pc:sldMk cId="2264195651" sldId="585"/>
            <ac:spMk id="3" creationId="{E6613FC3-2B08-43EB-9680-95B0383B8584}"/>
          </ac:spMkLst>
        </pc:spChg>
      </pc:sldChg>
      <pc:sldChg chg="modSp mod">
        <pc:chgData name="Robert Haase" userId="4053ae19d436208f" providerId="LiveId" clId="{AE04CE90-B148-499C-962D-440D401DE9CF}" dt="2021-04-18T08:17:40.567" v="38" actId="115"/>
        <pc:sldMkLst>
          <pc:docMk/>
          <pc:sldMk cId="157669235" sldId="592"/>
        </pc:sldMkLst>
        <pc:spChg chg="mod">
          <ac:chgData name="Robert Haase" userId="4053ae19d436208f" providerId="LiveId" clId="{AE04CE90-B148-499C-962D-440D401DE9CF}" dt="2021-04-18T08:17:40.567" v="38" actId="115"/>
          <ac:spMkLst>
            <pc:docMk/>
            <pc:sldMk cId="157669235" sldId="592"/>
            <ac:spMk id="3" creationId="{EC0C86F2-3EB3-4242-9529-A8B0F6D386C4}"/>
          </ac:spMkLst>
        </pc:spChg>
      </pc:sldChg>
      <pc:sldChg chg="modSp mod">
        <pc:chgData name="Robert Haase" userId="4053ae19d436208f" providerId="LiveId" clId="{AE04CE90-B148-499C-962D-440D401DE9CF}" dt="2021-04-18T08:14:59.925" v="0" actId="20577"/>
        <pc:sldMkLst>
          <pc:docMk/>
          <pc:sldMk cId="3755191875" sldId="609"/>
        </pc:sldMkLst>
        <pc:spChg chg="mod">
          <ac:chgData name="Robert Haase" userId="4053ae19d436208f" providerId="LiveId" clId="{AE04CE90-B148-499C-962D-440D401DE9CF}" dt="2021-04-18T08:14:59.925" v="0" actId="20577"/>
          <ac:spMkLst>
            <pc:docMk/>
            <pc:sldMk cId="3755191875" sldId="609"/>
            <ac:spMk id="3" creationId="{74913A94-BF86-4A27-860D-3585469796E7}"/>
          </ac:spMkLst>
        </pc:spChg>
      </pc:sldChg>
      <pc:sldChg chg="modSp new mod">
        <pc:chgData name="Robert Haase" userId="4053ae19d436208f" providerId="LiveId" clId="{AE04CE90-B148-499C-962D-440D401DE9CF}" dt="2021-04-18T08:19:50.216" v="83" actId="20577"/>
        <pc:sldMkLst>
          <pc:docMk/>
          <pc:sldMk cId="411698952" sldId="612"/>
        </pc:sldMkLst>
        <pc:spChg chg="mod">
          <ac:chgData name="Robert Haase" userId="4053ae19d436208f" providerId="LiveId" clId="{AE04CE90-B148-499C-962D-440D401DE9CF}" dt="2021-04-18T08:19:50.216" v="83" actId="20577"/>
          <ac:spMkLst>
            <pc:docMk/>
            <pc:sldMk cId="411698952" sldId="612"/>
            <ac:spMk id="2" creationId="{1920FDDB-C19F-47BA-8640-BEB2CE427B55}"/>
          </ac:spMkLst>
        </pc:spChg>
      </pc:sldChg>
      <pc:sldChg chg="modSp new mod">
        <pc:chgData name="Robert Haase" userId="4053ae19d436208f" providerId="LiveId" clId="{AE04CE90-B148-499C-962D-440D401DE9CF}" dt="2021-04-18T08:20:02.725" v="124" actId="20577"/>
        <pc:sldMkLst>
          <pc:docMk/>
          <pc:sldMk cId="2708548429" sldId="613"/>
        </pc:sldMkLst>
        <pc:spChg chg="mod">
          <ac:chgData name="Robert Haase" userId="4053ae19d436208f" providerId="LiveId" clId="{AE04CE90-B148-499C-962D-440D401DE9CF}" dt="2021-04-18T08:20:02.725" v="124" actId="20577"/>
          <ac:spMkLst>
            <pc:docMk/>
            <pc:sldMk cId="2708548429" sldId="613"/>
            <ac:spMk id="2" creationId="{6F951A02-77CF-4ECF-A0E3-82D510410ABF}"/>
          </ac:spMkLst>
        </pc:spChg>
      </pc:sldChg>
      <pc:sldChg chg="del mod modShow">
        <pc:chgData name="Robert Haase" userId="4053ae19d436208f" providerId="LiveId" clId="{AE04CE90-B148-499C-962D-440D401DE9CF}" dt="2021-04-18T08:19:31.702" v="40" actId="2696"/>
        <pc:sldMkLst>
          <pc:docMk/>
          <pc:sldMk cId="2620386129" sldId="908"/>
        </pc:sldMkLst>
      </pc:sldChg>
      <pc:sldMasterChg chg="modSldLayout">
        <pc:chgData name="Robert Haase" userId="4053ae19d436208f" providerId="LiveId" clId="{AE04CE90-B148-499C-962D-440D401DE9CF}" dt="2021-04-18T08:15:21.447" v="2" actId="478"/>
        <pc:sldMasterMkLst>
          <pc:docMk/>
          <pc:sldMasterMk cId="1542903674" sldId="2147483654"/>
        </pc:sldMasterMkLst>
        <pc:sldLayoutChg chg="delSp mod">
          <pc:chgData name="Robert Haase" userId="4053ae19d436208f" providerId="LiveId" clId="{AE04CE90-B148-499C-962D-440D401DE9CF}" dt="2021-04-18T08:15:21.447" v="2" actId="478"/>
          <pc:sldLayoutMkLst>
            <pc:docMk/>
            <pc:sldMasterMk cId="1542903674" sldId="2147483654"/>
            <pc:sldLayoutMk cId="437954215" sldId="2147483656"/>
          </pc:sldLayoutMkLst>
          <pc:picChg chg="del">
            <ac:chgData name="Robert Haase" userId="4053ae19d436208f" providerId="LiveId" clId="{AE04CE90-B148-499C-962D-440D401DE9CF}" dt="2021-04-18T08:15:21.447" v="2" actId="478"/>
            <ac:picMkLst>
              <pc:docMk/>
              <pc:sldMasterMk cId="1542903674" sldId="2147483654"/>
              <pc:sldLayoutMk cId="437954215" sldId="2147483656"/>
              <ac:picMk id="11" creationId="{F9257E2A-849E-4AF5-9C46-F9AF0B955AB6}"/>
            </ac:picMkLst>
          </pc:picChg>
          <pc:picChg chg="del">
            <ac:chgData name="Robert Haase" userId="4053ae19d436208f" providerId="LiveId" clId="{AE04CE90-B148-499C-962D-440D401DE9CF}" dt="2021-04-18T08:15:20.015" v="1" actId="478"/>
            <ac:picMkLst>
              <pc:docMk/>
              <pc:sldMasterMk cId="1542903674" sldId="2147483654"/>
              <pc:sldLayoutMk cId="437954215" sldId="2147483656"/>
              <ac:picMk id="12" creationId="{CD0CA6B7-8798-4DB8-9091-D1AA4408792B}"/>
            </ac:picMkLst>
          </pc:picChg>
        </pc:sldLayoutChg>
      </pc:sldMasterChg>
    </pc:docChg>
  </pc:docChgLst>
  <pc:docChgLst>
    <pc:chgData name="Robert Haase" userId="4053ae19d436208f" providerId="LiveId" clId="{BDC38505-5BE8-4B1F-ADE1-9EB880F53374}"/>
    <pc:docChg chg="undo custSel addSld delSld modSld sldOrd">
      <pc:chgData name="Robert Haase" userId="4053ae19d436208f" providerId="LiveId" clId="{BDC38505-5BE8-4B1F-ADE1-9EB880F53374}" dt="2021-04-21T18:19:27.030" v="1786" actId="20577"/>
      <pc:docMkLst>
        <pc:docMk/>
      </pc:docMkLst>
      <pc:sldChg chg="addSp delSp modSp mod">
        <pc:chgData name="Robert Haase" userId="4053ae19d436208f" providerId="LiveId" clId="{BDC38505-5BE8-4B1F-ADE1-9EB880F53374}" dt="2021-04-21T17:54:01.345" v="830" actId="478"/>
        <pc:sldMkLst>
          <pc:docMk/>
          <pc:sldMk cId="3874747380" sldId="487"/>
        </pc:sldMkLst>
        <pc:spChg chg="mod">
          <ac:chgData name="Robert Haase" userId="4053ae19d436208f" providerId="LiveId" clId="{BDC38505-5BE8-4B1F-ADE1-9EB880F53374}" dt="2021-04-21T17:34:57.378" v="414" actId="20577"/>
          <ac:spMkLst>
            <pc:docMk/>
            <pc:sldMk cId="3874747380" sldId="487"/>
            <ac:spMk id="3" creationId="{00000000-0000-0000-0000-000000000000}"/>
          </ac:spMkLst>
        </pc:spChg>
        <pc:spChg chg="add del mod">
          <ac:chgData name="Robert Haase" userId="4053ae19d436208f" providerId="LiveId" clId="{BDC38505-5BE8-4B1F-ADE1-9EB880F53374}" dt="2021-04-21T17:54:01.345" v="830" actId="478"/>
          <ac:spMkLst>
            <pc:docMk/>
            <pc:sldMk cId="3874747380" sldId="487"/>
            <ac:spMk id="9" creationId="{03B26D73-C2B3-48AB-B755-32D493E83E67}"/>
          </ac:spMkLst>
        </pc:spChg>
      </pc:sldChg>
      <pc:sldChg chg="modSp add mod">
        <pc:chgData name="Robert Haase" userId="4053ae19d436208f" providerId="LiveId" clId="{BDC38505-5BE8-4B1F-ADE1-9EB880F53374}" dt="2021-04-21T17:54:20.757" v="835" actId="113"/>
        <pc:sldMkLst>
          <pc:docMk/>
          <pc:sldMk cId="2688042608" sldId="538"/>
        </pc:sldMkLst>
        <pc:spChg chg="mod">
          <ac:chgData name="Robert Haase" userId="4053ae19d436208f" providerId="LiveId" clId="{BDC38505-5BE8-4B1F-ADE1-9EB880F53374}" dt="2021-04-21T17:54:20.757" v="835" actId="113"/>
          <ac:spMkLst>
            <pc:docMk/>
            <pc:sldMk cId="2688042608" sldId="538"/>
            <ac:spMk id="3" creationId="{6BC6CE5B-7D5F-431D-8BE1-DAAAD3E7B101}"/>
          </ac:spMkLst>
        </pc:spChg>
      </pc:sldChg>
      <pc:sldChg chg="addSp modSp mod">
        <pc:chgData name="Robert Haase" userId="4053ae19d436208f" providerId="LiveId" clId="{BDC38505-5BE8-4B1F-ADE1-9EB880F53374}" dt="2021-04-21T17:53:34.296" v="827" actId="20577"/>
        <pc:sldMkLst>
          <pc:docMk/>
          <pc:sldMk cId="3755191875" sldId="609"/>
        </pc:sldMkLst>
        <pc:spChg chg="mod">
          <ac:chgData name="Robert Haase" userId="4053ae19d436208f" providerId="LiveId" clId="{BDC38505-5BE8-4B1F-ADE1-9EB880F53374}" dt="2021-04-21T17:53:34.296" v="827" actId="20577"/>
          <ac:spMkLst>
            <pc:docMk/>
            <pc:sldMk cId="3755191875" sldId="609"/>
            <ac:spMk id="3" creationId="{74913A94-BF86-4A27-860D-3585469796E7}"/>
          </ac:spMkLst>
        </pc:spChg>
        <pc:spChg chg="add mod">
          <ac:chgData name="Robert Haase" userId="4053ae19d436208f" providerId="LiveId" clId="{BDC38505-5BE8-4B1F-ADE1-9EB880F53374}" dt="2021-04-21T17:12:04.748" v="96" actId="20577"/>
          <ac:spMkLst>
            <pc:docMk/>
            <pc:sldMk cId="3755191875" sldId="609"/>
            <ac:spMk id="4" creationId="{FCEEC18B-ADE6-458B-9F74-B6351265BB4D}"/>
          </ac:spMkLst>
        </pc:spChg>
        <pc:picChg chg="add mod">
          <ac:chgData name="Robert Haase" userId="4053ae19d436208f" providerId="LiveId" clId="{BDC38505-5BE8-4B1F-ADE1-9EB880F53374}" dt="2021-04-21T17:33:24.233" v="410" actId="1076"/>
          <ac:picMkLst>
            <pc:docMk/>
            <pc:sldMk cId="3755191875" sldId="609"/>
            <ac:picMk id="5" creationId="{AA496218-C63C-4D92-AC41-B5FA6460F860}"/>
          </ac:picMkLst>
        </pc:picChg>
        <pc:picChg chg="add mod">
          <ac:chgData name="Robert Haase" userId="4053ae19d436208f" providerId="LiveId" clId="{BDC38505-5BE8-4B1F-ADE1-9EB880F53374}" dt="2021-04-21T17:33:24.233" v="410" actId="1076"/>
          <ac:picMkLst>
            <pc:docMk/>
            <pc:sldMk cId="3755191875" sldId="609"/>
            <ac:picMk id="6" creationId="{705E72F9-8534-43AB-A456-1C64F1EDB6B0}"/>
          </ac:picMkLst>
        </pc:picChg>
        <pc:picChg chg="add mod">
          <ac:chgData name="Robert Haase" userId="4053ae19d436208f" providerId="LiveId" clId="{BDC38505-5BE8-4B1F-ADE1-9EB880F53374}" dt="2021-04-21T17:33:24.233" v="410" actId="1076"/>
          <ac:picMkLst>
            <pc:docMk/>
            <pc:sldMk cId="3755191875" sldId="609"/>
            <ac:picMk id="7" creationId="{775330B3-43CB-4404-AA72-4DCA9DE68893}"/>
          </ac:picMkLst>
        </pc:picChg>
      </pc:sldChg>
      <pc:sldChg chg="addSp modSp mod">
        <pc:chgData name="Robert Haase" userId="4053ae19d436208f" providerId="LiveId" clId="{BDC38505-5BE8-4B1F-ADE1-9EB880F53374}" dt="2021-04-21T17:15:54.421" v="135" actId="20577"/>
        <pc:sldMkLst>
          <pc:docMk/>
          <pc:sldMk cId="1274887915" sldId="610"/>
        </pc:sldMkLst>
        <pc:spChg chg="add mod">
          <ac:chgData name="Robert Haase" userId="4053ae19d436208f" providerId="LiveId" clId="{BDC38505-5BE8-4B1F-ADE1-9EB880F53374}" dt="2021-04-21T17:15:54.421" v="135" actId="20577"/>
          <ac:spMkLst>
            <pc:docMk/>
            <pc:sldMk cId="1274887915" sldId="610"/>
            <ac:spMk id="7" creationId="{D74E5424-9AF1-4DCE-A396-0A0AEAB644B0}"/>
          </ac:spMkLst>
        </pc:spChg>
      </pc:sldChg>
      <pc:sldChg chg="addSp delSp modSp mod">
        <pc:chgData name="Robert Haase" userId="4053ae19d436208f" providerId="LiveId" clId="{BDC38505-5BE8-4B1F-ADE1-9EB880F53374}" dt="2021-04-21T17:15:58.528" v="136" actId="20577"/>
        <pc:sldMkLst>
          <pc:docMk/>
          <pc:sldMk cId="2701886146" sldId="611"/>
        </pc:sldMkLst>
        <pc:spChg chg="del">
          <ac:chgData name="Robert Haase" userId="4053ae19d436208f" providerId="LiveId" clId="{BDC38505-5BE8-4B1F-ADE1-9EB880F53374}" dt="2021-04-21T17:15:29.837" v="126" actId="478"/>
          <ac:spMkLst>
            <pc:docMk/>
            <pc:sldMk cId="2701886146" sldId="611"/>
            <ac:spMk id="14" creationId="{0A899AA0-9620-4358-BB73-624FCB721E2E}"/>
          </ac:spMkLst>
        </pc:spChg>
        <pc:spChg chg="add mod ord">
          <ac:chgData name="Robert Haase" userId="4053ae19d436208f" providerId="LiveId" clId="{BDC38505-5BE8-4B1F-ADE1-9EB880F53374}" dt="2021-04-21T17:15:58.528" v="136" actId="20577"/>
          <ac:spMkLst>
            <pc:docMk/>
            <pc:sldMk cId="2701886146" sldId="611"/>
            <ac:spMk id="15" creationId="{B563E014-D024-46B1-BF14-426D9F78FBD1}"/>
          </ac:spMkLst>
        </pc:spChg>
      </pc:sldChg>
      <pc:sldChg chg="del">
        <pc:chgData name="Robert Haase" userId="4053ae19d436208f" providerId="LiveId" clId="{BDC38505-5BE8-4B1F-ADE1-9EB880F53374}" dt="2021-04-21T17:11:21.317" v="18" actId="47"/>
        <pc:sldMkLst>
          <pc:docMk/>
          <pc:sldMk cId="411698952" sldId="612"/>
        </pc:sldMkLst>
      </pc:sldChg>
      <pc:sldChg chg="addSp delSp modSp mod modAnim">
        <pc:chgData name="Robert Haase" userId="4053ae19d436208f" providerId="LiveId" clId="{BDC38505-5BE8-4B1F-ADE1-9EB880F53374}" dt="2021-04-21T17:55:31.202" v="860" actId="1076"/>
        <pc:sldMkLst>
          <pc:docMk/>
          <pc:sldMk cId="2708548429" sldId="613"/>
        </pc:sldMkLst>
        <pc:spChg chg="mod">
          <ac:chgData name="Robert Haase" userId="4053ae19d436208f" providerId="LiveId" clId="{BDC38505-5BE8-4B1F-ADE1-9EB880F53374}" dt="2021-04-21T17:26:25.287" v="270" actId="20577"/>
          <ac:spMkLst>
            <pc:docMk/>
            <pc:sldMk cId="2708548429" sldId="613"/>
            <ac:spMk id="2" creationId="{6F951A02-77CF-4ECF-A0E3-82D510410ABF}"/>
          </ac:spMkLst>
        </pc:spChg>
        <pc:spChg chg="mod">
          <ac:chgData name="Robert Haase" userId="4053ae19d436208f" providerId="LiveId" clId="{BDC38505-5BE8-4B1F-ADE1-9EB880F53374}" dt="2021-04-21T17:26:38.693" v="312" actId="20577"/>
          <ac:spMkLst>
            <pc:docMk/>
            <pc:sldMk cId="2708548429" sldId="613"/>
            <ac:spMk id="3" creationId="{77E90D60-2BA5-4DCF-BD97-34B9AD8B6289}"/>
          </ac:spMkLst>
        </pc:spChg>
        <pc:spChg chg="add del">
          <ac:chgData name="Robert Haase" userId="4053ae19d436208f" providerId="LiveId" clId="{BDC38505-5BE8-4B1F-ADE1-9EB880F53374}" dt="2021-04-21T17:31:08.083" v="401" actId="478"/>
          <ac:spMkLst>
            <pc:docMk/>
            <pc:sldMk cId="2708548429" sldId="613"/>
            <ac:spMk id="17" creationId="{F72F7130-FB37-4852-AEC3-F396C6EB167A}"/>
          </ac:spMkLst>
        </pc:spChg>
        <pc:spChg chg="add mod">
          <ac:chgData name="Robert Haase" userId="4053ae19d436208f" providerId="LiveId" clId="{BDC38505-5BE8-4B1F-ADE1-9EB880F53374}" dt="2021-04-21T17:31:15.080" v="402"/>
          <ac:spMkLst>
            <pc:docMk/>
            <pc:sldMk cId="2708548429" sldId="613"/>
            <ac:spMk id="18" creationId="{F9A4650D-34D3-4C75-9A36-AC886915D249}"/>
          </ac:spMkLst>
        </pc:spChg>
        <pc:spChg chg="add mod">
          <ac:chgData name="Robert Haase" userId="4053ae19d436208f" providerId="LiveId" clId="{BDC38505-5BE8-4B1F-ADE1-9EB880F53374}" dt="2021-04-21T17:55:31.202" v="860" actId="1076"/>
          <ac:spMkLst>
            <pc:docMk/>
            <pc:sldMk cId="2708548429" sldId="613"/>
            <ac:spMk id="19" creationId="{ACFA4DC8-F21B-4C24-A7F6-118562E6550C}"/>
          </ac:spMkLst>
        </pc:spChg>
        <pc:picChg chg="add mod">
          <ac:chgData name="Robert Haase" userId="4053ae19d436208f" providerId="LiveId" clId="{BDC38505-5BE8-4B1F-ADE1-9EB880F53374}" dt="2021-04-21T17:26:28.661" v="271" actId="1076"/>
          <ac:picMkLst>
            <pc:docMk/>
            <pc:sldMk cId="2708548429" sldId="613"/>
            <ac:picMk id="5" creationId="{E71D1E84-E728-48E3-A10D-E87F471A0F45}"/>
          </ac:picMkLst>
        </pc:picChg>
        <pc:picChg chg="add mod">
          <ac:chgData name="Robert Haase" userId="4053ae19d436208f" providerId="LiveId" clId="{BDC38505-5BE8-4B1F-ADE1-9EB880F53374}" dt="2021-04-21T17:26:55.275" v="318" actId="1076"/>
          <ac:picMkLst>
            <pc:docMk/>
            <pc:sldMk cId="2708548429" sldId="613"/>
            <ac:picMk id="7" creationId="{3DC1BE9D-DE91-46C9-8F59-F293E57BC896}"/>
          </ac:picMkLst>
        </pc:picChg>
        <pc:picChg chg="add mod">
          <ac:chgData name="Robert Haase" userId="4053ae19d436208f" providerId="LiveId" clId="{BDC38505-5BE8-4B1F-ADE1-9EB880F53374}" dt="2021-04-21T17:26:45.333" v="313" actId="1076"/>
          <ac:picMkLst>
            <pc:docMk/>
            <pc:sldMk cId="2708548429" sldId="613"/>
            <ac:picMk id="9" creationId="{44AAD386-16D7-41F6-B223-EA3FEA77968B}"/>
          </ac:picMkLst>
        </pc:picChg>
        <pc:picChg chg="add mod">
          <ac:chgData name="Robert Haase" userId="4053ae19d436208f" providerId="LiveId" clId="{BDC38505-5BE8-4B1F-ADE1-9EB880F53374}" dt="2021-04-21T17:26:45.333" v="313" actId="1076"/>
          <ac:picMkLst>
            <pc:docMk/>
            <pc:sldMk cId="2708548429" sldId="613"/>
            <ac:picMk id="11" creationId="{A56FA3CF-F40C-4430-8310-286955C5B9AE}"/>
          </ac:picMkLst>
        </pc:picChg>
        <pc:picChg chg="add mod">
          <ac:chgData name="Robert Haase" userId="4053ae19d436208f" providerId="LiveId" clId="{BDC38505-5BE8-4B1F-ADE1-9EB880F53374}" dt="2021-04-21T17:26:51.664" v="315" actId="1076"/>
          <ac:picMkLst>
            <pc:docMk/>
            <pc:sldMk cId="2708548429" sldId="613"/>
            <ac:picMk id="13" creationId="{68056940-3223-4EA0-B924-A1EC5BEA6558}"/>
          </ac:picMkLst>
        </pc:picChg>
        <pc:picChg chg="add mod">
          <ac:chgData name="Robert Haase" userId="4053ae19d436208f" providerId="LiveId" clId="{BDC38505-5BE8-4B1F-ADE1-9EB880F53374}" dt="2021-04-21T17:26:54.400" v="317" actId="1076"/>
          <ac:picMkLst>
            <pc:docMk/>
            <pc:sldMk cId="2708548429" sldId="613"/>
            <ac:picMk id="15" creationId="{4975083B-B244-43BC-ABAA-F09CE0ED1C0B}"/>
          </ac:picMkLst>
        </pc:picChg>
      </pc:sldChg>
      <pc:sldChg chg="addSp delSp modSp add mod ord">
        <pc:chgData name="Robert Haase" userId="4053ae19d436208f" providerId="LiveId" clId="{BDC38505-5BE8-4B1F-ADE1-9EB880F53374}" dt="2021-04-21T17:55:24.905" v="858" actId="14100"/>
        <pc:sldMkLst>
          <pc:docMk/>
          <pc:sldMk cId="2903471209" sldId="614"/>
        </pc:sldMkLst>
        <pc:spChg chg="mod">
          <ac:chgData name="Robert Haase" userId="4053ae19d436208f" providerId="LiveId" clId="{BDC38505-5BE8-4B1F-ADE1-9EB880F53374}" dt="2021-04-21T17:27:41.909" v="327" actId="20577"/>
          <ac:spMkLst>
            <pc:docMk/>
            <pc:sldMk cId="2903471209" sldId="614"/>
            <ac:spMk id="2" creationId="{6F951A02-77CF-4ECF-A0E3-82D510410ABF}"/>
          </ac:spMkLst>
        </pc:spChg>
        <pc:spChg chg="add del mod">
          <ac:chgData name="Robert Haase" userId="4053ae19d436208f" providerId="LiveId" clId="{BDC38505-5BE8-4B1F-ADE1-9EB880F53374}" dt="2021-04-21T17:17:51.477" v="188" actId="20577"/>
          <ac:spMkLst>
            <pc:docMk/>
            <pc:sldMk cId="2903471209" sldId="614"/>
            <ac:spMk id="3" creationId="{77E90D60-2BA5-4DCF-BD97-34B9AD8B6289}"/>
          </ac:spMkLst>
        </pc:spChg>
        <pc:spChg chg="add mod">
          <ac:chgData name="Robert Haase" userId="4053ae19d436208f" providerId="LiveId" clId="{BDC38505-5BE8-4B1F-ADE1-9EB880F53374}" dt="2021-04-21T17:18:19.931" v="192"/>
          <ac:spMkLst>
            <pc:docMk/>
            <pc:sldMk cId="2903471209" sldId="614"/>
            <ac:spMk id="8" creationId="{F9758681-DC08-491A-8C63-C269F8A8B811}"/>
          </ac:spMkLst>
        </pc:spChg>
        <pc:spChg chg="add mod">
          <ac:chgData name="Robert Haase" userId="4053ae19d436208f" providerId="LiveId" clId="{BDC38505-5BE8-4B1F-ADE1-9EB880F53374}" dt="2021-04-21T17:27:31.014" v="323" actId="1076"/>
          <ac:spMkLst>
            <pc:docMk/>
            <pc:sldMk cId="2903471209" sldId="614"/>
            <ac:spMk id="9" creationId="{ABC8F801-C7AB-4ED3-90D6-3F291C55BCAA}"/>
          </ac:spMkLst>
        </pc:spChg>
        <pc:spChg chg="add del mod">
          <ac:chgData name="Robert Haase" userId="4053ae19d436208f" providerId="LiveId" clId="{BDC38505-5BE8-4B1F-ADE1-9EB880F53374}" dt="2021-04-21T17:29:23.917" v="329"/>
          <ac:spMkLst>
            <pc:docMk/>
            <pc:sldMk cId="2903471209" sldId="614"/>
            <ac:spMk id="10" creationId="{8E175200-505E-41A6-882D-21E44AE52AE9}"/>
          </ac:spMkLst>
        </pc:spChg>
        <pc:spChg chg="mod">
          <ac:chgData name="Robert Haase" userId="4053ae19d436208f" providerId="LiveId" clId="{BDC38505-5BE8-4B1F-ADE1-9EB880F53374}" dt="2021-04-21T17:29:20.730" v="328"/>
          <ac:spMkLst>
            <pc:docMk/>
            <pc:sldMk cId="2903471209" sldId="614"/>
            <ac:spMk id="15" creationId="{8EF0052A-CAD0-4C5C-8DBB-382322F7CE17}"/>
          </ac:spMkLst>
        </pc:spChg>
        <pc:spChg chg="add del mod">
          <ac:chgData name="Robert Haase" userId="4053ae19d436208f" providerId="LiveId" clId="{BDC38505-5BE8-4B1F-ADE1-9EB880F53374}" dt="2021-04-21T17:29:23.917" v="329"/>
          <ac:spMkLst>
            <pc:docMk/>
            <pc:sldMk cId="2903471209" sldId="614"/>
            <ac:spMk id="17" creationId="{1B5C168E-38E2-4D72-9952-EBA351EFD977}"/>
          </ac:spMkLst>
        </pc:spChg>
        <pc:spChg chg="add del mod">
          <ac:chgData name="Robert Haase" userId="4053ae19d436208f" providerId="LiveId" clId="{BDC38505-5BE8-4B1F-ADE1-9EB880F53374}" dt="2021-04-21T17:29:23.917" v="329"/>
          <ac:spMkLst>
            <pc:docMk/>
            <pc:sldMk cId="2903471209" sldId="614"/>
            <ac:spMk id="18" creationId="{E6F5D029-30F9-4DB3-AC2C-CF9183B49E4C}"/>
          </ac:spMkLst>
        </pc:spChg>
        <pc:spChg chg="add del mod">
          <ac:chgData name="Robert Haase" userId="4053ae19d436208f" providerId="LiveId" clId="{BDC38505-5BE8-4B1F-ADE1-9EB880F53374}" dt="2021-04-21T17:29:23.917" v="329"/>
          <ac:spMkLst>
            <pc:docMk/>
            <pc:sldMk cId="2903471209" sldId="614"/>
            <ac:spMk id="19" creationId="{08B3A348-B089-4FC1-B45A-568EF6D960D8}"/>
          </ac:spMkLst>
        </pc:spChg>
        <pc:spChg chg="add mod">
          <ac:chgData name="Robert Haase" userId="4053ae19d436208f" providerId="LiveId" clId="{BDC38505-5BE8-4B1F-ADE1-9EB880F53374}" dt="2021-04-21T17:55:24.905" v="858" actId="14100"/>
          <ac:spMkLst>
            <pc:docMk/>
            <pc:sldMk cId="2903471209" sldId="614"/>
            <ac:spMk id="20" creationId="{6D842E68-5FB9-4F8A-BC03-D5F3C67A7CB4}"/>
          </ac:spMkLst>
        </pc:spChg>
        <pc:grpChg chg="add del mod">
          <ac:chgData name="Robert Haase" userId="4053ae19d436208f" providerId="LiveId" clId="{BDC38505-5BE8-4B1F-ADE1-9EB880F53374}" dt="2021-04-21T17:29:23.917" v="329"/>
          <ac:grpSpMkLst>
            <pc:docMk/>
            <pc:sldMk cId="2903471209" sldId="614"/>
            <ac:grpSpMk id="11" creationId="{53BF6569-40C2-4CDB-AD5A-162A373A1A99}"/>
          </ac:grpSpMkLst>
        </pc:grpChg>
        <pc:picChg chg="add del mod ord">
          <ac:chgData name="Robert Haase" userId="4053ae19d436208f" providerId="LiveId" clId="{BDC38505-5BE8-4B1F-ADE1-9EB880F53374}" dt="2021-04-21T17:17:40.964" v="150" actId="22"/>
          <ac:picMkLst>
            <pc:docMk/>
            <pc:sldMk cId="2903471209" sldId="614"/>
            <ac:picMk id="5" creationId="{3E97B9B0-A4B4-4ECD-9320-2E9EDEF50726}"/>
          </ac:picMkLst>
        </pc:picChg>
        <pc:picChg chg="add mod">
          <ac:chgData name="Robert Haase" userId="4053ae19d436208f" providerId="LiveId" clId="{BDC38505-5BE8-4B1F-ADE1-9EB880F53374}" dt="2021-04-21T17:18:10.587" v="191" actId="14100"/>
          <ac:picMkLst>
            <pc:docMk/>
            <pc:sldMk cId="2903471209" sldId="614"/>
            <ac:picMk id="7" creationId="{F0EDD0A1-797B-49ED-8176-DD974D185A81}"/>
          </ac:picMkLst>
        </pc:picChg>
        <pc:picChg chg="mod">
          <ac:chgData name="Robert Haase" userId="4053ae19d436208f" providerId="LiveId" clId="{BDC38505-5BE8-4B1F-ADE1-9EB880F53374}" dt="2021-04-21T17:29:20.730" v="328"/>
          <ac:picMkLst>
            <pc:docMk/>
            <pc:sldMk cId="2903471209" sldId="614"/>
            <ac:picMk id="12" creationId="{5EF0878D-408A-44DA-AFAC-DDC3A48F28AB}"/>
          </ac:picMkLst>
        </pc:picChg>
        <pc:picChg chg="mod">
          <ac:chgData name="Robert Haase" userId="4053ae19d436208f" providerId="LiveId" clId="{BDC38505-5BE8-4B1F-ADE1-9EB880F53374}" dt="2021-04-21T17:29:20.730" v="328"/>
          <ac:picMkLst>
            <pc:docMk/>
            <pc:sldMk cId="2903471209" sldId="614"/>
            <ac:picMk id="13" creationId="{D802BFDB-7B83-4598-971C-1D58BBC2302E}"/>
          </ac:picMkLst>
        </pc:picChg>
        <pc:picChg chg="mod">
          <ac:chgData name="Robert Haase" userId="4053ae19d436208f" providerId="LiveId" clId="{BDC38505-5BE8-4B1F-ADE1-9EB880F53374}" dt="2021-04-21T17:29:20.730" v="328"/>
          <ac:picMkLst>
            <pc:docMk/>
            <pc:sldMk cId="2903471209" sldId="614"/>
            <ac:picMk id="14" creationId="{39A06994-41A1-422B-A839-60C188AB3D9E}"/>
          </ac:picMkLst>
        </pc:picChg>
        <pc:picChg chg="mod">
          <ac:chgData name="Robert Haase" userId="4053ae19d436208f" providerId="LiveId" clId="{BDC38505-5BE8-4B1F-ADE1-9EB880F53374}" dt="2021-04-21T17:29:20.730" v="328"/>
          <ac:picMkLst>
            <pc:docMk/>
            <pc:sldMk cId="2903471209" sldId="614"/>
            <ac:picMk id="16" creationId="{CB9818E4-B4AA-4311-8A5F-BF2CE16C80C8}"/>
          </ac:picMkLst>
        </pc:picChg>
      </pc:sldChg>
      <pc:sldChg chg="modSp add mod">
        <pc:chgData name="Robert Haase" userId="4053ae19d436208f" providerId="LiveId" clId="{BDC38505-5BE8-4B1F-ADE1-9EB880F53374}" dt="2021-04-14T11:50:06.761" v="17" actId="20577"/>
        <pc:sldMkLst>
          <pc:docMk/>
          <pc:sldMk cId="2620386129" sldId="908"/>
        </pc:sldMkLst>
        <pc:spChg chg="mod">
          <ac:chgData name="Robert Haase" userId="4053ae19d436208f" providerId="LiveId" clId="{BDC38505-5BE8-4B1F-ADE1-9EB880F53374}" dt="2021-04-14T11:50:06.761" v="17" actId="20577"/>
          <ac:spMkLst>
            <pc:docMk/>
            <pc:sldMk cId="2620386129" sldId="908"/>
            <ac:spMk id="2" creationId="{322E0C59-B7B4-43CF-B355-C239008F5174}"/>
          </ac:spMkLst>
        </pc:spChg>
      </pc:sldChg>
      <pc:sldChg chg="addSp delSp modSp add mod">
        <pc:chgData name="Robert Haase" userId="4053ae19d436208f" providerId="LiveId" clId="{BDC38505-5BE8-4B1F-ADE1-9EB880F53374}" dt="2021-04-21T18:09:08.904" v="1527" actId="1076"/>
        <pc:sldMkLst>
          <pc:docMk/>
          <pc:sldMk cId="3413921078" sldId="911"/>
        </pc:sldMkLst>
        <pc:spChg chg="mod">
          <ac:chgData name="Robert Haase" userId="4053ae19d436208f" providerId="LiveId" clId="{BDC38505-5BE8-4B1F-ADE1-9EB880F53374}" dt="2021-04-21T18:08:59.257" v="1498" actId="20577"/>
          <ac:spMkLst>
            <pc:docMk/>
            <pc:sldMk cId="3413921078" sldId="911"/>
            <ac:spMk id="3" creationId="{87F87429-A4E2-43BD-BB5A-87AB9BB396BF}"/>
          </ac:spMkLst>
        </pc:spChg>
        <pc:spChg chg="del">
          <ac:chgData name="Robert Haase" userId="4053ae19d436208f" providerId="LiveId" clId="{BDC38505-5BE8-4B1F-ADE1-9EB880F53374}" dt="2021-04-21T17:56:44.923" v="863" actId="478"/>
          <ac:spMkLst>
            <pc:docMk/>
            <pc:sldMk cId="3413921078" sldId="911"/>
            <ac:spMk id="6" creationId="{0EE7D743-ED88-4E99-8035-507271625F33}"/>
          </ac:spMkLst>
        </pc:spChg>
        <pc:spChg chg="del">
          <ac:chgData name="Robert Haase" userId="4053ae19d436208f" providerId="LiveId" clId="{BDC38505-5BE8-4B1F-ADE1-9EB880F53374}" dt="2021-04-21T17:56:44.923" v="863" actId="478"/>
          <ac:spMkLst>
            <pc:docMk/>
            <pc:sldMk cId="3413921078" sldId="911"/>
            <ac:spMk id="15" creationId="{52C483F6-30CB-4C04-871C-AF83B7064648}"/>
          </ac:spMkLst>
        </pc:spChg>
        <pc:spChg chg="add del">
          <ac:chgData name="Robert Haase" userId="4053ae19d436208f" providerId="LiveId" clId="{BDC38505-5BE8-4B1F-ADE1-9EB880F53374}" dt="2021-04-21T17:59:59.653" v="950" actId="478"/>
          <ac:spMkLst>
            <pc:docMk/>
            <pc:sldMk cId="3413921078" sldId="911"/>
            <ac:spMk id="17" creationId="{050DCF8D-B923-4E2B-BC5C-81CAFE82E5F6}"/>
          </ac:spMkLst>
        </pc:spChg>
        <pc:spChg chg="add mod">
          <ac:chgData name="Robert Haase" userId="4053ae19d436208f" providerId="LiveId" clId="{BDC38505-5BE8-4B1F-ADE1-9EB880F53374}" dt="2021-04-21T18:09:05.341" v="1526" actId="1038"/>
          <ac:spMkLst>
            <pc:docMk/>
            <pc:sldMk cId="3413921078" sldId="911"/>
            <ac:spMk id="21" creationId="{F78C6982-90AA-4F16-A188-DA96F36AA79C}"/>
          </ac:spMkLst>
        </pc:spChg>
        <pc:picChg chg="del">
          <ac:chgData name="Robert Haase" userId="4053ae19d436208f" providerId="LiveId" clId="{BDC38505-5BE8-4B1F-ADE1-9EB880F53374}" dt="2021-04-21T17:56:41.627" v="862" actId="478"/>
          <ac:picMkLst>
            <pc:docMk/>
            <pc:sldMk cId="3413921078" sldId="911"/>
            <ac:picMk id="5" creationId="{4D0C9892-22CA-44DC-9112-EBF113CB9423}"/>
          </ac:picMkLst>
        </pc:picChg>
        <pc:picChg chg="add del mod">
          <ac:chgData name="Robert Haase" userId="4053ae19d436208f" providerId="LiveId" clId="{BDC38505-5BE8-4B1F-ADE1-9EB880F53374}" dt="2021-04-21T17:58:00.208" v="941" actId="478"/>
          <ac:picMkLst>
            <pc:docMk/>
            <pc:sldMk cId="3413921078" sldId="911"/>
            <ac:picMk id="7" creationId="{E208D74D-2806-4093-A386-7595D552545A}"/>
          </ac:picMkLst>
        </pc:picChg>
        <pc:picChg chg="del">
          <ac:chgData name="Robert Haase" userId="4053ae19d436208f" providerId="LiveId" clId="{BDC38505-5BE8-4B1F-ADE1-9EB880F53374}" dt="2021-04-21T17:57:13.490" v="936" actId="478"/>
          <ac:picMkLst>
            <pc:docMk/>
            <pc:sldMk cId="3413921078" sldId="911"/>
            <ac:picMk id="8" creationId="{E405D030-8FA3-4EF3-B2C6-0012FB02C656}"/>
          </ac:picMkLst>
        </pc:picChg>
        <pc:picChg chg="add del mod">
          <ac:chgData name="Robert Haase" userId="4053ae19d436208f" providerId="LiveId" clId="{BDC38505-5BE8-4B1F-ADE1-9EB880F53374}" dt="2021-04-21T17:59:36.530" v="948" actId="478"/>
          <ac:picMkLst>
            <pc:docMk/>
            <pc:sldMk cId="3413921078" sldId="911"/>
            <ac:picMk id="10" creationId="{3118EAFC-1039-40A5-9E14-E0C578A01BC3}"/>
          </ac:picMkLst>
        </pc:picChg>
        <pc:picChg chg="del mod">
          <ac:chgData name="Robert Haase" userId="4053ae19d436208f" providerId="LiveId" clId="{BDC38505-5BE8-4B1F-ADE1-9EB880F53374}" dt="2021-04-21T18:01:09.977" v="951" actId="478"/>
          <ac:picMkLst>
            <pc:docMk/>
            <pc:sldMk cId="3413921078" sldId="911"/>
            <ac:picMk id="12" creationId="{DF7C6CFF-E62A-49B4-BF4E-358CA4DE9A50}"/>
          </ac:picMkLst>
        </pc:picChg>
        <pc:picChg chg="del">
          <ac:chgData name="Robert Haase" userId="4053ae19d436208f" providerId="LiveId" clId="{BDC38505-5BE8-4B1F-ADE1-9EB880F53374}" dt="2021-04-21T17:56:44.923" v="863" actId="478"/>
          <ac:picMkLst>
            <pc:docMk/>
            <pc:sldMk cId="3413921078" sldId="911"/>
            <ac:picMk id="14" creationId="{82A92EDC-5AC8-45CE-9500-34F38A81F054}"/>
          </ac:picMkLst>
        </pc:picChg>
        <pc:picChg chg="add mod">
          <ac:chgData name="Robert Haase" userId="4053ae19d436208f" providerId="LiveId" clId="{BDC38505-5BE8-4B1F-ADE1-9EB880F53374}" dt="2021-04-21T18:09:08.904" v="1527" actId="1076"/>
          <ac:picMkLst>
            <pc:docMk/>
            <pc:sldMk cId="3413921078" sldId="911"/>
            <ac:picMk id="18" creationId="{030C0FBF-992D-4604-8AC0-7D3A8AF5EDF7}"/>
          </ac:picMkLst>
        </pc:picChg>
        <pc:picChg chg="add mod">
          <ac:chgData name="Robert Haase" userId="4053ae19d436208f" providerId="LiveId" clId="{BDC38505-5BE8-4B1F-ADE1-9EB880F53374}" dt="2021-04-21T18:09:05.341" v="1526" actId="1038"/>
          <ac:picMkLst>
            <pc:docMk/>
            <pc:sldMk cId="3413921078" sldId="911"/>
            <ac:picMk id="20" creationId="{FAAC9349-B908-4675-8386-D8BC6BA89802}"/>
          </ac:picMkLst>
        </pc:picChg>
      </pc:sldChg>
      <pc:sldChg chg="add">
        <pc:chgData name="Robert Haase" userId="4053ae19d436208f" providerId="LiveId" clId="{BDC38505-5BE8-4B1F-ADE1-9EB880F53374}" dt="2021-04-21T17:54:10.710" v="831"/>
        <pc:sldMkLst>
          <pc:docMk/>
          <pc:sldMk cId="66697222" sldId="914"/>
        </pc:sldMkLst>
      </pc:sldChg>
      <pc:sldChg chg="addSp delSp modSp add mod modClrScheme chgLayout">
        <pc:chgData name="Robert Haase" userId="4053ae19d436208f" providerId="LiveId" clId="{BDC38505-5BE8-4B1F-ADE1-9EB880F53374}" dt="2021-04-21T18:15:40.943" v="1701" actId="20577"/>
        <pc:sldMkLst>
          <pc:docMk/>
          <pc:sldMk cId="161977739" sldId="956"/>
        </pc:sldMkLst>
        <pc:spChg chg="mod ord">
          <ac:chgData name="Robert Haase" userId="4053ae19d436208f" providerId="LiveId" clId="{BDC38505-5BE8-4B1F-ADE1-9EB880F53374}" dt="2021-04-21T18:15:40.943" v="1701" actId="20577"/>
          <ac:spMkLst>
            <pc:docMk/>
            <pc:sldMk cId="161977739" sldId="956"/>
            <ac:spMk id="2" creationId="{582E7184-1EFB-4471-850D-554DA912A891}"/>
          </ac:spMkLst>
        </pc:spChg>
        <pc:spChg chg="mod ord">
          <ac:chgData name="Robert Haase" userId="4053ae19d436208f" providerId="LiveId" clId="{BDC38505-5BE8-4B1F-ADE1-9EB880F53374}" dt="2021-04-21T18:14:55.812" v="1644" actId="700"/>
          <ac:spMkLst>
            <pc:docMk/>
            <pc:sldMk cId="161977739" sldId="956"/>
            <ac:spMk id="4" creationId="{5D5F68CE-A04C-410A-9DF3-88B0EFD00DD3}"/>
          </ac:spMkLst>
        </pc:spChg>
        <pc:spChg chg="mod">
          <ac:chgData name="Robert Haase" userId="4053ae19d436208f" providerId="LiveId" clId="{BDC38505-5BE8-4B1F-ADE1-9EB880F53374}" dt="2021-04-21T18:15:10.789" v="1648" actId="13822"/>
          <ac:spMkLst>
            <pc:docMk/>
            <pc:sldMk cId="161977739" sldId="956"/>
            <ac:spMk id="10" creationId="{C9DF288A-DE82-4460-8269-07338780C964}"/>
          </ac:spMkLst>
        </pc:spChg>
        <pc:spChg chg="mod ord">
          <ac:chgData name="Robert Haase" userId="4053ae19d436208f" providerId="LiveId" clId="{BDC38505-5BE8-4B1F-ADE1-9EB880F53374}" dt="2021-04-21T18:14:55.812" v="1644" actId="700"/>
          <ac:spMkLst>
            <pc:docMk/>
            <pc:sldMk cId="161977739" sldId="956"/>
            <ac:spMk id="11" creationId="{F8A32036-5A14-4D93-A656-534EB0D13BCD}"/>
          </ac:spMkLst>
        </pc:spChg>
        <pc:spChg chg="del">
          <ac:chgData name="Robert Haase" userId="4053ae19d436208f" providerId="LiveId" clId="{BDC38505-5BE8-4B1F-ADE1-9EB880F53374}" dt="2021-04-21T18:14:59.512" v="1646" actId="478"/>
          <ac:spMkLst>
            <pc:docMk/>
            <pc:sldMk cId="161977739" sldId="956"/>
            <ac:spMk id="12" creationId="{857C9FB2-D70A-46C0-A94E-C7A42254349B}"/>
          </ac:spMkLst>
        </pc:spChg>
        <pc:spChg chg="add mod">
          <ac:chgData name="Robert Haase" userId="4053ae19d436208f" providerId="LiveId" clId="{BDC38505-5BE8-4B1F-ADE1-9EB880F53374}" dt="2021-04-21T18:15:04.228" v="1647"/>
          <ac:spMkLst>
            <pc:docMk/>
            <pc:sldMk cId="161977739" sldId="956"/>
            <ac:spMk id="13" creationId="{5939FBD8-DA1E-42B2-B1F8-1BA63E8A50AC}"/>
          </ac:spMkLst>
        </pc:spChg>
      </pc:sldChg>
      <pc:sldChg chg="modSp add del mod modClrScheme chgLayout">
        <pc:chgData name="Robert Haase" userId="4053ae19d436208f" providerId="LiveId" clId="{BDC38505-5BE8-4B1F-ADE1-9EB880F53374}" dt="2021-04-21T17:30:16.995" v="373" actId="2696"/>
        <pc:sldMkLst>
          <pc:docMk/>
          <pc:sldMk cId="746580695" sldId="1008"/>
        </pc:sldMkLst>
        <pc:spChg chg="mod ord">
          <ac:chgData name="Robert Haase" userId="4053ae19d436208f" providerId="LiveId" clId="{BDC38505-5BE8-4B1F-ADE1-9EB880F53374}" dt="2021-04-21T17:29:37.951" v="332" actId="700"/>
          <ac:spMkLst>
            <pc:docMk/>
            <pc:sldMk cId="746580695" sldId="1008"/>
            <ac:spMk id="2" creationId="{3ACEA973-3BE8-4F83-A72E-17D3D4474695}"/>
          </ac:spMkLst>
        </pc:spChg>
        <pc:spChg chg="mod ord">
          <ac:chgData name="Robert Haase" userId="4053ae19d436208f" providerId="LiveId" clId="{BDC38505-5BE8-4B1F-ADE1-9EB880F53374}" dt="2021-04-21T17:30:14.839" v="372" actId="20577"/>
          <ac:spMkLst>
            <pc:docMk/>
            <pc:sldMk cId="746580695" sldId="1008"/>
            <ac:spMk id="3" creationId="{B7E130DA-0F52-402B-9431-9107E38C92F6}"/>
          </ac:spMkLst>
        </pc:spChg>
        <pc:spChg chg="mod ord">
          <ac:chgData name="Robert Haase" userId="4053ae19d436208f" providerId="LiveId" clId="{BDC38505-5BE8-4B1F-ADE1-9EB880F53374}" dt="2021-04-21T17:29:37.951" v="332" actId="700"/>
          <ac:spMkLst>
            <pc:docMk/>
            <pc:sldMk cId="746580695" sldId="1008"/>
            <ac:spMk id="4" creationId="{D4D3ABF8-00A8-4175-85C8-7B90B7F963D0}"/>
          </ac:spMkLst>
        </pc:spChg>
      </pc:sldChg>
      <pc:sldChg chg="addSp delSp modSp add mod">
        <pc:chgData name="Robert Haase" userId="4053ae19d436208f" providerId="LiveId" clId="{BDC38505-5BE8-4B1F-ADE1-9EB880F53374}" dt="2021-04-21T17:39:43.938" v="521" actId="21"/>
        <pc:sldMkLst>
          <pc:docMk/>
          <pc:sldMk cId="1968313688" sldId="1008"/>
        </pc:sldMkLst>
        <pc:spChg chg="add mod">
          <ac:chgData name="Robert Haase" userId="4053ae19d436208f" providerId="LiveId" clId="{BDC38505-5BE8-4B1F-ADE1-9EB880F53374}" dt="2021-04-21T17:30:59.970" v="399" actId="121"/>
          <ac:spMkLst>
            <pc:docMk/>
            <pc:sldMk cId="1968313688" sldId="1008"/>
            <ac:spMk id="9" creationId="{0422C827-B04C-4BB4-A07F-E16CFB9B17BD}"/>
          </ac:spMkLst>
        </pc:spChg>
        <pc:picChg chg="mod">
          <ac:chgData name="Robert Haase" userId="4053ae19d436208f" providerId="LiveId" clId="{BDC38505-5BE8-4B1F-ADE1-9EB880F53374}" dt="2021-04-21T17:39:40.860" v="520" actId="1076"/>
          <ac:picMkLst>
            <pc:docMk/>
            <pc:sldMk cId="1968313688" sldId="1008"/>
            <ac:picMk id="6" creationId="{7DC3C230-9000-4AA7-A312-316FD7EAC584}"/>
          </ac:picMkLst>
        </pc:picChg>
        <pc:picChg chg="add del mod">
          <ac:chgData name="Robert Haase" userId="4053ae19d436208f" providerId="LiveId" clId="{BDC38505-5BE8-4B1F-ADE1-9EB880F53374}" dt="2021-04-21T17:39:40.017" v="519" actId="1076"/>
          <ac:picMkLst>
            <pc:docMk/>
            <pc:sldMk cId="1968313688" sldId="1008"/>
            <ac:picMk id="8" creationId="{D642260A-F5B0-45F8-8A7E-AC6528E1A96E}"/>
          </ac:picMkLst>
        </pc:picChg>
        <pc:picChg chg="add del mod ord">
          <ac:chgData name="Robert Haase" userId="4053ae19d436208f" providerId="LiveId" clId="{BDC38505-5BE8-4B1F-ADE1-9EB880F53374}" dt="2021-04-21T17:39:43.938" v="521" actId="21"/>
          <ac:picMkLst>
            <pc:docMk/>
            <pc:sldMk cId="1968313688" sldId="1008"/>
            <ac:picMk id="10" creationId="{8550C92B-2811-456E-A18A-D1D6AE0F00EC}"/>
          </ac:picMkLst>
        </pc:picChg>
        <pc:picChg chg="add del mod">
          <ac:chgData name="Robert Haase" userId="4053ae19d436208f" providerId="LiveId" clId="{BDC38505-5BE8-4B1F-ADE1-9EB880F53374}" dt="2021-04-21T17:39:38.892" v="517" actId="22"/>
          <ac:picMkLst>
            <pc:docMk/>
            <pc:sldMk cId="1968313688" sldId="1008"/>
            <ac:picMk id="11" creationId="{7E9A6C22-114C-485E-8046-56114152B20A}"/>
          </ac:picMkLst>
        </pc:picChg>
      </pc:sldChg>
      <pc:sldChg chg="addSp modSp new del">
        <pc:chgData name="Robert Haase" userId="4053ae19d436208f" providerId="LiveId" clId="{BDC38505-5BE8-4B1F-ADE1-9EB880F53374}" dt="2021-04-21T17:29:54.251" v="338" actId="47"/>
        <pc:sldMkLst>
          <pc:docMk/>
          <pc:sldMk cId="3481691067" sldId="1009"/>
        </pc:sldMkLst>
        <pc:spChg chg="add mod">
          <ac:chgData name="Robert Haase" userId="4053ae19d436208f" providerId="LiveId" clId="{BDC38505-5BE8-4B1F-ADE1-9EB880F53374}" dt="2021-04-21T17:29:27.809" v="331"/>
          <ac:spMkLst>
            <pc:docMk/>
            <pc:sldMk cId="3481691067" sldId="1009"/>
            <ac:spMk id="4" creationId="{9F7C88F5-7B81-4E69-AD31-99D0FBDD8768}"/>
          </ac:spMkLst>
        </pc:spChg>
        <pc:spChg chg="mod">
          <ac:chgData name="Robert Haase" userId="4053ae19d436208f" providerId="LiveId" clId="{BDC38505-5BE8-4B1F-ADE1-9EB880F53374}" dt="2021-04-21T17:29:27.809" v="331"/>
          <ac:spMkLst>
            <pc:docMk/>
            <pc:sldMk cId="3481691067" sldId="1009"/>
            <ac:spMk id="9" creationId="{71D5964F-56FE-4F54-A198-B67B887384BF}"/>
          </ac:spMkLst>
        </pc:spChg>
        <pc:spChg chg="add mod">
          <ac:chgData name="Robert Haase" userId="4053ae19d436208f" providerId="LiveId" clId="{BDC38505-5BE8-4B1F-ADE1-9EB880F53374}" dt="2021-04-21T17:29:27.809" v="331"/>
          <ac:spMkLst>
            <pc:docMk/>
            <pc:sldMk cId="3481691067" sldId="1009"/>
            <ac:spMk id="11" creationId="{A42FB17A-EF8C-4E4C-B88E-E8699C9F8E24}"/>
          </ac:spMkLst>
        </pc:spChg>
        <pc:spChg chg="add mod">
          <ac:chgData name="Robert Haase" userId="4053ae19d436208f" providerId="LiveId" clId="{BDC38505-5BE8-4B1F-ADE1-9EB880F53374}" dt="2021-04-21T17:29:27.809" v="331"/>
          <ac:spMkLst>
            <pc:docMk/>
            <pc:sldMk cId="3481691067" sldId="1009"/>
            <ac:spMk id="12" creationId="{7238C579-08E9-40D0-B991-069B95E7C7D4}"/>
          </ac:spMkLst>
        </pc:spChg>
        <pc:spChg chg="add mod">
          <ac:chgData name="Robert Haase" userId="4053ae19d436208f" providerId="LiveId" clId="{BDC38505-5BE8-4B1F-ADE1-9EB880F53374}" dt="2021-04-21T17:29:27.809" v="331"/>
          <ac:spMkLst>
            <pc:docMk/>
            <pc:sldMk cId="3481691067" sldId="1009"/>
            <ac:spMk id="13" creationId="{4F91429D-B507-4639-9208-4FF0A2FBACA1}"/>
          </ac:spMkLst>
        </pc:spChg>
        <pc:grpChg chg="add mod">
          <ac:chgData name="Robert Haase" userId="4053ae19d436208f" providerId="LiveId" clId="{BDC38505-5BE8-4B1F-ADE1-9EB880F53374}" dt="2021-04-21T17:29:27.809" v="331"/>
          <ac:grpSpMkLst>
            <pc:docMk/>
            <pc:sldMk cId="3481691067" sldId="1009"/>
            <ac:grpSpMk id="5" creationId="{A8B7066C-1F60-42D1-8893-94B96AF73FDF}"/>
          </ac:grpSpMkLst>
        </pc:grpChg>
        <pc:picChg chg="mod">
          <ac:chgData name="Robert Haase" userId="4053ae19d436208f" providerId="LiveId" clId="{BDC38505-5BE8-4B1F-ADE1-9EB880F53374}" dt="2021-04-21T17:29:27.809" v="331"/>
          <ac:picMkLst>
            <pc:docMk/>
            <pc:sldMk cId="3481691067" sldId="1009"/>
            <ac:picMk id="6" creationId="{F7E629CE-6CAC-44E8-BDEF-02CD995975D5}"/>
          </ac:picMkLst>
        </pc:picChg>
        <pc:picChg chg="mod">
          <ac:chgData name="Robert Haase" userId="4053ae19d436208f" providerId="LiveId" clId="{BDC38505-5BE8-4B1F-ADE1-9EB880F53374}" dt="2021-04-21T17:29:27.809" v="331"/>
          <ac:picMkLst>
            <pc:docMk/>
            <pc:sldMk cId="3481691067" sldId="1009"/>
            <ac:picMk id="7" creationId="{8F5623AC-F716-4FCE-9332-541A34A509B8}"/>
          </ac:picMkLst>
        </pc:picChg>
        <pc:picChg chg="mod">
          <ac:chgData name="Robert Haase" userId="4053ae19d436208f" providerId="LiveId" clId="{BDC38505-5BE8-4B1F-ADE1-9EB880F53374}" dt="2021-04-21T17:29:27.809" v="331"/>
          <ac:picMkLst>
            <pc:docMk/>
            <pc:sldMk cId="3481691067" sldId="1009"/>
            <ac:picMk id="8" creationId="{558D8196-8A63-4F3B-B8DE-19338DC1FABE}"/>
          </ac:picMkLst>
        </pc:picChg>
        <pc:picChg chg="mod">
          <ac:chgData name="Robert Haase" userId="4053ae19d436208f" providerId="LiveId" clId="{BDC38505-5BE8-4B1F-ADE1-9EB880F53374}" dt="2021-04-21T17:29:27.809" v="331"/>
          <ac:picMkLst>
            <pc:docMk/>
            <pc:sldMk cId="3481691067" sldId="1009"/>
            <ac:picMk id="10" creationId="{1F086847-374D-4427-811D-887EB27429F7}"/>
          </ac:picMkLst>
        </pc:picChg>
      </pc:sldChg>
      <pc:sldChg chg="modSp add del mod modClrScheme chgLayout">
        <pc:chgData name="Robert Haase" userId="4053ae19d436208f" providerId="LiveId" clId="{BDC38505-5BE8-4B1F-ADE1-9EB880F53374}" dt="2021-04-21T17:30:16.995" v="373" actId="2696"/>
        <pc:sldMkLst>
          <pc:docMk/>
          <pc:sldMk cId="31845345" sldId="1019"/>
        </pc:sldMkLst>
        <pc:spChg chg="mod ord">
          <ac:chgData name="Robert Haase" userId="4053ae19d436208f" providerId="LiveId" clId="{BDC38505-5BE8-4B1F-ADE1-9EB880F53374}" dt="2021-04-21T17:29:52.218" v="336" actId="700"/>
          <ac:spMkLst>
            <pc:docMk/>
            <pc:sldMk cId="31845345" sldId="1019"/>
            <ac:spMk id="2" creationId="{6A14E6E4-D539-44CE-85D5-29CCA5E941A0}"/>
          </ac:spMkLst>
        </pc:spChg>
        <pc:spChg chg="mod ord">
          <ac:chgData name="Robert Haase" userId="4053ae19d436208f" providerId="LiveId" clId="{BDC38505-5BE8-4B1F-ADE1-9EB880F53374}" dt="2021-04-21T17:30:07.383" v="356" actId="20577"/>
          <ac:spMkLst>
            <pc:docMk/>
            <pc:sldMk cId="31845345" sldId="1019"/>
            <ac:spMk id="3" creationId="{71DCA786-0058-449D-9987-F891A7095ECC}"/>
          </ac:spMkLst>
        </pc:spChg>
        <pc:spChg chg="mod ord">
          <ac:chgData name="Robert Haase" userId="4053ae19d436208f" providerId="LiveId" clId="{BDC38505-5BE8-4B1F-ADE1-9EB880F53374}" dt="2021-04-21T17:29:52.218" v="336" actId="700"/>
          <ac:spMkLst>
            <pc:docMk/>
            <pc:sldMk cId="31845345" sldId="1019"/>
            <ac:spMk id="11" creationId="{73A103A9-C4FA-4DB5-A033-CABC3C6A2B83}"/>
          </ac:spMkLst>
        </pc:spChg>
      </pc:sldChg>
      <pc:sldChg chg="modSp add mod">
        <pc:chgData name="Robert Haase" userId="4053ae19d436208f" providerId="LiveId" clId="{BDC38505-5BE8-4B1F-ADE1-9EB880F53374}" dt="2021-04-21T17:30:39.718" v="396" actId="1037"/>
        <pc:sldMkLst>
          <pc:docMk/>
          <pc:sldMk cId="2546914989" sldId="1019"/>
        </pc:sldMkLst>
        <pc:spChg chg="mod">
          <ac:chgData name="Robert Haase" userId="4053ae19d436208f" providerId="LiveId" clId="{BDC38505-5BE8-4B1F-ADE1-9EB880F53374}" dt="2021-04-21T17:30:39.718" v="396" actId="1037"/>
          <ac:spMkLst>
            <pc:docMk/>
            <pc:sldMk cId="2546914989" sldId="1019"/>
            <ac:spMk id="14" creationId="{0F475301-69DB-4268-8D3B-970D15E8DD27}"/>
          </ac:spMkLst>
        </pc:spChg>
      </pc:sldChg>
      <pc:sldChg chg="addSp delSp modSp new mod">
        <pc:chgData name="Robert Haase" userId="4053ae19d436208f" providerId="LiveId" clId="{BDC38505-5BE8-4B1F-ADE1-9EB880F53374}" dt="2021-04-21T18:13:57.108" v="1591" actId="20577"/>
        <pc:sldMkLst>
          <pc:docMk/>
          <pc:sldMk cId="806185101" sldId="1020"/>
        </pc:sldMkLst>
        <pc:spChg chg="mod">
          <ac:chgData name="Robert Haase" userId="4053ae19d436208f" providerId="LiveId" clId="{BDC38505-5BE8-4B1F-ADE1-9EB880F53374}" dt="2021-04-21T18:13:57.108" v="1591" actId="20577"/>
          <ac:spMkLst>
            <pc:docMk/>
            <pc:sldMk cId="806185101" sldId="1020"/>
            <ac:spMk id="2" creationId="{4839C6CC-36B6-4DEA-BEFA-250F98E6575E}"/>
          </ac:spMkLst>
        </pc:spChg>
        <pc:spChg chg="mod">
          <ac:chgData name="Robert Haase" userId="4053ae19d436208f" providerId="LiveId" clId="{BDC38505-5BE8-4B1F-ADE1-9EB880F53374}" dt="2021-04-21T17:35:36.235" v="497" actId="14100"/>
          <ac:spMkLst>
            <pc:docMk/>
            <pc:sldMk cId="806185101" sldId="1020"/>
            <ac:spMk id="3" creationId="{167B16D2-41BB-4245-92BF-763B0653247E}"/>
          </ac:spMkLst>
        </pc:spChg>
        <pc:spChg chg="add mod">
          <ac:chgData name="Robert Haase" userId="4053ae19d436208f" providerId="LiveId" clId="{BDC38505-5BE8-4B1F-ADE1-9EB880F53374}" dt="2021-04-21T18:11:46.634" v="1549" actId="1076"/>
          <ac:spMkLst>
            <pc:docMk/>
            <pc:sldMk cId="806185101" sldId="1020"/>
            <ac:spMk id="14" creationId="{059A6D64-92B6-4AF4-9756-5A13D877BF06}"/>
          </ac:spMkLst>
        </pc:spChg>
        <pc:spChg chg="add mod">
          <ac:chgData name="Robert Haase" userId="4053ae19d436208f" providerId="LiveId" clId="{BDC38505-5BE8-4B1F-ADE1-9EB880F53374}" dt="2021-04-21T17:44:57.476" v="632" actId="1076"/>
          <ac:spMkLst>
            <pc:docMk/>
            <pc:sldMk cId="806185101" sldId="1020"/>
            <ac:spMk id="16" creationId="{1FB08DE4-8501-4415-B0F9-FC67439755EB}"/>
          </ac:spMkLst>
        </pc:spChg>
        <pc:spChg chg="add mod">
          <ac:chgData name="Robert Haase" userId="4053ae19d436208f" providerId="LiveId" clId="{BDC38505-5BE8-4B1F-ADE1-9EB880F53374}" dt="2021-04-21T17:45:02.283" v="634" actId="1076"/>
          <ac:spMkLst>
            <pc:docMk/>
            <pc:sldMk cId="806185101" sldId="1020"/>
            <ac:spMk id="17" creationId="{28EE1315-CC0C-4D38-9E11-F0BC9330285B}"/>
          </ac:spMkLst>
        </pc:spChg>
        <pc:spChg chg="add mod">
          <ac:chgData name="Robert Haase" userId="4053ae19d436208f" providerId="LiveId" clId="{BDC38505-5BE8-4B1F-ADE1-9EB880F53374}" dt="2021-04-21T17:45:49.389" v="679" actId="1076"/>
          <ac:spMkLst>
            <pc:docMk/>
            <pc:sldMk cId="806185101" sldId="1020"/>
            <ac:spMk id="18" creationId="{8B8E7416-FBE3-4806-A5A4-60951880C698}"/>
          </ac:spMkLst>
        </pc:spChg>
        <pc:spChg chg="add mod">
          <ac:chgData name="Robert Haase" userId="4053ae19d436208f" providerId="LiveId" clId="{BDC38505-5BE8-4B1F-ADE1-9EB880F53374}" dt="2021-04-21T17:52:25.392" v="723" actId="20577"/>
          <ac:spMkLst>
            <pc:docMk/>
            <pc:sldMk cId="806185101" sldId="1020"/>
            <ac:spMk id="19" creationId="{A62AAE96-3814-4CCD-97C3-6C4E61F4020C}"/>
          </ac:spMkLst>
        </pc:spChg>
        <pc:spChg chg="add mod">
          <ac:chgData name="Robert Haase" userId="4053ae19d436208f" providerId="LiveId" clId="{BDC38505-5BE8-4B1F-ADE1-9EB880F53374}" dt="2021-04-21T17:52:49.009" v="769" actId="14100"/>
          <ac:spMkLst>
            <pc:docMk/>
            <pc:sldMk cId="806185101" sldId="1020"/>
            <ac:spMk id="20" creationId="{68958DF6-E6AC-4CB5-97C5-5D02310BFD7D}"/>
          </ac:spMkLst>
        </pc:spChg>
        <pc:picChg chg="add del">
          <ac:chgData name="Robert Haase" userId="4053ae19d436208f" providerId="LiveId" clId="{BDC38505-5BE8-4B1F-ADE1-9EB880F53374}" dt="2021-04-21T17:38:49.373" v="503" actId="478"/>
          <ac:picMkLst>
            <pc:docMk/>
            <pc:sldMk cId="806185101" sldId="1020"/>
            <ac:picMk id="5" creationId="{A7AF406D-E434-4C7A-9EDD-C710C079317C}"/>
          </ac:picMkLst>
        </pc:picChg>
        <pc:picChg chg="add del mod">
          <ac:chgData name="Robert Haase" userId="4053ae19d436208f" providerId="LiveId" clId="{BDC38505-5BE8-4B1F-ADE1-9EB880F53374}" dt="2021-04-21T17:38:48.405" v="502" actId="478"/>
          <ac:picMkLst>
            <pc:docMk/>
            <pc:sldMk cId="806185101" sldId="1020"/>
            <ac:picMk id="7" creationId="{E4D8AB02-635F-4DD2-A48F-9154B76BB554}"/>
          </ac:picMkLst>
        </pc:picChg>
        <pc:picChg chg="add mod">
          <ac:chgData name="Robert Haase" userId="4053ae19d436208f" providerId="LiveId" clId="{BDC38505-5BE8-4B1F-ADE1-9EB880F53374}" dt="2021-04-21T17:45:03.251" v="635" actId="1076"/>
          <ac:picMkLst>
            <pc:docMk/>
            <pc:sldMk cId="806185101" sldId="1020"/>
            <ac:picMk id="9" creationId="{B80CCA53-73E1-4D42-9ACA-BF101E10C835}"/>
          </ac:picMkLst>
        </pc:picChg>
        <pc:picChg chg="add mod">
          <ac:chgData name="Robert Haase" userId="4053ae19d436208f" providerId="LiveId" clId="{BDC38505-5BE8-4B1F-ADE1-9EB880F53374}" dt="2021-04-21T17:44:48.787" v="629" actId="1076"/>
          <ac:picMkLst>
            <pc:docMk/>
            <pc:sldMk cId="806185101" sldId="1020"/>
            <ac:picMk id="11" creationId="{FC3EADA8-C6ED-434E-8697-896CD36864DC}"/>
          </ac:picMkLst>
        </pc:picChg>
        <pc:picChg chg="add mod">
          <ac:chgData name="Robert Haase" userId="4053ae19d436208f" providerId="LiveId" clId="{BDC38505-5BE8-4B1F-ADE1-9EB880F53374}" dt="2021-04-21T17:44:43.959" v="626" actId="1076"/>
          <ac:picMkLst>
            <pc:docMk/>
            <pc:sldMk cId="806185101" sldId="1020"/>
            <ac:picMk id="13" creationId="{99490356-E5EF-49E5-95CE-6767E9A82FDD}"/>
          </ac:picMkLst>
        </pc:picChg>
        <pc:picChg chg="add mod">
          <ac:chgData name="Robert Haase" userId="4053ae19d436208f" providerId="LiveId" clId="{BDC38505-5BE8-4B1F-ADE1-9EB880F53374}" dt="2021-04-21T18:11:49.778" v="1564" actId="1035"/>
          <ac:picMkLst>
            <pc:docMk/>
            <pc:sldMk cId="806185101" sldId="1020"/>
            <ac:picMk id="15" creationId="{B26AD247-87E4-4284-9D4E-61B247A6D310}"/>
          </ac:picMkLst>
        </pc:picChg>
      </pc:sldChg>
      <pc:sldChg chg="modSp add mod">
        <pc:chgData name="Robert Haase" userId="4053ae19d436208f" providerId="LiveId" clId="{BDC38505-5BE8-4B1F-ADE1-9EB880F53374}" dt="2021-04-21T17:53:07.813" v="792" actId="20577"/>
        <pc:sldMkLst>
          <pc:docMk/>
          <pc:sldMk cId="3143741621" sldId="1021"/>
        </pc:sldMkLst>
        <pc:spChg chg="mod">
          <ac:chgData name="Robert Haase" userId="4053ae19d436208f" providerId="LiveId" clId="{BDC38505-5BE8-4B1F-ADE1-9EB880F53374}" dt="2021-04-21T17:53:07.813" v="792" actId="20577"/>
          <ac:spMkLst>
            <pc:docMk/>
            <pc:sldMk cId="3143741621" sldId="1021"/>
            <ac:spMk id="2" creationId="{4839C6CC-36B6-4DEA-BEFA-250F98E6575E}"/>
          </ac:spMkLst>
        </pc:spChg>
      </pc:sldChg>
      <pc:sldChg chg="addSp modSp add del mod">
        <pc:chgData name="Robert Haase" userId="4053ae19d436208f" providerId="LiveId" clId="{BDC38505-5BE8-4B1F-ADE1-9EB880F53374}" dt="2021-04-21T17:52:56.449" v="770" actId="2696"/>
        <pc:sldMkLst>
          <pc:docMk/>
          <pc:sldMk cId="3518670204" sldId="1021"/>
        </pc:sldMkLst>
        <pc:spChg chg="mod">
          <ac:chgData name="Robert Haase" userId="4053ae19d436208f" providerId="LiveId" clId="{BDC38505-5BE8-4B1F-ADE1-9EB880F53374}" dt="2021-04-21T17:41:10.764" v="615" actId="20577"/>
          <ac:spMkLst>
            <pc:docMk/>
            <pc:sldMk cId="3518670204" sldId="1021"/>
            <ac:spMk id="3" creationId="{167B16D2-41BB-4245-92BF-763B0653247E}"/>
          </ac:spMkLst>
        </pc:spChg>
        <pc:picChg chg="mod modCrop">
          <ac:chgData name="Robert Haase" userId="4053ae19d436208f" providerId="LiveId" clId="{BDC38505-5BE8-4B1F-ADE1-9EB880F53374}" dt="2021-04-21T17:40:22.146" v="536" actId="1037"/>
          <ac:picMkLst>
            <pc:docMk/>
            <pc:sldMk cId="3518670204" sldId="1021"/>
            <ac:picMk id="5" creationId="{A7AF406D-E434-4C7A-9EDD-C710C079317C}"/>
          </ac:picMkLst>
        </pc:picChg>
        <pc:picChg chg="add mod">
          <ac:chgData name="Robert Haase" userId="4053ae19d436208f" providerId="LiveId" clId="{BDC38505-5BE8-4B1F-ADE1-9EB880F53374}" dt="2021-04-21T17:38:58.669" v="504"/>
          <ac:picMkLst>
            <pc:docMk/>
            <pc:sldMk cId="3518670204" sldId="1021"/>
            <ac:picMk id="6" creationId="{FBD24EDD-B323-4514-840D-1DF6EF504381}"/>
          </ac:picMkLst>
        </pc:picChg>
        <pc:picChg chg="mod modCrop">
          <ac:chgData name="Robert Haase" userId="4053ae19d436208f" providerId="LiveId" clId="{BDC38505-5BE8-4B1F-ADE1-9EB880F53374}" dt="2021-04-21T17:40:24.422" v="540" actId="1036"/>
          <ac:picMkLst>
            <pc:docMk/>
            <pc:sldMk cId="3518670204" sldId="1021"/>
            <ac:picMk id="7" creationId="{E4D8AB02-635F-4DD2-A48F-9154B76BB554}"/>
          </ac:picMkLst>
        </pc:picChg>
        <pc:picChg chg="add mod ord">
          <ac:chgData name="Robert Haase" userId="4053ae19d436208f" providerId="LiveId" clId="{BDC38505-5BE8-4B1F-ADE1-9EB880F53374}" dt="2021-04-21T17:39:51.191" v="523" actId="167"/>
          <ac:picMkLst>
            <pc:docMk/>
            <pc:sldMk cId="3518670204" sldId="1021"/>
            <ac:picMk id="8" creationId="{893B6F10-04FD-4B5A-BA53-6C6218AC4F38}"/>
          </ac:picMkLst>
        </pc:picChg>
        <pc:picChg chg="add mod">
          <ac:chgData name="Robert Haase" userId="4053ae19d436208f" providerId="LiveId" clId="{BDC38505-5BE8-4B1F-ADE1-9EB880F53374}" dt="2021-04-21T17:40:48.244" v="548" actId="1035"/>
          <ac:picMkLst>
            <pc:docMk/>
            <pc:sldMk cId="3518670204" sldId="1021"/>
            <ac:picMk id="9" creationId="{FB58382D-F84A-4D4B-9044-3B346BF183CF}"/>
          </ac:picMkLst>
        </pc:picChg>
        <pc:picChg chg="add mod">
          <ac:chgData name="Robert Haase" userId="4053ae19d436208f" providerId="LiveId" clId="{BDC38505-5BE8-4B1F-ADE1-9EB880F53374}" dt="2021-04-21T17:40:52.292" v="550" actId="1076"/>
          <ac:picMkLst>
            <pc:docMk/>
            <pc:sldMk cId="3518670204" sldId="1021"/>
            <ac:picMk id="10" creationId="{3AADB964-4AA0-4042-A345-3052AB53942A}"/>
          </ac:picMkLst>
        </pc:picChg>
      </pc:sldChg>
      <pc:sldChg chg="addSp delSp modSp add mod">
        <pc:chgData name="Robert Haase" userId="4053ae19d436208f" providerId="LiveId" clId="{BDC38505-5BE8-4B1F-ADE1-9EB880F53374}" dt="2021-04-21T18:07:32.562" v="1472" actId="20577"/>
        <pc:sldMkLst>
          <pc:docMk/>
          <pc:sldMk cId="2269152403" sldId="1022"/>
        </pc:sldMkLst>
        <pc:spChg chg="mod">
          <ac:chgData name="Robert Haase" userId="4053ae19d436208f" providerId="LiveId" clId="{BDC38505-5BE8-4B1F-ADE1-9EB880F53374}" dt="2021-04-21T18:07:32.562" v="1472" actId="20577"/>
          <ac:spMkLst>
            <pc:docMk/>
            <pc:sldMk cId="2269152403" sldId="1022"/>
            <ac:spMk id="3" creationId="{87F87429-A4E2-43BD-BB5A-87AB9BB396BF}"/>
          </ac:spMkLst>
        </pc:spChg>
        <pc:picChg chg="add mod">
          <ac:chgData name="Robert Haase" userId="4053ae19d436208f" providerId="LiveId" clId="{BDC38505-5BE8-4B1F-ADE1-9EB880F53374}" dt="2021-04-21T18:04:51.072" v="1458" actId="14100"/>
          <ac:picMkLst>
            <pc:docMk/>
            <pc:sldMk cId="2269152403" sldId="1022"/>
            <ac:picMk id="5" creationId="{B8740481-C515-4CDD-91D9-B17B63CA57CF}"/>
          </ac:picMkLst>
        </pc:picChg>
        <pc:picChg chg="add mod">
          <ac:chgData name="Robert Haase" userId="4053ae19d436208f" providerId="LiveId" clId="{BDC38505-5BE8-4B1F-ADE1-9EB880F53374}" dt="2021-04-21T18:04:51.072" v="1458" actId="14100"/>
          <ac:picMkLst>
            <pc:docMk/>
            <pc:sldMk cId="2269152403" sldId="1022"/>
            <ac:picMk id="7" creationId="{ABC0B31F-9314-4062-8376-06E4D235B54F}"/>
          </ac:picMkLst>
        </pc:picChg>
        <pc:picChg chg="del">
          <ac:chgData name="Robert Haase" userId="4053ae19d436208f" providerId="LiveId" clId="{BDC38505-5BE8-4B1F-ADE1-9EB880F53374}" dt="2021-04-21T18:03:15.058" v="1223" actId="478"/>
          <ac:picMkLst>
            <pc:docMk/>
            <pc:sldMk cId="2269152403" sldId="1022"/>
            <ac:picMk id="18" creationId="{030C0FBF-992D-4604-8AC0-7D3A8AF5EDF7}"/>
          </ac:picMkLst>
        </pc:picChg>
      </pc:sldChg>
      <pc:sldChg chg="addSp modSp new mod">
        <pc:chgData name="Robert Haase" userId="4053ae19d436208f" providerId="LiveId" clId="{BDC38505-5BE8-4B1F-ADE1-9EB880F53374}" dt="2021-04-21T18:19:27.030" v="1786" actId="20577"/>
        <pc:sldMkLst>
          <pc:docMk/>
          <pc:sldMk cId="3490133999" sldId="1023"/>
        </pc:sldMkLst>
        <pc:spChg chg="mod">
          <ac:chgData name="Robert Haase" userId="4053ae19d436208f" providerId="LiveId" clId="{BDC38505-5BE8-4B1F-ADE1-9EB880F53374}" dt="2021-04-21T18:14:02.884" v="1599" actId="27636"/>
          <ac:spMkLst>
            <pc:docMk/>
            <pc:sldMk cId="3490133999" sldId="1023"/>
            <ac:spMk id="2" creationId="{2B36D7D6-3198-4645-BA95-6D05A7D3D227}"/>
          </ac:spMkLst>
        </pc:spChg>
        <pc:spChg chg="mod">
          <ac:chgData name="Robert Haase" userId="4053ae19d436208f" providerId="LiveId" clId="{BDC38505-5BE8-4B1F-ADE1-9EB880F53374}" dt="2021-04-21T18:19:27.030" v="1786" actId="20577"/>
          <ac:spMkLst>
            <pc:docMk/>
            <pc:sldMk cId="3490133999" sldId="1023"/>
            <ac:spMk id="3" creationId="{5A412550-B005-4D26-8AE8-252AFD6A1437}"/>
          </ac:spMkLst>
        </pc:spChg>
        <pc:spChg chg="add mod">
          <ac:chgData name="Robert Haase" userId="4053ae19d436208f" providerId="LiveId" clId="{BDC38505-5BE8-4B1F-ADE1-9EB880F53374}" dt="2021-04-21T18:13:29.857" v="1568"/>
          <ac:spMkLst>
            <pc:docMk/>
            <pc:sldMk cId="3490133999" sldId="1023"/>
            <ac:spMk id="6" creationId="{3ED60EE3-7810-4E99-AC70-34223018C2FF}"/>
          </ac:spMkLst>
        </pc:spChg>
        <pc:picChg chg="add mod">
          <ac:chgData name="Robert Haase" userId="4053ae19d436208f" providerId="LiveId" clId="{BDC38505-5BE8-4B1F-ADE1-9EB880F53374}" dt="2021-04-21T18:13:37.112" v="1571" actId="14100"/>
          <ac:picMkLst>
            <pc:docMk/>
            <pc:sldMk cId="3490133999" sldId="1023"/>
            <ac:picMk id="5" creationId="{E5BA26B3-15FD-4246-9C3B-6EA582A86901}"/>
          </ac:picMkLst>
        </pc:picChg>
      </pc:sldChg>
      <pc:sldChg chg="new del">
        <pc:chgData name="Robert Haase" userId="4053ae19d436208f" providerId="LiveId" clId="{BDC38505-5BE8-4B1F-ADE1-9EB880F53374}" dt="2021-04-21T18:14:52.154" v="1643" actId="47"/>
        <pc:sldMkLst>
          <pc:docMk/>
          <pc:sldMk cId="3691708720" sldId="1024"/>
        </pc:sldMkLst>
      </pc:sldChg>
    </pc:docChg>
  </pc:docChgLst>
  <pc:docChgLst>
    <pc:chgData name="Robert Haase" userId="4053ae19d436208f" providerId="LiveId" clId="{D5883BFA-FF39-41F1-A2D7-DC282BCDD1F8}"/>
    <pc:docChg chg="custSel addSld delSld modSld sldOrd modMainMaster">
      <pc:chgData name="Robert Haase" userId="4053ae19d436208f" providerId="LiveId" clId="{D5883BFA-FF39-41F1-A2D7-DC282BCDD1F8}" dt="2021-03-21T13:52:39.719" v="399"/>
      <pc:docMkLst>
        <pc:docMk/>
      </pc:docMkLst>
      <pc:sldChg chg="del">
        <pc:chgData name="Robert Haase" userId="4053ae19d436208f" providerId="LiveId" clId="{D5883BFA-FF39-41F1-A2D7-DC282BCDD1F8}" dt="2021-03-21T10:01:23.559" v="35" actId="47"/>
        <pc:sldMkLst>
          <pc:docMk/>
          <pc:sldMk cId="0" sldId="262"/>
        </pc:sldMkLst>
      </pc:sldChg>
      <pc:sldChg chg="del">
        <pc:chgData name="Robert Haase" userId="4053ae19d436208f" providerId="LiveId" clId="{D5883BFA-FF39-41F1-A2D7-DC282BCDD1F8}" dt="2021-03-21T10:01:23.559" v="35" actId="47"/>
        <pc:sldMkLst>
          <pc:docMk/>
          <pc:sldMk cId="1277045427" sldId="290"/>
        </pc:sldMkLst>
      </pc:sldChg>
      <pc:sldChg chg="del">
        <pc:chgData name="Robert Haase" userId="4053ae19d436208f" providerId="LiveId" clId="{D5883BFA-FF39-41F1-A2D7-DC282BCDD1F8}" dt="2021-03-21T10:01:23.559" v="35" actId="47"/>
        <pc:sldMkLst>
          <pc:docMk/>
          <pc:sldMk cId="3954386166" sldId="291"/>
        </pc:sldMkLst>
      </pc:sldChg>
      <pc:sldChg chg="del">
        <pc:chgData name="Robert Haase" userId="4053ae19d436208f" providerId="LiveId" clId="{D5883BFA-FF39-41F1-A2D7-DC282BCDD1F8}" dt="2021-03-21T10:01:23.559" v="35" actId="47"/>
        <pc:sldMkLst>
          <pc:docMk/>
          <pc:sldMk cId="2165710800" sldId="293"/>
        </pc:sldMkLst>
      </pc:sldChg>
      <pc:sldChg chg="del">
        <pc:chgData name="Robert Haase" userId="4053ae19d436208f" providerId="LiveId" clId="{D5883BFA-FF39-41F1-A2D7-DC282BCDD1F8}" dt="2021-03-21T10:01:23.559" v="35" actId="47"/>
        <pc:sldMkLst>
          <pc:docMk/>
          <pc:sldMk cId="1704499591" sldId="297"/>
        </pc:sldMkLst>
      </pc:sldChg>
      <pc:sldChg chg="del">
        <pc:chgData name="Robert Haase" userId="4053ae19d436208f" providerId="LiveId" clId="{D5883BFA-FF39-41F1-A2D7-DC282BCDD1F8}" dt="2021-03-21T10:01:23.559" v="35" actId="47"/>
        <pc:sldMkLst>
          <pc:docMk/>
          <pc:sldMk cId="2194870440" sldId="300"/>
        </pc:sldMkLst>
      </pc:sldChg>
      <pc:sldChg chg="del">
        <pc:chgData name="Robert Haase" userId="4053ae19d436208f" providerId="LiveId" clId="{D5883BFA-FF39-41F1-A2D7-DC282BCDD1F8}" dt="2021-03-21T10:01:23.559" v="35" actId="47"/>
        <pc:sldMkLst>
          <pc:docMk/>
          <pc:sldMk cId="3380107572" sldId="304"/>
        </pc:sldMkLst>
      </pc:sldChg>
      <pc:sldChg chg="del">
        <pc:chgData name="Robert Haase" userId="4053ae19d436208f" providerId="LiveId" clId="{D5883BFA-FF39-41F1-A2D7-DC282BCDD1F8}" dt="2021-03-21T10:01:23.559" v="35" actId="47"/>
        <pc:sldMkLst>
          <pc:docMk/>
          <pc:sldMk cId="1421549098" sldId="307"/>
        </pc:sldMkLst>
      </pc:sldChg>
      <pc:sldChg chg="del">
        <pc:chgData name="Robert Haase" userId="4053ae19d436208f" providerId="LiveId" clId="{D5883BFA-FF39-41F1-A2D7-DC282BCDD1F8}" dt="2021-03-21T10:01:23.559" v="35" actId="47"/>
        <pc:sldMkLst>
          <pc:docMk/>
          <pc:sldMk cId="4286953492" sldId="309"/>
        </pc:sldMkLst>
      </pc:sldChg>
      <pc:sldChg chg="del">
        <pc:chgData name="Robert Haase" userId="4053ae19d436208f" providerId="LiveId" clId="{D5883BFA-FF39-41F1-A2D7-DC282BCDD1F8}" dt="2021-03-21T10:01:23.559" v="35" actId="47"/>
        <pc:sldMkLst>
          <pc:docMk/>
          <pc:sldMk cId="2056049792" sldId="327"/>
        </pc:sldMkLst>
      </pc:sldChg>
      <pc:sldChg chg="del">
        <pc:chgData name="Robert Haase" userId="4053ae19d436208f" providerId="LiveId" clId="{D5883BFA-FF39-41F1-A2D7-DC282BCDD1F8}" dt="2021-03-21T10:01:23.559" v="35" actId="47"/>
        <pc:sldMkLst>
          <pc:docMk/>
          <pc:sldMk cId="3091930421" sldId="328"/>
        </pc:sldMkLst>
      </pc:sldChg>
      <pc:sldChg chg="modSp mod">
        <pc:chgData name="Robert Haase" userId="4053ae19d436208f" providerId="LiveId" clId="{D5883BFA-FF39-41F1-A2D7-DC282BCDD1F8}" dt="2021-03-21T10:03:29.097" v="47" actId="20577"/>
        <pc:sldMkLst>
          <pc:docMk/>
          <pc:sldMk cId="3874747380" sldId="487"/>
        </pc:sldMkLst>
        <pc:spChg chg="mod">
          <ac:chgData name="Robert Haase" userId="4053ae19d436208f" providerId="LiveId" clId="{D5883BFA-FF39-41F1-A2D7-DC282BCDD1F8}" dt="2021-03-21T10:01:07.900" v="12" actId="20577"/>
          <ac:spMkLst>
            <pc:docMk/>
            <pc:sldMk cId="3874747380" sldId="487"/>
            <ac:spMk id="2" creationId="{00000000-0000-0000-0000-000000000000}"/>
          </ac:spMkLst>
        </pc:spChg>
        <pc:spChg chg="mod">
          <ac:chgData name="Robert Haase" userId="4053ae19d436208f" providerId="LiveId" clId="{D5883BFA-FF39-41F1-A2D7-DC282BCDD1F8}" dt="2021-03-21T10:01:15.478" v="34" actId="6549"/>
          <ac:spMkLst>
            <pc:docMk/>
            <pc:sldMk cId="3874747380" sldId="487"/>
            <ac:spMk id="3" creationId="{00000000-0000-0000-0000-000000000000}"/>
          </ac:spMkLst>
        </pc:spChg>
        <pc:spChg chg="mod">
          <ac:chgData name="Robert Haase" userId="4053ae19d436208f" providerId="LiveId" clId="{D5883BFA-FF39-41F1-A2D7-DC282BCDD1F8}" dt="2021-03-21T10:03:29.097" v="47" actId="20577"/>
          <ac:spMkLst>
            <pc:docMk/>
            <pc:sldMk cId="3874747380" sldId="487"/>
            <ac:spMk id="11" creationId="{00000000-0000-0000-0000-000000000000}"/>
          </ac:spMkLst>
        </pc:spChg>
      </pc:sldChg>
      <pc:sldChg chg="del">
        <pc:chgData name="Robert Haase" userId="4053ae19d436208f" providerId="LiveId" clId="{D5883BFA-FF39-41F1-A2D7-DC282BCDD1F8}" dt="2021-03-21T10:01:23.559" v="35" actId="47"/>
        <pc:sldMkLst>
          <pc:docMk/>
          <pc:sldMk cId="3986598611" sldId="542"/>
        </pc:sldMkLst>
      </pc:sldChg>
      <pc:sldChg chg="delSp modSp del mod">
        <pc:chgData name="Robert Haase" userId="4053ae19d436208f" providerId="LiveId" clId="{D5883BFA-FF39-41F1-A2D7-DC282BCDD1F8}" dt="2021-03-21T10:01:23.559" v="35" actId="47"/>
        <pc:sldMkLst>
          <pc:docMk/>
          <pc:sldMk cId="2329594940" sldId="549"/>
        </pc:sldMkLst>
        <pc:spChg chg="mod">
          <ac:chgData name="Robert Haase" userId="4053ae19d436208f" providerId="LiveId" clId="{D5883BFA-FF39-41F1-A2D7-DC282BCDD1F8}" dt="2021-03-21T09:44:39.228" v="5" actId="6549"/>
          <ac:spMkLst>
            <pc:docMk/>
            <pc:sldMk cId="2329594940" sldId="549"/>
            <ac:spMk id="3" creationId="{00000000-0000-0000-0000-000000000000}"/>
          </ac:spMkLst>
        </pc:spChg>
        <pc:spChg chg="mod">
          <ac:chgData name="Robert Haase" userId="4053ae19d436208f" providerId="LiveId" clId="{D5883BFA-FF39-41F1-A2D7-DC282BCDD1F8}" dt="2021-03-21T09:44:43.104" v="7" actId="20577"/>
          <ac:spMkLst>
            <pc:docMk/>
            <pc:sldMk cId="2329594940" sldId="549"/>
            <ac:spMk id="11" creationId="{00000000-0000-0000-0000-000000000000}"/>
          </ac:spMkLst>
        </pc:spChg>
        <pc:picChg chg="del">
          <ac:chgData name="Robert Haase" userId="4053ae19d436208f" providerId="LiveId" clId="{D5883BFA-FF39-41F1-A2D7-DC282BCDD1F8}" dt="2021-03-21T09:44:36.104" v="4" actId="478"/>
          <ac:picMkLst>
            <pc:docMk/>
            <pc:sldMk cId="2329594940" sldId="549"/>
            <ac:picMk id="8" creationId="{A4E5B5F2-490B-473D-BD3E-F2BAD01AE682}"/>
          </ac:picMkLst>
        </pc:picChg>
      </pc:sldChg>
      <pc:sldChg chg="del">
        <pc:chgData name="Robert Haase" userId="4053ae19d436208f" providerId="LiveId" clId="{D5883BFA-FF39-41F1-A2D7-DC282BCDD1F8}" dt="2021-03-21T10:01:23.559" v="35" actId="47"/>
        <pc:sldMkLst>
          <pc:docMk/>
          <pc:sldMk cId="1903640092" sldId="550"/>
        </pc:sldMkLst>
      </pc:sldChg>
      <pc:sldChg chg="del">
        <pc:chgData name="Robert Haase" userId="4053ae19d436208f" providerId="LiveId" clId="{D5883BFA-FF39-41F1-A2D7-DC282BCDD1F8}" dt="2021-03-21T10:01:23.559" v="35" actId="47"/>
        <pc:sldMkLst>
          <pc:docMk/>
          <pc:sldMk cId="3051281843" sldId="586"/>
        </pc:sldMkLst>
      </pc:sldChg>
      <pc:sldChg chg="del">
        <pc:chgData name="Robert Haase" userId="4053ae19d436208f" providerId="LiveId" clId="{D5883BFA-FF39-41F1-A2D7-DC282BCDD1F8}" dt="2021-03-21T10:01:23.559" v="35" actId="47"/>
        <pc:sldMkLst>
          <pc:docMk/>
          <pc:sldMk cId="3269466737" sldId="587"/>
        </pc:sldMkLst>
      </pc:sldChg>
      <pc:sldChg chg="del">
        <pc:chgData name="Robert Haase" userId="4053ae19d436208f" providerId="LiveId" clId="{D5883BFA-FF39-41F1-A2D7-DC282BCDD1F8}" dt="2021-03-21T10:01:23.559" v="35" actId="47"/>
        <pc:sldMkLst>
          <pc:docMk/>
          <pc:sldMk cId="553094523" sldId="599"/>
        </pc:sldMkLst>
      </pc:sldChg>
      <pc:sldChg chg="delSp modSp mod">
        <pc:chgData name="Robert Haase" userId="4053ae19d436208f" providerId="LiveId" clId="{D5883BFA-FF39-41F1-A2D7-DC282BCDD1F8}" dt="2021-03-21T10:03:10.456" v="39" actId="478"/>
        <pc:sldMkLst>
          <pc:docMk/>
          <pc:sldMk cId="3755191875" sldId="609"/>
        </pc:sldMkLst>
        <pc:spChg chg="mod">
          <ac:chgData name="Robert Haase" userId="4053ae19d436208f" providerId="LiveId" clId="{D5883BFA-FF39-41F1-A2D7-DC282BCDD1F8}" dt="2021-03-21T10:03:03.408" v="36" actId="6549"/>
          <ac:spMkLst>
            <pc:docMk/>
            <pc:sldMk cId="3755191875" sldId="609"/>
            <ac:spMk id="3" creationId="{74913A94-BF86-4A27-860D-3585469796E7}"/>
          </ac:spMkLst>
        </pc:spChg>
        <pc:spChg chg="del">
          <ac:chgData name="Robert Haase" userId="4053ae19d436208f" providerId="LiveId" clId="{D5883BFA-FF39-41F1-A2D7-DC282BCDD1F8}" dt="2021-03-21T10:03:06.001" v="37" actId="478"/>
          <ac:spMkLst>
            <pc:docMk/>
            <pc:sldMk cId="3755191875" sldId="609"/>
            <ac:spMk id="4" creationId="{15054D6F-A8BF-4699-8B01-AD4CCDD9DAA3}"/>
          </ac:spMkLst>
        </pc:spChg>
        <pc:spChg chg="del">
          <ac:chgData name="Robert Haase" userId="4053ae19d436208f" providerId="LiveId" clId="{D5883BFA-FF39-41F1-A2D7-DC282BCDD1F8}" dt="2021-03-21T10:03:10.456" v="39" actId="478"/>
          <ac:spMkLst>
            <pc:docMk/>
            <pc:sldMk cId="3755191875" sldId="609"/>
            <ac:spMk id="5" creationId="{22F3E558-003E-4933-9679-DEC69B19DB0D}"/>
          </ac:spMkLst>
        </pc:spChg>
        <pc:picChg chg="del">
          <ac:chgData name="Robert Haase" userId="4053ae19d436208f" providerId="LiveId" clId="{D5883BFA-FF39-41F1-A2D7-DC282BCDD1F8}" dt="2021-03-21T10:03:07.454" v="38" actId="478"/>
          <ac:picMkLst>
            <pc:docMk/>
            <pc:sldMk cId="3755191875" sldId="609"/>
            <ac:picMk id="24" creationId="{86E2BF50-1797-411D-BCC5-47157FA220AC}"/>
          </ac:picMkLst>
        </pc:picChg>
        <pc:picChg chg="del">
          <ac:chgData name="Robert Haase" userId="4053ae19d436208f" providerId="LiveId" clId="{D5883BFA-FF39-41F1-A2D7-DC282BCDD1F8}" dt="2021-03-21T10:03:10.456" v="39" actId="478"/>
          <ac:picMkLst>
            <pc:docMk/>
            <pc:sldMk cId="3755191875" sldId="609"/>
            <ac:picMk id="25" creationId="{DD408B4E-BB08-4813-9851-EC72B22BFE26}"/>
          </ac:picMkLst>
        </pc:picChg>
        <pc:picChg chg="del">
          <ac:chgData name="Robert Haase" userId="4053ae19d436208f" providerId="LiveId" clId="{D5883BFA-FF39-41F1-A2D7-DC282BCDD1F8}" dt="2021-03-21T10:03:10.456" v="39" actId="478"/>
          <ac:picMkLst>
            <pc:docMk/>
            <pc:sldMk cId="3755191875" sldId="609"/>
            <ac:picMk id="26" creationId="{E756F732-FBA1-41D9-8523-2CED24302977}"/>
          </ac:picMkLst>
        </pc:picChg>
      </pc:sldChg>
      <pc:sldChg chg="addSp delSp modSp new mod ord delAnim modAnim">
        <pc:chgData name="Robert Haase" userId="4053ae19d436208f" providerId="LiveId" clId="{D5883BFA-FF39-41F1-A2D7-DC282BCDD1F8}" dt="2021-03-21T13:52:39.719" v="399"/>
        <pc:sldMkLst>
          <pc:docMk/>
          <pc:sldMk cId="1274887915" sldId="610"/>
        </pc:sldMkLst>
        <pc:spChg chg="mod">
          <ac:chgData name="Robert Haase" userId="4053ae19d436208f" providerId="LiveId" clId="{D5883BFA-FF39-41F1-A2D7-DC282BCDD1F8}" dt="2021-03-21T10:29:11.543" v="124" actId="404"/>
          <ac:spMkLst>
            <pc:docMk/>
            <pc:sldMk cId="1274887915" sldId="610"/>
            <ac:spMk id="2" creationId="{2012C4B3-B556-4E1A-8D2A-6B4B8D4F515C}"/>
          </ac:spMkLst>
        </pc:spChg>
        <pc:spChg chg="del mod">
          <ac:chgData name="Robert Haase" userId="4053ae19d436208f" providerId="LiveId" clId="{D5883BFA-FF39-41F1-A2D7-DC282BCDD1F8}" dt="2021-03-21T13:47:49.138" v="126"/>
          <ac:spMkLst>
            <pc:docMk/>
            <pc:sldMk cId="1274887915" sldId="610"/>
            <ac:spMk id="3" creationId="{1183574F-A861-4AEF-887D-EF31DF1EE6E3}"/>
          </ac:spMkLst>
        </pc:spChg>
        <pc:spChg chg="add mod">
          <ac:chgData name="Robert Haase" userId="4053ae19d436208f" providerId="LiveId" clId="{D5883BFA-FF39-41F1-A2D7-DC282BCDD1F8}" dt="2021-03-21T13:48:40.486" v="221" actId="6549"/>
          <ac:spMkLst>
            <pc:docMk/>
            <pc:sldMk cId="1274887915" sldId="610"/>
            <ac:spMk id="8" creationId="{4F7267AD-1DB0-4400-B508-1E739B0A6C2C}"/>
          </ac:spMkLst>
        </pc:spChg>
        <pc:spChg chg="add mod">
          <ac:chgData name="Robert Haase" userId="4053ae19d436208f" providerId="LiveId" clId="{D5883BFA-FF39-41F1-A2D7-DC282BCDD1F8}" dt="2021-03-21T13:52:39.719" v="399"/>
          <ac:spMkLst>
            <pc:docMk/>
            <pc:sldMk cId="1274887915" sldId="610"/>
            <ac:spMk id="10" creationId="{EE2C239E-3456-4FB4-9C68-0268022554DE}"/>
          </ac:spMkLst>
        </pc:spChg>
        <pc:picChg chg="add del mod">
          <ac:chgData name="Robert Haase" userId="4053ae19d436208f" providerId="LiveId" clId="{D5883BFA-FF39-41F1-A2D7-DC282BCDD1F8}" dt="2021-03-21T13:47:57.128" v="130" actId="21"/>
          <ac:picMkLst>
            <pc:docMk/>
            <pc:sldMk cId="1274887915" sldId="610"/>
            <ac:picMk id="4" creationId="{A810B5AE-15EA-4760-B860-0D3A0CBBA0E9}"/>
          </ac:picMkLst>
        </pc:picChg>
        <pc:picChg chg="add mod">
          <ac:chgData name="Robert Haase" userId="4053ae19d436208f" providerId="LiveId" clId="{D5883BFA-FF39-41F1-A2D7-DC282BCDD1F8}" dt="2021-03-21T13:48:44.572" v="222" actId="1076"/>
          <ac:picMkLst>
            <pc:docMk/>
            <pc:sldMk cId="1274887915" sldId="610"/>
            <ac:picMk id="6" creationId="{6B158208-3B36-4102-A536-DE4804FD8F48}"/>
          </ac:picMkLst>
        </pc:picChg>
        <pc:picChg chg="add mod">
          <ac:chgData name="Robert Haase" userId="4053ae19d436208f" providerId="LiveId" clId="{D5883BFA-FF39-41F1-A2D7-DC282BCDD1F8}" dt="2021-03-21T13:49:04.486" v="227" actId="14100"/>
          <ac:picMkLst>
            <pc:docMk/>
            <pc:sldMk cId="1274887915" sldId="610"/>
            <ac:picMk id="9" creationId="{2152D8DF-5196-4D08-B699-42A27714699D}"/>
          </ac:picMkLst>
        </pc:picChg>
      </pc:sldChg>
      <pc:sldChg chg="addSp delSp modSp new del mod delAnim modAnim">
        <pc:chgData name="Robert Haase" userId="4053ae19d436208f" providerId="LiveId" clId="{D5883BFA-FF39-41F1-A2D7-DC282BCDD1F8}" dt="2021-03-21T13:49:07.178" v="228" actId="47"/>
        <pc:sldMkLst>
          <pc:docMk/>
          <pc:sldMk cId="1635224835" sldId="611"/>
        </pc:sldMkLst>
        <pc:picChg chg="add del mod">
          <ac:chgData name="Robert Haase" userId="4053ae19d436208f" providerId="LiveId" clId="{D5883BFA-FF39-41F1-A2D7-DC282BCDD1F8}" dt="2021-03-21T13:48:04.992" v="133" actId="478"/>
          <ac:picMkLst>
            <pc:docMk/>
            <pc:sldMk cId="1635224835" sldId="611"/>
            <ac:picMk id="4" creationId="{92424DD5-3225-445A-B017-FC8413BAB31D}"/>
          </ac:picMkLst>
        </pc:picChg>
      </pc:sldChg>
      <pc:sldChg chg="addSp delSp modSp add mod delAnim modAnim">
        <pc:chgData name="Robert Haase" userId="4053ae19d436208f" providerId="LiveId" clId="{D5883BFA-FF39-41F1-A2D7-DC282BCDD1F8}" dt="2021-03-21T13:52:37.675" v="398" actId="1076"/>
        <pc:sldMkLst>
          <pc:docMk/>
          <pc:sldMk cId="2701886146" sldId="611"/>
        </pc:sldMkLst>
        <pc:spChg chg="add mod">
          <ac:chgData name="Robert Haase" userId="4053ae19d436208f" providerId="LiveId" clId="{D5883BFA-FF39-41F1-A2D7-DC282BCDD1F8}" dt="2021-03-21T13:51:32.258" v="383" actId="14100"/>
          <ac:spMkLst>
            <pc:docMk/>
            <pc:sldMk cId="2701886146" sldId="611"/>
            <ac:spMk id="3" creationId="{79593203-4CF9-4E4C-9A30-977BED222318}"/>
          </ac:spMkLst>
        </pc:spChg>
        <pc:spChg chg="add mod">
          <ac:chgData name="Robert Haase" userId="4053ae19d436208f" providerId="LiveId" clId="{D5883BFA-FF39-41F1-A2D7-DC282BCDD1F8}" dt="2021-03-21T13:51:29.486" v="382" actId="14100"/>
          <ac:spMkLst>
            <pc:docMk/>
            <pc:sldMk cId="2701886146" sldId="611"/>
            <ac:spMk id="7" creationId="{71E5AD8A-9145-452B-8FA8-E1FFDB567256}"/>
          </ac:spMkLst>
        </pc:spChg>
        <pc:spChg chg="add mod">
          <ac:chgData name="Robert Haase" userId="4053ae19d436208f" providerId="LiveId" clId="{D5883BFA-FF39-41F1-A2D7-DC282BCDD1F8}" dt="2021-03-21T13:50:23.071" v="300" actId="20577"/>
          <ac:spMkLst>
            <pc:docMk/>
            <pc:sldMk cId="2701886146" sldId="611"/>
            <ac:spMk id="10" creationId="{5937EF5E-C9B1-4A3A-9BD5-86B470B3A8C4}"/>
          </ac:spMkLst>
        </pc:spChg>
        <pc:spChg chg="add mod">
          <ac:chgData name="Robert Haase" userId="4053ae19d436208f" providerId="LiveId" clId="{D5883BFA-FF39-41F1-A2D7-DC282BCDD1F8}" dt="2021-03-21T13:50:49.252" v="339" actId="1076"/>
          <ac:spMkLst>
            <pc:docMk/>
            <pc:sldMk cId="2701886146" sldId="611"/>
            <ac:spMk id="11" creationId="{C3EB1DF6-B2CD-4964-A4CE-68CEB43FFFDE}"/>
          </ac:spMkLst>
        </pc:spChg>
        <pc:spChg chg="add mod">
          <ac:chgData name="Robert Haase" userId="4053ae19d436208f" providerId="LiveId" clId="{D5883BFA-FF39-41F1-A2D7-DC282BCDD1F8}" dt="2021-03-21T13:51:06.304" v="360" actId="14100"/>
          <ac:spMkLst>
            <pc:docMk/>
            <pc:sldMk cId="2701886146" sldId="611"/>
            <ac:spMk id="12" creationId="{912F0D35-520B-4D0D-9A30-590ED2AD0898}"/>
          </ac:spMkLst>
        </pc:spChg>
        <pc:spChg chg="add mod">
          <ac:chgData name="Robert Haase" userId="4053ae19d436208f" providerId="LiveId" clId="{D5883BFA-FF39-41F1-A2D7-DC282BCDD1F8}" dt="2021-03-21T13:51:26.529" v="381" actId="14100"/>
          <ac:spMkLst>
            <pc:docMk/>
            <pc:sldMk cId="2701886146" sldId="611"/>
            <ac:spMk id="13" creationId="{9A090684-213F-4BD4-AAD3-3706D2629AEF}"/>
          </ac:spMkLst>
        </pc:spChg>
        <pc:spChg chg="add mod">
          <ac:chgData name="Robert Haase" userId="4053ae19d436208f" providerId="LiveId" clId="{D5883BFA-FF39-41F1-A2D7-DC282BCDD1F8}" dt="2021-03-21T13:52:37.675" v="398" actId="1076"/>
          <ac:spMkLst>
            <pc:docMk/>
            <pc:sldMk cId="2701886146" sldId="611"/>
            <ac:spMk id="14" creationId="{0A899AA0-9620-4358-BB73-624FCB721E2E}"/>
          </ac:spMkLst>
        </pc:spChg>
        <pc:picChg chg="del">
          <ac:chgData name="Robert Haase" userId="4053ae19d436208f" providerId="LiveId" clId="{D5883BFA-FF39-41F1-A2D7-DC282BCDD1F8}" dt="2021-03-21T13:49:11.212" v="230" actId="478"/>
          <ac:picMkLst>
            <pc:docMk/>
            <pc:sldMk cId="2701886146" sldId="611"/>
            <ac:picMk id="9" creationId="{2152D8DF-5196-4D08-B699-42A27714699D}"/>
          </ac:picMkLst>
        </pc:picChg>
      </pc:sldChg>
      <pc:sldMasterChg chg="modSldLayout">
        <pc:chgData name="Robert Haase" userId="4053ae19d436208f" providerId="LiveId" clId="{D5883BFA-FF39-41F1-A2D7-DC282BCDD1F8}" dt="2021-03-21T10:05:43.993" v="48" actId="571"/>
        <pc:sldMasterMkLst>
          <pc:docMk/>
          <pc:sldMasterMk cId="1542903674" sldId="2147483654"/>
        </pc:sldMasterMkLst>
        <pc:sldLayoutChg chg="addSp delSp modSp mod">
          <pc:chgData name="Robert Haase" userId="4053ae19d436208f" providerId="LiveId" clId="{D5883BFA-FF39-41F1-A2D7-DC282BCDD1F8}" dt="2021-03-21T09:44:25.884" v="1"/>
          <pc:sldLayoutMkLst>
            <pc:docMk/>
            <pc:sldMasterMk cId="1542903674" sldId="2147483654"/>
            <pc:sldLayoutMk cId="1269584847" sldId="2147483655"/>
          </pc:sldLayoutMkLst>
          <pc:picChg chg="del">
            <ac:chgData name="Robert Haase" userId="4053ae19d436208f" providerId="LiveId" clId="{D5883BFA-FF39-41F1-A2D7-DC282BCDD1F8}" dt="2021-03-21T09:44:25.165" v="0" actId="478"/>
            <ac:picMkLst>
              <pc:docMk/>
              <pc:sldMasterMk cId="1542903674" sldId="2147483654"/>
              <pc:sldLayoutMk cId="1269584847" sldId="2147483655"/>
              <ac:picMk id="7" creationId="{00000000-0000-0000-0000-000000000000}"/>
            </ac:picMkLst>
          </pc:picChg>
          <pc:picChg chg="del">
            <ac:chgData name="Robert Haase" userId="4053ae19d436208f" providerId="LiveId" clId="{D5883BFA-FF39-41F1-A2D7-DC282BCDD1F8}" dt="2021-03-21T09:44:25.165" v="0" actId="478"/>
            <ac:picMkLst>
              <pc:docMk/>
              <pc:sldMasterMk cId="1542903674" sldId="2147483654"/>
              <pc:sldLayoutMk cId="1269584847" sldId="2147483655"/>
              <ac:picMk id="8" creationId="{00000000-0000-0000-0000-000000000000}"/>
            </ac:picMkLst>
          </pc:picChg>
          <pc:picChg chg="del">
            <ac:chgData name="Robert Haase" userId="4053ae19d436208f" providerId="LiveId" clId="{D5883BFA-FF39-41F1-A2D7-DC282BCDD1F8}" dt="2021-03-21T09:44:25.165" v="0" actId="478"/>
            <ac:picMkLst>
              <pc:docMk/>
              <pc:sldMasterMk cId="1542903674" sldId="2147483654"/>
              <pc:sldLayoutMk cId="1269584847" sldId="2147483655"/>
              <ac:picMk id="9" creationId="{00000000-0000-0000-0000-000000000000}"/>
            </ac:picMkLst>
          </pc:picChg>
          <pc:picChg chg="del">
            <ac:chgData name="Robert Haase" userId="4053ae19d436208f" providerId="LiveId" clId="{D5883BFA-FF39-41F1-A2D7-DC282BCDD1F8}" dt="2021-03-21T09:44:25.165" v="0" actId="478"/>
            <ac:picMkLst>
              <pc:docMk/>
              <pc:sldMasterMk cId="1542903674" sldId="2147483654"/>
              <pc:sldLayoutMk cId="1269584847" sldId="2147483655"/>
              <ac:picMk id="10" creationId="{00000000-0000-0000-0000-000000000000}"/>
            </ac:picMkLst>
          </pc:picChg>
          <pc:picChg chg="add mod">
            <ac:chgData name="Robert Haase" userId="4053ae19d436208f" providerId="LiveId" clId="{D5883BFA-FF39-41F1-A2D7-DC282BCDD1F8}" dt="2021-03-21T09:44:25.884" v="1"/>
            <ac:picMkLst>
              <pc:docMk/>
              <pc:sldMasterMk cId="1542903674" sldId="2147483654"/>
              <pc:sldLayoutMk cId="1269584847" sldId="2147483655"/>
              <ac:picMk id="11" creationId="{BBAF3728-664C-4E33-9EE0-FD51E8D0685A}"/>
            </ac:picMkLst>
          </pc:picChg>
          <pc:picChg chg="add mod">
            <ac:chgData name="Robert Haase" userId="4053ae19d436208f" providerId="LiveId" clId="{D5883BFA-FF39-41F1-A2D7-DC282BCDD1F8}" dt="2021-03-21T09:44:25.884" v="1"/>
            <ac:picMkLst>
              <pc:docMk/>
              <pc:sldMasterMk cId="1542903674" sldId="2147483654"/>
              <pc:sldLayoutMk cId="1269584847" sldId="2147483655"/>
              <ac:picMk id="12" creationId="{5167588B-585C-4F8E-941E-FF5BC130E258}"/>
            </ac:picMkLst>
          </pc:picChg>
        </pc:sldLayoutChg>
        <pc:sldLayoutChg chg="addSp delSp modSp mod">
          <pc:chgData name="Robert Haase" userId="4053ae19d436208f" providerId="LiveId" clId="{D5883BFA-FF39-41F1-A2D7-DC282BCDD1F8}" dt="2021-03-21T10:05:43.993" v="48" actId="571"/>
          <pc:sldLayoutMkLst>
            <pc:docMk/>
            <pc:sldMasterMk cId="1542903674" sldId="2147483654"/>
            <pc:sldLayoutMk cId="437954215" sldId="2147483656"/>
          </pc:sldLayoutMkLst>
          <pc:spChg chg="mod">
            <ac:chgData name="Robert Haase" userId="4053ae19d436208f" providerId="LiveId" clId="{D5883BFA-FF39-41F1-A2D7-DC282BCDD1F8}" dt="2021-03-21T09:44:31.995" v="3" actId="20577"/>
            <ac:spMkLst>
              <pc:docMk/>
              <pc:sldMasterMk cId="1542903674" sldId="2147483654"/>
              <pc:sldLayoutMk cId="437954215" sldId="2147483656"/>
              <ac:spMk id="10" creationId="{00000000-0000-0000-0000-000000000000}"/>
            </ac:spMkLst>
          </pc:spChg>
          <pc:picChg chg="del">
            <ac:chgData name="Robert Haase" userId="4053ae19d436208f" providerId="LiveId" clId="{D5883BFA-FF39-41F1-A2D7-DC282BCDD1F8}" dt="2021-03-21T10:00:49.302" v="8" actId="478"/>
            <ac:picMkLst>
              <pc:docMk/>
              <pc:sldMasterMk cId="1542903674" sldId="2147483654"/>
              <pc:sldLayoutMk cId="437954215" sldId="2147483656"/>
              <ac:picMk id="11" creationId="{00000000-0000-0000-0000-000000000000}"/>
            </ac:picMkLst>
          </pc:picChg>
          <pc:picChg chg="add mod">
            <ac:chgData name="Robert Haase" userId="4053ae19d436208f" providerId="LiveId" clId="{D5883BFA-FF39-41F1-A2D7-DC282BCDD1F8}" dt="2021-03-21T10:05:43.993" v="48" actId="571"/>
            <ac:picMkLst>
              <pc:docMk/>
              <pc:sldMasterMk cId="1542903674" sldId="2147483654"/>
              <pc:sldLayoutMk cId="437954215" sldId="2147483656"/>
              <ac:picMk id="11" creationId="{F9257E2A-849E-4AF5-9C46-F9AF0B955AB6}"/>
            </ac:picMkLst>
          </pc:picChg>
          <pc:picChg chg="add mod">
            <ac:chgData name="Robert Haase" userId="4053ae19d436208f" providerId="LiveId" clId="{D5883BFA-FF39-41F1-A2D7-DC282BCDD1F8}" dt="2021-03-21T10:05:43.993" v="48" actId="571"/>
            <ac:picMkLst>
              <pc:docMk/>
              <pc:sldMasterMk cId="1542903674" sldId="2147483654"/>
              <pc:sldLayoutMk cId="437954215" sldId="2147483656"/>
              <ac:picMk id="12" creationId="{CD0CA6B7-8798-4DB8-9091-D1AA4408792B}"/>
            </ac:picMkLst>
          </pc:picChg>
          <pc:picChg chg="del">
            <ac:chgData name="Robert Haase" userId="4053ae19d436208f" providerId="LiveId" clId="{D5883BFA-FF39-41F1-A2D7-DC282BCDD1F8}" dt="2021-03-21T10:00:49.302" v="8" actId="478"/>
            <ac:picMkLst>
              <pc:docMk/>
              <pc:sldMasterMk cId="1542903674" sldId="2147483654"/>
              <pc:sldLayoutMk cId="437954215" sldId="2147483656"/>
              <ac:picMk id="12" creationId="{D4CE5EBD-B8FD-4C9C-8866-30A7E8F6774D}"/>
            </ac:picMkLst>
          </pc:picChg>
          <pc:picChg chg="add mod">
            <ac:chgData name="Robert Haase" userId="4053ae19d436208f" providerId="LiveId" clId="{D5883BFA-FF39-41F1-A2D7-DC282BCDD1F8}" dt="2021-03-21T10:00:50.098" v="9"/>
            <ac:picMkLst>
              <pc:docMk/>
              <pc:sldMasterMk cId="1542903674" sldId="2147483654"/>
              <pc:sldLayoutMk cId="437954215" sldId="2147483656"/>
              <ac:picMk id="13" creationId="{17491BF8-8261-4AFD-B453-83924F78659A}"/>
            </ac:picMkLst>
          </pc:picChg>
          <pc:picChg chg="add mod">
            <ac:chgData name="Robert Haase" userId="4053ae19d436208f" providerId="LiveId" clId="{D5883BFA-FF39-41F1-A2D7-DC282BCDD1F8}" dt="2021-03-21T10:00:50.098" v="9"/>
            <ac:picMkLst>
              <pc:docMk/>
              <pc:sldMasterMk cId="1542903674" sldId="2147483654"/>
              <pc:sldLayoutMk cId="437954215" sldId="2147483656"/>
              <ac:picMk id="14" creationId="{796242B2-3164-4A1C-8333-A93AF9E7BFF4}"/>
            </ac:picMkLst>
          </pc:picChg>
          <pc:picChg chg="del">
            <ac:chgData name="Robert Haase" userId="4053ae19d436208f" providerId="LiveId" clId="{D5883BFA-FF39-41F1-A2D7-DC282BCDD1F8}" dt="2021-03-21T10:00:49.302" v="8" actId="478"/>
            <ac:picMkLst>
              <pc:docMk/>
              <pc:sldMasterMk cId="1542903674" sldId="2147483654"/>
              <pc:sldLayoutMk cId="437954215" sldId="2147483656"/>
              <ac:picMk id="1026" creationId="{00000000-0000-0000-0000-000000000000}"/>
            </ac:picMkLst>
          </pc:picChg>
          <pc:cxnChg chg="mod">
            <ac:chgData name="Robert Haase" userId="4053ae19d436208f" providerId="LiveId" clId="{D5883BFA-FF39-41F1-A2D7-DC282BCDD1F8}" dt="2021-03-21T10:00:56.848" v="10" actId="14100"/>
            <ac:cxnSpMkLst>
              <pc:docMk/>
              <pc:sldMasterMk cId="1542903674" sldId="2147483654"/>
              <pc:sldLayoutMk cId="437954215" sldId="2147483656"/>
              <ac:cxnSpMk id="8" creationId="{00000000-0000-0000-0000-000000000000}"/>
            </ac:cxnSpMkLst>
          </pc:cxn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5ED5F19-F779-4F3F-BC30-BBB091F8F18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69295AA-0476-4580-9317-1259A145C06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4FF172-DCC5-491E-AD76-E7D33A0D71B0}" type="datetimeFigureOut">
              <a:rPr lang="en-US" smtClean="0"/>
              <a:t>9/9/2025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4291F0-D8C3-4FDD-92F8-F85CA04FFBC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45E25C-C886-4446-A03A-0060211D258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02D26C-23B5-4E80-AE01-82132971C1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1583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E3D871-E075-4F07-B50D-8C55BBD53638}" type="datetimeFigureOut">
              <a:rPr lang="en-US" smtClean="0"/>
              <a:t>9/9/2025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326210-2D84-4A2C-8F9E-44A8751DA1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2194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3295" y="1701242"/>
            <a:ext cx="9144000" cy="238760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3295" y="4180917"/>
            <a:ext cx="9144000" cy="1655762"/>
          </a:xfrm>
        </p:spPr>
        <p:txBody>
          <a:bodyPr>
            <a:normAutofit/>
          </a:bodyPr>
          <a:lstStyle>
            <a:lvl1pPr marL="0" indent="0" algn="l">
              <a:buNone/>
              <a:defRPr sz="3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0" name="Grafik 10">
            <a:extLst>
              <a:ext uri="{FF2B5EF4-FFF2-40B4-BE49-F238E27FC236}">
                <a16:creationId xmlns:a16="http://schemas.microsoft.com/office/drawing/2014/main" id="{ED4602BE-9C1E-8A75-C3E4-20F6BC9ED5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/>
        </p:blipFill>
        <p:spPr>
          <a:xfrm>
            <a:off x="6117124" y="6150846"/>
            <a:ext cx="2556115" cy="657383"/>
          </a:xfrm>
          <a:prstGeom prst="rect">
            <a:avLst/>
          </a:prstGeom>
          <a:ln w="0">
            <a:noFill/>
          </a:ln>
        </p:spPr>
      </p:pic>
      <p:pic>
        <p:nvPicPr>
          <p:cNvPr id="5" name="Grafik 5">
            <a:extLst>
              <a:ext uri="{FF2B5EF4-FFF2-40B4-BE49-F238E27FC236}">
                <a16:creationId xmlns:a16="http://schemas.microsoft.com/office/drawing/2014/main" id="{DFCADC0E-A208-C5C0-323B-91E45EF72CF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24"/>
          <a:stretch/>
        </p:blipFill>
        <p:spPr>
          <a:xfrm>
            <a:off x="5575357" y="6097507"/>
            <a:ext cx="515368" cy="70715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D5BEA89-1A81-BA05-B33F-30A46292A69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814899" y="6149864"/>
            <a:ext cx="1649831" cy="65479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AA89B2A-6BCA-E617-A7EB-6A909D688C95}"/>
              </a:ext>
            </a:extLst>
          </p:cNvPr>
          <p:cNvSpPr txBox="1"/>
          <p:nvPr userDrawn="1"/>
        </p:nvSpPr>
        <p:spPr>
          <a:xfrm>
            <a:off x="2906869" y="6074647"/>
            <a:ext cx="13017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Funded by</a:t>
            </a:r>
            <a:endParaRPr lang="LID4096" sz="1400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4508917-55BE-F811-C350-E686B7E61DCD}"/>
              </a:ext>
            </a:extLst>
          </p:cNvPr>
          <p:cNvCxnSpPr/>
          <p:nvPr userDrawn="1"/>
        </p:nvCxnSpPr>
        <p:spPr>
          <a:xfrm>
            <a:off x="8801100" y="6149864"/>
            <a:ext cx="0" cy="6014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Grafik 4">
            <a:extLst>
              <a:ext uri="{FF2B5EF4-FFF2-40B4-BE49-F238E27FC236}">
                <a16:creationId xmlns:a16="http://schemas.microsoft.com/office/drawing/2014/main" id="{95F8B3E3-5887-C62B-A010-446EA58B66C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/>
        </p:blipFill>
        <p:spPr>
          <a:xfrm>
            <a:off x="427427" y="679846"/>
            <a:ext cx="2623295" cy="1066655"/>
          </a:xfrm>
          <a:prstGeom prst="rect">
            <a:avLst/>
          </a:prstGeom>
          <a:ln w="0">
            <a:noFill/>
          </a:ln>
        </p:spPr>
      </p:pic>
      <p:sp>
        <p:nvSpPr>
          <p:cNvPr id="6" name="Textplatzhalter 2">
            <a:extLst>
              <a:ext uri="{FF2B5EF4-FFF2-40B4-BE49-F238E27FC236}">
                <a16:creationId xmlns:a16="http://schemas.microsoft.com/office/drawing/2014/main" id="{03D815A6-30B0-C04E-4689-0715D4220069}"/>
              </a:ext>
            </a:extLst>
          </p:cNvPr>
          <p:cNvSpPr/>
          <p:nvPr userDrawn="1"/>
        </p:nvSpPr>
        <p:spPr>
          <a:xfrm>
            <a:off x="427427" y="1847300"/>
            <a:ext cx="2940120" cy="555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  <a:t>CENTER FOR SCALABLE DATA ANALYTICS AND ARTIFICIAL INTELLIGENCE</a:t>
            </a:r>
            <a:endParaRPr lang="en-US" sz="1100" b="0" strike="noStrike" spc="-1" dirty="0">
              <a:solidFill>
                <a:srgbClr val="000000"/>
              </a:solidFill>
              <a:latin typeface="Calibri"/>
            </a:endParaRPr>
          </a:p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endParaRPr lang="en-US" sz="2000" b="0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7B17B85-A16F-560D-B6A3-62E8CE4C5FD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956758" y="789305"/>
            <a:ext cx="2523494" cy="847735"/>
          </a:xfrm>
          <a:prstGeom prst="rect">
            <a:avLst/>
          </a:prstGeom>
        </p:spPr>
      </p:pic>
      <p:sp>
        <p:nvSpPr>
          <p:cNvPr id="11" name="Textplatzhalter 2">
            <a:extLst>
              <a:ext uri="{FF2B5EF4-FFF2-40B4-BE49-F238E27FC236}">
                <a16:creationId xmlns:a16="http://schemas.microsoft.com/office/drawing/2014/main" id="{F146D2A8-3FED-5EB3-1718-7EB6A432AA25}"/>
              </a:ext>
            </a:extLst>
          </p:cNvPr>
          <p:cNvSpPr/>
          <p:nvPr userDrawn="1"/>
        </p:nvSpPr>
        <p:spPr>
          <a:xfrm>
            <a:off x="4287898" y="1843405"/>
            <a:ext cx="4095749" cy="431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  <a:t>NATIONAL RESEARCH DATA MANAGEMENT INFRASTRUCTURE FOR MICROSCOPY AND BIOIMAGE ANALYSIS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080CD47-FCF7-97E7-E38E-0AED529DFAB1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377391" y="867736"/>
            <a:ext cx="1112027" cy="847734"/>
          </a:xfrm>
          <a:prstGeom prst="rect">
            <a:avLst/>
          </a:prstGeom>
        </p:spPr>
      </p:pic>
      <p:sp>
        <p:nvSpPr>
          <p:cNvPr id="17" name="Textplatzhalter 2">
            <a:extLst>
              <a:ext uri="{FF2B5EF4-FFF2-40B4-BE49-F238E27FC236}">
                <a16:creationId xmlns:a16="http://schemas.microsoft.com/office/drawing/2014/main" id="{1474B58E-6F6A-3F97-3A0D-20DBFAE4CA2F}"/>
              </a:ext>
            </a:extLst>
          </p:cNvPr>
          <p:cNvSpPr/>
          <p:nvPr userDrawn="1"/>
        </p:nvSpPr>
        <p:spPr>
          <a:xfrm>
            <a:off x="9284322" y="1843405"/>
            <a:ext cx="1373509" cy="431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  <a:t>GLOBAL BIOIMAGE ANALYST’S SOCIETY</a:t>
            </a:r>
          </a:p>
        </p:txBody>
      </p:sp>
    </p:spTree>
    <p:extLst>
      <p:ext uri="{BB962C8B-B14F-4D97-AF65-F5344CB8AC3E}">
        <p14:creationId xmlns:p14="http://schemas.microsoft.com/office/powerpoint/2010/main" val="1269584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6215" y="1"/>
            <a:ext cx="9364600" cy="914399"/>
          </a:xfrm>
        </p:spPr>
        <p:txBody>
          <a:bodyPr>
            <a:normAutofit/>
          </a:bodyPr>
          <a:lstStyle>
            <a:lvl1pPr>
              <a:defRPr sz="430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6214" y="914401"/>
            <a:ext cx="11057586" cy="507682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37954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enutzerdefiniertes Layout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10">
            <a:extLst>
              <a:ext uri="{FF2B5EF4-FFF2-40B4-BE49-F238E27FC236}">
                <a16:creationId xmlns:a16="http://schemas.microsoft.com/office/drawing/2014/main" id="{907427E0-61CB-BC9F-E415-E9B9C4BC248A}"/>
              </a:ext>
            </a:extLst>
          </p:cNvPr>
          <p:cNvPicPr/>
          <p:nvPr userDrawn="1"/>
        </p:nvPicPr>
        <p:blipFill>
          <a:blip r:embed="rId2">
            <a:alphaModFix amt="80000"/>
          </a:blip>
          <a:stretch/>
        </p:blipFill>
        <p:spPr>
          <a:xfrm rot="11023800">
            <a:off x="10451000" y="-1213380"/>
            <a:ext cx="4838760" cy="4557960"/>
          </a:xfrm>
          <a:prstGeom prst="rect">
            <a:avLst/>
          </a:prstGeom>
          <a:ln w="0">
            <a:noFill/>
          </a:ln>
        </p:spPr>
      </p:pic>
      <p:pic>
        <p:nvPicPr>
          <p:cNvPr id="11" name="Grafik 5">
            <a:extLst>
              <a:ext uri="{FF2B5EF4-FFF2-40B4-BE49-F238E27FC236}">
                <a16:creationId xmlns:a16="http://schemas.microsoft.com/office/drawing/2014/main" id="{CB1AC6B5-6915-F307-FF1B-531FC3E2FF8C}"/>
              </a:ext>
            </a:extLst>
          </p:cNvPr>
          <p:cNvPicPr/>
          <p:nvPr userDrawn="1"/>
        </p:nvPicPr>
        <p:blipFill>
          <a:blip r:embed="rId3"/>
          <a:stretch/>
        </p:blipFill>
        <p:spPr>
          <a:xfrm>
            <a:off x="10734320" y="-82260"/>
            <a:ext cx="2710800" cy="2680200"/>
          </a:xfrm>
          <a:prstGeom prst="rect">
            <a:avLst/>
          </a:prstGeom>
          <a:ln w="0">
            <a:noFill/>
          </a:ln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F6348139-121F-4756-83C5-F3F13C8381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974" y="225577"/>
            <a:ext cx="10201531" cy="673325"/>
          </a:xfrm>
        </p:spPr>
        <p:txBody>
          <a:bodyPr>
            <a:normAutofit/>
          </a:bodyPr>
          <a:lstStyle>
            <a:lvl1pPr>
              <a:defRPr kumimoji="0" lang="en-US" sz="4300" b="0" i="0" u="none" strike="noStrike" cap="none" spc="0" normalizeH="0" baseline="0" dirty="0">
                <a:ln>
                  <a:noFill/>
                </a:ln>
                <a:solidFill>
                  <a:srgbClr val="0F305A"/>
                </a:solidFill>
                <a:effectLst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Helvetica Neue Ligh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D3BD2E0-2CCD-4C29-8B63-0ABD48CA426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4313" y="1171445"/>
            <a:ext cx="11885205" cy="4756114"/>
          </a:xfrm>
        </p:spPr>
        <p:txBody>
          <a:bodyPr/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fik 17">
            <a:extLst>
              <a:ext uri="{FF2B5EF4-FFF2-40B4-BE49-F238E27FC236}">
                <a16:creationId xmlns:a16="http://schemas.microsoft.com/office/drawing/2014/main" id="{2211A9BC-3D63-C6BD-29EC-163E392933C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/>
        </p:blipFill>
        <p:spPr>
          <a:xfrm>
            <a:off x="10375560" y="6077520"/>
            <a:ext cx="1814400" cy="757800"/>
          </a:xfrm>
          <a:prstGeom prst="rect">
            <a:avLst/>
          </a:prstGeom>
          <a:ln w="0">
            <a:noFill/>
          </a:ln>
        </p:spPr>
      </p:pic>
      <p:sp>
        <p:nvSpPr>
          <p:cNvPr id="4" name="Gerade Verbindung 14">
            <a:extLst>
              <a:ext uri="{FF2B5EF4-FFF2-40B4-BE49-F238E27FC236}">
                <a16:creationId xmlns:a16="http://schemas.microsoft.com/office/drawing/2014/main" id="{4F2072C4-63BA-708B-BC8C-533E6CE05E63}"/>
              </a:ext>
            </a:extLst>
          </p:cNvPr>
          <p:cNvSpPr/>
          <p:nvPr userDrawn="1"/>
        </p:nvSpPr>
        <p:spPr>
          <a:xfrm>
            <a:off x="0" y="6063120"/>
            <a:ext cx="12191760" cy="360"/>
          </a:xfrm>
          <a:prstGeom prst="line">
            <a:avLst/>
          </a:prstGeom>
          <a:ln w="12700">
            <a:solidFill>
              <a:srgbClr val="A6A6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tIns="0" rIns="90000" bIns="0" anchor="t" anchorCtr="1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6" name="Textfeld 8">
            <a:extLst>
              <a:ext uri="{FF2B5EF4-FFF2-40B4-BE49-F238E27FC236}">
                <a16:creationId xmlns:a16="http://schemas.microsoft.com/office/drawing/2014/main" id="{73DB7AAA-9787-2227-AA11-F247124B196A}"/>
              </a:ext>
            </a:extLst>
          </p:cNvPr>
          <p:cNvSpPr/>
          <p:nvPr userDrawn="1"/>
        </p:nvSpPr>
        <p:spPr>
          <a:xfrm>
            <a:off x="7834590" y="6221880"/>
            <a:ext cx="827640" cy="46166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algn="r">
              <a:lnSpc>
                <a:spcPct val="100000"/>
              </a:lnSpc>
              <a:buNone/>
              <a:tabLst>
                <a:tab pos="0" algn="l"/>
              </a:tabLst>
            </a:pPr>
            <a:br>
              <a:rPr sz="1000" dirty="0"/>
            </a:br>
            <a:fld id="{99E337C0-7447-4D1C-BF36-95B1EF0F9DAB}" type="slidenum">
              <a:rPr lang="de-DE" sz="1000" b="0" strike="noStrike" spc="-1" smtClean="0">
                <a:solidFill>
                  <a:srgbClr val="727879"/>
                </a:solidFill>
                <a:latin typeface="Open Sans"/>
                <a:ea typeface="Open Sans"/>
              </a:rPr>
              <a:t>‹#›</a:t>
            </a:fld>
            <a:endParaRPr lang="en-US" sz="1000" b="0" strike="noStrike" spc="-1" dirty="0">
              <a:solidFill>
                <a:srgbClr val="000000"/>
              </a:solidFill>
              <a:latin typeface="Calibri"/>
            </a:endParaRPr>
          </a:p>
          <a:p>
            <a:pPr algn="r">
              <a:lnSpc>
                <a:spcPct val="100000"/>
              </a:lnSpc>
              <a:buNone/>
              <a:tabLst>
                <a:tab pos="0" algn="l"/>
              </a:tabLst>
            </a:pPr>
            <a:endParaRPr lang="en-US" sz="1000" b="0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7" name="Grafik 19">
            <a:extLst>
              <a:ext uri="{FF2B5EF4-FFF2-40B4-BE49-F238E27FC236}">
                <a16:creationId xmlns:a16="http://schemas.microsoft.com/office/drawing/2014/main" id="{55E65923-D82F-AD37-062D-2DB096A805B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/>
        </p:blipFill>
        <p:spPr>
          <a:xfrm>
            <a:off x="8895977" y="6218439"/>
            <a:ext cx="1617120" cy="474120"/>
          </a:xfrm>
          <a:prstGeom prst="rect">
            <a:avLst/>
          </a:prstGeom>
          <a:ln w="0">
            <a:noFill/>
          </a:ln>
        </p:spPr>
      </p:pic>
      <p:pic>
        <p:nvPicPr>
          <p:cNvPr id="8" name="Grafik 21">
            <a:extLst>
              <a:ext uri="{FF2B5EF4-FFF2-40B4-BE49-F238E27FC236}">
                <a16:creationId xmlns:a16="http://schemas.microsoft.com/office/drawing/2014/main" id="{65AA526C-D57B-EAD2-F1C3-00B56CBF1B86}"/>
              </a:ext>
            </a:extLst>
          </p:cNvPr>
          <p:cNvPicPr/>
          <p:nvPr userDrawn="1"/>
        </p:nvPicPr>
        <p:blipFill>
          <a:blip r:embed="rId6"/>
          <a:stretch/>
        </p:blipFill>
        <p:spPr>
          <a:xfrm>
            <a:off x="277920" y="6150960"/>
            <a:ext cx="1478880" cy="60084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1597100976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891302" y="371735"/>
            <a:ext cx="10267951" cy="812280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dirty="0" err="1"/>
              <a:t>Mastertitelformat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10"/>
          </p:nvPr>
        </p:nvSpPr>
        <p:spPr>
          <a:xfrm>
            <a:off x="875566" y="1484313"/>
            <a:ext cx="10644901" cy="4249738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3pPr>
              <a:spcBef>
                <a:spcPts val="1200"/>
              </a:spcBef>
              <a:defRPr/>
            </a:lvl3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287863481"/>
      </p:ext>
    </p:extLst>
  </p:cSld>
  <p:clrMapOvr>
    <a:masterClrMapping/>
  </p:clrMapOvr>
  <p:hf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B42E874-400C-E24A-926D-CC99757EE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err="1"/>
              <a:t>Mastertitelformat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1438908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Grafik 17">
            <a:extLst>
              <a:ext uri="{FF2B5EF4-FFF2-40B4-BE49-F238E27FC236}">
                <a16:creationId xmlns:a16="http://schemas.microsoft.com/office/drawing/2014/main" id="{470FC4F2-3D31-3E02-CA64-E73D306FA175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/>
        </p:blipFill>
        <p:spPr>
          <a:xfrm>
            <a:off x="10375560" y="6077520"/>
            <a:ext cx="1814400" cy="757800"/>
          </a:xfrm>
          <a:prstGeom prst="rect">
            <a:avLst/>
          </a:prstGeom>
          <a:ln w="0">
            <a:noFill/>
          </a:ln>
        </p:spPr>
      </p:pic>
      <p:sp>
        <p:nvSpPr>
          <p:cNvPr id="11" name="Textfeld 3">
            <a:extLst>
              <a:ext uri="{FF2B5EF4-FFF2-40B4-BE49-F238E27FC236}">
                <a16:creationId xmlns:a16="http://schemas.microsoft.com/office/drawing/2014/main" id="{824CC1C5-33D7-75A3-7BD6-6CCF8BED16B7}"/>
              </a:ext>
            </a:extLst>
          </p:cNvPr>
          <p:cNvSpPr/>
          <p:nvPr userDrawn="1"/>
        </p:nvSpPr>
        <p:spPr>
          <a:xfrm>
            <a:off x="1886160" y="6143867"/>
            <a:ext cx="1236240" cy="61555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000" b="0" strike="noStrike" spc="-1" dirty="0">
                <a:solidFill>
                  <a:srgbClr val="727879"/>
                </a:solidFill>
                <a:latin typeface="Open Sans"/>
                <a:ea typeface="DejaVu Sans"/>
              </a:rPr>
              <a:t>Robert Haase</a:t>
            </a:r>
          </a:p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000" b="0" strike="noStrike" spc="-1" dirty="0">
                <a:solidFill>
                  <a:srgbClr val="727879"/>
                </a:solidFill>
                <a:latin typeface="Open Sans"/>
              </a:rPr>
              <a:t>@haesleinhuepf</a:t>
            </a:r>
          </a:p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000" b="0" strike="noStrike" spc="-1" dirty="0">
                <a:solidFill>
                  <a:srgbClr val="727879"/>
                </a:solidFill>
                <a:latin typeface="Open Sans"/>
              </a:rPr>
              <a:t>Repro BIA Python</a:t>
            </a:r>
          </a:p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000" b="0" strike="noStrike" spc="-1" dirty="0">
                <a:solidFill>
                  <a:srgbClr val="727879"/>
                </a:solidFill>
                <a:latin typeface="Open Sans"/>
              </a:rPr>
              <a:t>EMBO LSM 2025</a:t>
            </a:r>
            <a:endParaRPr lang="en-US" sz="10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" name="Gerade Verbindung 14">
            <a:extLst>
              <a:ext uri="{FF2B5EF4-FFF2-40B4-BE49-F238E27FC236}">
                <a16:creationId xmlns:a16="http://schemas.microsoft.com/office/drawing/2014/main" id="{09FA60E0-0864-6254-F0D9-84CD90F0415C}"/>
              </a:ext>
            </a:extLst>
          </p:cNvPr>
          <p:cNvSpPr/>
          <p:nvPr userDrawn="1"/>
        </p:nvSpPr>
        <p:spPr>
          <a:xfrm>
            <a:off x="0" y="6063120"/>
            <a:ext cx="12191760" cy="360"/>
          </a:xfrm>
          <a:prstGeom prst="line">
            <a:avLst/>
          </a:prstGeom>
          <a:ln w="12700">
            <a:solidFill>
              <a:srgbClr val="A6A6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tIns="0" rIns="90000" bIns="0" anchor="t" anchorCtr="1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13" name="Textfeld 8">
            <a:extLst>
              <a:ext uri="{FF2B5EF4-FFF2-40B4-BE49-F238E27FC236}">
                <a16:creationId xmlns:a16="http://schemas.microsoft.com/office/drawing/2014/main" id="{C44E65CE-D81D-4312-4A03-CDABBACC9878}"/>
              </a:ext>
            </a:extLst>
          </p:cNvPr>
          <p:cNvSpPr/>
          <p:nvPr userDrawn="1"/>
        </p:nvSpPr>
        <p:spPr>
          <a:xfrm>
            <a:off x="7834590" y="6221880"/>
            <a:ext cx="827640" cy="46166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algn="r">
              <a:lnSpc>
                <a:spcPct val="100000"/>
              </a:lnSpc>
              <a:buNone/>
              <a:tabLst>
                <a:tab pos="0" algn="l"/>
              </a:tabLst>
            </a:pPr>
            <a:br>
              <a:rPr sz="1000" dirty="0"/>
            </a:br>
            <a:fld id="{99E337C0-7447-4D1C-BF36-95B1EF0F9DAB}" type="slidenum">
              <a:rPr lang="de-DE" sz="1000" b="0" strike="noStrike" spc="-1" smtClean="0">
                <a:solidFill>
                  <a:srgbClr val="727879"/>
                </a:solidFill>
                <a:latin typeface="Open Sans"/>
                <a:ea typeface="Open Sans"/>
              </a:rPr>
              <a:t>‹#›</a:t>
            </a:fld>
            <a:endParaRPr lang="en-US" sz="1000" b="0" strike="noStrike" spc="-1" dirty="0">
              <a:solidFill>
                <a:srgbClr val="000000"/>
              </a:solidFill>
              <a:latin typeface="Calibri"/>
            </a:endParaRPr>
          </a:p>
          <a:p>
            <a:pPr algn="r">
              <a:lnSpc>
                <a:spcPct val="100000"/>
              </a:lnSpc>
              <a:buNone/>
              <a:tabLst>
                <a:tab pos="0" algn="l"/>
              </a:tabLst>
            </a:pPr>
            <a:endParaRPr lang="en-US" sz="1000" b="0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4" name="Grafik 19">
            <a:extLst>
              <a:ext uri="{FF2B5EF4-FFF2-40B4-BE49-F238E27FC236}">
                <a16:creationId xmlns:a16="http://schemas.microsoft.com/office/drawing/2014/main" id="{E18931FF-3A85-1E5F-D768-C40047E9790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/>
        </p:blipFill>
        <p:spPr>
          <a:xfrm>
            <a:off x="8895977" y="6218439"/>
            <a:ext cx="1617120" cy="474120"/>
          </a:xfrm>
          <a:prstGeom prst="rect">
            <a:avLst/>
          </a:prstGeom>
          <a:ln w="0">
            <a:noFill/>
          </a:ln>
        </p:spPr>
      </p:pic>
      <p:pic>
        <p:nvPicPr>
          <p:cNvPr id="15" name="Grafik 21">
            <a:extLst>
              <a:ext uri="{FF2B5EF4-FFF2-40B4-BE49-F238E27FC236}">
                <a16:creationId xmlns:a16="http://schemas.microsoft.com/office/drawing/2014/main" id="{09D25BE8-1A8D-2485-338B-1B89316919A3}"/>
              </a:ext>
            </a:extLst>
          </p:cNvPr>
          <p:cNvPicPr/>
          <p:nvPr userDrawn="1"/>
        </p:nvPicPr>
        <p:blipFill>
          <a:blip r:embed="rId9"/>
          <a:stretch/>
        </p:blipFill>
        <p:spPr>
          <a:xfrm>
            <a:off x="277920" y="6150960"/>
            <a:ext cx="1478880" cy="600840"/>
          </a:xfrm>
          <a:prstGeom prst="rect">
            <a:avLst/>
          </a:prstGeom>
          <a:ln w="0">
            <a:noFill/>
          </a:ln>
        </p:spPr>
      </p:pic>
      <p:pic>
        <p:nvPicPr>
          <p:cNvPr id="16" name="Grafik 10">
            <a:extLst>
              <a:ext uri="{FF2B5EF4-FFF2-40B4-BE49-F238E27FC236}">
                <a16:creationId xmlns:a16="http://schemas.microsoft.com/office/drawing/2014/main" id="{A735E3B7-5F35-6914-256D-5D73CF2AAC69}"/>
              </a:ext>
            </a:extLst>
          </p:cNvPr>
          <p:cNvPicPr/>
          <p:nvPr userDrawn="1"/>
        </p:nvPicPr>
        <p:blipFill>
          <a:blip r:embed="rId10">
            <a:alphaModFix amt="80000"/>
          </a:blip>
          <a:stretch/>
        </p:blipFill>
        <p:spPr>
          <a:xfrm rot="11023800">
            <a:off x="10451000" y="-1213380"/>
            <a:ext cx="4838760" cy="4557960"/>
          </a:xfrm>
          <a:prstGeom prst="rect">
            <a:avLst/>
          </a:prstGeom>
          <a:ln w="0">
            <a:noFill/>
          </a:ln>
        </p:spPr>
      </p:pic>
      <p:pic>
        <p:nvPicPr>
          <p:cNvPr id="17" name="Grafik 5">
            <a:extLst>
              <a:ext uri="{FF2B5EF4-FFF2-40B4-BE49-F238E27FC236}">
                <a16:creationId xmlns:a16="http://schemas.microsoft.com/office/drawing/2014/main" id="{1B1EDF86-17AD-31F5-BE0E-0A7B4BE1CCAC}"/>
              </a:ext>
            </a:extLst>
          </p:cNvPr>
          <p:cNvPicPr/>
          <p:nvPr userDrawn="1"/>
        </p:nvPicPr>
        <p:blipFill>
          <a:blip r:embed="rId11"/>
          <a:stretch/>
        </p:blipFill>
        <p:spPr>
          <a:xfrm>
            <a:off x="10734320" y="-82260"/>
            <a:ext cx="2710800" cy="268020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1542903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60" r:id="rId4"/>
    <p:sldLayoutId id="2147483661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>
              <a:lumMod val="65000"/>
              <a:lumOff val="3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scads.github.io/embo-lsm-bia-2025" TargetMode="External"/><Relationship Id="rId2" Type="http://schemas.openxmlformats.org/officeDocument/2006/relationships/hyperlink" Target="https://creativecommons.org/licenses/by/4.0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github.com/haesleinhuepf/napari-assistant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haesleinhuepf/napari-assistant" TargetMode="Externa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6" Type="http://schemas.openxmlformats.org/officeDocument/2006/relationships/hyperlink" Target="https://github.com/haesleinhuepf/napari-assistant" TargetMode="Externa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haesleinhuepf/napari-assistant" TargetMode="External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haesleinhuepf/napari-assistant" TargetMode="External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haesleinhuepf/napari-assistant" TargetMode="Externa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napari-hub.org/plugins/napari-assistant" TargetMode="Externa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media" Target="../media/media3.mp4"/><Relationship Id="rId1" Type="http://schemas.openxmlformats.org/officeDocument/2006/relationships/video" Target="NULL" TargetMode="External"/><Relationship Id="rId5" Type="http://schemas.openxmlformats.org/officeDocument/2006/relationships/hyperlink" Target="https://github.com/haesleinhuepf/napari-assistant" TargetMode="External"/><Relationship Id="rId4" Type="http://schemas.openxmlformats.org/officeDocument/2006/relationships/image" Target="../media/image5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github.com/haesleinhuepf/napari-assistant#code-generation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s://creativecommons.org/licenses/by/4.0/" TargetMode="Externa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hyperlink" Target="https://github.com/haesleinhuepf/human-eval-bia" TargetMode="External"/><Relationship Id="rId7" Type="http://schemas.openxmlformats.org/officeDocument/2006/relationships/image" Target="../media/image60.png"/><Relationship Id="rId2" Type="http://schemas.openxmlformats.org/officeDocument/2006/relationships/hyperlink" Target="https://www.biorxiv.org/content/10.1101/2024.04.19.590278v1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haesleinhuepf/human-eval-bia/" TargetMode="External"/><Relationship Id="rId2" Type="http://schemas.openxmlformats.org/officeDocument/2006/relationships/hyperlink" Target="https://www.biorxiv.org/content/10.1101/2024.04.19.590278v3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haesleinhuepf/bia-bob" TargetMode="External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haesleinhuepf/bia-bob" TargetMode="External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s://en.wikipedia.org/wiki/API_key" TargetMode="Externa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hyperlink" Target="https://openai.com/index/openai-api/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github.com/marketplace/models/" TargetMode="External"/><Relationship Id="rId4" Type="http://schemas.openxmlformats.org/officeDocument/2006/relationships/image" Target="../media/image7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settings/personal-access-tokens/new" TargetMode="External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services.kisski.de/services/en/service/?service=2-02-llm-service.json" TargetMode="External"/><Relationship Id="rId7" Type="http://schemas.openxmlformats.org/officeDocument/2006/relationships/image" Target="../media/image81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hyperlink" Target="https://kisski.gwdg.de/en/leistungen/2-02-llm-service/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github.com/haesleinhuepf/bia-bob?tab=readme-ov-file#setting-api-keys" TargetMode="External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scads.github.io/embo-lsm-bia-2025/03_bia_bob/generate_notebook.html" TargetMode="External"/><Relationship Id="rId4" Type="http://schemas.openxmlformats.org/officeDocument/2006/relationships/image" Target="../media/image8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cads.github.io/embo-lsm-bia-2025/03_bia_bob/bia_bob-statistical_testing.html" TargetMode="External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scads.github.io/embo-lsm-bia-2025/03_bia_bob/bia_bob-statistical_testing.html" TargetMode="External"/><Relationship Id="rId4" Type="http://schemas.openxmlformats.org/officeDocument/2006/relationships/image" Target="../media/image9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scads.github.io/embo-lsm-bia-2025/03_bia_bob/bia_bob-statistical_testing.html" TargetMode="External"/><Relationship Id="rId4" Type="http://schemas.openxmlformats.org/officeDocument/2006/relationships/image" Target="../media/image98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3" Type="http://schemas.openxmlformats.org/officeDocument/2006/relationships/image" Target="../media/image99.png"/><Relationship Id="rId7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png"/><Relationship Id="rId11" Type="http://schemas.openxmlformats.org/officeDocument/2006/relationships/image" Target="../media/image12.png"/><Relationship Id="rId5" Type="http://schemas.openxmlformats.org/officeDocument/2006/relationships/image" Target="../media/image100.jpeg"/><Relationship Id="rId10" Type="http://schemas.openxmlformats.org/officeDocument/2006/relationships/hyperlink" Target="https://scads.github.io/embo-lsm-bia-2025" TargetMode="External"/><Relationship Id="rId4" Type="http://schemas.openxmlformats.org/officeDocument/2006/relationships/image" Target="../media/image7.gif"/><Relationship Id="rId9" Type="http://schemas.openxmlformats.org/officeDocument/2006/relationships/image" Target="../media/image10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MouseLand/cellpose/blob/main/notebooks/run_Cellpose-SAM.ipynb" TargetMode="External"/><Relationship Id="rId7" Type="http://schemas.openxmlformats.org/officeDocument/2006/relationships/hyperlink" Target="https://github.com/computational-cell-analytics/micro-sam/blob/master/notebooks/quick_start.ipynb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hyperlink" Target="https://haesleinhuepf.github.io/BioImageAnalysisNotebooks/22_feature_extraction/statistics_with_scikit_image.html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scads.github.io/embo-lsm-bia-2025/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creativecommons.org/licenses/by/4.0/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2300" y="2876987"/>
            <a:ext cx="6832600" cy="1873955"/>
          </a:xfrm>
        </p:spPr>
        <p:txBody>
          <a:bodyPr>
            <a:noAutofit/>
          </a:bodyPr>
          <a:lstStyle/>
          <a:p>
            <a:r>
              <a:rPr lang="en-US" sz="44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Reproducible Bio-Image Analysis using Python, Napari, </a:t>
            </a:r>
            <a:r>
              <a:rPr lang="en-US" sz="4400" dirty="0" err="1">
                <a:solidFill>
                  <a:schemeClr val="accent1">
                    <a:lumMod val="50000"/>
                  </a:schemeClr>
                </a:solidFill>
                <a:latin typeface="+mn-lt"/>
              </a:rPr>
              <a:t>Jupyter</a:t>
            </a:r>
            <a:r>
              <a:rPr lang="en-US" sz="44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 and AI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2300" y="4643119"/>
            <a:ext cx="4709117" cy="721361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51B02F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Robert Haase</a:t>
            </a:r>
            <a:endParaRPr lang="en-US" sz="4000" dirty="0">
              <a:solidFill>
                <a:srgbClr val="064569"/>
              </a:solidFill>
              <a:ea typeface="Open Sans ExtraBold" panose="020B0606030504020204" pitchFamily="34" charset="0"/>
              <a:cs typeface="Open Sans ExtraBold" panose="020B0606030504020204" pitchFamily="34" charset="0"/>
            </a:endParaRPr>
          </a:p>
          <a:p>
            <a:endParaRPr lang="en-US" sz="1400" dirty="0"/>
          </a:p>
          <a:p>
            <a:endParaRPr lang="en-US" sz="2200" dirty="0"/>
          </a:p>
          <a:p>
            <a:endParaRPr lang="en-US" sz="2200" dirty="0"/>
          </a:p>
          <a:p>
            <a:endParaRPr lang="en-US" sz="2200" dirty="0"/>
          </a:p>
          <a:p>
            <a:endParaRPr lang="en-US" sz="2200" dirty="0"/>
          </a:p>
          <a:p>
            <a:endParaRPr lang="en-US" sz="2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A9C0B9-A785-9A07-9E1C-99861010E001}"/>
              </a:ext>
            </a:extLst>
          </p:cNvPr>
          <p:cNvSpPr txBox="1"/>
          <p:nvPr/>
        </p:nvSpPr>
        <p:spPr>
          <a:xfrm>
            <a:off x="622300" y="5587932"/>
            <a:ext cx="4474154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sz="1100" dirty="0"/>
              <a:t>These slides and the related training materials can be reused under the terms of the </a:t>
            </a:r>
            <a:r>
              <a:rPr lang="en-US" sz="1100" dirty="0">
                <a:hlinkClick r:id="rId2"/>
              </a:rPr>
              <a:t>CC-BY 4.0</a:t>
            </a:r>
            <a:r>
              <a:rPr lang="en-US" sz="1100" dirty="0"/>
              <a:t> license unless mentioned otherwise.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1705DC1-59F3-C987-11C8-00DC00067854}"/>
              </a:ext>
            </a:extLst>
          </p:cNvPr>
          <p:cNvSpPr txBox="1"/>
          <p:nvPr/>
        </p:nvSpPr>
        <p:spPr>
          <a:xfrm>
            <a:off x="7021513" y="5618709"/>
            <a:ext cx="77184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3"/>
              </a:rPr>
              <a:t>https://scads.github.io/embo-lsm-bia-2025</a:t>
            </a:r>
            <a:r>
              <a:rPr lang="en-GB" dirty="0"/>
              <a:t> </a:t>
            </a:r>
            <a:endParaRPr lang="LID4096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50519C4-892D-C589-AABC-52BD2F656E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4769" y="2755179"/>
            <a:ext cx="2901630" cy="2901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7473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3AEC7A-4139-02ED-0B40-C604E5A47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Manual annotation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4A592-B359-3531-5869-AE9C6CB527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6214" y="914400"/>
            <a:ext cx="6175706" cy="1402080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Create a labels layer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Annotate first object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Increase label, annotate more objects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4D1B10F-C7CC-335B-E0CC-ED4BCC3B27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214" y="2316480"/>
            <a:ext cx="5265714" cy="406568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5D50EFE-354F-433B-7BC4-0D93B304D2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2487" y="2111597"/>
            <a:ext cx="5055173" cy="390312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605BD3A-968D-D35B-53C2-769E089C33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0640" y="914400"/>
            <a:ext cx="4403941" cy="3400303"/>
          </a:xfrm>
          <a:prstGeom prst="rect">
            <a:avLst/>
          </a:prstGeom>
        </p:spPr>
      </p:pic>
      <p:sp>
        <p:nvSpPr>
          <p:cNvPr id="13" name="Arrow: Right 12">
            <a:extLst>
              <a:ext uri="{FF2B5EF4-FFF2-40B4-BE49-F238E27FC236}">
                <a16:creationId xmlns:a16="http://schemas.microsoft.com/office/drawing/2014/main" id="{16AA64D0-0A03-ACCB-6402-58EB1DC103EC}"/>
              </a:ext>
            </a:extLst>
          </p:cNvPr>
          <p:cNvSpPr/>
          <p:nvPr/>
        </p:nvSpPr>
        <p:spPr>
          <a:xfrm flipH="1">
            <a:off x="1026544" y="4786894"/>
            <a:ext cx="469660" cy="618564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14" name="Arrow: Down 13">
            <a:extLst>
              <a:ext uri="{FF2B5EF4-FFF2-40B4-BE49-F238E27FC236}">
                <a16:creationId xmlns:a16="http://schemas.microsoft.com/office/drawing/2014/main" id="{6B83446F-93D6-6FB5-39C0-1CFD0775B8D7}"/>
              </a:ext>
            </a:extLst>
          </p:cNvPr>
          <p:cNvSpPr/>
          <p:nvPr/>
        </p:nvSpPr>
        <p:spPr>
          <a:xfrm>
            <a:off x="4727275" y="2111597"/>
            <a:ext cx="491706" cy="562592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15" name="Arrow: Down 14">
            <a:extLst>
              <a:ext uri="{FF2B5EF4-FFF2-40B4-BE49-F238E27FC236}">
                <a16:creationId xmlns:a16="http://schemas.microsoft.com/office/drawing/2014/main" id="{1B09D963-6046-79BA-C0A7-C01CB14CC2B0}"/>
              </a:ext>
            </a:extLst>
          </p:cNvPr>
          <p:cNvSpPr/>
          <p:nvPr/>
        </p:nvSpPr>
        <p:spPr>
          <a:xfrm>
            <a:off x="8665954" y="914400"/>
            <a:ext cx="491706" cy="562592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080228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E1631C-BFEB-33BA-26C6-CBCD4DC10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err="1"/>
              <a:t>Napari</a:t>
            </a:r>
            <a:r>
              <a:rPr lang="en-US" sz="3600" b="0" dirty="0">
                <a:latin typeface="+mn-lt"/>
              </a:rPr>
              <a:t> – Python Scripting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76F64F-2AFD-D40E-E6BD-7DDBB906C9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       Mixing interactivity and reproducibility</a:t>
            </a:r>
          </a:p>
        </p:txBody>
      </p:sp>
      <p:pic>
        <p:nvPicPr>
          <p:cNvPr id="4" name="napari-notebooks">
            <a:hlinkClick r:id="" action="ppaction://media"/>
            <a:extLst>
              <a:ext uri="{FF2B5EF4-FFF2-40B4-BE49-F238E27FC236}">
                <a16:creationId xmlns:a16="http://schemas.microsoft.com/office/drawing/2014/main" id="{C4237951-DE65-FA72-AE8F-D3A6DA9DC2A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9176" y="1635520"/>
            <a:ext cx="11144816" cy="4308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023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5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5205AB-A123-4245-8F4D-302FBD9817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err="1"/>
              <a:t>Napari</a:t>
            </a:r>
            <a:r>
              <a:rPr lang="en-US" sz="3600" b="0" dirty="0">
                <a:latin typeface="+mn-lt"/>
              </a:rPr>
              <a:t> – Python Scripting</a:t>
            </a:r>
            <a:endParaRPr lang="en-US" sz="3600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18DD0DC7-48AF-4F79-BD74-A435D2D8C9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Initialization</a:t>
            </a:r>
          </a:p>
          <a:p>
            <a:pPr marL="457200" lvl="1" indent="0">
              <a:buNone/>
            </a:pP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import</a:t>
            </a: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napari</a:t>
            </a:r>
            <a:endParaRPr lang="en-US" sz="2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457200" lvl="1" indent="0">
              <a:buNone/>
            </a:pPr>
            <a:endParaRPr lang="en-US" sz="2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457200" lvl="1" indent="0">
              <a:buNone/>
            </a:pPr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 Create an empty viewer</a:t>
            </a:r>
          </a:p>
          <a:p>
            <a:pPr marL="457200" lvl="1" indent="0">
              <a:buNone/>
            </a:pP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viewer = </a:t>
            </a: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napari.Viewer</a:t>
            </a: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</a:p>
          <a:p>
            <a:pPr marL="457200" lvl="1" indent="0">
              <a:buNone/>
            </a:pPr>
            <a:endParaRPr lang="en-US" sz="2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457200" lvl="1" indent="0">
              <a:buNone/>
            </a:pPr>
            <a:endParaRPr lang="en-US" sz="2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457200" lvl="1" indent="0">
              <a:buNone/>
            </a:pPr>
            <a:endParaRPr lang="en-US" sz="2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2800" dirty="0"/>
              <a:t>Adding images</a:t>
            </a:r>
          </a:p>
          <a:p>
            <a:pPr marL="457200" lvl="1" indent="0">
              <a:buNone/>
            </a:pP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viewer.add_image</a:t>
            </a: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(image)</a:t>
            </a:r>
          </a:p>
        </p:txBody>
      </p:sp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11C2D5BA-61DC-4C96-A9F4-D0F14EF2859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741150" y="6292850"/>
            <a:ext cx="450850" cy="411163"/>
          </a:xfrm>
          <a:prstGeom prst="rect">
            <a:avLst/>
          </a:prstGeom>
        </p:spPr>
        <p:txBody>
          <a:bodyPr/>
          <a:lstStyle/>
          <a:p>
            <a:pPr algn="ctr"/>
            <a:fld id="{86CB4B4D-7CA3-9044-876B-883B54F8677D}" type="slidenum">
              <a:rPr lang="en-US" sz="1400" smtClean="0"/>
              <a:pPr algn="ctr"/>
              <a:t>12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A8D3294-1F4C-4A2E-96E1-27C83CCE8D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8776" y="946413"/>
            <a:ext cx="5070766" cy="461602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DD135A2-34FD-4F33-ACCA-7441DFF84D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8753" y="1311538"/>
            <a:ext cx="5070765" cy="4616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527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51CA5F-4A81-47C7-B5C6-525825E74B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err="1"/>
              <a:t>Napari</a:t>
            </a:r>
            <a:r>
              <a:rPr lang="en-US" sz="3600" b="0" dirty="0">
                <a:latin typeface="+mn-lt"/>
              </a:rPr>
              <a:t> – Python Scripting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0C1D2F-04B1-4E1E-A4A3-60FEAC442D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Make screenshots from </a:t>
            </a:r>
            <a:r>
              <a:rPr lang="en-US" sz="2400" dirty="0" err="1"/>
              <a:t>napari</a:t>
            </a:r>
            <a:r>
              <a:rPr lang="en-US" sz="2400" dirty="0"/>
              <a:t> and put them in your </a:t>
            </a:r>
            <a:r>
              <a:rPr lang="en-US" sz="2400" dirty="0" err="1"/>
              <a:t>jupyter</a:t>
            </a:r>
            <a:r>
              <a:rPr lang="en-US" sz="2400" dirty="0"/>
              <a:t> notebook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napari.utils.nbscreenshot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(viewer)</a:t>
            </a:r>
          </a:p>
        </p:txBody>
      </p:sp>
      <p:sp>
        <p:nvSpPr>
          <p:cNvPr id="9" name="Slide Number Placeholder 1">
            <a:extLst>
              <a:ext uri="{FF2B5EF4-FFF2-40B4-BE49-F238E27FC236}">
                <a16:creationId xmlns:a16="http://schemas.microsoft.com/office/drawing/2014/main" id="{09937151-5D7F-45DB-ACEB-25C09F0A375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741150" y="6292850"/>
            <a:ext cx="450850" cy="411163"/>
          </a:xfrm>
          <a:prstGeom prst="rect">
            <a:avLst/>
          </a:prstGeom>
        </p:spPr>
        <p:txBody>
          <a:bodyPr/>
          <a:lstStyle/>
          <a:p>
            <a:pPr algn="ctr"/>
            <a:fld id="{86CB4B4D-7CA3-9044-876B-883B54F8677D}" type="slidenum">
              <a:rPr lang="en-US" sz="1400" smtClean="0"/>
              <a:pPr algn="ctr"/>
              <a:t>13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7D1A224-02D7-403A-B3CF-997AB7F717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1270" y="1578619"/>
            <a:ext cx="5508248" cy="4348940"/>
          </a:xfrm>
          <a:prstGeom prst="rect">
            <a:avLst/>
          </a:prstGeom>
        </p:spPr>
      </p:pic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37E87C63-E635-45A5-AEB3-A284652E1CBE}"/>
              </a:ext>
            </a:extLst>
          </p:cNvPr>
          <p:cNvSpPr/>
          <p:nvPr/>
        </p:nvSpPr>
        <p:spPr>
          <a:xfrm>
            <a:off x="296213" y="4713740"/>
            <a:ext cx="2550954" cy="1001260"/>
          </a:xfrm>
          <a:prstGeom prst="wedgeRectCallout">
            <a:avLst>
              <a:gd name="adj1" fmla="val -57803"/>
              <a:gd name="adj2" fmla="val -22479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i="1" dirty="0"/>
              <a:t>Good for reproducibility</a:t>
            </a:r>
          </a:p>
        </p:txBody>
      </p:sp>
    </p:spTree>
    <p:extLst>
      <p:ext uri="{BB962C8B-B14F-4D97-AF65-F5344CB8AC3E}">
        <p14:creationId xmlns:p14="http://schemas.microsoft.com/office/powerpoint/2010/main" val="18298840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C31CD3-9CEC-49B8-BA27-A8790E1E08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err="1"/>
              <a:t>Napari</a:t>
            </a:r>
            <a:r>
              <a:rPr lang="en-US" sz="3600" b="0" dirty="0">
                <a:latin typeface="+mn-lt"/>
              </a:rPr>
              <a:t> – Python Scripting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707460-F9BB-4839-AC6C-2F2F3A9026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200" dirty="0"/>
              <a:t>Removing layers</a:t>
            </a:r>
          </a:p>
          <a:p>
            <a:pPr marL="0" indent="0">
              <a:buNone/>
            </a:pPr>
            <a:r>
              <a:rPr lang="en-US" sz="2200" b="1" dirty="0">
                <a:solidFill>
                  <a:schemeClr val="accent6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for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 l </a:t>
            </a:r>
            <a:r>
              <a:rPr lang="en-US" sz="2200" b="1" dirty="0">
                <a:solidFill>
                  <a:schemeClr val="accent6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viewer.layers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</a:p>
          <a:p>
            <a:pPr marL="0" indent="0">
              <a:buNone/>
            </a:pP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2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viewer.layers.remove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(l)</a:t>
            </a:r>
          </a:p>
          <a:p>
            <a:pPr marL="0" indent="0">
              <a:buNone/>
            </a:pPr>
            <a:endParaRPr lang="en-US" sz="2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2200" dirty="0"/>
              <a:t>Modify visualization while adding layers</a:t>
            </a:r>
            <a:endParaRPr lang="en-US" sz="2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2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viewer.add_image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(image,</a:t>
            </a:r>
          </a:p>
          <a:p>
            <a:pPr marL="0" indent="0">
              <a:buNone/>
            </a:pP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colormap='green’)</a:t>
            </a:r>
          </a:p>
          <a:p>
            <a:pPr marL="0" indent="0">
              <a:buNone/>
            </a:pPr>
            <a:endParaRPr lang="en-US" sz="2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2200" dirty="0"/>
              <a:t>Modify layers after adding</a:t>
            </a:r>
            <a:endParaRPr lang="en-US" sz="2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layer = </a:t>
            </a:r>
            <a:r>
              <a:rPr lang="en-US" sz="2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viewer.add_image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(image)</a:t>
            </a:r>
          </a:p>
          <a:p>
            <a:pPr marL="0" indent="0">
              <a:buNone/>
            </a:pPr>
            <a:r>
              <a:rPr lang="en-US" sz="2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layer.colormap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 = 'green’</a:t>
            </a:r>
          </a:p>
          <a:p>
            <a:pPr marL="0" indent="0">
              <a:buNone/>
            </a:pPr>
            <a:r>
              <a:rPr lang="en-US" sz="2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layer.contrast_limits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 = (0, 128)</a:t>
            </a:r>
          </a:p>
          <a:p>
            <a:pPr marL="0" indent="0">
              <a:buNone/>
            </a:pPr>
            <a:endParaRPr lang="en-US" sz="2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sz="2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6" name="Slide Number Placeholder 1">
            <a:extLst>
              <a:ext uri="{FF2B5EF4-FFF2-40B4-BE49-F238E27FC236}">
                <a16:creationId xmlns:a16="http://schemas.microsoft.com/office/drawing/2014/main" id="{C8314CD8-4BED-4925-A205-74BA49F334E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741150" y="6292850"/>
            <a:ext cx="450850" cy="411163"/>
          </a:xfrm>
          <a:prstGeom prst="rect">
            <a:avLst/>
          </a:prstGeom>
        </p:spPr>
        <p:txBody>
          <a:bodyPr/>
          <a:lstStyle/>
          <a:p>
            <a:pPr algn="ctr"/>
            <a:fld id="{86CB4B4D-7CA3-9044-876B-883B54F8677D}" type="slidenum">
              <a:rPr lang="en-US" sz="1400" smtClean="0"/>
              <a:pPr algn="ctr"/>
              <a:t>14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24D9DAF-335A-444B-9C93-7776FADD01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3252" y="1082776"/>
            <a:ext cx="4275230" cy="389182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C4F93D2-C5D2-4325-A52E-B06EEBC71C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4445" y="1559253"/>
            <a:ext cx="4275230" cy="389182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1132079-7FF2-4F48-87D0-6F43E6103F6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2243"/>
          <a:stretch/>
        </p:blipFill>
        <p:spPr>
          <a:xfrm>
            <a:off x="5695637" y="2035731"/>
            <a:ext cx="4275230" cy="341535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18640F0C-9DB3-4B18-B883-AAA2E4C37DE4}"/>
              </a:ext>
            </a:extLst>
          </p:cNvPr>
          <p:cNvSpPr/>
          <p:nvPr/>
        </p:nvSpPr>
        <p:spPr>
          <a:xfrm>
            <a:off x="5638799" y="2672651"/>
            <a:ext cx="782054" cy="186853"/>
          </a:xfrm>
          <a:prstGeom prst="rect">
            <a:avLst/>
          </a:prstGeom>
          <a:solidFill>
            <a:schemeClr val="accent6">
              <a:lumMod val="60000"/>
              <a:lumOff val="40000"/>
              <a:alpha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AA5129E-D545-44CA-B766-9E6AC1AB3786}"/>
              </a:ext>
            </a:extLst>
          </p:cNvPr>
          <p:cNvSpPr/>
          <p:nvPr/>
        </p:nvSpPr>
        <p:spPr>
          <a:xfrm>
            <a:off x="1278326" y="5644615"/>
            <a:ext cx="2618874" cy="411871"/>
          </a:xfrm>
          <a:prstGeom prst="rect">
            <a:avLst/>
          </a:prstGeom>
          <a:solidFill>
            <a:schemeClr val="accent6">
              <a:lumMod val="60000"/>
              <a:lumOff val="40000"/>
              <a:alpha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7699AF2-2719-42E7-A73E-D5211B017C8D}"/>
              </a:ext>
            </a:extLst>
          </p:cNvPr>
          <p:cNvSpPr/>
          <p:nvPr/>
        </p:nvSpPr>
        <p:spPr>
          <a:xfrm>
            <a:off x="1278326" y="5268841"/>
            <a:ext cx="1435768" cy="411871"/>
          </a:xfrm>
          <a:prstGeom prst="rect">
            <a:avLst/>
          </a:prstGeom>
          <a:solidFill>
            <a:schemeClr val="accent1">
              <a:lumMod val="60000"/>
              <a:lumOff val="40000"/>
              <a:alpha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3D36276-5B3D-4229-B37D-88C0DF93313B}"/>
              </a:ext>
            </a:extLst>
          </p:cNvPr>
          <p:cNvSpPr/>
          <p:nvPr/>
        </p:nvSpPr>
        <p:spPr>
          <a:xfrm>
            <a:off x="5638799" y="3001085"/>
            <a:ext cx="818147" cy="186853"/>
          </a:xfrm>
          <a:prstGeom prst="rect">
            <a:avLst/>
          </a:prstGeom>
          <a:solidFill>
            <a:schemeClr val="accent1">
              <a:lumMod val="60000"/>
              <a:lumOff val="40000"/>
              <a:alpha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045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D5571-AECA-473D-A198-EF846464EA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err="1"/>
              <a:t>Napari</a:t>
            </a:r>
            <a:r>
              <a:rPr lang="en-US" sz="3600" b="0" dirty="0">
                <a:latin typeface="+mn-lt"/>
              </a:rPr>
              <a:t> – Python Scripting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48DD72-A44A-423C-A673-8AF6F20C1B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Binary images and label images visualized as label layers</a:t>
            </a:r>
          </a:p>
          <a:p>
            <a:endParaRPr lang="en-US" sz="1800" dirty="0"/>
          </a:p>
          <a:p>
            <a:pPr marL="0" indent="0">
              <a:buNone/>
            </a:pP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from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skimage.filters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import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threshold_otsu</a:t>
            </a:r>
            <a:endParaRPr lang="en-US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threshold = 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threshold_otsu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blurred_image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0" indent="0">
              <a:buNone/>
            </a:pP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binary_image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blurred_image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&gt; threshold</a:t>
            </a:r>
          </a:p>
          <a:p>
            <a:pPr marL="0" indent="0">
              <a:buNone/>
            </a:pPr>
            <a:endParaRPr lang="en-US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 Add a new labels layer containing an image</a:t>
            </a:r>
          </a:p>
          <a:p>
            <a:pPr marL="0" indent="0">
              <a:buNone/>
            </a:pP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viewer.add_labels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binary_image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</p:txBody>
      </p:sp>
      <p:sp>
        <p:nvSpPr>
          <p:cNvPr id="11" name="Slide Number Placeholder 1">
            <a:extLst>
              <a:ext uri="{FF2B5EF4-FFF2-40B4-BE49-F238E27FC236}">
                <a16:creationId xmlns:a16="http://schemas.microsoft.com/office/drawing/2014/main" id="{1E34227D-8977-477B-A68D-AB946C15F84B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741150" y="6292850"/>
            <a:ext cx="450850" cy="411163"/>
          </a:xfrm>
          <a:prstGeom prst="rect">
            <a:avLst/>
          </a:prstGeom>
        </p:spPr>
        <p:txBody>
          <a:bodyPr/>
          <a:lstStyle/>
          <a:p>
            <a:pPr algn="ctr"/>
            <a:fld id="{86CB4B4D-7CA3-9044-876B-883B54F8677D}" type="slidenum">
              <a:rPr lang="en-US" sz="1400" smtClean="0"/>
              <a:pPr algn="ctr"/>
              <a:t>15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31688A-9781-4A13-A7AD-D26CB71791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5049" y="1155947"/>
            <a:ext cx="4914469" cy="447055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C759DF9-BE4C-467A-8472-419529CF3104}"/>
              </a:ext>
            </a:extLst>
          </p:cNvPr>
          <p:cNvSpPr/>
          <p:nvPr/>
        </p:nvSpPr>
        <p:spPr>
          <a:xfrm>
            <a:off x="2294641" y="940047"/>
            <a:ext cx="557202" cy="262871"/>
          </a:xfrm>
          <a:prstGeom prst="rect">
            <a:avLst/>
          </a:prstGeom>
          <a:solidFill>
            <a:schemeClr val="accent6">
              <a:lumMod val="60000"/>
              <a:lumOff val="40000"/>
              <a:alpha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1B4A706-554C-4A0B-8EED-487E48693165}"/>
              </a:ext>
            </a:extLst>
          </p:cNvPr>
          <p:cNvSpPr/>
          <p:nvPr/>
        </p:nvSpPr>
        <p:spPr>
          <a:xfrm>
            <a:off x="1407060" y="3726254"/>
            <a:ext cx="1620870" cy="262871"/>
          </a:xfrm>
          <a:prstGeom prst="rect">
            <a:avLst/>
          </a:prstGeom>
          <a:solidFill>
            <a:schemeClr val="accent6">
              <a:lumMod val="60000"/>
              <a:lumOff val="40000"/>
              <a:alpha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745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3215CF3-AAB1-8A55-C04E-6FB177B9A5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</a:t>
            </a:r>
            <a:r>
              <a:rPr lang="en-US" dirty="0" err="1"/>
              <a:t>Napari</a:t>
            </a:r>
            <a:r>
              <a:rPr lang="en-US" dirty="0"/>
              <a:t> Assistant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F15CCA-4CFF-5227-554E-7392555491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A pocket-calculator-like interface to build image analysis workflows</a:t>
            </a:r>
          </a:p>
          <a:p>
            <a:pPr marL="285750" indent="-285750"/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1CFFAF9-4D2D-1852-0A2F-B26724658B0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890375" y="6378575"/>
            <a:ext cx="301625" cy="246063"/>
          </a:xfrm>
          <a:prstGeom prst="rect">
            <a:avLst/>
          </a:prstGeom>
        </p:spPr>
        <p:txBody>
          <a:bodyPr/>
          <a:lstStyle/>
          <a:p>
            <a:pPr algn="ctr"/>
            <a:fld id="{86CB4B4D-7CA3-9044-876B-883B54F8677D}" type="slidenum">
              <a:rPr lang="en-US" smtClean="0"/>
              <a:pPr algn="ctr"/>
              <a:t>16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D5C088B-D03A-4F0A-80BF-1276BA01CC1C}"/>
              </a:ext>
            </a:extLst>
          </p:cNvPr>
          <p:cNvSpPr txBox="1"/>
          <p:nvPr/>
        </p:nvSpPr>
        <p:spPr>
          <a:xfrm>
            <a:off x="2446867" y="6893496"/>
            <a:ext cx="6180666" cy="2308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en-US" sz="900" dirty="0"/>
              <a:t>https://pixabay.com/photos/algebra-arithmetic-calculator-casio-2154417/</a:t>
            </a:r>
          </a:p>
        </p:txBody>
      </p:sp>
      <p:pic>
        <p:nvPicPr>
          <p:cNvPr id="1026" name="Picture 2" descr="Free photos of Algebra">
            <a:extLst>
              <a:ext uri="{FF2B5EF4-FFF2-40B4-BE49-F238E27FC236}">
                <a16:creationId xmlns:a16="http://schemas.microsoft.com/office/drawing/2014/main" id="{476CB011-98E5-B7C1-C29D-8008149819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6569" y="1468433"/>
            <a:ext cx="2228281" cy="4419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913992F-00D5-FA7C-543D-7E0405AEFE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8669" y="1466962"/>
            <a:ext cx="2638985" cy="439577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992AD17-9997-F8A9-9A07-F84422BC99DD}"/>
              </a:ext>
            </a:extLst>
          </p:cNvPr>
          <p:cNvSpPr txBox="1"/>
          <p:nvPr/>
        </p:nvSpPr>
        <p:spPr>
          <a:xfrm>
            <a:off x="3299460" y="6276776"/>
            <a:ext cx="77165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4"/>
              </a:rPr>
              <a:t>https://github.com/haesleinhuepf/napari-assistant</a:t>
            </a:r>
            <a:r>
              <a:rPr lang="en-GB" dirty="0"/>
              <a:t> 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29137337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129AD58-354C-47AF-F20A-827C5B2F73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</a:t>
            </a:r>
            <a:r>
              <a:rPr lang="en-US" dirty="0" err="1"/>
              <a:t>Napari</a:t>
            </a:r>
            <a:r>
              <a:rPr lang="en-US" dirty="0"/>
              <a:t> Assistant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7B1A40-BCA0-0E2D-DB56-7C5927368B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Tools &gt; Utilities &gt; Assistant (</a:t>
            </a:r>
            <a:r>
              <a:rPr lang="en-US" sz="3600" dirty="0" err="1"/>
              <a:t>na</a:t>
            </a:r>
            <a:r>
              <a:rPr lang="en-US" sz="3600" dirty="0"/>
              <a:t>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5516C4A-C344-092E-5D96-531DFFB58E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2648" y="1749248"/>
            <a:ext cx="7748534" cy="4170307"/>
          </a:xfrm>
          <a:prstGeom prst="rect">
            <a:avLst/>
          </a:prstGeom>
        </p:spPr>
      </p:pic>
      <p:sp>
        <p:nvSpPr>
          <p:cNvPr id="7" name="Left Brace 6">
            <a:extLst>
              <a:ext uri="{FF2B5EF4-FFF2-40B4-BE49-F238E27FC236}">
                <a16:creationId xmlns:a16="http://schemas.microsoft.com/office/drawing/2014/main" id="{3BBD2E84-A5DF-C1EF-1354-57E271B14E17}"/>
              </a:ext>
            </a:extLst>
          </p:cNvPr>
          <p:cNvSpPr/>
          <p:nvPr/>
        </p:nvSpPr>
        <p:spPr>
          <a:xfrm>
            <a:off x="1696258" y="2023353"/>
            <a:ext cx="466027" cy="3896202"/>
          </a:xfrm>
          <a:prstGeom prst="leftBrace">
            <a:avLst/>
          </a:prstGeom>
          <a:noFill/>
          <a:ln w="28575" cap="flat">
            <a:solidFill>
              <a:schemeClr val="accent1">
                <a:lumMod val="75000"/>
              </a:schemeClr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20" tIns="22860" rIns="45720" bIns="22860" numCol="1" spcCol="38100" rtlCol="0" anchor="t">
            <a:noAutofit/>
          </a:bodyPr>
          <a:lstStyle/>
          <a:p>
            <a:pPr defTabSz="457200" latinLnBrk="1" hangingPunct="0"/>
            <a:endParaRPr lang="en-US" sz="900">
              <a:solidFill>
                <a:srgbClr val="000000"/>
              </a:solidFill>
            </a:endParaRPr>
          </a:p>
        </p:txBody>
      </p:sp>
      <p:sp>
        <p:nvSpPr>
          <p:cNvPr id="8" name="Left Brace 7">
            <a:extLst>
              <a:ext uri="{FF2B5EF4-FFF2-40B4-BE49-F238E27FC236}">
                <a16:creationId xmlns:a16="http://schemas.microsoft.com/office/drawing/2014/main" id="{66B5CBCC-3F5F-ED55-3D28-BC79B74BD45C}"/>
              </a:ext>
            </a:extLst>
          </p:cNvPr>
          <p:cNvSpPr/>
          <p:nvPr/>
        </p:nvSpPr>
        <p:spPr>
          <a:xfrm rot="10800000">
            <a:off x="10182492" y="2023352"/>
            <a:ext cx="466026" cy="3873111"/>
          </a:xfrm>
          <a:prstGeom prst="leftBrace">
            <a:avLst/>
          </a:prstGeom>
          <a:noFill/>
          <a:ln w="28575" cap="flat">
            <a:solidFill>
              <a:schemeClr val="accent1">
                <a:lumMod val="75000"/>
              </a:schemeClr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20" tIns="22860" rIns="45720" bIns="22860" numCol="1" spcCol="38100" rtlCol="0" anchor="t">
            <a:noAutofit/>
          </a:bodyPr>
          <a:lstStyle/>
          <a:p>
            <a:pPr defTabSz="457200" latinLnBrk="1" hangingPunct="0"/>
            <a:endParaRPr lang="en-US" sz="900">
              <a:solidFill>
                <a:srgbClr val="00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8EC1CA5-BE9E-3ECE-6C22-6C5D2ED0A220}"/>
              </a:ext>
            </a:extLst>
          </p:cNvPr>
          <p:cNvSpPr txBox="1"/>
          <p:nvPr/>
        </p:nvSpPr>
        <p:spPr>
          <a:xfrm>
            <a:off x="303353" y="3566054"/>
            <a:ext cx="1338385" cy="81079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spAutoFit/>
          </a:bodyPr>
          <a:lstStyle/>
          <a:p>
            <a:pPr algn="ctr" defTabSz="410766" hangingPunct="0"/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rPr>
              <a:t>Viewer controls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72DC39F-4113-C950-0FE6-A851CC64DF94}"/>
              </a:ext>
            </a:extLst>
          </p:cNvPr>
          <p:cNvSpPr txBox="1"/>
          <p:nvPr/>
        </p:nvSpPr>
        <p:spPr>
          <a:xfrm>
            <a:off x="10495742" y="3566054"/>
            <a:ext cx="1731887" cy="81079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spAutoFit/>
          </a:bodyPr>
          <a:lstStyle/>
          <a:p>
            <a:pPr algn="ctr" defTabSz="410766" hangingPunct="0"/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Image Processing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801FBF-F90E-3B43-3CF6-7C145B142759}"/>
              </a:ext>
            </a:extLst>
          </p:cNvPr>
          <p:cNvSpPr txBox="1"/>
          <p:nvPr/>
        </p:nvSpPr>
        <p:spPr>
          <a:xfrm>
            <a:off x="3299460" y="6276776"/>
            <a:ext cx="77165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3"/>
              </a:rPr>
              <a:t>https://github.com/haesleinhuepf/napari-assistant</a:t>
            </a:r>
            <a:r>
              <a:rPr lang="en-GB" dirty="0"/>
              <a:t> 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16918022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E6098AC-33A6-4B45-81C7-D5356FFBEC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The </a:t>
            </a:r>
            <a:r>
              <a:rPr lang="en-US" dirty="0" err="1"/>
              <a:t>Napari</a:t>
            </a:r>
            <a:r>
              <a:rPr lang="en-US" dirty="0"/>
              <a:t> Assistant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16BDC86-B9F0-4E8B-B2E8-0A2F7E835E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/>
            <a:r>
              <a:rPr lang="en-US" dirty="0"/>
              <a:t>Classical image processing operations + advanced tools</a:t>
            </a:r>
          </a:p>
          <a:p>
            <a:pPr marL="285750" indent="-285750"/>
            <a:r>
              <a:rPr lang="en-US" dirty="0" err="1"/>
              <a:t>Saving&amp;loading</a:t>
            </a:r>
            <a:r>
              <a:rPr lang="en-US" dirty="0"/>
              <a:t> supported</a:t>
            </a:r>
          </a:p>
          <a:p>
            <a:pPr marL="285750" indent="-285750"/>
            <a:r>
              <a:rPr lang="en-US" dirty="0"/>
              <a:t>Undo [redo]</a:t>
            </a:r>
          </a:p>
          <a:p>
            <a:pPr marL="285750" indent="-285750"/>
            <a:r>
              <a:rPr lang="en-US" dirty="0"/>
              <a:t>Hints for next steps</a:t>
            </a:r>
          </a:p>
          <a:p>
            <a:pPr marL="285750" indent="-285750"/>
            <a:r>
              <a:rPr lang="en-US" dirty="0"/>
              <a:t>…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E072CE-2D3E-43FD-91E7-C08465C165EB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890375" y="6378575"/>
            <a:ext cx="301625" cy="246063"/>
          </a:xfrm>
          <a:prstGeom prst="rect">
            <a:avLst/>
          </a:prstGeom>
        </p:spPr>
        <p:txBody>
          <a:bodyPr/>
          <a:lstStyle/>
          <a:p>
            <a:fld id="{765388E5-41F1-480D-AD24-CE7CCBC4089C}" type="slidenum">
              <a:rPr lang="en-US" smtClean="0"/>
              <a:t>18</a:t>
            </a:fld>
            <a:endParaRPr lang="en-US"/>
          </a:p>
        </p:txBody>
      </p:sp>
      <p:pic>
        <p:nvPicPr>
          <p:cNvPr id="3" name="lund next step suggestion">
            <a:hlinkClick r:id="" action="ppaction://media"/>
            <a:extLst>
              <a:ext uri="{FF2B5EF4-FFF2-40B4-BE49-F238E27FC236}">
                <a16:creationId xmlns:a16="http://schemas.microsoft.com/office/drawing/2014/main" id="{9708CF95-9E4D-906E-38C1-EB8015B9D5D2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6004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46429" y="1115146"/>
            <a:ext cx="7426953" cy="481555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6BDF0C2-799F-2734-05A7-D552CE17F4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9030" y="4181677"/>
            <a:ext cx="1321133" cy="129471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4B5A0BD-3370-0924-CF2F-810B31739EC4}"/>
              </a:ext>
            </a:extLst>
          </p:cNvPr>
          <p:cNvSpPr txBox="1"/>
          <p:nvPr/>
        </p:nvSpPr>
        <p:spPr>
          <a:xfrm>
            <a:off x="-71443" y="5462360"/>
            <a:ext cx="232251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rgbClr val="333333"/>
                </a:solidFill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Ryan Savill () </a:t>
            </a:r>
          </a:p>
          <a:p>
            <a:pPr algn="ctr"/>
            <a:r>
              <a:rPr lang="en-US" sz="1600" dirty="0">
                <a:solidFill>
                  <a:srgbClr val="333333"/>
                </a:solidFill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@RyanSavill4</a:t>
            </a:r>
            <a:endParaRPr lang="LID4096" sz="1600" dirty="0">
              <a:solidFill>
                <a:srgbClr val="333333"/>
              </a:solidFill>
              <a:latin typeface="+mj-lt"/>
              <a:cs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5A75734-524B-51B0-6312-62E4C43F0CAE}"/>
              </a:ext>
            </a:extLst>
          </p:cNvPr>
          <p:cNvSpPr txBox="1"/>
          <p:nvPr/>
        </p:nvSpPr>
        <p:spPr>
          <a:xfrm>
            <a:off x="3299460" y="6276776"/>
            <a:ext cx="77165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6"/>
              </a:rPr>
              <a:t>https://github.com/haesleinhuepf/napari-assistant</a:t>
            </a:r>
            <a:r>
              <a:rPr lang="en-GB" dirty="0"/>
              <a:t> 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180601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49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577AEA1-75B2-D08B-2190-E1A89F6E30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1900" y="914400"/>
            <a:ext cx="8022542" cy="49570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51E0328-1071-E438-23A2-BC5A494E11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Workflow building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8CC7DE-6B17-5D75-DA90-FCBC428AD4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6214" y="914400"/>
            <a:ext cx="2450865" cy="2848708"/>
          </a:xfrm>
        </p:spPr>
        <p:txBody>
          <a:bodyPr>
            <a:normAutofit lnSpcReduction="10000"/>
          </a:bodyPr>
          <a:lstStyle/>
          <a:p>
            <a:r>
              <a:rPr lang="en-US" sz="2800" dirty="0"/>
              <a:t>Try different algorithms, e.g. for removing noise</a:t>
            </a:r>
          </a:p>
          <a:p>
            <a:r>
              <a:rPr lang="en-US" sz="2800" dirty="0"/>
              <a:t>Find them in the pulldown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528C4E5-D0D8-A656-5B5C-0A012985A2C5}"/>
              </a:ext>
            </a:extLst>
          </p:cNvPr>
          <p:cNvSpPr/>
          <p:nvPr/>
        </p:nvSpPr>
        <p:spPr>
          <a:xfrm>
            <a:off x="9169401" y="4419601"/>
            <a:ext cx="2625042" cy="1451878"/>
          </a:xfrm>
          <a:prstGeom prst="rect">
            <a:avLst/>
          </a:prstGeom>
          <a:noFill/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1ED3D7-2F1D-52BD-A327-2E57103CECFE}"/>
              </a:ext>
            </a:extLst>
          </p:cNvPr>
          <p:cNvSpPr txBox="1"/>
          <p:nvPr/>
        </p:nvSpPr>
        <p:spPr>
          <a:xfrm>
            <a:off x="3299460" y="6276776"/>
            <a:ext cx="77165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3"/>
              </a:rPr>
              <a:t>https://github.com/haesleinhuepf/napari-assistant</a:t>
            </a:r>
            <a:r>
              <a:rPr lang="en-GB" dirty="0"/>
              <a:t> 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40511526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A25377-308B-BBC1-A239-CB4AB1589D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Reproducibility: Python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F49D32-EB8C-6B79-6F2E-50132698C5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6214" y="914401"/>
            <a:ext cx="11751006" cy="5076824"/>
          </a:xfrm>
        </p:spPr>
        <p:txBody>
          <a:bodyPr>
            <a:normAutofit/>
          </a:bodyPr>
          <a:lstStyle/>
          <a:p>
            <a:r>
              <a:rPr lang="en-GB" sz="2800" dirty="0"/>
              <a:t>Technical: I can rerun the workflow because it is well documented.</a:t>
            </a:r>
          </a:p>
          <a:p>
            <a:r>
              <a:rPr lang="en-GB" sz="2800" dirty="0"/>
              <a:t>Inter-personal: I understand a workflow and can explain all steps.</a:t>
            </a:r>
            <a:endParaRPr lang="LID4096" sz="28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981F2B-081A-5578-7259-27AA5A3B0207}"/>
              </a:ext>
            </a:extLst>
          </p:cNvPr>
          <p:cNvSpPr txBox="1"/>
          <p:nvPr/>
        </p:nvSpPr>
        <p:spPr>
          <a:xfrm>
            <a:off x="6637020" y="5255687"/>
            <a:ext cx="37414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Technical: </a:t>
            </a:r>
            <a:r>
              <a:rPr lang="en-DE" sz="2400" dirty="0"/>
              <a:t>✅</a:t>
            </a:r>
            <a:endParaRPr lang="en-GB" sz="2400" dirty="0"/>
          </a:p>
          <a:p>
            <a:r>
              <a:rPr lang="en-GB" sz="2400" dirty="0"/>
              <a:t>Inter-personal: </a:t>
            </a:r>
            <a:r>
              <a:rPr lang="en-DE" sz="2400" dirty="0"/>
              <a:t>❌</a:t>
            </a:r>
            <a:endParaRPr lang="LID4096" sz="2400" dirty="0"/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2504E452-5B14-70CA-9AA8-F0E061DAE105}"/>
              </a:ext>
            </a:extLst>
          </p:cNvPr>
          <p:cNvSpPr/>
          <p:nvPr/>
        </p:nvSpPr>
        <p:spPr>
          <a:xfrm>
            <a:off x="8576300" y="4231006"/>
            <a:ext cx="2434599" cy="1196340"/>
          </a:xfrm>
          <a:prstGeom prst="wedgeRectCallout">
            <a:avLst>
              <a:gd name="adj1" fmla="val -39299"/>
              <a:gd name="adj2" fmla="val 61226"/>
            </a:avLst>
          </a:prstGeom>
          <a:solidFill>
            <a:srgbClr val="FFDDDD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We cannot follow the workflow, because we do not see intermediate results.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36FBC68-313C-B458-5637-28BDA628EB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213" y="2087042"/>
            <a:ext cx="8011643" cy="261974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94E7277-944E-2F86-0C53-BC99EE44B17C}"/>
              </a:ext>
            </a:extLst>
          </p:cNvPr>
          <p:cNvSpPr txBox="1"/>
          <p:nvPr/>
        </p:nvSpPr>
        <p:spPr>
          <a:xfrm>
            <a:off x="296212" y="4955009"/>
            <a:ext cx="28660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Output: 285</a:t>
            </a:r>
            <a:endParaRPr lang="LID4096" sz="3200" dirty="0"/>
          </a:p>
        </p:txBody>
      </p:sp>
    </p:spTree>
    <p:extLst>
      <p:ext uri="{BB962C8B-B14F-4D97-AF65-F5344CB8AC3E}">
        <p14:creationId xmlns:p14="http://schemas.microsoft.com/office/powerpoint/2010/main" val="5246621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67FAC334-1C01-9234-A791-F49CFFE00D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0300" y="914400"/>
            <a:ext cx="8118482" cy="50163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51E0328-1071-E438-23A2-BC5A494E11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Workflow building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8CC7DE-6B17-5D75-DA90-FCBC428AD4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6214" y="914400"/>
            <a:ext cx="2253555" cy="5262563"/>
          </a:xfrm>
        </p:spPr>
        <p:txBody>
          <a:bodyPr>
            <a:normAutofit/>
          </a:bodyPr>
          <a:lstStyle/>
          <a:p>
            <a:r>
              <a:rPr lang="en-US" sz="2800" dirty="0"/>
              <a:t>Try different binarization algorithms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1DB71D4-53A1-0F5D-EFC6-34249CDE429D}"/>
              </a:ext>
            </a:extLst>
          </p:cNvPr>
          <p:cNvSpPr/>
          <p:nvPr/>
        </p:nvSpPr>
        <p:spPr>
          <a:xfrm>
            <a:off x="9144000" y="3911601"/>
            <a:ext cx="2650442" cy="1511300"/>
          </a:xfrm>
          <a:prstGeom prst="rect">
            <a:avLst/>
          </a:prstGeom>
          <a:noFill/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7939AC6-1326-B9CC-BBE5-0F8D425DCCA6}"/>
              </a:ext>
            </a:extLst>
          </p:cNvPr>
          <p:cNvSpPr txBox="1"/>
          <p:nvPr/>
        </p:nvSpPr>
        <p:spPr>
          <a:xfrm>
            <a:off x="3299460" y="6276776"/>
            <a:ext cx="77165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3"/>
              </a:rPr>
              <a:t>https://github.com/haesleinhuepf/napari-assistant</a:t>
            </a:r>
            <a:r>
              <a:rPr lang="en-GB" dirty="0"/>
              <a:t> 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7013279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1E0328-1071-E438-23A2-BC5A494E11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Workflow building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8CC7DE-6B17-5D75-DA90-FCBC428AD4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6214" y="914400"/>
            <a:ext cx="3239466" cy="5262563"/>
          </a:xfrm>
        </p:spPr>
        <p:txBody>
          <a:bodyPr>
            <a:normAutofit/>
          </a:bodyPr>
          <a:lstStyle/>
          <a:p>
            <a:r>
              <a:rPr lang="en-US" sz="2800" dirty="0"/>
              <a:t>Multiple labeling algorithms available</a:t>
            </a:r>
          </a:p>
          <a:p>
            <a:endParaRPr lang="en-US" sz="2800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9E4468A1-EB73-1B85-9CF7-F00CA233F6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0300" y="914401"/>
            <a:ext cx="8109071" cy="501054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0623095-D9AB-C1C1-76C1-496D5E01C20D}"/>
              </a:ext>
            </a:extLst>
          </p:cNvPr>
          <p:cNvSpPr/>
          <p:nvPr/>
        </p:nvSpPr>
        <p:spPr>
          <a:xfrm>
            <a:off x="9144000" y="4762499"/>
            <a:ext cx="2650442" cy="1181099"/>
          </a:xfrm>
          <a:prstGeom prst="rect">
            <a:avLst/>
          </a:prstGeom>
          <a:noFill/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76B235-D35C-1844-6ED5-7C9A6E096006}"/>
              </a:ext>
            </a:extLst>
          </p:cNvPr>
          <p:cNvSpPr txBox="1"/>
          <p:nvPr/>
        </p:nvSpPr>
        <p:spPr>
          <a:xfrm>
            <a:off x="3299460" y="6276776"/>
            <a:ext cx="77165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3"/>
              </a:rPr>
              <a:t>https://github.com/haesleinhuepf/napari-assistant</a:t>
            </a:r>
            <a:r>
              <a:rPr lang="en-GB" dirty="0"/>
              <a:t> 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20398443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C411C75-23D0-5E73-981B-32BE6F97A96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646179" y="6378083"/>
            <a:ext cx="300817" cy="246222"/>
          </a:xfrm>
          <a:prstGeom prst="rect">
            <a:avLst/>
          </a:prstGeom>
        </p:spPr>
        <p:txBody>
          <a:bodyPr/>
          <a:lstStyle/>
          <a:p>
            <a:pPr algn="ctr"/>
            <a:fld id="{86CB4B4D-7CA3-9044-876B-883B54F8677D}" type="slidenum">
              <a:rPr lang="en-US" smtClean="0"/>
              <a:pPr algn="ctr"/>
              <a:t>22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3A03BB8-D2CD-6221-52F6-41019C900B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Browse operations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9694AB-2F94-2191-7691-48998EB4A0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Use the search…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08DB0F6-580A-5293-FBE5-3E16484CD1E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2547" b="35084"/>
          <a:stretch/>
        </p:blipFill>
        <p:spPr>
          <a:xfrm>
            <a:off x="9031364" y="2356348"/>
            <a:ext cx="3051467" cy="355338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36A2709-B5BF-B779-91B3-251AEEFC7FE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2547" b="35084"/>
          <a:stretch/>
        </p:blipFill>
        <p:spPr>
          <a:xfrm>
            <a:off x="6054559" y="2356349"/>
            <a:ext cx="3051467" cy="355338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3F26C1D-45C3-6C2B-267D-0EAE7EE4E26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2547" b="35084"/>
          <a:stretch/>
        </p:blipFill>
        <p:spPr>
          <a:xfrm>
            <a:off x="3077755" y="2356347"/>
            <a:ext cx="3051467" cy="355338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D68AF30-654C-721C-1710-714EF093425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2547" b="35084"/>
          <a:stretch/>
        </p:blipFill>
        <p:spPr>
          <a:xfrm>
            <a:off x="100951" y="2356348"/>
            <a:ext cx="3051466" cy="3553386"/>
          </a:xfrm>
          <a:prstGeom prst="rect">
            <a:avLst/>
          </a:prstGeom>
        </p:spPr>
      </p:pic>
      <p:sp>
        <p:nvSpPr>
          <p:cNvPr id="14" name="Speech Bubble: Rectangle 13">
            <a:extLst>
              <a:ext uri="{FF2B5EF4-FFF2-40B4-BE49-F238E27FC236}">
                <a16:creationId xmlns:a16="http://schemas.microsoft.com/office/drawing/2014/main" id="{052FCFF6-789B-7377-13CE-8EB8F61DFCB5}"/>
              </a:ext>
            </a:extLst>
          </p:cNvPr>
          <p:cNvSpPr/>
          <p:nvPr/>
        </p:nvSpPr>
        <p:spPr>
          <a:xfrm>
            <a:off x="3265778" y="2194587"/>
            <a:ext cx="2065867" cy="624813"/>
          </a:xfrm>
          <a:prstGeom prst="wedgeRectCallout">
            <a:avLst>
              <a:gd name="adj1" fmla="val -42144"/>
              <a:gd name="adj2" fmla="val 88246"/>
            </a:avLst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noAutofit/>
          </a:bodyPr>
          <a:lstStyle/>
          <a:p>
            <a:pPr algn="ctr" defTabSz="410766" hangingPunct="0"/>
            <a:r>
              <a:rPr lang="en-US" sz="1500" dirty="0">
                <a:solidFill>
                  <a:schemeClr val="accent1">
                    <a:lumMod val="75000"/>
                  </a:schemeClr>
                </a:solidFill>
                <a:sym typeface="Helvetica Neue Medium"/>
              </a:rPr>
              <a:t>Enter the library name you want to use</a:t>
            </a:r>
          </a:p>
        </p:txBody>
      </p:sp>
      <p:sp>
        <p:nvSpPr>
          <p:cNvPr id="15" name="Speech Bubble: Rectangle 14">
            <a:extLst>
              <a:ext uri="{FF2B5EF4-FFF2-40B4-BE49-F238E27FC236}">
                <a16:creationId xmlns:a16="http://schemas.microsoft.com/office/drawing/2014/main" id="{A5D28315-6166-BE4B-1295-C5CBD7872557}"/>
              </a:ext>
            </a:extLst>
          </p:cNvPr>
          <p:cNvSpPr/>
          <p:nvPr/>
        </p:nvSpPr>
        <p:spPr>
          <a:xfrm>
            <a:off x="6242583" y="2194587"/>
            <a:ext cx="2065867" cy="624813"/>
          </a:xfrm>
          <a:prstGeom prst="wedgeRectCallout">
            <a:avLst>
              <a:gd name="adj1" fmla="val -42144"/>
              <a:gd name="adj2" fmla="val 88246"/>
            </a:avLst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noAutofit/>
          </a:bodyPr>
          <a:lstStyle/>
          <a:p>
            <a:pPr algn="ctr" defTabSz="410766" hangingPunct="0"/>
            <a:r>
              <a:rPr lang="en-US" sz="1500" dirty="0">
                <a:solidFill>
                  <a:schemeClr val="accent1">
                    <a:lumMod val="75000"/>
                  </a:schemeClr>
                </a:solidFill>
                <a:sym typeface="Helvetica Neue Medium"/>
              </a:rPr>
              <a:t>Enter the structure you would like to segment</a:t>
            </a:r>
          </a:p>
        </p:txBody>
      </p:sp>
      <p:sp>
        <p:nvSpPr>
          <p:cNvPr id="16" name="Speech Bubble: Rectangle 15">
            <a:extLst>
              <a:ext uri="{FF2B5EF4-FFF2-40B4-BE49-F238E27FC236}">
                <a16:creationId xmlns:a16="http://schemas.microsoft.com/office/drawing/2014/main" id="{5086EE0B-30F1-1183-6860-65916654AC12}"/>
              </a:ext>
            </a:extLst>
          </p:cNvPr>
          <p:cNvSpPr/>
          <p:nvPr/>
        </p:nvSpPr>
        <p:spPr>
          <a:xfrm>
            <a:off x="7389065" y="1171445"/>
            <a:ext cx="2065867" cy="751003"/>
          </a:xfrm>
          <a:prstGeom prst="wedgeRectCallout">
            <a:avLst>
              <a:gd name="adj1" fmla="val -42144"/>
              <a:gd name="adj2" fmla="val 88246"/>
            </a:avLst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noAutofit/>
          </a:bodyPr>
          <a:lstStyle/>
          <a:p>
            <a:pPr algn="ctr" defTabSz="410766" hangingPunct="0"/>
            <a:r>
              <a:rPr lang="en-US" sz="1500" dirty="0">
                <a:solidFill>
                  <a:schemeClr val="accent1">
                    <a:lumMod val="75000"/>
                  </a:schemeClr>
                </a:solidFill>
                <a:sym typeface="Helvetica Neue Medium"/>
              </a:rPr>
              <a:t>This only works if developers documents their plugins well ;-)</a:t>
            </a:r>
          </a:p>
        </p:txBody>
      </p:sp>
      <p:sp>
        <p:nvSpPr>
          <p:cNvPr id="17" name="Speech Bubble: Rectangle 16">
            <a:extLst>
              <a:ext uri="{FF2B5EF4-FFF2-40B4-BE49-F238E27FC236}">
                <a16:creationId xmlns:a16="http://schemas.microsoft.com/office/drawing/2014/main" id="{FDD67358-29CF-9E5B-9FE3-358BACC37FB9}"/>
              </a:ext>
            </a:extLst>
          </p:cNvPr>
          <p:cNvSpPr/>
          <p:nvPr/>
        </p:nvSpPr>
        <p:spPr>
          <a:xfrm>
            <a:off x="9454932" y="2194586"/>
            <a:ext cx="2065867" cy="624813"/>
          </a:xfrm>
          <a:prstGeom prst="wedgeRectCallout">
            <a:avLst>
              <a:gd name="adj1" fmla="val -42144"/>
              <a:gd name="adj2" fmla="val 88246"/>
            </a:avLst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noAutofit/>
          </a:bodyPr>
          <a:lstStyle/>
          <a:p>
            <a:pPr algn="ctr" defTabSz="410766" hangingPunct="0"/>
            <a:r>
              <a:rPr lang="en-US" sz="1500" dirty="0">
                <a:solidFill>
                  <a:schemeClr val="accent1">
                    <a:lumMod val="75000"/>
                  </a:schemeClr>
                </a:solidFill>
                <a:sym typeface="Helvetica Neue Medium"/>
              </a:rPr>
              <a:t>Search the internet</a:t>
            </a:r>
          </a:p>
        </p:txBody>
      </p:sp>
      <p:sp>
        <p:nvSpPr>
          <p:cNvPr id="18" name="Arrow: Down 17">
            <a:extLst>
              <a:ext uri="{FF2B5EF4-FFF2-40B4-BE49-F238E27FC236}">
                <a16:creationId xmlns:a16="http://schemas.microsoft.com/office/drawing/2014/main" id="{BAE135B8-B12C-3E1D-7B5A-388B424817EE}"/>
              </a:ext>
            </a:extLst>
          </p:cNvPr>
          <p:cNvSpPr/>
          <p:nvPr/>
        </p:nvSpPr>
        <p:spPr>
          <a:xfrm>
            <a:off x="1227667" y="2277534"/>
            <a:ext cx="587040" cy="804779"/>
          </a:xfrm>
          <a:prstGeom prst="downArrow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noAutofit/>
          </a:bodyPr>
          <a:lstStyle/>
          <a:p>
            <a:pPr algn="ctr" defTabSz="410766" hangingPunct="0"/>
            <a:endParaRPr lang="en-US" sz="1500" dirty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D301162-E8C4-6B1A-BF25-01F7326B2A25}"/>
              </a:ext>
            </a:extLst>
          </p:cNvPr>
          <p:cNvSpPr txBox="1"/>
          <p:nvPr/>
        </p:nvSpPr>
        <p:spPr>
          <a:xfrm>
            <a:off x="3838354" y="6340036"/>
            <a:ext cx="6145618" cy="2308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en-US" sz="900" dirty="0">
                <a:hlinkClick r:id="rId6"/>
              </a:rPr>
              <a:t>https://www.napari-hub.org/plugins/napari-assistant</a:t>
            </a:r>
            <a:r>
              <a:rPr lang="en-US" sz="9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171195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19C4C77-DD2B-44BD-B06A-3065699FF26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646179" y="6378083"/>
            <a:ext cx="300817" cy="246222"/>
          </a:xfrm>
          <a:prstGeom prst="rect">
            <a:avLst/>
          </a:prstGeom>
        </p:spPr>
        <p:txBody>
          <a:bodyPr/>
          <a:lstStyle/>
          <a:p>
            <a:pPr algn="ctr"/>
            <a:fld id="{86CB4B4D-7CA3-9044-876B-883B54F8677D}" type="slidenum">
              <a:rPr lang="en-US" smtClean="0"/>
              <a:pPr algn="ctr"/>
              <a:t>23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0DCD21-1486-4471-B948-CB67DFE95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Export code to </a:t>
            </a:r>
            <a:r>
              <a:rPr lang="en-US" dirty="0" err="1"/>
              <a:t>Jupyter</a:t>
            </a:r>
            <a:r>
              <a:rPr lang="en-US" dirty="0"/>
              <a:t> Notebooks</a:t>
            </a:r>
            <a:endParaRPr lang="LID4096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FEF44B-0C9B-42E6-A32E-6332C5D4AF8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LID4096" dirty="0"/>
          </a:p>
        </p:txBody>
      </p:sp>
      <p:pic>
        <p:nvPicPr>
          <p:cNvPr id="11" name="zfish_export_notebook">
            <a:hlinkClick r:id="" action="ppaction://media"/>
            <a:extLst>
              <a:ext uri="{FF2B5EF4-FFF2-40B4-BE49-F238E27FC236}">
                <a16:creationId xmlns:a16="http://schemas.microsoft.com/office/drawing/2014/main" id="{5773FC2D-F154-4F1F-93D4-BEAB2CCD036A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885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482" y="1035716"/>
            <a:ext cx="10527054" cy="489184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38C91F0-CAB4-4347-A7A3-231C6B1C6141}"/>
              </a:ext>
            </a:extLst>
          </p:cNvPr>
          <p:cNvSpPr txBox="1"/>
          <p:nvPr/>
        </p:nvSpPr>
        <p:spPr>
          <a:xfrm>
            <a:off x="2891059" y="6603985"/>
            <a:ext cx="8135081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en-US" sz="1400" dirty="0">
                <a:latin typeface="Open Sans" panose="020B0606030504020204"/>
              </a:rPr>
              <a:t>Image data source: Mauricio Rocha Martins, Norden lab, MPI CBG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2A9CBAB-FD99-4A26-E78F-D9F79C5D3AEB}"/>
              </a:ext>
            </a:extLst>
          </p:cNvPr>
          <p:cNvSpPr txBox="1"/>
          <p:nvPr/>
        </p:nvSpPr>
        <p:spPr>
          <a:xfrm>
            <a:off x="3299460" y="6276776"/>
            <a:ext cx="77165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5"/>
              </a:rPr>
              <a:t>https://github.com/haesleinhuepf/napari-assistant</a:t>
            </a:r>
            <a:r>
              <a:rPr lang="en-GB" dirty="0"/>
              <a:t> 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215478224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4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7DB385-B2D3-B604-1416-AB0C37D0AD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Export code to </a:t>
            </a:r>
            <a:r>
              <a:rPr lang="en-US" dirty="0" err="1"/>
              <a:t>Jupyter</a:t>
            </a:r>
            <a:r>
              <a:rPr lang="en-US" dirty="0"/>
              <a:t> Notebooks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FA054C-7D6C-1D17-9DEB-157EA891F0E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0FA09C-19B1-ADC2-6100-38104003CB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482" y="1112686"/>
            <a:ext cx="7550722" cy="466554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56F05EB-9D9A-E83E-56F6-CFF767432D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0444" y="1112686"/>
            <a:ext cx="4379073" cy="569020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981A867-2B49-853A-E946-6AD39A9940A1}"/>
              </a:ext>
            </a:extLst>
          </p:cNvPr>
          <p:cNvSpPr txBox="1"/>
          <p:nvPr/>
        </p:nvSpPr>
        <p:spPr>
          <a:xfrm>
            <a:off x="2042808" y="6156560"/>
            <a:ext cx="54572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hlinkClick r:id="rId4"/>
              </a:rPr>
              <a:t>https://github.com/haesleinhuepf/napari-assistant #code-generation</a:t>
            </a:r>
            <a:r>
              <a:rPr lang="en-US" dirty="0"/>
              <a:t> 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BAD0E3DB-1FAD-BEC8-2659-40F9BCF06D0F}"/>
              </a:ext>
            </a:extLst>
          </p:cNvPr>
          <p:cNvSpPr/>
          <p:nvPr/>
        </p:nvSpPr>
        <p:spPr>
          <a:xfrm>
            <a:off x="4662986" y="5163156"/>
            <a:ext cx="651753" cy="486383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97465"/>
      </p:ext>
    </p:ext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C75C74-A410-23B6-217A-80F3A9B779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644FFB-5CC4-20C4-341B-28CA24728C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2300" y="2876987"/>
            <a:ext cx="6832600" cy="1873955"/>
          </a:xfrm>
        </p:spPr>
        <p:txBody>
          <a:bodyPr>
            <a:noAutofit/>
          </a:bodyPr>
          <a:lstStyle/>
          <a:p>
            <a:r>
              <a:rPr lang="en-US" sz="44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Reproducible Bio-Image Analysis using Python, Napari, </a:t>
            </a:r>
            <a:r>
              <a:rPr lang="en-US" sz="4400" dirty="0" err="1">
                <a:solidFill>
                  <a:schemeClr val="accent1">
                    <a:lumMod val="50000"/>
                  </a:schemeClr>
                </a:solidFill>
                <a:latin typeface="+mn-lt"/>
              </a:rPr>
              <a:t>Jupyter</a:t>
            </a:r>
            <a:r>
              <a:rPr lang="en-US" sz="44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 and </a:t>
            </a:r>
            <a:r>
              <a:rPr lang="en-US" sz="4400" u="sng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AI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DD0585E-D91E-D502-B0B1-BB78467B2F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2300" y="4643119"/>
            <a:ext cx="4709117" cy="721361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51B02F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Robert Haase</a:t>
            </a:r>
            <a:endParaRPr lang="en-US" sz="4000" dirty="0">
              <a:solidFill>
                <a:srgbClr val="064569"/>
              </a:solidFill>
              <a:ea typeface="Open Sans ExtraBold" panose="020B0606030504020204" pitchFamily="34" charset="0"/>
              <a:cs typeface="Open Sans ExtraBold" panose="020B0606030504020204" pitchFamily="34" charset="0"/>
            </a:endParaRPr>
          </a:p>
          <a:p>
            <a:endParaRPr lang="en-US" sz="1400" dirty="0"/>
          </a:p>
          <a:p>
            <a:endParaRPr lang="en-US" sz="2200" dirty="0"/>
          </a:p>
          <a:p>
            <a:endParaRPr lang="en-US" sz="2200" dirty="0"/>
          </a:p>
          <a:p>
            <a:endParaRPr lang="en-US" sz="2200" dirty="0"/>
          </a:p>
          <a:p>
            <a:endParaRPr lang="en-US" sz="2200" dirty="0"/>
          </a:p>
          <a:p>
            <a:endParaRPr lang="en-US" sz="2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A5E0033-1CC8-0D46-C3A5-5D7846BDFA95}"/>
              </a:ext>
            </a:extLst>
          </p:cNvPr>
          <p:cNvSpPr txBox="1"/>
          <p:nvPr/>
        </p:nvSpPr>
        <p:spPr>
          <a:xfrm>
            <a:off x="622300" y="5587932"/>
            <a:ext cx="4474154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sz="1100" dirty="0"/>
              <a:t>These slides and the related training materials can be reused under the terms of the </a:t>
            </a:r>
            <a:r>
              <a:rPr lang="en-US" sz="1100" dirty="0">
                <a:hlinkClick r:id="rId2"/>
              </a:rPr>
              <a:t>CC-BY 4.0</a:t>
            </a:r>
            <a:r>
              <a:rPr lang="en-US" sz="1100" dirty="0"/>
              <a:t> license unless mentioned otherwise. </a:t>
            </a:r>
          </a:p>
        </p:txBody>
      </p:sp>
    </p:spTree>
    <p:extLst>
      <p:ext uri="{BB962C8B-B14F-4D97-AF65-F5344CB8AC3E}">
        <p14:creationId xmlns:p14="http://schemas.microsoft.com/office/powerpoint/2010/main" val="17322767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D22B4AEA-AE6C-FD66-669C-7BA07F80E63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7231" b="2905"/>
          <a:stretch/>
        </p:blipFill>
        <p:spPr>
          <a:xfrm>
            <a:off x="3037398" y="4770618"/>
            <a:ext cx="7073146" cy="12753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EFC003A-742E-1FFE-25B6-AD857AC19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214" y="1"/>
            <a:ext cx="10788346" cy="914399"/>
          </a:xfrm>
        </p:spPr>
        <p:txBody>
          <a:bodyPr>
            <a:normAutofit/>
          </a:bodyPr>
          <a:lstStyle/>
          <a:p>
            <a:r>
              <a:rPr lang="en-US" sz="3600" dirty="0"/>
              <a:t>Bio-image Analysis using Large-Language Models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ECF8C3-2EFE-F0BC-5A88-2AB86CA40E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err="1"/>
              <a:t>Analysing</a:t>
            </a:r>
            <a:r>
              <a:rPr lang="en-US" sz="3200" dirty="0"/>
              <a:t> images in the browser, e.g. using ChatGPT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7461E47-145D-9F51-0FB9-D8084E80329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2769"/>
          <a:stretch/>
        </p:blipFill>
        <p:spPr>
          <a:xfrm>
            <a:off x="3037398" y="1899470"/>
            <a:ext cx="7073146" cy="287114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9E64FCB-7054-3BD7-CDB0-D493BD12176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61" t="1256" r="5504" b="3167"/>
          <a:stretch/>
        </p:blipFill>
        <p:spPr>
          <a:xfrm>
            <a:off x="7991032" y="1513839"/>
            <a:ext cx="3245421" cy="4998719"/>
          </a:xfrm>
          <a:prstGeom prst="rect">
            <a:avLst/>
          </a:prstGeom>
          <a:ln w="952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CA8BADB-F679-43B5-4D97-04EB525A9ED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1771" t="-2992" b="55"/>
          <a:stretch/>
        </p:blipFill>
        <p:spPr>
          <a:xfrm>
            <a:off x="-3904343" y="2177143"/>
            <a:ext cx="3123826" cy="2593475"/>
          </a:xfrm>
          <a:prstGeom prst="rect">
            <a:avLst/>
          </a:prstGeom>
        </p:spPr>
      </p:pic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142AFBFD-71A9-9877-111B-C26F0C2522BB}"/>
              </a:ext>
            </a:extLst>
          </p:cNvPr>
          <p:cNvCxnSpPr>
            <a:cxnSpLocks/>
          </p:cNvCxnSpPr>
          <p:nvPr/>
        </p:nvCxnSpPr>
        <p:spPr>
          <a:xfrm>
            <a:off x="4182386" y="5661163"/>
            <a:ext cx="3642720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164C048E-E114-ADD0-2B70-40E62D9B4836}"/>
              </a:ext>
            </a:extLst>
          </p:cNvPr>
          <p:cNvSpPr txBox="1"/>
          <p:nvPr/>
        </p:nvSpPr>
        <p:spPr>
          <a:xfrm>
            <a:off x="130288" y="2529033"/>
            <a:ext cx="2782956" cy="19389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Prompt: </a:t>
            </a:r>
            <a:br>
              <a:rPr lang="en-US" sz="2400" dirty="0"/>
            </a:br>
            <a:r>
              <a:rPr lang="en-US" sz="2400" dirty="0"/>
              <a:t>“Please segment the nuclei in the blue channel of the image”</a:t>
            </a:r>
          </a:p>
        </p:txBody>
      </p:sp>
    </p:spTree>
    <p:extLst>
      <p:ext uri="{BB962C8B-B14F-4D97-AF65-F5344CB8AC3E}">
        <p14:creationId xmlns:p14="http://schemas.microsoft.com/office/powerpoint/2010/main" val="2902416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C340DC-8C5E-0B61-D15D-C9FA52DF61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214" y="1"/>
            <a:ext cx="11631625" cy="914399"/>
          </a:xfrm>
        </p:spPr>
        <p:txBody>
          <a:bodyPr>
            <a:normAutofit/>
          </a:bodyPr>
          <a:lstStyle/>
          <a:p>
            <a:r>
              <a:rPr lang="en-US" dirty="0"/>
              <a:t>How good are LLMs for Bio-image Analysis?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3EDFD0-B3EC-1003-58B9-01739B71D6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Test case: segment the image and measure the average area of objects.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E2C6657-E36D-FCB4-8F3F-6212C33B9FA0}"/>
              </a:ext>
            </a:extLst>
          </p:cNvPr>
          <p:cNvSpPr txBox="1"/>
          <p:nvPr/>
        </p:nvSpPr>
        <p:spPr>
          <a:xfrm>
            <a:off x="3760967" y="6224655"/>
            <a:ext cx="76928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2"/>
              </a:rPr>
              <a:t>https://www.biorxiv.org/content/10.1101/2024.04.19.590278v1</a:t>
            </a:r>
            <a:r>
              <a:rPr lang="en-US" sz="1200" dirty="0"/>
              <a:t>    </a:t>
            </a:r>
          </a:p>
          <a:p>
            <a:r>
              <a:rPr lang="en-US" sz="1200" dirty="0">
                <a:hlinkClick r:id="rId3"/>
              </a:rPr>
              <a:t>https://github.com/haesleinhuepf/human-eval-bia</a:t>
            </a:r>
            <a:r>
              <a:rPr lang="en-US" sz="1200" dirty="0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1E3CBC1-CEC1-F0DA-2F85-91BB13F286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9442" y="1722445"/>
            <a:ext cx="1090030" cy="109294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E323397-99D3-6D25-1A9A-6A9CAC959D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94371" y="1718576"/>
            <a:ext cx="1101796" cy="109592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CEBB0B0-97DB-B389-C22C-D6AFA83013F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09926" y="1722512"/>
            <a:ext cx="1089986" cy="109289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A85658C-3C64-EA67-7B7C-129A4D90BCF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-1" b="76836"/>
          <a:stretch/>
        </p:blipFill>
        <p:spPr>
          <a:xfrm>
            <a:off x="8380182" y="1565037"/>
            <a:ext cx="615085" cy="1250368"/>
          </a:xfrm>
          <a:prstGeom prst="rect">
            <a:avLst/>
          </a:prstGeom>
        </p:spPr>
      </p:pic>
      <p:sp>
        <p:nvSpPr>
          <p:cNvPr id="4" name="Speech Bubble: Oval 3">
            <a:extLst>
              <a:ext uri="{FF2B5EF4-FFF2-40B4-BE49-F238E27FC236}">
                <a16:creationId xmlns:a16="http://schemas.microsoft.com/office/drawing/2014/main" id="{3EE3A474-B229-07D0-3899-D850381A5A13}"/>
              </a:ext>
            </a:extLst>
          </p:cNvPr>
          <p:cNvSpPr/>
          <p:nvPr/>
        </p:nvSpPr>
        <p:spPr>
          <a:xfrm>
            <a:off x="10245567" y="1712109"/>
            <a:ext cx="1576605" cy="957304"/>
          </a:xfrm>
          <a:prstGeom prst="wedgeEllipseCallout">
            <a:avLst/>
          </a:prstGeom>
          <a:solidFill>
            <a:schemeClr val="tx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800" dirty="0"/>
              <a:t>858.04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A5F4063-7F97-343E-06A4-BE2CB2B295B5}"/>
              </a:ext>
            </a:extLst>
          </p:cNvPr>
          <p:cNvSpPr txBox="1"/>
          <p:nvPr/>
        </p:nvSpPr>
        <p:spPr>
          <a:xfrm rot="5400000">
            <a:off x="8545014" y="2645763"/>
            <a:ext cx="448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…</a:t>
            </a: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3C737F93-83AF-8C83-00C3-612030F0889C}"/>
              </a:ext>
            </a:extLst>
          </p:cNvPr>
          <p:cNvSpPr/>
          <p:nvPr/>
        </p:nvSpPr>
        <p:spPr>
          <a:xfrm>
            <a:off x="9332403" y="1971903"/>
            <a:ext cx="496627" cy="460275"/>
          </a:xfrm>
          <a:prstGeom prst="righ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97F4FF48-F7A8-409F-9355-6BA3F6643F21}"/>
              </a:ext>
            </a:extLst>
          </p:cNvPr>
          <p:cNvSpPr/>
          <p:nvPr/>
        </p:nvSpPr>
        <p:spPr>
          <a:xfrm>
            <a:off x="7684213" y="1971903"/>
            <a:ext cx="496627" cy="460275"/>
          </a:xfrm>
          <a:prstGeom prst="righ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D5FA3C07-297E-B3B9-6C03-8E1080413D0B}"/>
              </a:ext>
            </a:extLst>
          </p:cNvPr>
          <p:cNvSpPr/>
          <p:nvPr/>
        </p:nvSpPr>
        <p:spPr>
          <a:xfrm>
            <a:off x="5186275" y="1947439"/>
            <a:ext cx="496627" cy="460275"/>
          </a:xfrm>
          <a:prstGeom prst="righ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C06D3D5E-171D-D135-701A-F739565D11CB}"/>
              </a:ext>
            </a:extLst>
          </p:cNvPr>
          <p:cNvSpPr/>
          <p:nvPr/>
        </p:nvSpPr>
        <p:spPr>
          <a:xfrm>
            <a:off x="2767216" y="1971903"/>
            <a:ext cx="496627" cy="460275"/>
          </a:xfrm>
          <a:prstGeom prst="righ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Picture 2">
            <a:extLst>
              <a:ext uri="{FF2B5EF4-FFF2-40B4-BE49-F238E27FC236}">
                <a16:creationId xmlns:a16="http://schemas.microsoft.com/office/drawing/2014/main" id="{E2D59D8F-F5BD-2A8D-0DC3-C22CA4A0C6B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131" r="7049" b="624"/>
          <a:stretch/>
        </p:blipFill>
        <p:spPr bwMode="auto">
          <a:xfrm>
            <a:off x="0" y="3594656"/>
            <a:ext cx="12095171" cy="2424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>
            <a:extLst>
              <a:ext uri="{FF2B5EF4-FFF2-40B4-BE49-F238E27FC236}">
                <a16:creationId xmlns:a16="http://schemas.microsoft.com/office/drawing/2014/main" id="{8575D403-F453-4D4C-C4E7-5C7D00AD5E2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" t="24570" r="6529" b="73980"/>
          <a:stretch/>
        </p:blipFill>
        <p:spPr bwMode="auto">
          <a:xfrm>
            <a:off x="70731" y="3331065"/>
            <a:ext cx="12095178" cy="24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81D38F0B-F6DE-B5C1-3543-1D73A24536C2}"/>
              </a:ext>
            </a:extLst>
          </p:cNvPr>
          <p:cNvSpPr/>
          <p:nvPr/>
        </p:nvSpPr>
        <p:spPr>
          <a:xfrm>
            <a:off x="505968" y="3712464"/>
            <a:ext cx="3706368" cy="699713"/>
          </a:xfrm>
          <a:prstGeom prst="wedgeRectCallout">
            <a:avLst>
              <a:gd name="adj1" fmla="val 61897"/>
              <a:gd name="adj2" fmla="val -58599"/>
            </a:avLst>
          </a:prstGeom>
          <a:solidFill>
            <a:schemeClr val="bg1"/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chemeClr val="tx1"/>
                </a:solidFill>
              </a:rPr>
              <a:t>Unit-test pass-rate (n=10):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0" name="Speech Bubble: Rectangle 9">
            <a:extLst>
              <a:ext uri="{FF2B5EF4-FFF2-40B4-BE49-F238E27FC236}">
                <a16:creationId xmlns:a16="http://schemas.microsoft.com/office/drawing/2014/main" id="{620D760E-6BD8-840F-BC1C-0E1E6A8A1F03}"/>
              </a:ext>
            </a:extLst>
          </p:cNvPr>
          <p:cNvSpPr/>
          <p:nvPr/>
        </p:nvSpPr>
        <p:spPr>
          <a:xfrm>
            <a:off x="505968" y="4538777"/>
            <a:ext cx="3706368" cy="699713"/>
          </a:xfrm>
          <a:prstGeom prst="wedgeRectCallout">
            <a:avLst>
              <a:gd name="adj1" fmla="val 71601"/>
              <a:gd name="adj2" fmla="val -41175"/>
            </a:avLst>
          </a:prstGeom>
          <a:solidFill>
            <a:schemeClr val="bg1"/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Large language models</a:t>
            </a:r>
          </a:p>
        </p:txBody>
      </p:sp>
    </p:spTree>
    <p:extLst>
      <p:ext uri="{BB962C8B-B14F-4D97-AF65-F5344CB8AC3E}">
        <p14:creationId xmlns:p14="http://schemas.microsoft.com/office/powerpoint/2010/main" val="927604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77950-88A8-55B5-9127-8CC37A3A24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214" y="1"/>
            <a:ext cx="11057585" cy="914399"/>
          </a:xfrm>
        </p:spPr>
        <p:txBody>
          <a:bodyPr>
            <a:normAutofit fontScale="90000"/>
          </a:bodyPr>
          <a:lstStyle/>
          <a:p>
            <a:r>
              <a:rPr lang="en-US" dirty="0"/>
              <a:t>Benchmarking LLMs for Bio-image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9AFBD3-C881-B28F-C325-EF00B70E3D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/>
              <a:t>Summary: 57 use-cases (yet), </a:t>
            </a:r>
            <a:r>
              <a:rPr lang="en-US" sz="3200" dirty="0">
                <a:solidFill>
                  <a:srgbClr val="51B02F"/>
                </a:solidFill>
              </a:rPr>
              <a:t>24</a:t>
            </a:r>
            <a:r>
              <a:rPr lang="en-US" sz="3200" dirty="0"/>
              <a:t> LLMs (yet), n=10</a:t>
            </a:r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D02BCF-C80E-8551-493C-3837C91AB1DF}"/>
              </a:ext>
            </a:extLst>
          </p:cNvPr>
          <p:cNvSpPr txBox="1"/>
          <p:nvPr/>
        </p:nvSpPr>
        <p:spPr>
          <a:xfrm>
            <a:off x="2966516" y="6176373"/>
            <a:ext cx="555772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hlinkClick r:id="rId2"/>
              </a:rPr>
              <a:t>https://www.biorxiv.org/content/10.1101/2024.04.19.590278v3</a:t>
            </a:r>
            <a:r>
              <a:rPr lang="en-US" sz="1600" dirty="0"/>
              <a:t> </a:t>
            </a:r>
          </a:p>
          <a:p>
            <a:r>
              <a:rPr lang="en-US" sz="1600" dirty="0">
                <a:hlinkClick r:id="rId3"/>
              </a:rPr>
              <a:t>https://github.com/haesleinhuepf/human-eval-bia/</a:t>
            </a:r>
            <a:r>
              <a:rPr lang="en-US" sz="1600" dirty="0"/>
              <a:t>   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846D1BA-D803-D59B-2530-4CFDA9DA8AF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9" b="3393"/>
          <a:stretch/>
        </p:blipFill>
        <p:spPr bwMode="auto">
          <a:xfrm>
            <a:off x="688115" y="1592715"/>
            <a:ext cx="5735938" cy="4453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A2C1BD8C-17FA-556D-6E61-BFBAE2DC99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8960" y="1581534"/>
            <a:ext cx="3413523" cy="4464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rrow: Right 3">
            <a:extLst>
              <a:ext uri="{FF2B5EF4-FFF2-40B4-BE49-F238E27FC236}">
                <a16:creationId xmlns:a16="http://schemas.microsoft.com/office/drawing/2014/main" id="{A829136D-E6DE-B983-5928-FAFBB60889CF}"/>
              </a:ext>
            </a:extLst>
          </p:cNvPr>
          <p:cNvSpPr/>
          <p:nvPr/>
        </p:nvSpPr>
        <p:spPr>
          <a:xfrm>
            <a:off x="485028" y="1680111"/>
            <a:ext cx="454942" cy="288897"/>
          </a:xfrm>
          <a:prstGeom prst="rightArrow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AFDCB748-5DC2-D5F7-C68A-4EBB9D78AF06}"/>
              </a:ext>
            </a:extLst>
          </p:cNvPr>
          <p:cNvSpPr/>
          <p:nvPr/>
        </p:nvSpPr>
        <p:spPr>
          <a:xfrm>
            <a:off x="485028" y="1851846"/>
            <a:ext cx="454942" cy="288897"/>
          </a:xfrm>
          <a:prstGeom prst="rightArrow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53BEB3F2-8BFA-9D22-3B2D-18D70DC6EEB0}"/>
              </a:ext>
            </a:extLst>
          </p:cNvPr>
          <p:cNvSpPr/>
          <p:nvPr/>
        </p:nvSpPr>
        <p:spPr>
          <a:xfrm>
            <a:off x="486214" y="3241879"/>
            <a:ext cx="454942" cy="288897"/>
          </a:xfrm>
          <a:prstGeom prst="rightArrow">
            <a:avLst/>
          </a:prstGeom>
          <a:solidFill>
            <a:schemeClr val="bg1"/>
          </a:solidFill>
          <a:ln w="28575"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99366F6-2A9D-74C8-8EB9-9ADE5DADF3F9}"/>
              </a:ext>
            </a:extLst>
          </p:cNvPr>
          <p:cNvSpPr txBox="1"/>
          <p:nvPr/>
        </p:nvSpPr>
        <p:spPr>
          <a:xfrm>
            <a:off x="19447" y="1575438"/>
            <a:ext cx="3718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rgbClr val="C00000"/>
                </a:solidFill>
              </a:rPr>
              <a:t>$</a:t>
            </a:r>
            <a:endParaRPr lang="LID4096" sz="4000" dirty="0">
              <a:solidFill>
                <a:srgbClr val="C0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C841AE0-875F-6DB7-E140-F45745322B0B}"/>
              </a:ext>
            </a:extLst>
          </p:cNvPr>
          <p:cNvSpPr txBox="1"/>
          <p:nvPr/>
        </p:nvSpPr>
        <p:spPr>
          <a:xfrm>
            <a:off x="38525" y="3075057"/>
            <a:ext cx="3718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strike="sngStrike" dirty="0">
                <a:solidFill>
                  <a:srgbClr val="70AD47"/>
                </a:solidFill>
              </a:rPr>
              <a:t>$</a:t>
            </a:r>
            <a:endParaRPr lang="LID4096" sz="4000" strike="sngStrike" dirty="0">
              <a:solidFill>
                <a:srgbClr val="70AD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025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A4BABE-80DC-B31A-EDE6-3AF4BC177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1F524-2DD0-34D3-CF3E-8B19FB4D30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Scientific code writing: </a:t>
            </a:r>
            <a:r>
              <a:rPr lang="en-GB" dirty="0" err="1">
                <a:solidFill>
                  <a:srgbClr val="51B02F"/>
                </a:solidFill>
              </a:rPr>
              <a:t>bia</a:t>
            </a:r>
            <a:r>
              <a:rPr lang="en-GB" dirty="0">
                <a:solidFill>
                  <a:srgbClr val="51B02F"/>
                </a:solidFill>
              </a:rPr>
              <a:t>-bob</a:t>
            </a:r>
            <a:endParaRPr lang="en-US" dirty="0"/>
          </a:p>
        </p:txBody>
      </p:sp>
      <p:pic>
        <p:nvPicPr>
          <p:cNvPr id="4" name="Picture 3" descr="A logo of a company&#10;&#10;Description automatically generated">
            <a:extLst>
              <a:ext uri="{FF2B5EF4-FFF2-40B4-BE49-F238E27FC236}">
                <a16:creationId xmlns:a16="http://schemas.microsoft.com/office/drawing/2014/main" id="{9E92766E-7236-3B19-C7DD-E35D983A7F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114" y="30756"/>
            <a:ext cx="1028785" cy="102878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2135CA7-FF25-A6B3-282E-2391FE3EE0F7}"/>
              </a:ext>
            </a:extLst>
          </p:cNvPr>
          <p:cNvSpPr txBox="1"/>
          <p:nvPr/>
        </p:nvSpPr>
        <p:spPr>
          <a:xfrm>
            <a:off x="3688171" y="6262891"/>
            <a:ext cx="57570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https://github.com/haesleinhuepf/bia-bob</a:t>
            </a:r>
            <a:r>
              <a:rPr lang="en-US" dirty="0"/>
              <a:t>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1D7E0970-CD44-54B6-AA60-AD49BBBF9CCF}"/>
              </a:ext>
            </a:extLst>
          </p:cNvPr>
          <p:cNvSpPr txBox="1">
            <a:spLocks/>
          </p:cNvSpPr>
          <p:nvPr/>
        </p:nvSpPr>
        <p:spPr>
          <a:xfrm>
            <a:off x="135991" y="1184014"/>
            <a:ext cx="8536953" cy="506241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285750" indent="-28575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465750" indent="-285750" algn="l" defTabSz="914400" rtl="0" eaLnBrk="1" latinLnBrk="0" hangingPunct="1">
              <a:spcBef>
                <a:spcPts val="300"/>
              </a:spcBef>
              <a:buClr>
                <a:srgbClr val="51B02F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682362" indent="-285750" algn="l" defTabSz="914400" rtl="0" eaLnBrk="1" latinLnBrk="0" hangingPunct="1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7pPr>
            <a:lvl8pPr marL="893763" indent="-228600" algn="l" defTabSz="914400" rtl="0" eaLnBrk="1" latinLnBrk="0" hangingPunct="1">
              <a:spcBef>
                <a:spcPct val="20000"/>
              </a:spcBef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First steps: Keep it simple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8C0E48D-A13C-67F6-AF31-5B5D19A0698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86719"/>
          <a:stretch/>
        </p:blipFill>
        <p:spPr>
          <a:xfrm>
            <a:off x="450705" y="1569589"/>
            <a:ext cx="6678613" cy="60879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581F851-A317-86B0-34CD-B54248120DC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3177" b="69102"/>
          <a:stretch/>
        </p:blipFill>
        <p:spPr>
          <a:xfrm>
            <a:off x="450704" y="2178380"/>
            <a:ext cx="6678613" cy="8122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D7EBCC8-654E-97E7-CFD2-589A4AB1614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5274" b="-1453"/>
          <a:stretch/>
        </p:blipFill>
        <p:spPr>
          <a:xfrm>
            <a:off x="450703" y="2988005"/>
            <a:ext cx="6678613" cy="303341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4113C72-6C21-9689-836C-27BBEDAE04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29316" y="3065847"/>
            <a:ext cx="4980263" cy="2955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385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6635D6-5DC4-1951-813D-E351D31760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8B3020B5-F40B-3DE1-D798-A6D763E6DD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0424" y="1942064"/>
            <a:ext cx="6462476" cy="378527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8AB57-ED59-3E8C-C8F1-E25E76FB2C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Reproducibility: Python + </a:t>
            </a:r>
            <a:r>
              <a:rPr lang="en-GB" dirty="0" err="1"/>
              <a:t>Jupyter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1C9580-7179-E9CE-9689-F76CF4E92F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6214" y="914401"/>
            <a:ext cx="11751006" cy="5076824"/>
          </a:xfrm>
        </p:spPr>
        <p:txBody>
          <a:bodyPr>
            <a:normAutofit/>
          </a:bodyPr>
          <a:lstStyle/>
          <a:p>
            <a:r>
              <a:rPr lang="en-GB" sz="2800" dirty="0"/>
              <a:t>Technical: I can rerun the workflow because it is well documented.</a:t>
            </a:r>
          </a:p>
          <a:p>
            <a:r>
              <a:rPr lang="en-GB" sz="2800" dirty="0"/>
              <a:t>Inter-personal: I understand a workflow and can explain all steps.</a:t>
            </a:r>
            <a:endParaRPr lang="LID4096" sz="28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C11520E-6CE9-B777-1A9A-0F6DABE339FA}"/>
              </a:ext>
            </a:extLst>
          </p:cNvPr>
          <p:cNvSpPr txBox="1"/>
          <p:nvPr/>
        </p:nvSpPr>
        <p:spPr>
          <a:xfrm>
            <a:off x="9772408" y="5261693"/>
            <a:ext cx="37414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Technical: </a:t>
            </a:r>
            <a:r>
              <a:rPr lang="en-DE" sz="2400" dirty="0"/>
              <a:t>✅</a:t>
            </a:r>
            <a:endParaRPr lang="en-GB" sz="2400" dirty="0"/>
          </a:p>
          <a:p>
            <a:r>
              <a:rPr lang="en-GB" sz="2400" dirty="0"/>
              <a:t>Inter-personal: </a:t>
            </a:r>
            <a:r>
              <a:rPr lang="en-DE" sz="2400" dirty="0"/>
              <a:t>✅</a:t>
            </a:r>
            <a:endParaRPr lang="LID4096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8FDEDB-9FA0-C6B9-B553-31FF8FC7E8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213" y="1942064"/>
            <a:ext cx="3238952" cy="119079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8AAF4AA-71E0-4AE6-4056-F03CE02924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656" y="3262599"/>
            <a:ext cx="5014927" cy="2598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28660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7558D0-12ED-BFEC-0C27-B5D0F664B6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D041A-AE6B-815F-39E8-174BAB6E11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Scientific code writing: </a:t>
            </a:r>
            <a:r>
              <a:rPr lang="en-GB" dirty="0" err="1">
                <a:solidFill>
                  <a:srgbClr val="51B02F"/>
                </a:solidFill>
              </a:rPr>
              <a:t>bia</a:t>
            </a:r>
            <a:r>
              <a:rPr lang="en-GB" dirty="0">
                <a:solidFill>
                  <a:srgbClr val="51B02F"/>
                </a:solidFill>
              </a:rPr>
              <a:t>-bob</a:t>
            </a:r>
            <a:endParaRPr lang="en-US" dirty="0"/>
          </a:p>
        </p:txBody>
      </p:sp>
      <p:pic>
        <p:nvPicPr>
          <p:cNvPr id="4" name="Picture 3" descr="A logo of a company&#10;&#10;Description automatically generated">
            <a:extLst>
              <a:ext uri="{FF2B5EF4-FFF2-40B4-BE49-F238E27FC236}">
                <a16:creationId xmlns:a16="http://schemas.microsoft.com/office/drawing/2014/main" id="{2CDC4B1F-0E57-9AB8-9E85-416767F9EB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114" y="30756"/>
            <a:ext cx="1028785" cy="102878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8B3BB89-9A4A-6AE6-7423-092164DFE37E}"/>
              </a:ext>
            </a:extLst>
          </p:cNvPr>
          <p:cNvSpPr txBox="1"/>
          <p:nvPr/>
        </p:nvSpPr>
        <p:spPr>
          <a:xfrm>
            <a:off x="3688171" y="6262891"/>
            <a:ext cx="57570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https://github.com/haesleinhuepf/bia-bob</a:t>
            </a:r>
            <a:r>
              <a:rPr lang="en-US" dirty="0"/>
              <a:t> 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E8071AB4-9BE4-357B-00FA-61D833E8AD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030" b="57009"/>
          <a:stretch/>
        </p:blipFill>
        <p:spPr bwMode="auto">
          <a:xfrm>
            <a:off x="3474098" y="1184013"/>
            <a:ext cx="4631678" cy="2054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BD1C0313-3B2F-4D88-F3E9-68A8960D9C2F}"/>
              </a:ext>
            </a:extLst>
          </p:cNvPr>
          <p:cNvSpPr txBox="1">
            <a:spLocks/>
          </p:cNvSpPr>
          <p:nvPr/>
        </p:nvSpPr>
        <p:spPr>
          <a:xfrm>
            <a:off x="135992" y="1184014"/>
            <a:ext cx="3467476" cy="4778806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285750" indent="-28575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465750" indent="-285750" algn="l" defTabSz="914400" rtl="0" eaLnBrk="1" latinLnBrk="0" hangingPunct="1">
              <a:spcBef>
                <a:spcPts val="300"/>
              </a:spcBef>
              <a:buClr>
                <a:srgbClr val="51B02F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682362" indent="-285750" algn="l" defTabSz="914400" rtl="0" eaLnBrk="1" latinLnBrk="0" hangingPunct="1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7pPr>
            <a:lvl8pPr marL="893763" indent="-228600" algn="l" defTabSz="914400" rtl="0" eaLnBrk="1" latinLnBrk="0" hangingPunct="1">
              <a:spcBef>
                <a:spcPct val="20000"/>
              </a:spcBef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After learning </a:t>
            </a:r>
            <a:r>
              <a:rPr lang="en-US" i="1" dirty="0"/>
              <a:t>how to prompt</a:t>
            </a:r>
            <a:r>
              <a:rPr lang="en-US" dirty="0"/>
              <a:t> for code: try more complex workflows</a:t>
            </a:r>
          </a:p>
        </p:txBody>
      </p:sp>
      <p:pic>
        <p:nvPicPr>
          <p:cNvPr id="15" name="Picture 2">
            <a:extLst>
              <a:ext uri="{FF2B5EF4-FFF2-40B4-BE49-F238E27FC236}">
                <a16:creationId xmlns:a16="http://schemas.microsoft.com/office/drawing/2014/main" id="{1322D169-7EF8-3997-7174-4021A8D9492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07"/>
          <a:stretch/>
        </p:blipFill>
        <p:spPr bwMode="auto">
          <a:xfrm>
            <a:off x="8743950" y="1184012"/>
            <a:ext cx="3312057" cy="4778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>
            <a:extLst>
              <a:ext uri="{FF2B5EF4-FFF2-40B4-BE49-F238E27FC236}">
                <a16:creationId xmlns:a16="http://schemas.microsoft.com/office/drawing/2014/main" id="{9DDFD839-1106-A944-11ED-D2F8D9DF0A2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169" r="46030" b="2"/>
          <a:stretch/>
        </p:blipFill>
        <p:spPr bwMode="auto">
          <a:xfrm>
            <a:off x="3474098" y="3533774"/>
            <a:ext cx="4631678" cy="2429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Arrow: Right 16">
            <a:extLst>
              <a:ext uri="{FF2B5EF4-FFF2-40B4-BE49-F238E27FC236}">
                <a16:creationId xmlns:a16="http://schemas.microsoft.com/office/drawing/2014/main" id="{C125C2FF-E868-8530-34D7-F7FD06E2E92D}"/>
              </a:ext>
            </a:extLst>
          </p:cNvPr>
          <p:cNvSpPr/>
          <p:nvPr/>
        </p:nvSpPr>
        <p:spPr>
          <a:xfrm>
            <a:off x="8105776" y="1819275"/>
            <a:ext cx="638174" cy="63817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B61EE928-7A40-6992-1C2C-A8945E1368E1}"/>
              </a:ext>
            </a:extLst>
          </p:cNvPr>
          <p:cNvSpPr/>
          <p:nvPr/>
        </p:nvSpPr>
        <p:spPr>
          <a:xfrm rot="10800000">
            <a:off x="8105776" y="3986469"/>
            <a:ext cx="638174" cy="63817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169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80830B-F3C1-1081-4E67-BAA4C4C398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Setup: </a:t>
            </a:r>
            <a:r>
              <a:rPr lang="en-GB" dirty="0" err="1"/>
              <a:t>bia</a:t>
            </a:r>
            <a:r>
              <a:rPr lang="en-GB" dirty="0"/>
              <a:t>-bob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00F566-AA60-A5C7-EB27-79954CB04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Unzip the “.env” file out of “api_key.zip”.</a:t>
            </a:r>
            <a:endParaRPr lang="LID4096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13FF67A-746D-EBA6-6660-7DCDB449D6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958" y="1360525"/>
            <a:ext cx="10057402" cy="4506716"/>
          </a:xfrm>
          <a:prstGeom prst="rect">
            <a:avLst/>
          </a:prstGeom>
        </p:spPr>
      </p:pic>
      <p:sp>
        <p:nvSpPr>
          <p:cNvPr id="6" name="Arrow: Bent-Up 5">
            <a:extLst>
              <a:ext uri="{FF2B5EF4-FFF2-40B4-BE49-F238E27FC236}">
                <a16:creationId xmlns:a16="http://schemas.microsoft.com/office/drawing/2014/main" id="{AF4E1A7B-C2FF-D8CF-1896-797AE5E65C82}"/>
              </a:ext>
            </a:extLst>
          </p:cNvPr>
          <p:cNvSpPr/>
          <p:nvPr/>
        </p:nvSpPr>
        <p:spPr>
          <a:xfrm rot="18002850">
            <a:off x="5214663" y="3491735"/>
            <a:ext cx="343680" cy="268229"/>
          </a:xfrm>
          <a:prstGeom prst="bentUpArrow">
            <a:avLst>
              <a:gd name="adj1" fmla="val 34805"/>
              <a:gd name="adj2" fmla="val 50000"/>
              <a:gd name="adj3" fmla="val 25000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pic>
        <p:nvPicPr>
          <p:cNvPr id="4" name="Picture 3" descr="A logo of a company&#10;&#10;Description automatically generated">
            <a:extLst>
              <a:ext uri="{FF2B5EF4-FFF2-40B4-BE49-F238E27FC236}">
                <a16:creationId xmlns:a16="http://schemas.microsoft.com/office/drawing/2014/main" id="{48A00940-A0E3-49AD-A826-BF3BE53B87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114" y="30756"/>
            <a:ext cx="1028785" cy="1028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51250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63A403-3D6A-3E9C-4EA7-E50EAEB1F9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390" y="358563"/>
            <a:ext cx="10445911" cy="812280"/>
          </a:xfrm>
        </p:spPr>
        <p:txBody>
          <a:bodyPr/>
          <a:lstStyle/>
          <a:p>
            <a:r>
              <a:rPr lang="en-GB" dirty="0"/>
              <a:t>API-Keys</a:t>
            </a:r>
            <a:endParaRPr lang="LID4096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18F6F08-DE4B-4D02-44FB-EE315D56FAFA}"/>
              </a:ext>
            </a:extLst>
          </p:cNvPr>
          <p:cNvSpPr/>
          <p:nvPr/>
        </p:nvSpPr>
        <p:spPr>
          <a:xfrm>
            <a:off x="264160" y="2164080"/>
            <a:ext cx="2621280" cy="2742682"/>
          </a:xfrm>
          <a:prstGeom prst="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/>
              <a:t>My Computer</a:t>
            </a:r>
            <a:endParaRPr lang="LID4096" sz="28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35A407-B970-5602-64DB-FDCBF17288F9}"/>
              </a:ext>
            </a:extLst>
          </p:cNvPr>
          <p:cNvSpPr/>
          <p:nvPr/>
        </p:nvSpPr>
        <p:spPr>
          <a:xfrm>
            <a:off x="8940800" y="2164080"/>
            <a:ext cx="3108960" cy="2742682"/>
          </a:xfrm>
          <a:prstGeom prst="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/>
              <a:t>        Remote </a:t>
            </a:r>
            <a:br>
              <a:rPr lang="en-GB" sz="2800" dirty="0"/>
            </a:br>
            <a:r>
              <a:rPr lang="en-GB" sz="2800" dirty="0"/>
              <a:t>        server</a:t>
            </a:r>
            <a:endParaRPr lang="LID4096" sz="2800" dirty="0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6815EB69-8291-2FC6-117A-B3D1E6BC0255}"/>
              </a:ext>
            </a:extLst>
          </p:cNvPr>
          <p:cNvSpPr/>
          <p:nvPr/>
        </p:nvSpPr>
        <p:spPr>
          <a:xfrm>
            <a:off x="3017520" y="2001522"/>
            <a:ext cx="5750560" cy="105118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Login using  username / password</a:t>
            </a:r>
            <a:endParaRPr lang="LID4096" dirty="0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AA1006F2-8BAF-AAF3-63F5-47EBE9FBDBA9}"/>
              </a:ext>
            </a:extLst>
          </p:cNvPr>
          <p:cNvSpPr/>
          <p:nvPr/>
        </p:nvSpPr>
        <p:spPr>
          <a:xfrm>
            <a:off x="3017520" y="3999371"/>
            <a:ext cx="5750560" cy="105118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Login using API key, to use some tools only</a:t>
            </a:r>
            <a:endParaRPr lang="LID4096" dirty="0"/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7AA27690-8F61-9DA0-3B23-D04DFFA48C1E}"/>
              </a:ext>
            </a:extLst>
          </p:cNvPr>
          <p:cNvSpPr/>
          <p:nvPr/>
        </p:nvSpPr>
        <p:spPr>
          <a:xfrm>
            <a:off x="6522720" y="3167527"/>
            <a:ext cx="2265680" cy="785838"/>
          </a:xfrm>
          <a:prstGeom prst="wedgeRectCallout">
            <a:avLst>
              <a:gd name="adj1" fmla="val 55357"/>
              <a:gd name="adj2" fmla="val 24038"/>
            </a:avLst>
          </a:prstGeom>
          <a:solidFill>
            <a:srgbClr val="70AD47"/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While logged in: Obtain an API Key</a:t>
            </a:r>
            <a:endParaRPr lang="LID4096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079AD101-0982-0B72-1538-53D9B08BA246}"/>
              </a:ext>
            </a:extLst>
          </p:cNvPr>
          <p:cNvSpPr txBox="1">
            <a:spLocks/>
          </p:cNvSpPr>
          <p:nvPr/>
        </p:nvSpPr>
        <p:spPr>
          <a:xfrm>
            <a:off x="711200" y="1184015"/>
            <a:ext cx="11419840" cy="63208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285750" indent="-28575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465750" indent="-285750" algn="l" defTabSz="914400" rtl="0" eaLnBrk="1" latinLnBrk="0" hangingPunct="1">
              <a:spcBef>
                <a:spcPts val="300"/>
              </a:spcBef>
              <a:buClr>
                <a:srgbClr val="51B02F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682362" indent="-285750" algn="l" defTabSz="914400" rtl="0" eaLnBrk="1" latinLnBrk="0" hangingPunct="1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7pPr>
            <a:lvl8pPr marL="893763" indent="-228600" algn="l" defTabSz="914400" rtl="0" eaLnBrk="1" latinLnBrk="0" hangingPunct="1">
              <a:spcBef>
                <a:spcPct val="20000"/>
              </a:spcBef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Application programming interface (API) keys: </a:t>
            </a:r>
            <a:r>
              <a:rPr lang="de-DE" dirty="0">
                <a:solidFill>
                  <a:srgbClr val="51B02F"/>
                </a:solidFill>
              </a:rPr>
              <a:t>A modern kind of password </a:t>
            </a:r>
            <a:r>
              <a:rPr lang="de-DE" dirty="0">
                <a:solidFill>
                  <a:schemeClr val="tx1"/>
                </a:solidFill>
              </a:rPr>
              <a:t>basically invented to avoid entering username/passwords over and over again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Speech Bubble: Rectangle 8">
            <a:extLst>
              <a:ext uri="{FF2B5EF4-FFF2-40B4-BE49-F238E27FC236}">
                <a16:creationId xmlns:a16="http://schemas.microsoft.com/office/drawing/2014/main" id="{4A76E9FB-59B4-B1C9-8AB0-2FFED29F8D5F}"/>
              </a:ext>
            </a:extLst>
          </p:cNvPr>
          <p:cNvSpPr/>
          <p:nvPr/>
        </p:nvSpPr>
        <p:spPr>
          <a:xfrm>
            <a:off x="3037840" y="3167527"/>
            <a:ext cx="2265680" cy="785838"/>
          </a:xfrm>
          <a:prstGeom prst="wedgeRectCallout">
            <a:avLst>
              <a:gd name="adj1" fmla="val -54508"/>
              <a:gd name="adj2" fmla="val 22115"/>
            </a:avLst>
          </a:prstGeom>
          <a:solidFill>
            <a:srgbClr val="70AD47"/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Save the API key on my computer</a:t>
            </a:r>
            <a:endParaRPr lang="LID4096" dirty="0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68BBCCB7-46AE-7FF2-5A69-28171EC78D30}"/>
              </a:ext>
            </a:extLst>
          </p:cNvPr>
          <p:cNvSpPr/>
          <p:nvPr/>
        </p:nvSpPr>
        <p:spPr>
          <a:xfrm rot="10800000">
            <a:off x="5318760" y="3301106"/>
            <a:ext cx="1148080" cy="518679"/>
          </a:xfrm>
          <a:prstGeom prst="rightArrow">
            <a:avLst/>
          </a:prstGeom>
          <a:solidFill>
            <a:srgbClr val="70AD47"/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618B1F2-4333-9431-B3B0-6221741D7EE1}"/>
              </a:ext>
            </a:extLst>
          </p:cNvPr>
          <p:cNvSpPr txBox="1"/>
          <p:nvPr/>
        </p:nvSpPr>
        <p:spPr>
          <a:xfrm>
            <a:off x="193040" y="5076188"/>
            <a:ext cx="5831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C00000"/>
                </a:solidFill>
              </a:rPr>
              <a:t>Never share your API key with others </a:t>
            </a:r>
            <a:br>
              <a:rPr lang="en-GB" sz="2400" dirty="0">
                <a:solidFill>
                  <a:srgbClr val="C00000"/>
                </a:solidFill>
              </a:rPr>
            </a:br>
            <a:r>
              <a:rPr lang="en-GB" sz="2400" dirty="0">
                <a:solidFill>
                  <a:srgbClr val="C00000"/>
                </a:solidFill>
              </a:rPr>
              <a:t>(unless you </a:t>
            </a:r>
            <a:r>
              <a:rPr lang="en-GB" sz="2400" i="1" dirty="0">
                <a:solidFill>
                  <a:srgbClr val="C00000"/>
                </a:solidFill>
              </a:rPr>
              <a:t>really</a:t>
            </a:r>
            <a:r>
              <a:rPr lang="en-GB" sz="2400" dirty="0">
                <a:solidFill>
                  <a:srgbClr val="C00000"/>
                </a:solidFill>
              </a:rPr>
              <a:t> trust them)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A1D4500-9883-9B80-8A79-AE852C02588C}"/>
              </a:ext>
            </a:extLst>
          </p:cNvPr>
          <p:cNvSpPr txBox="1"/>
          <p:nvPr/>
        </p:nvSpPr>
        <p:spPr>
          <a:xfrm>
            <a:off x="8331200" y="5084747"/>
            <a:ext cx="3738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/>
              <a:t>API key can be revoked / invalidated any time,</a:t>
            </a:r>
            <a:endParaRPr lang="LID4096" sz="24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285B815-B995-FE13-9708-9A9EC0E9BB10}"/>
              </a:ext>
            </a:extLst>
          </p:cNvPr>
          <p:cNvSpPr txBox="1"/>
          <p:nvPr/>
        </p:nvSpPr>
        <p:spPr>
          <a:xfrm>
            <a:off x="4069080" y="6271824"/>
            <a:ext cx="78333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2"/>
              </a:rPr>
              <a:t>https://en.wikipedia.org/wiki/API_key</a:t>
            </a:r>
            <a:r>
              <a:rPr lang="en-GB" dirty="0"/>
              <a:t> </a:t>
            </a:r>
            <a:endParaRPr lang="LID4096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2474B2-D65D-C05F-8080-2336463E294E}"/>
              </a:ext>
            </a:extLst>
          </p:cNvPr>
          <p:cNvSpPr/>
          <p:nvPr/>
        </p:nvSpPr>
        <p:spPr>
          <a:xfrm>
            <a:off x="8940800" y="3167527"/>
            <a:ext cx="986118" cy="1739235"/>
          </a:xfrm>
          <a:prstGeom prst="rect">
            <a:avLst/>
          </a:prstGeom>
          <a:ln w="57150"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000">
                <a:solidFill>
                  <a:schemeClr val="dk1"/>
                </a:solidFill>
              </a:rPr>
              <a:t>Some tools</a:t>
            </a:r>
            <a:endParaRPr lang="LID4096" sz="2000"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277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/>
      <p:bldP spid="1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FEFCCF-D084-4D0F-D4B5-11D54BCC98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Anthropic / </a:t>
            </a:r>
            <a:r>
              <a:rPr lang="en-GB" dirty="0">
                <a:solidFill>
                  <a:srgbClr val="51B02F"/>
                </a:solidFill>
              </a:rPr>
              <a:t>Claude</a:t>
            </a:r>
            <a:r>
              <a:rPr lang="en-GB" dirty="0"/>
              <a:t> API Key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C1DF33-9E36-A78A-DC38-E70E5853C6C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26720" y="1184015"/>
            <a:ext cx="11093747" cy="486447"/>
          </a:xfrm>
        </p:spPr>
        <p:txBody>
          <a:bodyPr>
            <a:normAutofit fontScale="92500"/>
          </a:bodyPr>
          <a:lstStyle/>
          <a:p>
            <a:r>
              <a:rPr lang="en-GB" dirty="0"/>
              <a:t>To use </a:t>
            </a:r>
            <a:r>
              <a:rPr lang="en-GB" dirty="0" err="1"/>
              <a:t>claude</a:t>
            </a:r>
            <a:r>
              <a:rPr lang="en-GB" dirty="0"/>
              <a:t>, you need an API Key from Anthropic </a:t>
            </a:r>
            <a:r>
              <a:rPr lang="de-DE" dirty="0"/>
              <a:t>(usage may cost money)</a:t>
            </a:r>
            <a:endParaRPr lang="LID4096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9292511-D557-3571-FD4D-F3E2D2F9D8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818" y="1670462"/>
            <a:ext cx="7143958" cy="425235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CA0C69F-677E-AC77-A0FF-9155E4852F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2378" y="1670462"/>
            <a:ext cx="3304893" cy="4252356"/>
          </a:xfrm>
          <a:prstGeom prst="rect">
            <a:avLst/>
          </a:prstGeom>
        </p:spPr>
      </p:pic>
      <p:sp>
        <p:nvSpPr>
          <p:cNvPr id="8" name="Arrow: Right 7">
            <a:extLst>
              <a:ext uri="{FF2B5EF4-FFF2-40B4-BE49-F238E27FC236}">
                <a16:creationId xmlns:a16="http://schemas.microsoft.com/office/drawing/2014/main" id="{D80A1A07-FBAF-909B-B663-10964B8CB65D}"/>
              </a:ext>
            </a:extLst>
          </p:cNvPr>
          <p:cNvSpPr/>
          <p:nvPr/>
        </p:nvSpPr>
        <p:spPr>
          <a:xfrm>
            <a:off x="671533" y="4595846"/>
            <a:ext cx="640080" cy="640080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>
                <a:solidFill>
                  <a:schemeClr val="tx1"/>
                </a:solidFill>
              </a:rPr>
              <a:t>1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F01D6CE4-9365-5109-FCA1-F007DA29A3A2}"/>
              </a:ext>
            </a:extLst>
          </p:cNvPr>
          <p:cNvSpPr/>
          <p:nvPr/>
        </p:nvSpPr>
        <p:spPr>
          <a:xfrm>
            <a:off x="5068345" y="4367246"/>
            <a:ext cx="640080" cy="640080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>
                <a:solidFill>
                  <a:schemeClr val="tx1"/>
                </a:solidFill>
              </a:rPr>
              <a:t>2</a:t>
            </a:r>
            <a:endParaRPr lang="en-US" sz="2800" dirty="0">
              <a:solidFill>
                <a:schemeClr val="tx1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D3402-E3AA-1050-DA37-CFE04A2209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79288" y="1670462"/>
            <a:ext cx="3304894" cy="4252356"/>
          </a:xfrm>
          <a:prstGeom prst="rect">
            <a:avLst/>
          </a:prstGeom>
        </p:spPr>
      </p:pic>
      <p:sp>
        <p:nvSpPr>
          <p:cNvPr id="13" name="Arrow: Right 12">
            <a:extLst>
              <a:ext uri="{FF2B5EF4-FFF2-40B4-BE49-F238E27FC236}">
                <a16:creationId xmlns:a16="http://schemas.microsoft.com/office/drawing/2014/main" id="{2898B0A0-1173-89C2-7E81-467F3DC00A44}"/>
              </a:ext>
            </a:extLst>
          </p:cNvPr>
          <p:cNvSpPr/>
          <p:nvPr/>
        </p:nvSpPr>
        <p:spPr>
          <a:xfrm>
            <a:off x="10209305" y="3205806"/>
            <a:ext cx="640080" cy="640080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>
                <a:solidFill>
                  <a:schemeClr val="tx1"/>
                </a:solidFill>
              </a:rPr>
              <a:t>3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1138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E74C963-A0F1-2B2E-14A0-4B35C04DA5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solidFill>
                  <a:srgbClr val="51B02F"/>
                </a:solidFill>
              </a:rPr>
              <a:t>OpenAI</a:t>
            </a:r>
            <a:r>
              <a:rPr lang="de-DE" dirty="0"/>
              <a:t> API Key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2B553A-50DE-2B51-7C83-872A51778A7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632085"/>
          </a:xfrm>
        </p:spPr>
        <p:txBody>
          <a:bodyPr/>
          <a:lstStyle/>
          <a:p>
            <a:r>
              <a:rPr lang="de-DE" dirty="0"/>
              <a:t>Create an </a:t>
            </a:r>
            <a:r>
              <a:rPr lang="de-DE" dirty="0" err="1"/>
              <a:t>OpenAI</a:t>
            </a:r>
            <a:r>
              <a:rPr lang="de-DE" dirty="0"/>
              <a:t> API Key (</a:t>
            </a:r>
            <a:r>
              <a:rPr lang="de-DE" dirty="0" err="1"/>
              <a:t>usage</a:t>
            </a:r>
            <a:r>
              <a:rPr lang="de-DE" dirty="0"/>
              <a:t> </a:t>
            </a:r>
            <a:r>
              <a:rPr lang="de-DE" dirty="0" err="1"/>
              <a:t>may</a:t>
            </a:r>
            <a:r>
              <a:rPr lang="de-DE" dirty="0"/>
              <a:t> </a:t>
            </a:r>
            <a:r>
              <a:rPr lang="de-DE" dirty="0" err="1"/>
              <a:t>cost</a:t>
            </a:r>
            <a:r>
              <a:rPr lang="de-DE" dirty="0"/>
              <a:t> </a:t>
            </a:r>
            <a:r>
              <a:rPr lang="de-DE" dirty="0" err="1"/>
              <a:t>money</a:t>
            </a:r>
            <a:r>
              <a:rPr lang="de-DE" dirty="0"/>
              <a:t>)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92748BC-3ACB-7C40-B679-A73668544F29}"/>
              </a:ext>
            </a:extLst>
          </p:cNvPr>
          <p:cNvSpPr txBox="1"/>
          <p:nvPr/>
        </p:nvSpPr>
        <p:spPr>
          <a:xfrm>
            <a:off x="3879850" y="6301599"/>
            <a:ext cx="43243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https://openai.com/index/openai-api/</a:t>
            </a:r>
            <a:r>
              <a:rPr lang="en-US" dirty="0"/>
              <a:t>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6AA7131-F388-DB8D-CED8-4A976993D7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988" y="1610793"/>
            <a:ext cx="6285124" cy="429470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CBACF82-AD43-C221-B1F3-1A5AF67CA4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5216" y="1610792"/>
            <a:ext cx="6047949" cy="4294707"/>
          </a:xfrm>
          <a:prstGeom prst="rect">
            <a:avLst/>
          </a:prstGeom>
        </p:spPr>
      </p:pic>
      <p:sp>
        <p:nvSpPr>
          <p:cNvPr id="11" name="Arrow: Right 10">
            <a:extLst>
              <a:ext uri="{FF2B5EF4-FFF2-40B4-BE49-F238E27FC236}">
                <a16:creationId xmlns:a16="http://schemas.microsoft.com/office/drawing/2014/main" id="{17408025-B3CA-7E5F-6B9E-BEC7DDFA0C2F}"/>
              </a:ext>
            </a:extLst>
          </p:cNvPr>
          <p:cNvSpPr/>
          <p:nvPr/>
        </p:nvSpPr>
        <p:spPr>
          <a:xfrm>
            <a:off x="1473200" y="5080000"/>
            <a:ext cx="640080" cy="640080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>
                <a:solidFill>
                  <a:schemeClr val="tx1"/>
                </a:solidFill>
              </a:rPr>
              <a:t>1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3C38A310-3BE0-B40C-1552-A754DC0EBD2E}"/>
              </a:ext>
            </a:extLst>
          </p:cNvPr>
          <p:cNvSpPr/>
          <p:nvPr/>
        </p:nvSpPr>
        <p:spPr>
          <a:xfrm>
            <a:off x="5372100" y="4763957"/>
            <a:ext cx="640080" cy="640080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>
                <a:solidFill>
                  <a:schemeClr val="tx1"/>
                </a:solidFill>
              </a:rPr>
              <a:t>3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3" name="Arrow: Down 12">
            <a:extLst>
              <a:ext uri="{FF2B5EF4-FFF2-40B4-BE49-F238E27FC236}">
                <a16:creationId xmlns:a16="http://schemas.microsoft.com/office/drawing/2014/main" id="{926FB142-2D24-FD20-B6DF-D2DA554E0582}"/>
              </a:ext>
            </a:extLst>
          </p:cNvPr>
          <p:cNvSpPr/>
          <p:nvPr/>
        </p:nvSpPr>
        <p:spPr>
          <a:xfrm>
            <a:off x="9229299" y="1714499"/>
            <a:ext cx="640080" cy="640080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>
                <a:solidFill>
                  <a:schemeClr val="tx1"/>
                </a:solidFill>
              </a:rPr>
              <a:t>2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5" name="Arrow: Up 14">
            <a:extLst>
              <a:ext uri="{FF2B5EF4-FFF2-40B4-BE49-F238E27FC236}">
                <a16:creationId xmlns:a16="http://schemas.microsoft.com/office/drawing/2014/main" id="{7E941552-25B8-5BDE-7B03-7928BFE5F397}"/>
              </a:ext>
            </a:extLst>
          </p:cNvPr>
          <p:cNvSpPr/>
          <p:nvPr/>
        </p:nvSpPr>
        <p:spPr>
          <a:xfrm>
            <a:off x="10807700" y="3022598"/>
            <a:ext cx="640080" cy="640080"/>
          </a:xfrm>
          <a:prstGeom prst="up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>
                <a:solidFill>
                  <a:schemeClr val="tx1"/>
                </a:solidFill>
              </a:rPr>
              <a:t>4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87622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4C29B419-E858-C08D-2280-ED43B0DCF6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4BD082E-2718-87F5-1616-4F1E4A982F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891" y="1622074"/>
            <a:ext cx="5825066" cy="43688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6FDBF21-D670-1D83-3491-3B915DEAF2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3864" y="1612901"/>
            <a:ext cx="5825066" cy="43688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8117751-2823-9508-CA97-C12CAA0E3A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68905" y="1603728"/>
            <a:ext cx="5837297" cy="4377973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AAF70994-1201-5E92-6548-694D4F3FC9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solidFill>
                  <a:srgbClr val="51B02F"/>
                </a:solidFill>
              </a:rPr>
              <a:t>GitHub Models </a:t>
            </a:r>
            <a:r>
              <a:rPr lang="de-DE" dirty="0"/>
              <a:t>API Key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6CA232-11DB-ACF3-EC4D-FA5793D76FE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632085"/>
          </a:xfrm>
        </p:spPr>
        <p:txBody>
          <a:bodyPr/>
          <a:lstStyle/>
          <a:p>
            <a:r>
              <a:rPr lang="de-DE" dirty="0"/>
              <a:t>Create a GitHub Models API Key (usage may cost money)</a:t>
            </a:r>
            <a:endParaRPr lang="en-US" dirty="0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7F696AC8-BE09-FAA4-B717-B04F29F130AC}"/>
              </a:ext>
            </a:extLst>
          </p:cNvPr>
          <p:cNvSpPr/>
          <p:nvPr/>
        </p:nvSpPr>
        <p:spPr>
          <a:xfrm>
            <a:off x="1473200" y="4595846"/>
            <a:ext cx="640080" cy="640080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>
                <a:solidFill>
                  <a:schemeClr val="tx1"/>
                </a:solidFill>
              </a:rPr>
              <a:t>1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01ED6444-F2EB-01BD-5941-279A522D9D2E}"/>
              </a:ext>
            </a:extLst>
          </p:cNvPr>
          <p:cNvSpPr/>
          <p:nvPr/>
        </p:nvSpPr>
        <p:spPr>
          <a:xfrm>
            <a:off x="9930735" y="2946775"/>
            <a:ext cx="640080" cy="640080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>
                <a:solidFill>
                  <a:schemeClr val="tx1"/>
                </a:solidFill>
              </a:rPr>
              <a:t>3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3" name="Arrow: Down 12">
            <a:extLst>
              <a:ext uri="{FF2B5EF4-FFF2-40B4-BE49-F238E27FC236}">
                <a16:creationId xmlns:a16="http://schemas.microsoft.com/office/drawing/2014/main" id="{772DCDAA-12AE-C11F-8C30-1D07B5742A25}"/>
              </a:ext>
            </a:extLst>
          </p:cNvPr>
          <p:cNvSpPr/>
          <p:nvPr/>
        </p:nvSpPr>
        <p:spPr>
          <a:xfrm>
            <a:off x="7995135" y="2066008"/>
            <a:ext cx="640080" cy="640080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>
                <a:solidFill>
                  <a:schemeClr val="tx1"/>
                </a:solidFill>
              </a:rPr>
              <a:t>2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5" name="Arrow: Up 14">
            <a:extLst>
              <a:ext uri="{FF2B5EF4-FFF2-40B4-BE49-F238E27FC236}">
                <a16:creationId xmlns:a16="http://schemas.microsoft.com/office/drawing/2014/main" id="{746E8E15-A531-E293-1CE7-AF79E263BB5D}"/>
              </a:ext>
            </a:extLst>
          </p:cNvPr>
          <p:cNvSpPr/>
          <p:nvPr/>
        </p:nvSpPr>
        <p:spPr>
          <a:xfrm>
            <a:off x="13093700" y="6654469"/>
            <a:ext cx="640080" cy="640080"/>
          </a:xfrm>
          <a:prstGeom prst="up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>
                <a:solidFill>
                  <a:schemeClr val="tx1"/>
                </a:solidFill>
              </a:rPr>
              <a:t>4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DE2FF6-AEB5-3981-20BC-47864A9EDE57}"/>
              </a:ext>
            </a:extLst>
          </p:cNvPr>
          <p:cNvSpPr txBox="1"/>
          <p:nvPr/>
        </p:nvSpPr>
        <p:spPr>
          <a:xfrm>
            <a:off x="3614420" y="6285137"/>
            <a:ext cx="78333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5"/>
              </a:rPr>
              <a:t>https://github.com/marketplace/models/</a:t>
            </a:r>
            <a:r>
              <a:rPr lang="en-GB" dirty="0"/>
              <a:t> 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196924725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C082BEF5-8D6A-5941-433D-3BAEC9CEAE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18F254F-FF4D-8C89-AE9E-286FC78C67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solidFill>
                  <a:srgbClr val="51B02F"/>
                </a:solidFill>
              </a:rPr>
              <a:t>GitHub Model</a:t>
            </a:r>
            <a:r>
              <a:rPr lang="de-DE" dirty="0"/>
              <a:t>s API Key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106961-14CB-3DFF-3EAC-F96FA2E45A9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632085"/>
          </a:xfrm>
        </p:spPr>
        <p:txBody>
          <a:bodyPr/>
          <a:lstStyle/>
          <a:p>
            <a:r>
              <a:rPr lang="de-DE" dirty="0"/>
              <a:t>Create a GitHub Models API Key</a:t>
            </a:r>
            <a:endParaRPr lang="en-US" dirty="0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472D6283-8033-42EC-708D-82BF034433F3}"/>
              </a:ext>
            </a:extLst>
          </p:cNvPr>
          <p:cNvSpPr/>
          <p:nvPr/>
        </p:nvSpPr>
        <p:spPr>
          <a:xfrm>
            <a:off x="1473200" y="5080000"/>
            <a:ext cx="640080" cy="640080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>
                <a:solidFill>
                  <a:schemeClr val="tx1"/>
                </a:solidFill>
              </a:rPr>
              <a:t>1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ECE43814-025F-D21E-888E-EF19DA224856}"/>
              </a:ext>
            </a:extLst>
          </p:cNvPr>
          <p:cNvSpPr/>
          <p:nvPr/>
        </p:nvSpPr>
        <p:spPr>
          <a:xfrm>
            <a:off x="5372100" y="4763957"/>
            <a:ext cx="640080" cy="640080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>
                <a:solidFill>
                  <a:schemeClr val="tx1"/>
                </a:solidFill>
              </a:rPr>
              <a:t>3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3" name="Arrow: Down 12">
            <a:extLst>
              <a:ext uri="{FF2B5EF4-FFF2-40B4-BE49-F238E27FC236}">
                <a16:creationId xmlns:a16="http://schemas.microsoft.com/office/drawing/2014/main" id="{D4D3286F-373E-EF9F-2D18-9012E71F4EA4}"/>
              </a:ext>
            </a:extLst>
          </p:cNvPr>
          <p:cNvSpPr/>
          <p:nvPr/>
        </p:nvSpPr>
        <p:spPr>
          <a:xfrm>
            <a:off x="12900660" y="2120899"/>
            <a:ext cx="640080" cy="640080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>
                <a:solidFill>
                  <a:schemeClr val="tx1"/>
                </a:solidFill>
              </a:rPr>
              <a:t>2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5" name="Arrow: Up 14">
            <a:extLst>
              <a:ext uri="{FF2B5EF4-FFF2-40B4-BE49-F238E27FC236}">
                <a16:creationId xmlns:a16="http://schemas.microsoft.com/office/drawing/2014/main" id="{6E083862-3D60-672A-8347-81873ECA697C}"/>
              </a:ext>
            </a:extLst>
          </p:cNvPr>
          <p:cNvSpPr/>
          <p:nvPr/>
        </p:nvSpPr>
        <p:spPr>
          <a:xfrm>
            <a:off x="13540740" y="3166393"/>
            <a:ext cx="640080" cy="640080"/>
          </a:xfrm>
          <a:prstGeom prst="up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>
                <a:solidFill>
                  <a:schemeClr val="tx1"/>
                </a:solidFill>
              </a:rPr>
              <a:t>4</a:t>
            </a:r>
            <a:endParaRPr lang="en-US" sz="2800" dirty="0">
              <a:solidFill>
                <a:schemeClr val="tx1"/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E114D2B-8B4E-8CBC-F28B-5BFFA64FE3C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30534"/>
          <a:stretch/>
        </p:blipFill>
        <p:spPr>
          <a:xfrm>
            <a:off x="85301" y="1621563"/>
            <a:ext cx="8489740" cy="4423093"/>
          </a:xfrm>
          <a:prstGeom prst="rect">
            <a:avLst/>
          </a:prstGeom>
        </p:spPr>
      </p:pic>
      <p:sp>
        <p:nvSpPr>
          <p:cNvPr id="17" name="Speech Bubble: Rectangle 16">
            <a:extLst>
              <a:ext uri="{FF2B5EF4-FFF2-40B4-BE49-F238E27FC236}">
                <a16:creationId xmlns:a16="http://schemas.microsoft.com/office/drawing/2014/main" id="{8375607A-2AC0-8845-5EA6-CAC1C347022F}"/>
              </a:ext>
            </a:extLst>
          </p:cNvPr>
          <p:cNvSpPr/>
          <p:nvPr/>
        </p:nvSpPr>
        <p:spPr>
          <a:xfrm>
            <a:off x="8638024" y="3029438"/>
            <a:ext cx="2263656" cy="1554071"/>
          </a:xfrm>
          <a:prstGeom prst="wedgeRectCallout">
            <a:avLst>
              <a:gd name="adj1" fmla="val -56521"/>
              <a:gd name="adj2" fmla="val -25696"/>
            </a:avLst>
          </a:prstGeom>
          <a:ln w="571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/>
              <a:t>No need to configure any rights. Just create a key with default settings.</a:t>
            </a:r>
            <a:endParaRPr lang="LID4096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56ECA0A-7130-7AD4-B4A7-21703D1D49F2}"/>
              </a:ext>
            </a:extLst>
          </p:cNvPr>
          <p:cNvSpPr txBox="1"/>
          <p:nvPr/>
        </p:nvSpPr>
        <p:spPr>
          <a:xfrm>
            <a:off x="3733800" y="6159038"/>
            <a:ext cx="32766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3"/>
              </a:rPr>
              <a:t>https://github.com/settings/personal-access-tokens/new</a:t>
            </a:r>
            <a:r>
              <a:rPr lang="en-GB" dirty="0"/>
              <a:t> </a:t>
            </a:r>
            <a:endParaRPr lang="LID4096" dirty="0"/>
          </a:p>
        </p:txBody>
      </p:sp>
      <p:sp>
        <p:nvSpPr>
          <p:cNvPr id="2" name="Speech Bubble: Rectangle 1">
            <a:extLst>
              <a:ext uri="{FF2B5EF4-FFF2-40B4-BE49-F238E27FC236}">
                <a16:creationId xmlns:a16="http://schemas.microsoft.com/office/drawing/2014/main" id="{839E2637-E760-2209-F54C-FD0A4682FE1B}"/>
              </a:ext>
            </a:extLst>
          </p:cNvPr>
          <p:cNvSpPr/>
          <p:nvPr/>
        </p:nvSpPr>
        <p:spPr>
          <a:xfrm>
            <a:off x="7010400" y="203203"/>
            <a:ext cx="4744720" cy="1278347"/>
          </a:xfrm>
          <a:prstGeom prst="wedgeRectCallout">
            <a:avLst/>
          </a:prstGeom>
          <a:solidFill>
            <a:schemeClr val="bg1"/>
          </a:solidFill>
          <a:ln w="571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tx1"/>
                </a:solidFill>
              </a:rPr>
              <a:t>Free service by </a:t>
            </a:r>
            <a:r>
              <a:rPr lang="en-GB" sz="3200" dirty="0" err="1">
                <a:solidFill>
                  <a:schemeClr val="tx1"/>
                </a:solidFill>
              </a:rPr>
              <a:t>Github</a:t>
            </a:r>
            <a:r>
              <a:rPr lang="en-GB" sz="3200" dirty="0">
                <a:solidFill>
                  <a:schemeClr val="tx1"/>
                </a:solidFill>
              </a:rPr>
              <a:t> / Microsoft Azure</a:t>
            </a:r>
            <a:endParaRPr lang="LID4096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485246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A8BE5AC7-3077-5EC4-F724-FCC56F845E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2462714-A968-59E0-42D3-CC5C496A87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639" y="1754329"/>
            <a:ext cx="5723187" cy="400824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82EFBEC-DB5F-AC20-0CEB-59BC40EA7C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>
                <a:solidFill>
                  <a:srgbClr val="51B02F"/>
                </a:solidFill>
              </a:rPr>
              <a:t>KISSKI</a:t>
            </a:r>
            <a:r>
              <a:rPr lang="en-GB" sz="3600" dirty="0">
                <a:solidFill>
                  <a:schemeClr val="tx1"/>
                </a:solidFill>
              </a:rPr>
              <a:t> / GWDG API Keys</a:t>
            </a:r>
            <a:endParaRPr lang="LID4096" sz="36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7D6CD3A-1DBE-F4AF-8DBF-52CCCD4FB2BA}"/>
              </a:ext>
            </a:extLst>
          </p:cNvPr>
          <p:cNvSpPr txBox="1"/>
          <p:nvPr/>
        </p:nvSpPr>
        <p:spPr>
          <a:xfrm>
            <a:off x="4026478" y="6108808"/>
            <a:ext cx="423083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200" dirty="0">
                <a:hlinkClick r:id="rId3"/>
              </a:rPr>
              <a:t>https://services.kisski.de/services/en/service/?service=2-02-llm-service.json</a:t>
            </a:r>
            <a:r>
              <a:rPr lang="en-GB" sz="1200" dirty="0"/>
              <a:t> </a:t>
            </a:r>
          </a:p>
          <a:p>
            <a:r>
              <a:rPr lang="en-US" sz="1200" dirty="0">
                <a:hlinkClick r:id="rId4"/>
              </a:rPr>
              <a:t>https://kisski.gwdg.de/en/leistungen/2-02-llm-service/</a:t>
            </a:r>
            <a:r>
              <a:rPr lang="en-GB" sz="1200" dirty="0"/>
              <a:t> </a:t>
            </a:r>
            <a:endParaRPr lang="LID4096" sz="1200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25DC4BF-86B1-5D98-355A-A1FD3AD9E15B}"/>
              </a:ext>
            </a:extLst>
          </p:cNvPr>
          <p:cNvSpPr txBox="1">
            <a:spLocks/>
          </p:cNvSpPr>
          <p:nvPr/>
        </p:nvSpPr>
        <p:spPr>
          <a:xfrm>
            <a:off x="875566" y="1184014"/>
            <a:ext cx="10644901" cy="68509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285750" indent="-28575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465750" indent="-285750" algn="l" defTabSz="914400" rtl="0" eaLnBrk="1" latinLnBrk="0" hangingPunct="1">
              <a:spcBef>
                <a:spcPts val="300"/>
              </a:spcBef>
              <a:buClr>
                <a:srgbClr val="51B02F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682362" indent="-285750" algn="l" defTabSz="914400" rtl="0" eaLnBrk="1" latinLnBrk="0" hangingPunct="1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7pPr>
            <a:lvl8pPr marL="893763" indent="-228600" algn="l" defTabSz="914400" rtl="0" eaLnBrk="1" latinLnBrk="0" hangingPunct="1">
              <a:spcBef>
                <a:spcPct val="20000"/>
              </a:spcBef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Create an KISSKI API Key</a:t>
            </a:r>
            <a:endParaRPr lang="en-US" sz="3200" u="sng" dirty="0">
              <a:solidFill>
                <a:srgbClr val="22B14C"/>
              </a:solidFill>
            </a:endParaRPr>
          </a:p>
        </p:txBody>
      </p:sp>
      <p:sp>
        <p:nvSpPr>
          <p:cNvPr id="10" name="Arrow: Down 9">
            <a:extLst>
              <a:ext uri="{FF2B5EF4-FFF2-40B4-BE49-F238E27FC236}">
                <a16:creationId xmlns:a16="http://schemas.microsoft.com/office/drawing/2014/main" id="{994DBA53-B1E3-A2FD-8873-2E540F69B448}"/>
              </a:ext>
            </a:extLst>
          </p:cNvPr>
          <p:cNvSpPr/>
          <p:nvPr/>
        </p:nvSpPr>
        <p:spPr>
          <a:xfrm>
            <a:off x="4598634" y="1948287"/>
            <a:ext cx="976543" cy="812280"/>
          </a:xfrm>
          <a:prstGeom prst="downArrow">
            <a:avLst/>
          </a:prstGeom>
          <a:solidFill>
            <a:srgbClr val="FFC0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3C33736-7E4C-CF81-6CB2-124A8552A0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80431" y="1879851"/>
            <a:ext cx="2688866" cy="404189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322040D-25E8-6A57-5484-A5DC0D4A0B9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59705"/>
          <a:stretch/>
        </p:blipFill>
        <p:spPr>
          <a:xfrm>
            <a:off x="8327254" y="1988149"/>
            <a:ext cx="3733107" cy="403125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Arrow: Down 10">
            <a:extLst>
              <a:ext uri="{FF2B5EF4-FFF2-40B4-BE49-F238E27FC236}">
                <a16:creationId xmlns:a16="http://schemas.microsoft.com/office/drawing/2014/main" id="{D19DB4B5-2F19-E0F3-63EF-C5433CC41F0E}"/>
              </a:ext>
            </a:extLst>
          </p:cNvPr>
          <p:cNvSpPr/>
          <p:nvPr/>
        </p:nvSpPr>
        <p:spPr>
          <a:xfrm rot="16200000">
            <a:off x="8175177" y="3454091"/>
            <a:ext cx="976543" cy="812280"/>
          </a:xfrm>
          <a:prstGeom prst="downArrow">
            <a:avLst/>
          </a:prstGeom>
          <a:solidFill>
            <a:srgbClr val="FFC0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" name="Speech Bubble: Rectangle 2">
            <a:extLst>
              <a:ext uri="{FF2B5EF4-FFF2-40B4-BE49-F238E27FC236}">
                <a16:creationId xmlns:a16="http://schemas.microsoft.com/office/drawing/2014/main" id="{B747486C-594A-AA9C-DFBC-F628A4ECC990}"/>
              </a:ext>
            </a:extLst>
          </p:cNvPr>
          <p:cNvSpPr/>
          <p:nvPr/>
        </p:nvSpPr>
        <p:spPr>
          <a:xfrm>
            <a:off x="8127150" y="317253"/>
            <a:ext cx="3933211" cy="1278347"/>
          </a:xfrm>
          <a:prstGeom prst="wedgeRectCallout">
            <a:avLst/>
          </a:prstGeom>
          <a:solidFill>
            <a:schemeClr val="bg1"/>
          </a:solidFill>
          <a:ln w="571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tx1"/>
                </a:solidFill>
              </a:rPr>
              <a:t>Free service by German Academics</a:t>
            </a:r>
            <a:endParaRPr lang="LID4096" sz="3200" dirty="0">
              <a:solidFill>
                <a:schemeClr val="tx1"/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C7CBA8C-69FD-A22C-372B-F10F84B7BD6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41893" y="764703"/>
            <a:ext cx="1784431" cy="524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797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9F240F-E586-89D4-956C-B724E3DA77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000" dirty="0"/>
              <a:t>Exercise: Store the API key in your environment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2AACBB-6DAC-3E2A-2B31-0B5F337F895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Add the OPEN AI API Key to your environment variables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4BAABFC-42E7-53A7-4EC2-84D6ECA60D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483" y="1772562"/>
            <a:ext cx="6557700" cy="420949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F038A6B-7ED0-A0FF-E18B-1BAF71218F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4052" y="1644347"/>
            <a:ext cx="3248125" cy="368961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10A0FFA-C904-E154-93C7-F43F87385D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97785" y="1644347"/>
            <a:ext cx="4717815" cy="4465892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AFFC7071-4C3B-2892-D945-1C0FBB54D1D9}"/>
              </a:ext>
            </a:extLst>
          </p:cNvPr>
          <p:cNvSpPr/>
          <p:nvPr/>
        </p:nvSpPr>
        <p:spPr>
          <a:xfrm>
            <a:off x="1064029" y="5320145"/>
            <a:ext cx="390698" cy="366410"/>
          </a:xfrm>
          <a:prstGeom prst="ellipse">
            <a:avLst/>
          </a:prstGeom>
          <a:solidFill>
            <a:srgbClr val="FFC000"/>
          </a:solidFill>
          <a:ln w="57150">
            <a:solidFill>
              <a:srgbClr val="FFC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E5612415-1D4E-7DBA-6098-8A99A4076242}"/>
              </a:ext>
            </a:extLst>
          </p:cNvPr>
          <p:cNvSpPr/>
          <p:nvPr/>
        </p:nvSpPr>
        <p:spPr>
          <a:xfrm>
            <a:off x="2413462" y="2654530"/>
            <a:ext cx="390698" cy="366410"/>
          </a:xfrm>
          <a:prstGeom prst="ellipse">
            <a:avLst/>
          </a:prstGeom>
          <a:solidFill>
            <a:srgbClr val="FFC000"/>
          </a:solidFill>
          <a:ln w="57150">
            <a:solidFill>
              <a:srgbClr val="FFC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0038227-88A4-B6DE-B22D-5C9B3267F8AA}"/>
              </a:ext>
            </a:extLst>
          </p:cNvPr>
          <p:cNvSpPr/>
          <p:nvPr/>
        </p:nvSpPr>
        <p:spPr>
          <a:xfrm>
            <a:off x="4523176" y="4549832"/>
            <a:ext cx="390698" cy="366410"/>
          </a:xfrm>
          <a:prstGeom prst="ellipse">
            <a:avLst/>
          </a:prstGeom>
          <a:solidFill>
            <a:srgbClr val="FFC000"/>
          </a:solidFill>
          <a:ln w="57150">
            <a:solidFill>
              <a:srgbClr val="FFC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CBA75FD-AA3D-FF3D-A738-5938EF53B2C8}"/>
              </a:ext>
            </a:extLst>
          </p:cNvPr>
          <p:cNvSpPr/>
          <p:nvPr/>
        </p:nvSpPr>
        <p:spPr>
          <a:xfrm>
            <a:off x="8085524" y="5307575"/>
            <a:ext cx="390698" cy="366410"/>
          </a:xfrm>
          <a:prstGeom prst="ellipse">
            <a:avLst/>
          </a:prstGeom>
          <a:solidFill>
            <a:srgbClr val="FFC000"/>
          </a:solidFill>
          <a:ln w="57150">
            <a:solidFill>
              <a:srgbClr val="FFC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AF5781F-51E8-37D1-8503-9773E680F0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58478" y="2753996"/>
            <a:ext cx="4641039" cy="1350007"/>
          </a:xfrm>
          <a:prstGeom prst="rect">
            <a:avLst/>
          </a:prstGeom>
        </p:spPr>
      </p:pic>
      <p:sp>
        <p:nvSpPr>
          <p:cNvPr id="4" name="Speech Bubble: Rectangle 3">
            <a:extLst>
              <a:ext uri="{FF2B5EF4-FFF2-40B4-BE49-F238E27FC236}">
                <a16:creationId xmlns:a16="http://schemas.microsoft.com/office/drawing/2014/main" id="{68AD4B55-FAE4-3BE0-E113-9EFFD26796B3}"/>
              </a:ext>
            </a:extLst>
          </p:cNvPr>
          <p:cNvSpPr/>
          <p:nvPr/>
        </p:nvSpPr>
        <p:spPr>
          <a:xfrm>
            <a:off x="9308440" y="1044697"/>
            <a:ext cx="2814320" cy="1859280"/>
          </a:xfrm>
          <a:prstGeom prst="wedgeRectCallout">
            <a:avLst>
              <a:gd name="adj1" fmla="val -52124"/>
              <a:gd name="adj2" fmla="val 70278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Enter</a:t>
            </a:r>
          </a:p>
          <a:p>
            <a:pPr algn="ctr"/>
            <a:r>
              <a:rPr lang="en-GB" dirty="0"/>
              <a:t>OPENAI_API_KEY</a:t>
            </a:r>
          </a:p>
          <a:p>
            <a:pPr algn="ctr"/>
            <a:r>
              <a:rPr lang="en-GB" dirty="0"/>
              <a:t>Or</a:t>
            </a:r>
          </a:p>
          <a:p>
            <a:pPr algn="ctr"/>
            <a:r>
              <a:rPr lang="en-GB" dirty="0"/>
              <a:t>ANTHROPIC_API_KEY</a:t>
            </a:r>
          </a:p>
          <a:p>
            <a:pPr algn="ctr"/>
            <a:r>
              <a:rPr lang="en-GB" dirty="0"/>
              <a:t>Or</a:t>
            </a:r>
          </a:p>
          <a:p>
            <a:pPr algn="ctr"/>
            <a:r>
              <a:rPr lang="en-US" dirty="0"/>
              <a:t>GH_MODELS_API_KEY</a:t>
            </a:r>
            <a:endParaRPr lang="LID4096" dirty="0"/>
          </a:p>
        </p:txBody>
      </p:sp>
      <p:sp>
        <p:nvSpPr>
          <p:cNvPr id="9" name="Speech Bubble: Rectangle 8">
            <a:extLst>
              <a:ext uri="{FF2B5EF4-FFF2-40B4-BE49-F238E27FC236}">
                <a16:creationId xmlns:a16="http://schemas.microsoft.com/office/drawing/2014/main" id="{A29C195D-8EAB-AAA9-E8AF-51A0E94582C5}"/>
              </a:ext>
            </a:extLst>
          </p:cNvPr>
          <p:cNvSpPr/>
          <p:nvPr/>
        </p:nvSpPr>
        <p:spPr>
          <a:xfrm>
            <a:off x="10385012" y="3716257"/>
            <a:ext cx="1616457" cy="563985"/>
          </a:xfrm>
          <a:prstGeom prst="wedgeRectCallout">
            <a:avLst>
              <a:gd name="adj1" fmla="val -43511"/>
              <a:gd name="adj2" fmla="val -78885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Key here</a:t>
            </a:r>
            <a:endParaRPr lang="LID4096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72DFA49-2909-4C93-FA6E-36EE1A9E42A0}"/>
              </a:ext>
            </a:extLst>
          </p:cNvPr>
          <p:cNvSpPr txBox="1"/>
          <p:nvPr/>
        </p:nvSpPr>
        <p:spPr>
          <a:xfrm>
            <a:off x="3859672" y="6121327"/>
            <a:ext cx="46250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6"/>
              </a:rPr>
              <a:t>https://github.com/haesleinhuepf/bia-bob?tab=readme-ov-file#setting-api-keys</a:t>
            </a:r>
            <a:r>
              <a:rPr lang="en-GB" dirty="0"/>
              <a:t> 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2257734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4" grpId="0" animBg="1"/>
      <p:bldP spid="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4E0BA4-DB9B-6C44-5E99-A19C37F829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500" dirty="0"/>
              <a:t>Generating </a:t>
            </a:r>
            <a:r>
              <a:rPr lang="de-DE" sz="3500" dirty="0" err="1"/>
              <a:t>Jupyter</a:t>
            </a:r>
            <a:r>
              <a:rPr lang="de-DE" sz="3500" dirty="0"/>
              <a:t> </a:t>
            </a:r>
            <a:r>
              <a:rPr lang="de-DE" sz="3500" dirty="0" err="1"/>
              <a:t>notebooks</a:t>
            </a:r>
            <a:r>
              <a:rPr lang="de-DE" sz="3500" dirty="0"/>
              <a:t> </a:t>
            </a:r>
            <a:endParaRPr lang="en-US" sz="35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1A6CAB-7329-2149-E3F0-A75FD70FB9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sz="3200" dirty="0"/>
              <a:t>Ask %%</a:t>
            </a:r>
            <a:r>
              <a:rPr lang="de-DE" sz="3200" dirty="0" err="1"/>
              <a:t>bob</a:t>
            </a:r>
            <a:r>
              <a:rPr lang="de-DE" sz="3200" dirty="0"/>
              <a:t> </a:t>
            </a:r>
            <a:r>
              <a:rPr lang="de-DE" sz="3200" dirty="0" err="1"/>
              <a:t>to</a:t>
            </a:r>
            <a:r>
              <a:rPr lang="de-DE" sz="3200" dirty="0"/>
              <a:t> </a:t>
            </a:r>
            <a:r>
              <a:rPr lang="de-DE" sz="3200" dirty="0" err="1">
                <a:solidFill>
                  <a:srgbClr val="51B02F"/>
                </a:solidFill>
              </a:rPr>
              <a:t>generate</a:t>
            </a:r>
            <a:r>
              <a:rPr lang="de-DE" sz="3200" dirty="0">
                <a:solidFill>
                  <a:srgbClr val="51B02F"/>
                </a:solidFill>
              </a:rPr>
              <a:t> a </a:t>
            </a:r>
            <a:r>
              <a:rPr lang="de-DE" sz="3200" dirty="0" err="1">
                <a:solidFill>
                  <a:srgbClr val="51B02F"/>
                </a:solidFill>
              </a:rPr>
              <a:t>Jupyter</a:t>
            </a:r>
            <a:r>
              <a:rPr lang="de-DE" sz="3200" dirty="0">
                <a:solidFill>
                  <a:srgbClr val="51B02F"/>
                </a:solidFill>
              </a:rPr>
              <a:t> </a:t>
            </a:r>
            <a:r>
              <a:rPr lang="de-DE" sz="3200" dirty="0" err="1">
                <a:solidFill>
                  <a:srgbClr val="51B02F"/>
                </a:solidFill>
              </a:rPr>
              <a:t>notebook</a:t>
            </a:r>
            <a:endParaRPr lang="en-US" sz="3200" dirty="0">
              <a:solidFill>
                <a:srgbClr val="51B02F"/>
              </a:solidFill>
            </a:endParaRPr>
          </a:p>
        </p:txBody>
      </p:sp>
      <p:pic>
        <p:nvPicPr>
          <p:cNvPr id="12" name="Picture 11" descr="A logo of a company&#10;&#10;Description automatically generated">
            <a:extLst>
              <a:ext uri="{FF2B5EF4-FFF2-40B4-BE49-F238E27FC236}">
                <a16:creationId xmlns:a16="http://schemas.microsoft.com/office/drawing/2014/main" id="{1E2928D6-314D-47FB-9A19-79E6179A24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114" y="30756"/>
            <a:ext cx="1028785" cy="102878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A84E3EA-BF74-6E7B-2B05-59E8BCDC32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735" y="1506992"/>
            <a:ext cx="8206359" cy="178927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9EFBC4D-4566-0399-AFD3-4AF23E5B6CA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54516"/>
          <a:stretch>
            <a:fillRect/>
          </a:stretch>
        </p:blipFill>
        <p:spPr>
          <a:xfrm>
            <a:off x="7234085" y="2380112"/>
            <a:ext cx="2371173" cy="356348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CC892FB-5CE1-E0B4-1625-DC00785368B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5412" b="9103"/>
          <a:stretch>
            <a:fillRect/>
          </a:stretch>
        </p:blipFill>
        <p:spPr>
          <a:xfrm>
            <a:off x="9712092" y="2380112"/>
            <a:ext cx="2371173" cy="356348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6C191BD-4274-F8A4-9391-8E6641474689}"/>
              </a:ext>
            </a:extLst>
          </p:cNvPr>
          <p:cNvSpPr txBox="1"/>
          <p:nvPr/>
        </p:nvSpPr>
        <p:spPr>
          <a:xfrm>
            <a:off x="3246489" y="6153887"/>
            <a:ext cx="77170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5"/>
              </a:rPr>
              <a:t>https://scads.github.io/embo-lsm-bia-2025/03_bia_bob/generate_notebook.html</a:t>
            </a:r>
            <a:r>
              <a:rPr lang="en-GB" dirty="0"/>
              <a:t> 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11968957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C5174D4-27A6-0ED4-1E13-39F3D34B0A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297" y="998219"/>
            <a:ext cx="7167844" cy="371094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D67F951-A3A2-B0D2-2C43-F7BCFF5411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Reproducibility : Python + </a:t>
            </a:r>
            <a:r>
              <a:rPr lang="en-GB" dirty="0" err="1"/>
              <a:t>Jupyter</a:t>
            </a:r>
            <a:endParaRPr lang="LID4096" dirty="0"/>
          </a:p>
        </p:txBody>
      </p:sp>
      <p:pic>
        <p:nvPicPr>
          <p:cNvPr id="7" name="Content Placeholder 6" descr="A colorful dots in the air&#10;&#10;AI-generated content may be incorrect.">
            <a:extLst>
              <a:ext uri="{FF2B5EF4-FFF2-40B4-BE49-F238E27FC236}">
                <a16:creationId xmlns:a16="http://schemas.microsoft.com/office/drawing/2014/main" id="{BF1D2994-7453-4174-6246-54455B0B705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8371" y="2760905"/>
            <a:ext cx="1559635" cy="1559635"/>
          </a:xfr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43EAF4F-1273-0185-6F12-98DE6F834E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0514" y="2202179"/>
            <a:ext cx="7302906" cy="3780865"/>
          </a:xfrm>
          <a:prstGeom prst="rect">
            <a:avLst/>
          </a:prstGeom>
        </p:spPr>
      </p:pic>
      <p:pic>
        <p:nvPicPr>
          <p:cNvPr id="12" name="Content Placeholder 6" descr="A colorful dots in the air&#10;&#10;AI-generated content may be incorrect.">
            <a:extLst>
              <a:ext uri="{FF2B5EF4-FFF2-40B4-BE49-F238E27FC236}">
                <a16:creationId xmlns:a16="http://schemas.microsoft.com/office/drawing/2014/main" id="{EA13CEA8-39D9-52B4-DC25-8CE82F0A74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3031" y="3621965"/>
            <a:ext cx="1323415" cy="1323415"/>
          </a:xfrm>
          <a:prstGeom prst="rect">
            <a:avLst/>
          </a:prstGeom>
        </p:spPr>
      </p:pic>
      <p:sp>
        <p:nvSpPr>
          <p:cNvPr id="13" name="Speech Bubble: Rectangle 12">
            <a:extLst>
              <a:ext uri="{FF2B5EF4-FFF2-40B4-BE49-F238E27FC236}">
                <a16:creationId xmlns:a16="http://schemas.microsoft.com/office/drawing/2014/main" id="{E0EF03B7-55DE-C3A3-7CF2-CD0DE47D761A}"/>
              </a:ext>
            </a:extLst>
          </p:cNvPr>
          <p:cNvSpPr/>
          <p:nvPr/>
        </p:nvSpPr>
        <p:spPr>
          <a:xfrm>
            <a:off x="249296" y="4861560"/>
            <a:ext cx="3309244" cy="647700"/>
          </a:xfrm>
          <a:prstGeom prst="wedgeRectCallout">
            <a:avLst>
              <a:gd name="adj1" fmla="val -20833"/>
              <a:gd name="adj2" fmla="val -65735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/>
              <a:t>View on your laptop</a:t>
            </a:r>
            <a:endParaRPr lang="LID4096" sz="2800" dirty="0"/>
          </a:p>
        </p:txBody>
      </p:sp>
      <p:sp>
        <p:nvSpPr>
          <p:cNvPr id="14" name="Speech Bubble: Rectangle 13">
            <a:extLst>
              <a:ext uri="{FF2B5EF4-FFF2-40B4-BE49-F238E27FC236}">
                <a16:creationId xmlns:a16="http://schemas.microsoft.com/office/drawing/2014/main" id="{1E2041B4-27A6-6AFF-3A51-5C506EF5BC09}"/>
              </a:ext>
            </a:extLst>
          </p:cNvPr>
          <p:cNvSpPr/>
          <p:nvPr/>
        </p:nvSpPr>
        <p:spPr>
          <a:xfrm>
            <a:off x="9042776" y="693420"/>
            <a:ext cx="3019684" cy="1318260"/>
          </a:xfrm>
          <a:prstGeom prst="wedgeRectCallout">
            <a:avLst>
              <a:gd name="adj1" fmla="val -21085"/>
              <a:gd name="adj2" fmla="val 58542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/>
              <a:t>Other’s view when you share the workflow online</a:t>
            </a:r>
            <a:endParaRPr lang="LID4096" sz="2800" dirty="0"/>
          </a:p>
        </p:txBody>
      </p:sp>
    </p:spTree>
    <p:extLst>
      <p:ext uri="{BB962C8B-B14F-4D97-AF65-F5344CB8AC3E}">
        <p14:creationId xmlns:p14="http://schemas.microsoft.com/office/powerpoint/2010/main" val="2556475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1FB57B-E20D-3485-6AE1-1F0FD7C32D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Translating notebooks</a:t>
            </a:r>
            <a:endParaRPr lang="LID4096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E2F211-2452-4A16-09CF-A633E11F31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ID4096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F60B6CD-240A-3C99-42D7-9E0F5A00D5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9374" y="1008962"/>
            <a:ext cx="8315144" cy="4998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peech Bubble: Rectangle 3">
            <a:extLst>
              <a:ext uri="{FF2B5EF4-FFF2-40B4-BE49-F238E27FC236}">
                <a16:creationId xmlns:a16="http://schemas.microsoft.com/office/drawing/2014/main" id="{411EAF78-0987-D77B-81BE-78D5204792B8}"/>
              </a:ext>
            </a:extLst>
          </p:cNvPr>
          <p:cNvSpPr/>
          <p:nvPr/>
        </p:nvSpPr>
        <p:spPr>
          <a:xfrm>
            <a:off x="188259" y="1783976"/>
            <a:ext cx="3048000" cy="2241177"/>
          </a:xfrm>
          <a:prstGeom prst="wedgeRectCallou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</a:rPr>
              <a:t>“Please translate notebook </a:t>
            </a:r>
            <a:r>
              <a:rPr lang="en-GB" sz="2800" dirty="0">
                <a:solidFill>
                  <a:srgbClr val="51B02F"/>
                </a:solidFill>
              </a:rPr>
              <a:t>&lt;</a:t>
            </a:r>
            <a:r>
              <a:rPr lang="en-GB" sz="2800" dirty="0" err="1">
                <a:solidFill>
                  <a:srgbClr val="51B02F"/>
                </a:solidFill>
              </a:rPr>
              <a:t>xyz.ipynb</a:t>
            </a:r>
            <a:r>
              <a:rPr lang="en-GB" sz="2800" dirty="0">
                <a:solidFill>
                  <a:srgbClr val="51B02F"/>
                </a:solidFill>
              </a:rPr>
              <a:t>&gt;</a:t>
            </a:r>
            <a:r>
              <a:rPr lang="en-GB" sz="2800" dirty="0">
                <a:solidFill>
                  <a:schemeClr val="tx1"/>
                </a:solidFill>
              </a:rPr>
              <a:t> to </a:t>
            </a:r>
            <a:r>
              <a:rPr lang="en-GB" sz="2800" dirty="0">
                <a:solidFill>
                  <a:srgbClr val="51B02F"/>
                </a:solidFill>
              </a:rPr>
              <a:t>&lt;language&gt;</a:t>
            </a:r>
            <a:r>
              <a:rPr lang="en-GB" sz="2800" dirty="0">
                <a:solidFill>
                  <a:schemeClr val="tx1"/>
                </a:solidFill>
              </a:rPr>
              <a:t>.”</a:t>
            </a:r>
            <a:endParaRPr lang="LID4096" sz="2800" dirty="0">
              <a:solidFill>
                <a:schemeClr val="tx1"/>
              </a:solidFill>
            </a:endParaRPr>
          </a:p>
        </p:txBody>
      </p:sp>
      <p:pic>
        <p:nvPicPr>
          <p:cNvPr id="5" name="Picture 4" descr="A logo of a company&#10;&#10;Description automatically generated">
            <a:extLst>
              <a:ext uri="{FF2B5EF4-FFF2-40B4-BE49-F238E27FC236}">
                <a16:creationId xmlns:a16="http://schemas.microsoft.com/office/drawing/2014/main" id="{CC576879-2548-CA23-A479-3CA1357EF0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114" y="30756"/>
            <a:ext cx="1028785" cy="1028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68382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99A9D8-BB3B-D528-94BF-40EB7B748B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Code for statistical analysis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6869F6-50AC-18A2-4E6B-CF2EC73BAB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Be careful when prompting for code and </a:t>
            </a:r>
            <a:r>
              <a:rPr lang="en-GB" sz="2800" dirty="0">
                <a:solidFill>
                  <a:srgbClr val="70AD47"/>
                </a:solidFill>
              </a:rPr>
              <a:t>provide</a:t>
            </a:r>
            <a:r>
              <a:rPr lang="en-GB" sz="2800" dirty="0"/>
              <a:t> as many </a:t>
            </a:r>
            <a:r>
              <a:rPr lang="en-GB" sz="2800" dirty="0">
                <a:solidFill>
                  <a:srgbClr val="70AD47"/>
                </a:solidFill>
              </a:rPr>
              <a:t>details</a:t>
            </a:r>
            <a:r>
              <a:rPr lang="en-GB" sz="2800" dirty="0"/>
              <a:t> as you can!</a:t>
            </a:r>
            <a:endParaRPr lang="LID4096" sz="2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4DFFB49-1C7B-E684-87B6-88B3EC701D2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1901"/>
          <a:stretch>
            <a:fillRect/>
          </a:stretch>
        </p:blipFill>
        <p:spPr>
          <a:xfrm>
            <a:off x="60959" y="3048881"/>
            <a:ext cx="2767511" cy="77987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B13328F-C4EB-6E86-EAB7-ED1AB3FC19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9020" y="2431591"/>
            <a:ext cx="2890772" cy="24003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7070CC8-3F52-5E79-3CE2-C9BC7E2A28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9439" y="2144457"/>
            <a:ext cx="5050611" cy="57426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4C49441-BEF6-1AF6-1DB1-2A94DF4436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40342" y="2893177"/>
            <a:ext cx="4257713" cy="2923595"/>
          </a:xfrm>
          <a:prstGeom prst="rect">
            <a:avLst/>
          </a:prstGeom>
        </p:spPr>
      </p:pic>
      <p:sp>
        <p:nvSpPr>
          <p:cNvPr id="12" name="Speech Bubble: Rectangle 11">
            <a:extLst>
              <a:ext uri="{FF2B5EF4-FFF2-40B4-BE49-F238E27FC236}">
                <a16:creationId xmlns:a16="http://schemas.microsoft.com/office/drawing/2014/main" id="{E3C1C512-C38A-CA97-01B1-085458838BC0}"/>
              </a:ext>
            </a:extLst>
          </p:cNvPr>
          <p:cNvSpPr/>
          <p:nvPr/>
        </p:nvSpPr>
        <p:spPr>
          <a:xfrm>
            <a:off x="4585789" y="5006343"/>
            <a:ext cx="2654552" cy="1485900"/>
          </a:xfrm>
          <a:prstGeom prst="wedgeRectCallout">
            <a:avLst>
              <a:gd name="adj1" fmla="val -69169"/>
              <a:gd name="adj2" fmla="val -30304"/>
            </a:avLst>
          </a:prstGeom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/>
              <a:t>LLMs often provide “simple” solutions.</a:t>
            </a:r>
            <a:endParaRPr lang="LID4096" sz="2800" dirty="0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93FE797F-96B6-ED7E-9805-0C72A2D3F8FD}"/>
              </a:ext>
            </a:extLst>
          </p:cNvPr>
          <p:cNvSpPr/>
          <p:nvPr/>
        </p:nvSpPr>
        <p:spPr>
          <a:xfrm>
            <a:off x="2903220" y="3177540"/>
            <a:ext cx="541545" cy="48768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E2F42F45-1CF2-A3D6-40C4-443BC1F011A0}"/>
              </a:ext>
            </a:extLst>
          </p:cNvPr>
          <p:cNvSpPr/>
          <p:nvPr/>
        </p:nvSpPr>
        <p:spPr>
          <a:xfrm>
            <a:off x="6555529" y="3177540"/>
            <a:ext cx="541545" cy="48768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91DE5C8-10D1-2231-58A2-CFA98CF5388A}"/>
              </a:ext>
            </a:extLst>
          </p:cNvPr>
          <p:cNvSpPr txBox="1"/>
          <p:nvPr/>
        </p:nvSpPr>
        <p:spPr>
          <a:xfrm>
            <a:off x="2912730" y="6550896"/>
            <a:ext cx="771842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200" dirty="0">
                <a:hlinkClick r:id="rId6"/>
              </a:rPr>
              <a:t>https://scads.github.io/embo-lsm-bia-2025/03_bia_bob/bia_bob-statistical_testing.html</a:t>
            </a:r>
            <a:r>
              <a:rPr lang="en-GB" sz="1200" dirty="0"/>
              <a:t> </a:t>
            </a:r>
            <a:endParaRPr lang="LID4096" sz="1200" dirty="0"/>
          </a:p>
        </p:txBody>
      </p:sp>
    </p:spTree>
    <p:extLst>
      <p:ext uri="{BB962C8B-B14F-4D97-AF65-F5344CB8AC3E}">
        <p14:creationId xmlns:p14="http://schemas.microsoft.com/office/powerpoint/2010/main" val="129760862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E43FC5-7E2D-9A03-0918-1E67C9C64E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EF1605-092F-1B44-965A-94167B1DC4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Code for statistical analysis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F8264F-8A36-97F2-FE5C-7A90D1604C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Be careful when prompting for code and </a:t>
            </a:r>
            <a:r>
              <a:rPr lang="en-GB" sz="2800" dirty="0">
                <a:solidFill>
                  <a:srgbClr val="70AD47"/>
                </a:solidFill>
              </a:rPr>
              <a:t>provide</a:t>
            </a:r>
            <a:r>
              <a:rPr lang="en-GB" sz="2800" dirty="0"/>
              <a:t> as many </a:t>
            </a:r>
            <a:r>
              <a:rPr lang="en-GB" sz="2800" dirty="0">
                <a:solidFill>
                  <a:srgbClr val="70AD47"/>
                </a:solidFill>
              </a:rPr>
              <a:t>details</a:t>
            </a:r>
            <a:r>
              <a:rPr lang="en-GB" sz="2800" dirty="0"/>
              <a:t> as you can!</a:t>
            </a:r>
            <a:endParaRPr lang="LID4096" sz="28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A9A425B-9783-9903-CCD7-718CC9A6D9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467" y="2882213"/>
            <a:ext cx="3048425" cy="74305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64D5D20-7D71-1698-8873-919A4C3B02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3937" y="2144684"/>
            <a:ext cx="2948005" cy="24384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96C5E8C-94BD-F0CD-4142-D4C0B5B9AC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95420" y="2331362"/>
            <a:ext cx="4790113" cy="1844756"/>
          </a:xfrm>
          <a:prstGeom prst="rect">
            <a:avLst/>
          </a:prstGeom>
        </p:spPr>
      </p:pic>
      <p:sp>
        <p:nvSpPr>
          <p:cNvPr id="15" name="Arrow: Right 14">
            <a:extLst>
              <a:ext uri="{FF2B5EF4-FFF2-40B4-BE49-F238E27FC236}">
                <a16:creationId xmlns:a16="http://schemas.microsoft.com/office/drawing/2014/main" id="{FA36D150-61FF-54C6-4B20-11E13F72EE16}"/>
              </a:ext>
            </a:extLst>
          </p:cNvPr>
          <p:cNvSpPr/>
          <p:nvPr/>
        </p:nvSpPr>
        <p:spPr>
          <a:xfrm>
            <a:off x="3218642" y="3009900"/>
            <a:ext cx="541545" cy="48768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D788026-B383-E0B1-CF0D-BF478994753E}"/>
              </a:ext>
            </a:extLst>
          </p:cNvPr>
          <p:cNvSpPr/>
          <p:nvPr/>
        </p:nvSpPr>
        <p:spPr>
          <a:xfrm>
            <a:off x="6835692" y="3009900"/>
            <a:ext cx="541545" cy="48768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7" name="Speech Bubble: Rectangle 16">
            <a:extLst>
              <a:ext uri="{FF2B5EF4-FFF2-40B4-BE49-F238E27FC236}">
                <a16:creationId xmlns:a16="http://schemas.microsoft.com/office/drawing/2014/main" id="{E2D4EB4A-B88F-2967-6E1F-7CEAF00AF9FC}"/>
              </a:ext>
            </a:extLst>
          </p:cNvPr>
          <p:cNvSpPr/>
          <p:nvPr/>
        </p:nvSpPr>
        <p:spPr>
          <a:xfrm>
            <a:off x="4585789" y="5006342"/>
            <a:ext cx="2654552" cy="1239599"/>
          </a:xfrm>
          <a:prstGeom prst="wedgeRectCallout">
            <a:avLst>
              <a:gd name="adj1" fmla="val 60561"/>
              <a:gd name="adj2" fmla="val -42795"/>
            </a:avLst>
          </a:prstGeom>
          <a:ln w="76200">
            <a:solidFill>
              <a:srgbClr val="70AD47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dirty="0"/>
              <a:t>Look at your data!</a:t>
            </a:r>
            <a:endParaRPr lang="LID4096" sz="3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5B69E09-04E5-27D1-E480-049D5144CAC6}"/>
              </a:ext>
            </a:extLst>
          </p:cNvPr>
          <p:cNvSpPr txBox="1"/>
          <p:nvPr/>
        </p:nvSpPr>
        <p:spPr>
          <a:xfrm>
            <a:off x="2912730" y="6550896"/>
            <a:ext cx="771842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200" dirty="0">
                <a:hlinkClick r:id="rId5"/>
              </a:rPr>
              <a:t>https://scads.github.io/embo-lsm-bia-2025/03_bia_bob/bia_bob-statistical_testing.html</a:t>
            </a:r>
            <a:r>
              <a:rPr lang="en-GB" sz="1200" dirty="0"/>
              <a:t> </a:t>
            </a:r>
            <a:endParaRPr lang="LID4096" sz="1200" dirty="0"/>
          </a:p>
        </p:txBody>
      </p:sp>
    </p:spTree>
    <p:extLst>
      <p:ext uri="{BB962C8B-B14F-4D97-AF65-F5344CB8AC3E}">
        <p14:creationId xmlns:p14="http://schemas.microsoft.com/office/powerpoint/2010/main" val="292154413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A47A0B-C407-0358-0AB1-52C3E4498A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33BF1D-E143-F2BE-725B-CAA496C484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Code for statistical analysis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91E9E7-D1B1-D0B1-CE4D-1CF2C3D95C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Be careful when prompting for code and </a:t>
            </a:r>
            <a:r>
              <a:rPr lang="en-GB" sz="2800" dirty="0">
                <a:solidFill>
                  <a:srgbClr val="70AD47"/>
                </a:solidFill>
              </a:rPr>
              <a:t>provide</a:t>
            </a:r>
            <a:r>
              <a:rPr lang="en-GB" sz="2800" dirty="0"/>
              <a:t> as many </a:t>
            </a:r>
            <a:r>
              <a:rPr lang="en-GB" sz="2800" dirty="0">
                <a:solidFill>
                  <a:srgbClr val="70AD47"/>
                </a:solidFill>
              </a:rPr>
              <a:t>details</a:t>
            </a:r>
            <a:r>
              <a:rPr lang="en-GB" sz="2800" dirty="0"/>
              <a:t> as you can!</a:t>
            </a:r>
            <a:endParaRPr lang="LID4096" sz="2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75B4AC3-3DC3-53A6-8648-535F0DD007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22" y="1769818"/>
            <a:ext cx="7144747" cy="126700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E941ED-71EE-845B-2EBE-77D16DAC09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0834" y="3114228"/>
            <a:ext cx="1758204" cy="264102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8701469-6695-1DE7-F3DE-1809DD4652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3985" y="3396371"/>
            <a:ext cx="6173061" cy="2076740"/>
          </a:xfrm>
          <a:prstGeom prst="rect">
            <a:avLst/>
          </a:prstGeom>
        </p:spPr>
      </p:pic>
      <p:sp>
        <p:nvSpPr>
          <p:cNvPr id="12" name="Arrow: Right 11">
            <a:extLst>
              <a:ext uri="{FF2B5EF4-FFF2-40B4-BE49-F238E27FC236}">
                <a16:creationId xmlns:a16="http://schemas.microsoft.com/office/drawing/2014/main" id="{EAA681B9-4DD3-933D-4CC6-BDE80C40FDA2}"/>
              </a:ext>
            </a:extLst>
          </p:cNvPr>
          <p:cNvSpPr/>
          <p:nvPr/>
        </p:nvSpPr>
        <p:spPr>
          <a:xfrm rot="2839693">
            <a:off x="2629628" y="3216753"/>
            <a:ext cx="541545" cy="48768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558AE364-89A6-831C-E31B-40B3C1142AFD}"/>
              </a:ext>
            </a:extLst>
          </p:cNvPr>
          <p:cNvSpPr/>
          <p:nvPr/>
        </p:nvSpPr>
        <p:spPr>
          <a:xfrm>
            <a:off x="5180739" y="3884369"/>
            <a:ext cx="541545" cy="48768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8" name="Speech Bubble: Rectangle 17">
            <a:extLst>
              <a:ext uri="{FF2B5EF4-FFF2-40B4-BE49-F238E27FC236}">
                <a16:creationId xmlns:a16="http://schemas.microsoft.com/office/drawing/2014/main" id="{EBCE846C-5A08-2089-C55B-D6307CB55097}"/>
              </a:ext>
            </a:extLst>
          </p:cNvPr>
          <p:cNvSpPr/>
          <p:nvPr/>
        </p:nvSpPr>
        <p:spPr>
          <a:xfrm>
            <a:off x="4372495" y="5565703"/>
            <a:ext cx="4131381" cy="881152"/>
          </a:xfrm>
          <a:prstGeom prst="wedgeRectCallout">
            <a:avLst>
              <a:gd name="adj1" fmla="val -55996"/>
              <a:gd name="adj2" fmla="val 34046"/>
            </a:avLst>
          </a:prstGeom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/>
              <a:t>LLMs cannot be </a:t>
            </a:r>
            <a:r>
              <a:rPr lang="en-GB" sz="2800" i="1" dirty="0"/>
              <a:t>brave</a:t>
            </a:r>
            <a:r>
              <a:rPr lang="en-GB" sz="2800" dirty="0"/>
              <a:t> </a:t>
            </a:r>
            <a:r>
              <a:rPr lang="en-GB" sz="2800" i="1" dirty="0"/>
              <a:t>scientists</a:t>
            </a:r>
            <a:r>
              <a:rPr lang="en-GB" sz="2800" dirty="0"/>
              <a:t> yet, but you can!</a:t>
            </a:r>
            <a:endParaRPr lang="LID4096" sz="2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F44EFDB-EAAC-46BB-9ACF-BEAA7086C773}"/>
              </a:ext>
            </a:extLst>
          </p:cNvPr>
          <p:cNvSpPr txBox="1"/>
          <p:nvPr/>
        </p:nvSpPr>
        <p:spPr>
          <a:xfrm>
            <a:off x="2912730" y="6550896"/>
            <a:ext cx="771842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200" dirty="0">
                <a:hlinkClick r:id="rId5"/>
              </a:rPr>
              <a:t>https://scads.github.io/embo-lsm-bia-2025/03_bia_bob/bia_bob-statistical_testing.html</a:t>
            </a:r>
            <a:r>
              <a:rPr lang="en-GB" sz="1200" dirty="0"/>
              <a:t> </a:t>
            </a:r>
            <a:endParaRPr lang="LID4096" sz="1200" dirty="0"/>
          </a:p>
        </p:txBody>
      </p:sp>
    </p:spTree>
    <p:extLst>
      <p:ext uri="{BB962C8B-B14F-4D97-AF65-F5344CB8AC3E}">
        <p14:creationId xmlns:p14="http://schemas.microsoft.com/office/powerpoint/2010/main" val="147163649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5279AF-5D93-3A5B-CAFF-720F59E18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Acknowledgements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69A84C-67D0-BD2C-C280-64B9000DA8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946" y="3362502"/>
            <a:ext cx="6526740" cy="4442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Communities &amp; platforms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6358AD-4C6F-58F0-9AF2-C1E34977FAB5}"/>
              </a:ext>
            </a:extLst>
          </p:cNvPr>
          <p:cNvSpPr txBox="1"/>
          <p:nvPr/>
        </p:nvSpPr>
        <p:spPr>
          <a:xfrm>
            <a:off x="4751659" y="3659277"/>
            <a:ext cx="39668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/>
              <a:t>Lea Kabjesz, Lea </a:t>
            </a:r>
            <a:r>
              <a:rPr lang="en-US" sz="1600" dirty="0" err="1"/>
              <a:t>Gihlein</a:t>
            </a:r>
            <a:r>
              <a:rPr lang="en-US" sz="1600" dirty="0"/>
              <a:t>, Mara Lampert</a:t>
            </a:r>
            <a:endParaRPr lang="LID4096" sz="16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E15714F-6EE0-865C-3B7E-A20DA9B5D8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5607" y="3998757"/>
            <a:ext cx="1519229" cy="51036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4922A14-2C83-2B11-28AB-947FA466E5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0635" y="3880043"/>
            <a:ext cx="1995512" cy="648116"/>
          </a:xfrm>
          <a:prstGeom prst="rect">
            <a:avLst/>
          </a:prstGeom>
        </p:spPr>
      </p:pic>
      <p:pic>
        <p:nvPicPr>
          <p:cNvPr id="9" name="Grafik 5">
            <a:extLst>
              <a:ext uri="{FF2B5EF4-FFF2-40B4-BE49-F238E27FC236}">
                <a16:creationId xmlns:a16="http://schemas.microsoft.com/office/drawing/2014/main" id="{71A9EF7D-6EE9-947F-A45B-E06D252FB26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24"/>
          <a:stretch/>
        </p:blipFill>
        <p:spPr>
          <a:xfrm>
            <a:off x="1942835" y="5349630"/>
            <a:ext cx="464882" cy="637881"/>
          </a:xfrm>
          <a:prstGeom prst="rect">
            <a:avLst/>
          </a:prstGeom>
        </p:spPr>
      </p:pic>
      <p:pic>
        <p:nvPicPr>
          <p:cNvPr id="10" name="Grafik 10">
            <a:extLst>
              <a:ext uri="{FF2B5EF4-FFF2-40B4-BE49-F238E27FC236}">
                <a16:creationId xmlns:a16="http://schemas.microsoft.com/office/drawing/2014/main" id="{F157C976-6FA3-44C0-BFA1-D1D981B8FAF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7801" y="5402856"/>
            <a:ext cx="1973415" cy="50866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A2E40D2-FCE8-1F36-9BE7-37B11939F3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37500" y="5524429"/>
            <a:ext cx="2838660" cy="3870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2A7A9B4-9E81-9C36-8A39-FC70AF1B214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4354" y="3806751"/>
            <a:ext cx="1047340" cy="798421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7E4FFB25-FC27-955E-1D7B-7F99AF8A7896}"/>
              </a:ext>
            </a:extLst>
          </p:cNvPr>
          <p:cNvSpPr txBox="1"/>
          <p:nvPr/>
        </p:nvSpPr>
        <p:spPr>
          <a:xfrm>
            <a:off x="3352316" y="6138807"/>
            <a:ext cx="50340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latin typeface="+mj-lt"/>
              </a:rPr>
              <a:t>RH acknowledges the financial support by the Federal Ministry of Education and Research of Germany and by </a:t>
            </a:r>
            <a:r>
              <a:rPr lang="en-US" sz="900" dirty="0" err="1">
                <a:latin typeface="+mj-lt"/>
              </a:rPr>
              <a:t>Sächsische</a:t>
            </a:r>
            <a:r>
              <a:rPr lang="en-US" sz="900" dirty="0">
                <a:latin typeface="+mj-lt"/>
              </a:rPr>
              <a:t> </a:t>
            </a:r>
            <a:r>
              <a:rPr lang="en-US" sz="900" dirty="0" err="1">
                <a:latin typeface="+mj-lt"/>
              </a:rPr>
              <a:t>Staatsministerium</a:t>
            </a:r>
            <a:r>
              <a:rPr lang="en-US" sz="900" dirty="0">
                <a:latin typeface="+mj-lt"/>
              </a:rPr>
              <a:t> für Wissenschaft, Kultur und </a:t>
            </a:r>
            <a:r>
              <a:rPr lang="en-US" sz="900" dirty="0" err="1">
                <a:latin typeface="+mj-lt"/>
              </a:rPr>
              <a:t>Tourismus</a:t>
            </a:r>
            <a:r>
              <a:rPr lang="en-US" sz="900" dirty="0">
                <a:latin typeface="+mj-lt"/>
              </a:rPr>
              <a:t> in the </a:t>
            </a:r>
            <a:r>
              <a:rPr lang="en-US" sz="900" dirty="0" err="1">
                <a:latin typeface="+mj-lt"/>
              </a:rPr>
              <a:t>programme</a:t>
            </a:r>
            <a:r>
              <a:rPr lang="en-US" sz="900" dirty="0">
                <a:latin typeface="+mj-lt"/>
              </a:rPr>
              <a:t> Center of Excellence for AI-research „Center for Scalable Data Analytics and Artificial Intelligence Dresden/Leipzig“, project identification number: ScaDS.AI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8DFFA14C-F49A-EA85-429A-F1F805CB32AA}"/>
              </a:ext>
            </a:extLst>
          </p:cNvPr>
          <p:cNvSpPr txBox="1">
            <a:spLocks/>
          </p:cNvSpPr>
          <p:nvPr/>
        </p:nvSpPr>
        <p:spPr>
          <a:xfrm>
            <a:off x="5716456" y="1137849"/>
            <a:ext cx="5339795" cy="6221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/>
              <a:t>BIDS Team @ ScaDS.AI / UL</a:t>
            </a:r>
          </a:p>
        </p:txBody>
      </p:sp>
      <p:pic>
        <p:nvPicPr>
          <p:cNvPr id="14" name="Picture 13" descr="A black text on a white background&#10;&#10;AI-generated content may be incorrect.">
            <a:extLst>
              <a:ext uri="{FF2B5EF4-FFF2-40B4-BE49-F238E27FC236}">
                <a16:creationId xmlns:a16="http://schemas.microsoft.com/office/drawing/2014/main" id="{7C9487EC-F3DE-DDA0-4851-C2F09B95511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73" y="5403252"/>
            <a:ext cx="1553478" cy="60663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9D70D49-9E0B-E392-1335-9CF9F667A674}"/>
              </a:ext>
            </a:extLst>
          </p:cNvPr>
          <p:cNvSpPr txBox="1"/>
          <p:nvPr/>
        </p:nvSpPr>
        <p:spPr>
          <a:xfrm>
            <a:off x="155692" y="1088737"/>
            <a:ext cx="5106773" cy="25237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Collaborators &amp; contributors</a:t>
            </a:r>
          </a:p>
          <a:p>
            <a:r>
              <a:rPr lang="en-US" sz="1400" dirty="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Christian Tischer (EMBL Heidelberg), Jean-Karim </a:t>
            </a:r>
            <a:r>
              <a:rPr lang="en-US" sz="1400" dirty="0" err="1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Hériché</a:t>
            </a:r>
            <a:r>
              <a:rPr lang="en-US" sz="1400" dirty="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(EMBL Heidelberg), Nico Scherf (MPI CBS Leipzig), Loïc A. Royer (CZ </a:t>
            </a:r>
            <a:r>
              <a:rPr lang="en-US" sz="1400" dirty="0" err="1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Biohub</a:t>
            </a:r>
            <a:r>
              <a:rPr lang="en-US" sz="1400" dirty="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),  Elena Nicolay (UFZ Leipzig), Kevin Yamauchi  (ETH Zurich / Basel), Seth Hinz, Teun A.P.M. Huijben, Jordão Bragantini (CZ </a:t>
            </a:r>
            <a:r>
              <a:rPr lang="en-US" sz="1400" dirty="0" err="1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Biohub</a:t>
            </a:r>
            <a:r>
              <a:rPr lang="en-US" sz="1400" dirty="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San Francisco), llan Theodoro (CZ </a:t>
            </a:r>
            <a:r>
              <a:rPr lang="en-US" sz="1400" dirty="0" err="1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Biohub</a:t>
            </a:r>
            <a:r>
              <a:rPr lang="en-US" sz="1400" dirty="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and the State University of Campinas, Brazil), Ian C. (University of British Columbia), Pradeep Rajasekhar (WEHI Australia)</a:t>
            </a:r>
          </a:p>
          <a:p>
            <a:endParaRPr lang="en-US" sz="1800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E8C3E24-E091-1E6D-C0A2-6CD7C9F9EF97}"/>
              </a:ext>
            </a:extLst>
          </p:cNvPr>
          <p:cNvSpPr txBox="1">
            <a:spLocks/>
          </p:cNvSpPr>
          <p:nvPr/>
        </p:nvSpPr>
        <p:spPr>
          <a:xfrm>
            <a:off x="77885" y="4923439"/>
            <a:ext cx="4616597" cy="5659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/>
              <a:t>Funding</a:t>
            </a:r>
            <a:endParaRPr lang="LID4096" dirty="0"/>
          </a:p>
        </p:txBody>
      </p:sp>
      <p:pic>
        <p:nvPicPr>
          <p:cNvPr id="21" name="Picture 20" descr="A group of people sitting on a window sill&#10;&#10;AI-generated content may be incorrect.">
            <a:extLst>
              <a:ext uri="{FF2B5EF4-FFF2-40B4-BE49-F238E27FC236}">
                <a16:creationId xmlns:a16="http://schemas.microsoft.com/office/drawing/2014/main" id="{55C8233B-F703-8859-817A-4376AE17930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997" y="1617830"/>
            <a:ext cx="2715510" cy="203184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06E7C31-EBE4-8A9C-EE22-87B9B1B59E56}"/>
              </a:ext>
            </a:extLst>
          </p:cNvPr>
          <p:cNvSpPr txBox="1"/>
          <p:nvPr/>
        </p:nvSpPr>
        <p:spPr>
          <a:xfrm>
            <a:off x="8006787" y="5402856"/>
            <a:ext cx="77184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10"/>
              </a:rPr>
              <a:t>https://scads.github.io/embo-lsm-bia-2025</a:t>
            </a:r>
            <a:r>
              <a:rPr lang="en-GB" dirty="0"/>
              <a:t> </a:t>
            </a:r>
            <a:endParaRPr lang="LID4096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8CC84DE-CE7D-D6D0-B7F9-7DDC67BF20D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811057" y="2322092"/>
            <a:ext cx="3115902" cy="3115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5462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3AA64C-3926-57F0-DD21-35782065A6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Reproducibility : Python + </a:t>
            </a:r>
            <a:r>
              <a:rPr lang="en-GB" dirty="0" err="1"/>
              <a:t>Jupyter</a:t>
            </a:r>
            <a:endParaRPr lang="LID4096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FC8F806-B6A4-F6E6-EBF1-819C64B859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213" y="914401"/>
            <a:ext cx="5935904" cy="37401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85BA8CC-47DB-A945-A303-8821B994203A}"/>
              </a:ext>
            </a:extLst>
          </p:cNvPr>
          <p:cNvSpPr txBox="1"/>
          <p:nvPr/>
        </p:nvSpPr>
        <p:spPr>
          <a:xfrm>
            <a:off x="226878" y="4613531"/>
            <a:ext cx="414192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200" dirty="0">
                <a:hlinkClick r:id="rId3"/>
              </a:rPr>
              <a:t>https://github.com/MouseLand/cellpose/blob/main/notebooks/run_Cellpose-SAM.ipynb</a:t>
            </a:r>
            <a:r>
              <a:rPr lang="en-GB" sz="1200" dirty="0"/>
              <a:t> </a:t>
            </a:r>
            <a:endParaRPr lang="LID4096" sz="12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5EE1090-B95B-37AA-47D6-5B938E2E9FC3}"/>
              </a:ext>
            </a:extLst>
          </p:cNvPr>
          <p:cNvSpPr txBox="1"/>
          <p:nvPr/>
        </p:nvSpPr>
        <p:spPr>
          <a:xfrm>
            <a:off x="7827462" y="5664201"/>
            <a:ext cx="402562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200" dirty="0">
                <a:hlinkClick r:id="rId4"/>
              </a:rPr>
              <a:t>https://haesleinhuepf.github.io/BioImageAnalysisNotebooks/22_feature_extraction/statistics_with_scikit_image.html</a:t>
            </a:r>
            <a:r>
              <a:rPr lang="en-GB" sz="1200" dirty="0"/>
              <a:t> </a:t>
            </a:r>
            <a:endParaRPr lang="LID4096" sz="12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9EF09E2-E8C6-C36D-43DC-A5E156850B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59097" y="1224879"/>
            <a:ext cx="4025627" cy="449012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498E141-6265-AA7C-846E-8B688465E7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27462" y="815719"/>
            <a:ext cx="3846166" cy="489928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EEADA7B-CE12-CE7C-8C55-C43A91F8E9BD}"/>
              </a:ext>
            </a:extLst>
          </p:cNvPr>
          <p:cNvSpPr txBox="1"/>
          <p:nvPr/>
        </p:nvSpPr>
        <p:spPr>
          <a:xfrm>
            <a:off x="4142875" y="5658521"/>
            <a:ext cx="36845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200" dirty="0">
                <a:hlinkClick r:id="rId7"/>
              </a:rPr>
              <a:t>https://github.com/computational-cell-analytics/micro-sam/blob/master/notebooks/quick_start.ipynb</a:t>
            </a:r>
            <a:r>
              <a:rPr lang="en-GB" sz="1200" dirty="0"/>
              <a:t> </a:t>
            </a:r>
            <a:endParaRPr lang="LID4096" sz="1200" dirty="0"/>
          </a:p>
        </p:txBody>
      </p:sp>
    </p:spTree>
    <p:extLst>
      <p:ext uri="{BB962C8B-B14F-4D97-AF65-F5344CB8AC3E}">
        <p14:creationId xmlns:p14="http://schemas.microsoft.com/office/powerpoint/2010/main" val="283898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02D88-EAFD-03D8-1E8B-2D70C27363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Training materials for today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336109-3AEF-D3E2-5FB3-DDF4C61401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ID4096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6A04F81-45EA-CDB5-7305-67F08E7EF8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213" y="914400"/>
            <a:ext cx="6099531" cy="512445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9508853-1059-732E-56E7-5682F33C51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0711" y="924851"/>
            <a:ext cx="4733089" cy="511399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347AB98-58DD-9717-F90F-040549FA35BD}"/>
              </a:ext>
            </a:extLst>
          </p:cNvPr>
          <p:cNvSpPr txBox="1"/>
          <p:nvPr/>
        </p:nvSpPr>
        <p:spPr>
          <a:xfrm>
            <a:off x="3345978" y="6256774"/>
            <a:ext cx="77165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4"/>
              </a:rPr>
              <a:t>https://scads.github.io/embo-lsm-bia-2025/</a:t>
            </a:r>
            <a:r>
              <a:rPr lang="en-GB" dirty="0"/>
              <a:t> 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1604536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C01B22-5488-3BDF-A811-4E1E32710D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12CAD7-0D92-59DA-854F-6CB24D5533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2300" y="2876987"/>
            <a:ext cx="6832600" cy="1873955"/>
          </a:xfrm>
        </p:spPr>
        <p:txBody>
          <a:bodyPr>
            <a:noAutofit/>
          </a:bodyPr>
          <a:lstStyle/>
          <a:p>
            <a:r>
              <a:rPr lang="en-US" sz="44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Reproducible Bio-Image Analysis using Python, </a:t>
            </a:r>
            <a:r>
              <a:rPr lang="en-US" sz="4400" u="sng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Napari</a:t>
            </a:r>
            <a:r>
              <a:rPr lang="en-US" sz="44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, </a:t>
            </a:r>
            <a:r>
              <a:rPr lang="en-US" sz="4400" dirty="0" err="1">
                <a:solidFill>
                  <a:schemeClr val="accent1">
                    <a:lumMod val="50000"/>
                  </a:schemeClr>
                </a:solidFill>
                <a:latin typeface="+mn-lt"/>
              </a:rPr>
              <a:t>Jupyter</a:t>
            </a:r>
            <a:r>
              <a:rPr lang="en-US" sz="44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 and AI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FBB8DA-DF57-1D49-C247-F4DB444A87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2300" y="4643119"/>
            <a:ext cx="4709117" cy="721361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51B02F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Robert Haase</a:t>
            </a:r>
            <a:endParaRPr lang="en-US" sz="4000" dirty="0">
              <a:solidFill>
                <a:srgbClr val="064569"/>
              </a:solidFill>
              <a:ea typeface="Open Sans ExtraBold" panose="020B0606030504020204" pitchFamily="34" charset="0"/>
              <a:cs typeface="Open Sans ExtraBold" panose="020B0606030504020204" pitchFamily="34" charset="0"/>
            </a:endParaRPr>
          </a:p>
          <a:p>
            <a:endParaRPr lang="en-US" sz="1400" dirty="0"/>
          </a:p>
          <a:p>
            <a:endParaRPr lang="en-US" sz="2200" dirty="0"/>
          </a:p>
          <a:p>
            <a:endParaRPr lang="en-US" sz="2200" dirty="0"/>
          </a:p>
          <a:p>
            <a:endParaRPr lang="en-US" sz="2200" dirty="0"/>
          </a:p>
          <a:p>
            <a:endParaRPr lang="en-US" sz="2200" dirty="0"/>
          </a:p>
          <a:p>
            <a:endParaRPr lang="en-US" sz="2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E8C0E58-4919-D68B-9975-80EFBF16F462}"/>
              </a:ext>
            </a:extLst>
          </p:cNvPr>
          <p:cNvSpPr txBox="1"/>
          <p:nvPr/>
        </p:nvSpPr>
        <p:spPr>
          <a:xfrm>
            <a:off x="622300" y="5587932"/>
            <a:ext cx="4474154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sz="1100" dirty="0"/>
              <a:t>These slides and the related training materials can be reused under the terms of the </a:t>
            </a:r>
            <a:r>
              <a:rPr lang="en-US" sz="1100" dirty="0">
                <a:hlinkClick r:id="rId2"/>
              </a:rPr>
              <a:t>CC-BY 4.0</a:t>
            </a:r>
            <a:r>
              <a:rPr lang="en-US" sz="1100" dirty="0"/>
              <a:t> license unless mentioned otherwise. </a:t>
            </a:r>
          </a:p>
        </p:txBody>
      </p:sp>
    </p:spTree>
    <p:extLst>
      <p:ext uri="{BB962C8B-B14F-4D97-AF65-F5344CB8AC3E}">
        <p14:creationId xmlns:p14="http://schemas.microsoft.com/office/powerpoint/2010/main" val="9493447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DB742A-6B56-527E-7C2E-EC1932ABEF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err="1"/>
              <a:t>Napari</a:t>
            </a:r>
            <a:r>
              <a:rPr lang="en-US" sz="3600" b="0" dirty="0">
                <a:latin typeface="+mn-lt"/>
              </a:rPr>
              <a:t> – Graphical User Interface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A1793F-3FBF-AFBC-4256-62957DFF74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peech Bubble: Rectangle 4">
            <a:extLst>
              <a:ext uri="{FF2B5EF4-FFF2-40B4-BE49-F238E27FC236}">
                <a16:creationId xmlns:a16="http://schemas.microsoft.com/office/drawing/2014/main" id="{E84D556A-E719-A549-511A-E8446D52CB52}"/>
              </a:ext>
            </a:extLst>
          </p:cNvPr>
          <p:cNvSpPr/>
          <p:nvPr/>
        </p:nvSpPr>
        <p:spPr>
          <a:xfrm>
            <a:off x="390216" y="2399494"/>
            <a:ext cx="2445181" cy="619124"/>
          </a:xfrm>
          <a:prstGeom prst="wedgeRectCallout">
            <a:avLst>
              <a:gd name="adj1" fmla="val 58574"/>
              <a:gd name="adj2" fmla="val -19743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View configuration / tools</a:t>
            </a:r>
          </a:p>
        </p:txBody>
      </p:sp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3671979E-D7B6-7043-DCA3-2E7093466C64}"/>
              </a:ext>
            </a:extLst>
          </p:cNvPr>
          <p:cNvSpPr/>
          <p:nvPr/>
        </p:nvSpPr>
        <p:spPr>
          <a:xfrm>
            <a:off x="390215" y="3901623"/>
            <a:ext cx="2445181" cy="619124"/>
          </a:xfrm>
          <a:prstGeom prst="wedgeRectCallout">
            <a:avLst>
              <a:gd name="adj1" fmla="val 58574"/>
              <a:gd name="adj2" fmla="val -19743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Layers</a:t>
            </a:r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6DE537C0-CEFA-5C6E-E70B-A7486FB2795B}"/>
              </a:ext>
            </a:extLst>
          </p:cNvPr>
          <p:cNvSpPr/>
          <p:nvPr/>
        </p:nvSpPr>
        <p:spPr>
          <a:xfrm>
            <a:off x="9591676" y="2470787"/>
            <a:ext cx="2445181" cy="619124"/>
          </a:xfrm>
          <a:prstGeom prst="wedgeRectCallout">
            <a:avLst>
              <a:gd name="adj1" fmla="val -55771"/>
              <a:gd name="adj2" fmla="val -2254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Dock widgets </a:t>
            </a:r>
          </a:p>
          <a:p>
            <a:pPr algn="ctr"/>
            <a:r>
              <a:rPr lang="en-US" dirty="0"/>
              <a:t>(custom plugins)</a:t>
            </a:r>
          </a:p>
        </p:txBody>
      </p:sp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C30DEA17-E9F0-375E-B559-2790DC34287A}"/>
              </a:ext>
            </a:extLst>
          </p:cNvPr>
          <p:cNvSpPr/>
          <p:nvPr/>
        </p:nvSpPr>
        <p:spPr>
          <a:xfrm>
            <a:off x="9591676" y="5308435"/>
            <a:ext cx="2445181" cy="619124"/>
          </a:xfrm>
          <a:prstGeom prst="wedgeRectCallout">
            <a:avLst>
              <a:gd name="adj1" fmla="val -55771"/>
              <a:gd name="adj2" fmla="val -2254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Function widgets (custom plugins)</a:t>
            </a:r>
          </a:p>
        </p:txBody>
      </p:sp>
      <p:sp>
        <p:nvSpPr>
          <p:cNvPr id="9" name="Speech Bubble: Rectangle 8">
            <a:extLst>
              <a:ext uri="{FF2B5EF4-FFF2-40B4-BE49-F238E27FC236}">
                <a16:creationId xmlns:a16="http://schemas.microsoft.com/office/drawing/2014/main" id="{1659401C-9A1D-C4BC-F8F2-B30A289307BF}"/>
              </a:ext>
            </a:extLst>
          </p:cNvPr>
          <p:cNvSpPr/>
          <p:nvPr/>
        </p:nvSpPr>
        <p:spPr>
          <a:xfrm>
            <a:off x="390213" y="5286584"/>
            <a:ext cx="2445181" cy="619124"/>
          </a:xfrm>
          <a:prstGeom prst="wedgeRectCallout">
            <a:avLst>
              <a:gd name="adj1" fmla="val 61301"/>
              <a:gd name="adj2" fmla="val 14103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Viewer controls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E0EA4D7-7E6F-418B-B5B1-1F3B7964CD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4042" y="2000711"/>
            <a:ext cx="6287990" cy="3926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423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DB742A-6B56-527E-7C2E-EC1932ABEF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err="1"/>
              <a:t>Napari</a:t>
            </a:r>
            <a:r>
              <a:rPr lang="en-US" sz="3600" b="0" dirty="0">
                <a:latin typeface="+mn-lt"/>
              </a:rPr>
              <a:t> – Graphical User Interface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C8030F2A-3945-72FD-719F-4F7D01548A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Context / data type dependent tools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421FD57-ACC1-0F00-BFC9-7D8E2D6F20D9}"/>
              </a:ext>
            </a:extLst>
          </p:cNvPr>
          <p:cNvGrpSpPr>
            <a:grpSpLocks noChangeAspect="1"/>
          </p:cNvGrpSpPr>
          <p:nvPr/>
        </p:nvGrpSpPr>
        <p:grpSpPr>
          <a:xfrm>
            <a:off x="891302" y="1921080"/>
            <a:ext cx="9430027" cy="4006479"/>
            <a:chOff x="618946" y="1527586"/>
            <a:chExt cx="10356191" cy="4399973"/>
          </a:xfrm>
        </p:grpSpPr>
        <p:pic>
          <p:nvPicPr>
            <p:cNvPr id="3" name="Imagem 6">
              <a:extLst>
                <a:ext uri="{FF2B5EF4-FFF2-40B4-BE49-F238E27FC236}">
                  <a16:creationId xmlns:a16="http://schemas.microsoft.com/office/drawing/2014/main" id="{45A83C8C-018B-3DA5-5BC5-A5D03A67A4B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8946" y="1527586"/>
              <a:ext cx="4522596" cy="4399973"/>
            </a:xfrm>
            <a:prstGeom prst="rect">
              <a:avLst/>
            </a:prstGeom>
          </p:spPr>
        </p:pic>
        <p:pic>
          <p:nvPicPr>
            <p:cNvPr id="4" name="Imagem 11">
              <a:extLst>
                <a:ext uri="{FF2B5EF4-FFF2-40B4-BE49-F238E27FC236}">
                  <a16:creationId xmlns:a16="http://schemas.microsoft.com/office/drawing/2014/main" id="{1E297C13-535F-A7F2-FD8A-A7706D577C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52541" y="1527586"/>
              <a:ext cx="4522596" cy="4399973"/>
            </a:xfrm>
            <a:prstGeom prst="rect">
              <a:avLst/>
            </a:prstGeom>
          </p:spPr>
        </p:pic>
        <p:sp>
          <p:nvSpPr>
            <p:cNvPr id="11" name="Retângulo 21">
              <a:extLst>
                <a:ext uri="{FF2B5EF4-FFF2-40B4-BE49-F238E27FC236}">
                  <a16:creationId xmlns:a16="http://schemas.microsoft.com/office/drawing/2014/main" id="{AE5B9DE2-6540-D90B-216C-1293605A0E7C}"/>
                </a:ext>
              </a:extLst>
            </p:cNvPr>
            <p:cNvSpPr/>
            <p:nvPr/>
          </p:nvSpPr>
          <p:spPr>
            <a:xfrm>
              <a:off x="645841" y="2115672"/>
              <a:ext cx="1814736" cy="2229584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tângulo 22">
              <a:extLst>
                <a:ext uri="{FF2B5EF4-FFF2-40B4-BE49-F238E27FC236}">
                  <a16:creationId xmlns:a16="http://schemas.microsoft.com/office/drawing/2014/main" id="{E1CBD90B-A77B-0E18-659B-F6A9C3E09284}"/>
                </a:ext>
              </a:extLst>
            </p:cNvPr>
            <p:cNvSpPr/>
            <p:nvPr/>
          </p:nvSpPr>
          <p:spPr>
            <a:xfrm>
              <a:off x="6470471" y="2115671"/>
              <a:ext cx="1814736" cy="2229584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24278432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3509</TotalTime>
  <Words>1695</Words>
  <Application>Microsoft Office PowerPoint</Application>
  <PresentationFormat>Widescreen</PresentationFormat>
  <Paragraphs>257</Paragraphs>
  <Slides>44</Slides>
  <Notes>0</Notes>
  <HiddenSlides>9</HiddenSlides>
  <MMClips>3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3" baseType="lpstr">
      <vt:lpstr>Arial</vt:lpstr>
      <vt:lpstr>Calibri</vt:lpstr>
      <vt:lpstr>Calibri Light</vt:lpstr>
      <vt:lpstr>Courier New</vt:lpstr>
      <vt:lpstr>Helvetica Neue</vt:lpstr>
      <vt:lpstr>Helvetica Neue Medium</vt:lpstr>
      <vt:lpstr>Open Sans</vt:lpstr>
      <vt:lpstr>Open Sans ExtraBold</vt:lpstr>
      <vt:lpstr>1_Office Theme</vt:lpstr>
      <vt:lpstr>Reproducible Bio-Image Analysis using Python, Napari, Jupyter and AI</vt:lpstr>
      <vt:lpstr>Reproducibility: Python</vt:lpstr>
      <vt:lpstr>Reproducibility: Python + Jupyter</vt:lpstr>
      <vt:lpstr>Reproducibility : Python + Jupyter</vt:lpstr>
      <vt:lpstr>Reproducibility : Python + Jupyter</vt:lpstr>
      <vt:lpstr>Training materials for today</vt:lpstr>
      <vt:lpstr>Reproducible Bio-Image Analysis using Python, Napari, Jupyter and AI</vt:lpstr>
      <vt:lpstr>Napari – Graphical User Interface</vt:lpstr>
      <vt:lpstr>Napari – Graphical User Interface</vt:lpstr>
      <vt:lpstr>Manual annotation</vt:lpstr>
      <vt:lpstr>Napari – Python Scripting</vt:lpstr>
      <vt:lpstr>Napari – Python Scripting</vt:lpstr>
      <vt:lpstr>Napari – Python Scripting</vt:lpstr>
      <vt:lpstr>Napari – Python Scripting</vt:lpstr>
      <vt:lpstr>Napari – Python Scripting</vt:lpstr>
      <vt:lpstr>The Napari Assistant</vt:lpstr>
      <vt:lpstr>The Napari Assistant</vt:lpstr>
      <vt:lpstr>The Napari Assistant</vt:lpstr>
      <vt:lpstr>Workflow building</vt:lpstr>
      <vt:lpstr>Workflow building</vt:lpstr>
      <vt:lpstr>Workflow building</vt:lpstr>
      <vt:lpstr>Browse operations</vt:lpstr>
      <vt:lpstr>Export code to Jupyter Notebooks</vt:lpstr>
      <vt:lpstr>Export code to Jupyter Notebooks</vt:lpstr>
      <vt:lpstr>Reproducible Bio-Image Analysis using Python, Napari, Jupyter and AI</vt:lpstr>
      <vt:lpstr>Bio-image Analysis using Large-Language Models</vt:lpstr>
      <vt:lpstr>How good are LLMs for Bio-image Analysis?</vt:lpstr>
      <vt:lpstr>Benchmarking LLMs for Bio-image Analysis</vt:lpstr>
      <vt:lpstr>Scientific code writing: bia-bob</vt:lpstr>
      <vt:lpstr>Scientific code writing: bia-bob</vt:lpstr>
      <vt:lpstr>Setup: bia-bob</vt:lpstr>
      <vt:lpstr>API-Keys</vt:lpstr>
      <vt:lpstr>Anthropic / Claude API Key</vt:lpstr>
      <vt:lpstr>OpenAI API Key</vt:lpstr>
      <vt:lpstr>GitHub Models API Key</vt:lpstr>
      <vt:lpstr>GitHub Models API Key</vt:lpstr>
      <vt:lpstr>KISSKI / GWDG API Keys</vt:lpstr>
      <vt:lpstr>Exercise: Store the API key in your environment</vt:lpstr>
      <vt:lpstr>Generating Jupyter notebooks </vt:lpstr>
      <vt:lpstr>Translating notebooks</vt:lpstr>
      <vt:lpstr>Code for statistical analysis</vt:lpstr>
      <vt:lpstr>Code for statistical analysis</vt:lpstr>
      <vt:lpstr>Code for statistical analysis</vt:lpstr>
      <vt:lpstr>Acknowledgements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Robert Haase</dc:creator>
  <cp:lastModifiedBy>Robert Haase</cp:lastModifiedBy>
  <cp:revision>716</cp:revision>
  <dcterms:created xsi:type="dcterms:W3CDTF">2017-11-02T09:03:29Z</dcterms:created>
  <dcterms:modified xsi:type="dcterms:W3CDTF">2025-09-09T12:49:44Z</dcterms:modified>
</cp:coreProperties>
</file>