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3.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4.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34" r:id="rId4"/>
    <p:sldMasterId id="2147484048" r:id="rId5"/>
    <p:sldMasterId id="2147484061" r:id="rId6"/>
    <p:sldMasterId id="2147484074" r:id="rId7"/>
    <p:sldMasterId id="2147484087" r:id="rId8"/>
  </p:sldMasterIdLst>
  <p:notesMasterIdLst>
    <p:notesMasterId r:id="rId55"/>
  </p:notesMasterIdLst>
  <p:sldIdLst>
    <p:sldId id="831" r:id="rId9"/>
    <p:sldId id="2147473351" r:id="rId10"/>
    <p:sldId id="835" r:id="rId11"/>
    <p:sldId id="836" r:id="rId12"/>
    <p:sldId id="837" r:id="rId13"/>
    <p:sldId id="838" r:id="rId14"/>
    <p:sldId id="839" r:id="rId15"/>
    <p:sldId id="2147473350" r:id="rId16"/>
    <p:sldId id="840" r:id="rId17"/>
    <p:sldId id="841" r:id="rId18"/>
    <p:sldId id="842" r:id="rId19"/>
    <p:sldId id="834" r:id="rId20"/>
    <p:sldId id="261" r:id="rId21"/>
    <p:sldId id="262" r:id="rId22"/>
    <p:sldId id="266" r:id="rId23"/>
    <p:sldId id="265" r:id="rId24"/>
    <p:sldId id="267" r:id="rId25"/>
    <p:sldId id="270" r:id="rId26"/>
    <p:sldId id="271" r:id="rId27"/>
    <p:sldId id="260" r:id="rId28"/>
    <p:sldId id="846" r:id="rId29"/>
    <p:sldId id="2147473355" r:id="rId30"/>
    <p:sldId id="276" r:id="rId31"/>
    <p:sldId id="848" r:id="rId32"/>
    <p:sldId id="832" r:id="rId33"/>
    <p:sldId id="843" r:id="rId34"/>
    <p:sldId id="2147473341" r:id="rId35"/>
    <p:sldId id="2147473342" r:id="rId36"/>
    <p:sldId id="844" r:id="rId37"/>
    <p:sldId id="2147473340" r:id="rId38"/>
    <p:sldId id="273" r:id="rId39"/>
    <p:sldId id="274" r:id="rId40"/>
    <p:sldId id="2147473349" r:id="rId41"/>
    <p:sldId id="2147473348" r:id="rId42"/>
    <p:sldId id="2147473352" r:id="rId43"/>
    <p:sldId id="847" r:id="rId44"/>
    <p:sldId id="849" r:id="rId45"/>
    <p:sldId id="2147473353" r:id="rId46"/>
    <p:sldId id="2147473343" r:id="rId47"/>
    <p:sldId id="850" r:id="rId48"/>
    <p:sldId id="851" r:id="rId49"/>
    <p:sldId id="2147473345" r:id="rId50"/>
    <p:sldId id="2147473346" r:id="rId51"/>
    <p:sldId id="2147473347" r:id="rId52"/>
    <p:sldId id="852" r:id="rId53"/>
    <p:sldId id="845" r:id="rId54"/>
  </p:sldIdLst>
  <p:sldSz cx="9144000" cy="5143500" type="screen16x9"/>
  <p:notesSz cx="6805613" cy="9944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3B75A66-9E91-4DD9-B746-828A96ED2253}">
          <p14:sldIdLst>
            <p14:sldId id="831"/>
            <p14:sldId id="2147473351"/>
            <p14:sldId id="835"/>
            <p14:sldId id="836"/>
            <p14:sldId id="837"/>
            <p14:sldId id="838"/>
            <p14:sldId id="839"/>
            <p14:sldId id="2147473350"/>
            <p14:sldId id="840"/>
            <p14:sldId id="841"/>
            <p14:sldId id="842"/>
            <p14:sldId id="834"/>
            <p14:sldId id="261"/>
            <p14:sldId id="262"/>
            <p14:sldId id="266"/>
            <p14:sldId id="265"/>
            <p14:sldId id="267"/>
            <p14:sldId id="270"/>
            <p14:sldId id="271"/>
            <p14:sldId id="260"/>
            <p14:sldId id="846"/>
            <p14:sldId id="2147473355"/>
            <p14:sldId id="276"/>
            <p14:sldId id="848"/>
            <p14:sldId id="832"/>
            <p14:sldId id="843"/>
            <p14:sldId id="2147473341"/>
            <p14:sldId id="2147473342"/>
            <p14:sldId id="844"/>
            <p14:sldId id="2147473340"/>
            <p14:sldId id="273"/>
            <p14:sldId id="274"/>
            <p14:sldId id="2147473349"/>
            <p14:sldId id="2147473348"/>
            <p14:sldId id="2147473352"/>
            <p14:sldId id="847"/>
            <p14:sldId id="849"/>
            <p14:sldId id="2147473353"/>
            <p14:sldId id="2147473343"/>
            <p14:sldId id="850"/>
            <p14:sldId id="851"/>
            <p14:sldId id="2147473345"/>
            <p14:sldId id="2147473346"/>
            <p14:sldId id="2147473347"/>
            <p14:sldId id="852"/>
            <p14:sldId id="84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1A00F"/>
    <a:srgbClr val="0E2841"/>
    <a:srgbClr val="0070C0"/>
    <a:srgbClr val="F26A0E"/>
    <a:srgbClr val="404040"/>
    <a:srgbClr val="1C1C1C"/>
    <a:srgbClr val="DEDEDE"/>
    <a:srgbClr val="66FFCC"/>
    <a:srgbClr val="3DF5A2"/>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6F7E5F-2589-45E5-8009-98D270D278CB}" v="406" dt="2025-09-05T16:23:15.5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25" autoAdjust="0"/>
    <p:restoredTop sz="94660"/>
  </p:normalViewPr>
  <p:slideViewPr>
    <p:cSldViewPr snapToGrid="0">
      <p:cViewPr varScale="1">
        <p:scale>
          <a:sx n="103" d="100"/>
          <a:sy n="103" d="100"/>
        </p:scale>
        <p:origin x="86" y="35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theme" Target="theme/theme1.xml"/><Relationship Id="rId5" Type="http://schemas.openxmlformats.org/officeDocument/2006/relationships/slideMaster" Target="slideMasters/slideMaster2.xml"/><Relationship Id="rId61" Type="http://schemas.microsoft.com/office/2015/10/relationships/revisionInfo" Target="revisionInfo.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viewProps" Target="view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éllé Demertzi" userId="S::mdemertzi@turing.ac.uk::df9df12a-295e-40bf-9071-41fa9c1ccb77" providerId="AD" clId="Web-{105F9810-9612-478B-6C65-8283935E92FE}"/>
    <pc:docChg chg="modSld">
      <pc:chgData name="Léllé Demertzi" userId="S::mdemertzi@turing.ac.uk::df9df12a-295e-40bf-9071-41fa9c1ccb77" providerId="AD" clId="Web-{105F9810-9612-478B-6C65-8283935E92FE}" dt="2025-09-04T07:30:37.142" v="57" actId="20577"/>
      <pc:docMkLst>
        <pc:docMk/>
      </pc:docMkLst>
      <pc:sldChg chg="modSp">
        <pc:chgData name="Léllé Demertzi" userId="S::mdemertzi@turing.ac.uk::df9df12a-295e-40bf-9071-41fa9c1ccb77" providerId="AD" clId="Web-{105F9810-9612-478B-6C65-8283935E92FE}" dt="2025-09-04T07:30:13.001" v="54" actId="20577"/>
        <pc:sldMkLst>
          <pc:docMk/>
          <pc:sldMk cId="3754545418" sldId="837"/>
        </pc:sldMkLst>
        <pc:spChg chg="mod">
          <ac:chgData name="Léllé Demertzi" userId="S::mdemertzi@turing.ac.uk::df9df12a-295e-40bf-9071-41fa9c1ccb77" providerId="AD" clId="Web-{105F9810-9612-478B-6C65-8283935E92FE}" dt="2025-09-04T07:30:13.001" v="54" actId="20577"/>
          <ac:spMkLst>
            <pc:docMk/>
            <pc:sldMk cId="3754545418" sldId="837"/>
            <ac:spMk id="5" creationId="{1E28CB2B-D3C2-2543-9B39-7D0771391CB2}"/>
          </ac:spMkLst>
        </pc:spChg>
      </pc:sldChg>
      <pc:sldChg chg="modSp">
        <pc:chgData name="Léllé Demertzi" userId="S::mdemertzi@turing.ac.uk::df9df12a-295e-40bf-9071-41fa9c1ccb77" providerId="AD" clId="Web-{105F9810-9612-478B-6C65-8283935E92FE}" dt="2025-09-04T07:30:37.142" v="57" actId="20577"/>
        <pc:sldMkLst>
          <pc:docMk/>
          <pc:sldMk cId="1722916287" sldId="2147473351"/>
        </pc:sldMkLst>
        <pc:spChg chg="mod">
          <ac:chgData name="Léllé Demertzi" userId="S::mdemertzi@turing.ac.uk::df9df12a-295e-40bf-9071-41fa9c1ccb77" providerId="AD" clId="Web-{105F9810-9612-478B-6C65-8283935E92FE}" dt="2025-09-04T07:30:37.142" v="57" actId="20577"/>
          <ac:spMkLst>
            <pc:docMk/>
            <pc:sldMk cId="1722916287" sldId="2147473351"/>
            <ac:spMk id="5" creationId="{88410CFA-6A26-9D25-B26D-9E72F4043CEF}"/>
          </ac:spMkLst>
        </pc:spChg>
      </pc:sldChg>
    </pc:docChg>
  </pc:docChgLst>
  <pc:docChgLst>
    <pc:chgData name="Arielle Bennett" userId="780bfe48-9b4c-4c7e-a69f-be2f86383656" providerId="ADAL" clId="{226F7E5F-2589-45E5-8009-98D270D278CB}"/>
    <pc:docChg chg="undo custSel addSld delSld modSld sldOrd modSection">
      <pc:chgData name="Arielle Bennett" userId="780bfe48-9b4c-4c7e-a69f-be2f86383656" providerId="ADAL" clId="{226F7E5F-2589-45E5-8009-98D270D278CB}" dt="2025-09-05T16:23:28.125" v="2687" actId="27636"/>
      <pc:docMkLst>
        <pc:docMk/>
      </pc:docMkLst>
      <pc:sldChg chg="addSp delSp modSp add mod modClrScheme chgLayout">
        <pc:chgData name="Arielle Bennett" userId="780bfe48-9b4c-4c7e-a69f-be2f86383656" providerId="ADAL" clId="{226F7E5F-2589-45E5-8009-98D270D278CB}" dt="2025-09-03T16:54:44.944" v="2365" actId="1076"/>
        <pc:sldMkLst>
          <pc:docMk/>
          <pc:sldMk cId="0" sldId="260"/>
        </pc:sldMkLst>
        <pc:spChg chg="add del mod ord">
          <ac:chgData name="Arielle Bennett" userId="780bfe48-9b4c-4c7e-a69f-be2f86383656" providerId="ADAL" clId="{226F7E5F-2589-45E5-8009-98D270D278CB}" dt="2025-09-03T16:00:45.865" v="2070" actId="20577"/>
          <ac:spMkLst>
            <pc:docMk/>
            <pc:sldMk cId="0" sldId="260"/>
            <ac:spMk id="752" creationId="{00000000-0000-0000-0000-000000000000}"/>
          </ac:spMkLst>
        </pc:spChg>
        <pc:spChg chg="mod">
          <ac:chgData name="Arielle Bennett" userId="780bfe48-9b4c-4c7e-a69f-be2f86383656" providerId="ADAL" clId="{226F7E5F-2589-45E5-8009-98D270D278CB}" dt="2025-09-03T14:05:07.471" v="1500" actId="404"/>
          <ac:spMkLst>
            <pc:docMk/>
            <pc:sldMk cId="0" sldId="260"/>
            <ac:spMk id="825" creationId="{00000000-0000-0000-0000-000000000000}"/>
          </ac:spMkLst>
        </pc:spChg>
        <pc:picChg chg="add mod">
          <ac:chgData name="Arielle Bennett" userId="780bfe48-9b4c-4c7e-a69f-be2f86383656" providerId="ADAL" clId="{226F7E5F-2589-45E5-8009-98D270D278CB}" dt="2025-09-03T16:01:20.476" v="2077" actId="1076"/>
          <ac:picMkLst>
            <pc:docMk/>
            <pc:sldMk cId="0" sldId="260"/>
            <ac:picMk id="588" creationId="{00000000-0000-0000-0000-000000000000}"/>
          </ac:picMkLst>
        </pc:picChg>
        <pc:picChg chg="add mod">
          <ac:chgData name="Arielle Bennett" userId="780bfe48-9b4c-4c7e-a69f-be2f86383656" providerId="ADAL" clId="{226F7E5F-2589-45E5-8009-98D270D278CB}" dt="2025-09-03T16:01:43.478" v="2080" actId="1076"/>
          <ac:picMkLst>
            <pc:docMk/>
            <pc:sldMk cId="0" sldId="260"/>
            <ac:picMk id="589" creationId="{00000000-0000-0000-0000-000000000000}"/>
          </ac:picMkLst>
        </pc:picChg>
        <pc:picChg chg="add mod">
          <ac:chgData name="Arielle Bennett" userId="780bfe48-9b4c-4c7e-a69f-be2f86383656" providerId="ADAL" clId="{226F7E5F-2589-45E5-8009-98D270D278CB}" dt="2025-09-03T16:54:18.895" v="2359" actId="1076"/>
          <ac:picMkLst>
            <pc:docMk/>
            <pc:sldMk cId="0" sldId="260"/>
            <ac:picMk id="3074" creationId="{93D94817-AA8B-21D7-8D40-33F9CC3D055A}"/>
          </ac:picMkLst>
        </pc:picChg>
        <pc:picChg chg="add mod">
          <ac:chgData name="Arielle Bennett" userId="780bfe48-9b4c-4c7e-a69f-be2f86383656" providerId="ADAL" clId="{226F7E5F-2589-45E5-8009-98D270D278CB}" dt="2025-09-03T16:54:30.600" v="2362" actId="1076"/>
          <ac:picMkLst>
            <pc:docMk/>
            <pc:sldMk cId="0" sldId="260"/>
            <ac:picMk id="3076" creationId="{EDCFB053-31D8-85F7-326A-0773CBB9C1F7}"/>
          </ac:picMkLst>
        </pc:picChg>
        <pc:picChg chg="add mod">
          <ac:chgData name="Arielle Bennett" userId="780bfe48-9b4c-4c7e-a69f-be2f86383656" providerId="ADAL" clId="{226F7E5F-2589-45E5-8009-98D270D278CB}" dt="2025-09-03T16:54:44.944" v="2365" actId="1076"/>
          <ac:picMkLst>
            <pc:docMk/>
            <pc:sldMk cId="0" sldId="260"/>
            <ac:picMk id="3078" creationId="{1CBC13C3-53F4-784A-3FCA-C47EE71217F9}"/>
          </ac:picMkLst>
        </pc:picChg>
      </pc:sldChg>
      <pc:sldChg chg="del">
        <pc:chgData name="Arielle Bennett" userId="780bfe48-9b4c-4c7e-a69f-be2f86383656" providerId="ADAL" clId="{226F7E5F-2589-45E5-8009-98D270D278CB}" dt="2025-09-03T17:54:39.351" v="2565" actId="47"/>
        <pc:sldMkLst>
          <pc:docMk/>
          <pc:sldMk cId="0" sldId="263"/>
        </pc:sldMkLst>
      </pc:sldChg>
      <pc:sldChg chg="del">
        <pc:chgData name="Arielle Bennett" userId="780bfe48-9b4c-4c7e-a69f-be2f86383656" providerId="ADAL" clId="{226F7E5F-2589-45E5-8009-98D270D278CB}" dt="2025-09-03T17:54:40.698" v="2566" actId="47"/>
        <pc:sldMkLst>
          <pc:docMk/>
          <pc:sldMk cId="0" sldId="264"/>
        </pc:sldMkLst>
      </pc:sldChg>
      <pc:sldChg chg="addSp modSp mod">
        <pc:chgData name="Arielle Bennett" userId="780bfe48-9b4c-4c7e-a69f-be2f86383656" providerId="ADAL" clId="{226F7E5F-2589-45E5-8009-98D270D278CB}" dt="2025-09-04T08:50:16.170" v="2647" actId="14100"/>
        <pc:sldMkLst>
          <pc:docMk/>
          <pc:sldMk cId="0" sldId="265"/>
        </pc:sldMkLst>
        <pc:spChg chg="mod">
          <ac:chgData name="Arielle Bennett" userId="780bfe48-9b4c-4c7e-a69f-be2f86383656" providerId="ADAL" clId="{226F7E5F-2589-45E5-8009-98D270D278CB}" dt="2025-09-04T08:49:28.251" v="2640" actId="20577"/>
          <ac:spMkLst>
            <pc:docMk/>
            <pc:sldMk cId="0" sldId="265"/>
            <ac:spMk id="550" creationId="{00000000-0000-0000-0000-000000000000}"/>
          </ac:spMkLst>
        </pc:spChg>
        <pc:picChg chg="add mod">
          <ac:chgData name="Arielle Bennett" userId="780bfe48-9b4c-4c7e-a69f-be2f86383656" providerId="ADAL" clId="{226F7E5F-2589-45E5-8009-98D270D278CB}" dt="2025-09-04T08:49:49.365" v="2643" actId="14100"/>
          <ac:picMkLst>
            <pc:docMk/>
            <pc:sldMk cId="0" sldId="265"/>
            <ac:picMk id="2" creationId="{8B017883-12C7-807C-36E3-5E87C3FF4A36}"/>
          </ac:picMkLst>
        </pc:picChg>
        <pc:picChg chg="add mod">
          <ac:chgData name="Arielle Bennett" userId="780bfe48-9b4c-4c7e-a69f-be2f86383656" providerId="ADAL" clId="{226F7E5F-2589-45E5-8009-98D270D278CB}" dt="2025-09-04T08:50:16.170" v="2647" actId="14100"/>
          <ac:picMkLst>
            <pc:docMk/>
            <pc:sldMk cId="0" sldId="265"/>
            <ac:picMk id="3" creationId="{344669CC-C5EE-F3A8-3583-FAF75DE0DE87}"/>
          </ac:picMkLst>
        </pc:picChg>
      </pc:sldChg>
      <pc:sldChg chg="add del setBg modNotes">
        <pc:chgData name="Arielle Bennett" userId="780bfe48-9b4c-4c7e-a69f-be2f86383656" providerId="ADAL" clId="{226F7E5F-2589-45E5-8009-98D270D278CB}" dt="2025-09-04T08:49:17.892" v="2639"/>
        <pc:sldMkLst>
          <pc:docMk/>
          <pc:sldMk cId="0" sldId="266"/>
        </pc:sldMkLst>
      </pc:sldChg>
      <pc:sldChg chg="del">
        <pc:chgData name="Arielle Bennett" userId="780bfe48-9b4c-4c7e-a69f-be2f86383656" providerId="ADAL" clId="{226F7E5F-2589-45E5-8009-98D270D278CB}" dt="2025-09-03T14:57:07.737" v="1930" actId="47"/>
        <pc:sldMkLst>
          <pc:docMk/>
          <pc:sldMk cId="0" sldId="269"/>
        </pc:sldMkLst>
      </pc:sldChg>
      <pc:sldChg chg="addSp modSp mod modClrScheme chgLayout">
        <pc:chgData name="Arielle Bennett" userId="780bfe48-9b4c-4c7e-a69f-be2f86383656" providerId="ADAL" clId="{226F7E5F-2589-45E5-8009-98D270D278CB}" dt="2025-09-03T16:53:29.934" v="2349" actId="14100"/>
        <pc:sldMkLst>
          <pc:docMk/>
          <pc:sldMk cId="0" sldId="270"/>
        </pc:sldMkLst>
        <pc:spChg chg="mod ord">
          <ac:chgData name="Arielle Bennett" userId="780bfe48-9b4c-4c7e-a69f-be2f86383656" providerId="ADAL" clId="{226F7E5F-2589-45E5-8009-98D270D278CB}" dt="2025-09-03T16:53:23.974" v="2346" actId="14100"/>
          <ac:spMkLst>
            <pc:docMk/>
            <pc:sldMk cId="0" sldId="270"/>
            <ac:spMk id="581" creationId="{00000000-0000-0000-0000-000000000000}"/>
          </ac:spMkLst>
        </pc:spChg>
        <pc:spChg chg="mod ord">
          <ac:chgData name="Arielle Bennett" userId="780bfe48-9b4c-4c7e-a69f-be2f86383656" providerId="ADAL" clId="{226F7E5F-2589-45E5-8009-98D270D278CB}" dt="2025-09-03T14:57:15.687" v="1931" actId="700"/>
          <ac:spMkLst>
            <pc:docMk/>
            <pc:sldMk cId="0" sldId="270"/>
            <ac:spMk id="582" creationId="{00000000-0000-0000-0000-000000000000}"/>
          </ac:spMkLst>
        </pc:spChg>
        <pc:picChg chg="add mod">
          <ac:chgData name="Arielle Bennett" userId="780bfe48-9b4c-4c7e-a69f-be2f86383656" providerId="ADAL" clId="{226F7E5F-2589-45E5-8009-98D270D278CB}" dt="2025-09-03T16:53:29.934" v="2349" actId="14100"/>
          <ac:picMkLst>
            <pc:docMk/>
            <pc:sldMk cId="0" sldId="270"/>
            <ac:picMk id="2050" creationId="{7F8AEFD2-DD30-F7EA-03DB-A07B285CE078}"/>
          </ac:picMkLst>
        </pc:picChg>
      </pc:sldChg>
      <pc:sldChg chg="addSp delSp modSp mod modClrScheme chgLayout">
        <pc:chgData name="Arielle Bennett" userId="780bfe48-9b4c-4c7e-a69f-be2f86383656" providerId="ADAL" clId="{226F7E5F-2589-45E5-8009-98D270D278CB}" dt="2025-09-03T16:57:42.479" v="2391" actId="20577"/>
        <pc:sldMkLst>
          <pc:docMk/>
          <pc:sldMk cId="0" sldId="271"/>
        </pc:sldMkLst>
        <pc:spChg chg="mod ord">
          <ac:chgData name="Arielle Bennett" userId="780bfe48-9b4c-4c7e-a69f-be2f86383656" providerId="ADAL" clId="{226F7E5F-2589-45E5-8009-98D270D278CB}" dt="2025-09-03T16:57:42.479" v="2391" actId="20577"/>
          <ac:spMkLst>
            <pc:docMk/>
            <pc:sldMk cId="0" sldId="271"/>
            <ac:spMk id="586" creationId="{00000000-0000-0000-0000-000000000000}"/>
          </ac:spMkLst>
        </pc:spChg>
        <pc:spChg chg="mod ord">
          <ac:chgData name="Arielle Bennett" userId="780bfe48-9b4c-4c7e-a69f-be2f86383656" providerId="ADAL" clId="{226F7E5F-2589-45E5-8009-98D270D278CB}" dt="2025-09-03T14:56:46.167" v="1929" actId="700"/>
          <ac:spMkLst>
            <pc:docMk/>
            <pc:sldMk cId="0" sldId="271"/>
            <ac:spMk id="587" creationId="{00000000-0000-0000-0000-000000000000}"/>
          </ac:spMkLst>
        </pc:spChg>
      </pc:sldChg>
      <pc:sldChg chg="del">
        <pc:chgData name="Arielle Bennett" userId="780bfe48-9b4c-4c7e-a69f-be2f86383656" providerId="ADAL" clId="{226F7E5F-2589-45E5-8009-98D270D278CB}" dt="2025-09-03T14:05:17.902" v="1502" actId="47"/>
        <pc:sldMkLst>
          <pc:docMk/>
          <pc:sldMk cId="0" sldId="272"/>
        </pc:sldMkLst>
      </pc:sldChg>
      <pc:sldChg chg="addSp delSp modSp mod">
        <pc:chgData name="Arielle Bennett" userId="780bfe48-9b4c-4c7e-a69f-be2f86383656" providerId="ADAL" clId="{226F7E5F-2589-45E5-8009-98D270D278CB}" dt="2025-09-03T16:56:43.209" v="2389" actId="1076"/>
        <pc:sldMkLst>
          <pc:docMk/>
          <pc:sldMk cId="3120832630" sldId="273"/>
        </pc:sldMkLst>
        <pc:picChg chg="mod">
          <ac:chgData name="Arielle Bennett" userId="780bfe48-9b4c-4c7e-a69f-be2f86383656" providerId="ADAL" clId="{226F7E5F-2589-45E5-8009-98D270D278CB}" dt="2025-09-03T16:56:05.737" v="2382" actId="14861"/>
          <ac:picMkLst>
            <pc:docMk/>
            <pc:sldMk cId="3120832630" sldId="273"/>
            <ac:picMk id="6" creationId="{F8BF49F5-CCEF-CD19-FF8E-B814CB5E8BC9}"/>
          </ac:picMkLst>
        </pc:picChg>
        <pc:picChg chg="mod ord">
          <ac:chgData name="Arielle Bennett" userId="780bfe48-9b4c-4c7e-a69f-be2f86383656" providerId="ADAL" clId="{226F7E5F-2589-45E5-8009-98D270D278CB}" dt="2025-09-03T16:56:20.582" v="2385" actId="166"/>
          <ac:picMkLst>
            <pc:docMk/>
            <pc:sldMk cId="3120832630" sldId="273"/>
            <ac:picMk id="8" creationId="{7C2D8925-A746-EE3B-13FA-8062EB056B7B}"/>
          </ac:picMkLst>
        </pc:picChg>
        <pc:picChg chg="mod">
          <ac:chgData name="Arielle Bennett" userId="780bfe48-9b4c-4c7e-a69f-be2f86383656" providerId="ADAL" clId="{226F7E5F-2589-45E5-8009-98D270D278CB}" dt="2025-09-03T16:56:43.209" v="2389" actId="1076"/>
          <ac:picMkLst>
            <pc:docMk/>
            <pc:sldMk cId="3120832630" sldId="273"/>
            <ac:picMk id="10" creationId="{BFAB0D0F-5B6F-46DC-68FE-F15CD81E3C9C}"/>
          </ac:picMkLst>
        </pc:picChg>
        <pc:picChg chg="mod">
          <ac:chgData name="Arielle Bennett" userId="780bfe48-9b4c-4c7e-a69f-be2f86383656" providerId="ADAL" clId="{226F7E5F-2589-45E5-8009-98D270D278CB}" dt="2025-09-03T16:56:30.462" v="2388" actId="1076"/>
          <ac:picMkLst>
            <pc:docMk/>
            <pc:sldMk cId="3120832630" sldId="273"/>
            <ac:picMk id="12" creationId="{69993C4E-B0A6-9BCE-A5D0-ED537501123D}"/>
          </ac:picMkLst>
        </pc:picChg>
        <pc:picChg chg="add mod">
          <ac:chgData name="Arielle Bennett" userId="780bfe48-9b4c-4c7e-a69f-be2f86383656" providerId="ADAL" clId="{226F7E5F-2589-45E5-8009-98D270D278CB}" dt="2025-09-03T16:56:26.226" v="2387" actId="1076"/>
          <ac:picMkLst>
            <pc:docMk/>
            <pc:sldMk cId="3120832630" sldId="273"/>
            <ac:picMk id="4100" creationId="{C1B78A95-23B2-1FA0-AFD7-4043D31C5830}"/>
          </ac:picMkLst>
        </pc:picChg>
        <pc:picChg chg="add mod">
          <ac:chgData name="Arielle Bennett" userId="780bfe48-9b4c-4c7e-a69f-be2f86383656" providerId="ADAL" clId="{226F7E5F-2589-45E5-8009-98D270D278CB}" dt="2025-09-03T16:56:18.158" v="2384" actId="171"/>
          <ac:picMkLst>
            <pc:docMk/>
            <pc:sldMk cId="3120832630" sldId="273"/>
            <ac:picMk id="4102" creationId="{DF9E30D1-72F8-0CFD-8ABC-48CD6C43C36C}"/>
          </ac:picMkLst>
        </pc:picChg>
      </pc:sldChg>
      <pc:sldChg chg="addSp modSp mod setBg">
        <pc:chgData name="Arielle Bennett" userId="780bfe48-9b4c-4c7e-a69f-be2f86383656" providerId="ADAL" clId="{226F7E5F-2589-45E5-8009-98D270D278CB}" dt="2025-09-03T14:51:15.386" v="1928"/>
        <pc:sldMkLst>
          <pc:docMk/>
          <pc:sldMk cId="0" sldId="276"/>
        </pc:sldMkLst>
        <pc:spChg chg="mod">
          <ac:chgData name="Arielle Bennett" userId="780bfe48-9b4c-4c7e-a69f-be2f86383656" providerId="ADAL" clId="{226F7E5F-2589-45E5-8009-98D270D278CB}" dt="2025-09-03T14:06:12.198" v="1540" actId="20577"/>
          <ac:spMkLst>
            <pc:docMk/>
            <pc:sldMk cId="0" sldId="276"/>
            <ac:spMk id="705" creationId="{00000000-0000-0000-0000-000000000000}"/>
          </ac:spMkLst>
        </pc:spChg>
        <pc:picChg chg="add mod">
          <ac:chgData name="Arielle Bennett" userId="780bfe48-9b4c-4c7e-a69f-be2f86383656" providerId="ADAL" clId="{226F7E5F-2589-45E5-8009-98D270D278CB}" dt="2025-09-03T14:06:18.506" v="1541"/>
          <ac:picMkLst>
            <pc:docMk/>
            <pc:sldMk cId="0" sldId="276"/>
            <ac:picMk id="2" creationId="{83CA0E5D-B2B3-8F03-10EA-FF68E4CC47BC}"/>
          </ac:picMkLst>
        </pc:picChg>
      </pc:sldChg>
      <pc:sldChg chg="addSp modSp mod">
        <pc:chgData name="Arielle Bennett" userId="780bfe48-9b4c-4c7e-a69f-be2f86383656" providerId="ADAL" clId="{226F7E5F-2589-45E5-8009-98D270D278CB}" dt="2025-09-05T16:22:53.072" v="2679" actId="1076"/>
        <pc:sldMkLst>
          <pc:docMk/>
          <pc:sldMk cId="1987616594" sldId="831"/>
        </pc:sldMkLst>
        <pc:spChg chg="add mod">
          <ac:chgData name="Arielle Bennett" userId="780bfe48-9b4c-4c7e-a69f-be2f86383656" providerId="ADAL" clId="{226F7E5F-2589-45E5-8009-98D270D278CB}" dt="2025-09-05T16:22:53.072" v="2679" actId="1076"/>
          <ac:spMkLst>
            <pc:docMk/>
            <pc:sldMk cId="1987616594" sldId="831"/>
            <ac:spMk id="2" creationId="{A69171F3-47CD-D05D-A7D1-AD404D0A2EDD}"/>
          </ac:spMkLst>
        </pc:spChg>
      </pc:sldChg>
      <pc:sldChg chg="addSp delSp modSp mod">
        <pc:chgData name="Arielle Bennett" userId="780bfe48-9b4c-4c7e-a69f-be2f86383656" providerId="ADAL" clId="{226F7E5F-2589-45E5-8009-98D270D278CB}" dt="2025-09-03T17:36:07.347" v="2454" actId="20577"/>
        <pc:sldMkLst>
          <pc:docMk/>
          <pc:sldMk cId="3585034705" sldId="832"/>
        </pc:sldMkLst>
        <pc:graphicFrameChg chg="modGraphic">
          <ac:chgData name="Arielle Bennett" userId="780bfe48-9b4c-4c7e-a69f-be2f86383656" providerId="ADAL" clId="{226F7E5F-2589-45E5-8009-98D270D278CB}" dt="2025-09-03T17:36:07.347" v="2454" actId="20577"/>
          <ac:graphicFrameMkLst>
            <pc:docMk/>
            <pc:sldMk cId="3585034705" sldId="832"/>
            <ac:graphicFrameMk id="5" creationId="{D7EE5359-A288-2CB0-57EA-78881DACAA6A}"/>
          </ac:graphicFrameMkLst>
        </pc:graphicFrameChg>
      </pc:sldChg>
      <pc:sldChg chg="addSp delSp modSp mod">
        <pc:chgData name="Arielle Bennett" userId="780bfe48-9b4c-4c7e-a69f-be2f86383656" providerId="ADAL" clId="{226F7E5F-2589-45E5-8009-98D270D278CB}" dt="2025-09-03T16:47:25.032" v="2341" actId="18131"/>
        <pc:sldMkLst>
          <pc:docMk/>
          <pc:sldMk cId="1473279451" sldId="834"/>
        </pc:sldMkLst>
        <pc:picChg chg="add mod">
          <ac:chgData name="Arielle Bennett" userId="780bfe48-9b4c-4c7e-a69f-be2f86383656" providerId="ADAL" clId="{226F7E5F-2589-45E5-8009-98D270D278CB}" dt="2025-09-03T14:07:14.296" v="1542"/>
          <ac:picMkLst>
            <pc:docMk/>
            <pc:sldMk cId="1473279451" sldId="834"/>
            <ac:picMk id="2" creationId="{23B9F6DC-0488-38DF-3BDE-9B38A2124277}"/>
          </ac:picMkLst>
        </pc:picChg>
        <pc:picChg chg="add mod">
          <ac:chgData name="Arielle Bennett" userId="780bfe48-9b4c-4c7e-a69f-be2f86383656" providerId="ADAL" clId="{226F7E5F-2589-45E5-8009-98D270D278CB}" dt="2025-09-03T14:07:29.126" v="1543"/>
          <ac:picMkLst>
            <pc:docMk/>
            <pc:sldMk cId="1473279451" sldId="834"/>
            <ac:picMk id="15" creationId="{7F79D145-A8EE-F6A0-B23D-6BABD022CA79}"/>
          </ac:picMkLst>
        </pc:picChg>
        <pc:picChg chg="add mod modCrop">
          <ac:chgData name="Arielle Bennett" userId="780bfe48-9b4c-4c7e-a69f-be2f86383656" providerId="ADAL" clId="{226F7E5F-2589-45E5-8009-98D270D278CB}" dt="2025-09-03T14:08:07.799" v="1550" actId="18131"/>
          <ac:picMkLst>
            <pc:docMk/>
            <pc:sldMk cId="1473279451" sldId="834"/>
            <ac:picMk id="17" creationId="{2A59E261-4446-0130-D663-C7BFD179AA85}"/>
          </ac:picMkLst>
        </pc:picChg>
        <pc:picChg chg="add mod modCrop">
          <ac:chgData name="Arielle Bennett" userId="780bfe48-9b4c-4c7e-a69f-be2f86383656" providerId="ADAL" clId="{226F7E5F-2589-45E5-8009-98D270D278CB}" dt="2025-09-03T16:47:25.032" v="2341" actId="18131"/>
          <ac:picMkLst>
            <pc:docMk/>
            <pc:sldMk cId="1473279451" sldId="834"/>
            <ac:picMk id="18" creationId="{B3CAB088-4498-FD34-A788-9473C18CCC75}"/>
          </ac:picMkLst>
        </pc:picChg>
        <pc:picChg chg="add mod">
          <ac:chgData name="Arielle Bennett" userId="780bfe48-9b4c-4c7e-a69f-be2f86383656" providerId="ADAL" clId="{226F7E5F-2589-45E5-8009-98D270D278CB}" dt="2025-09-03T16:46:50.208" v="2336" actId="732"/>
          <ac:picMkLst>
            <pc:docMk/>
            <pc:sldMk cId="1473279451" sldId="834"/>
            <ac:picMk id="1026" creationId="{FE575D55-7E50-6932-2B4A-94E9AEE459FF}"/>
          </ac:picMkLst>
        </pc:picChg>
      </pc:sldChg>
      <pc:sldChg chg="modSp mod">
        <pc:chgData name="Arielle Bennett" userId="780bfe48-9b4c-4c7e-a69f-be2f86383656" providerId="ADAL" clId="{226F7E5F-2589-45E5-8009-98D270D278CB}" dt="2025-09-03T16:24:26.230" v="2161" actId="20577"/>
        <pc:sldMkLst>
          <pc:docMk/>
          <pc:sldMk cId="3754545418" sldId="837"/>
        </pc:sldMkLst>
        <pc:spChg chg="mod">
          <ac:chgData name="Arielle Bennett" userId="780bfe48-9b4c-4c7e-a69f-be2f86383656" providerId="ADAL" clId="{226F7E5F-2589-45E5-8009-98D270D278CB}" dt="2025-09-03T16:24:26.230" v="2161" actId="20577"/>
          <ac:spMkLst>
            <pc:docMk/>
            <pc:sldMk cId="3754545418" sldId="837"/>
            <ac:spMk id="5" creationId="{1E28CB2B-D3C2-2543-9B39-7D0771391CB2}"/>
          </ac:spMkLst>
        </pc:spChg>
      </pc:sldChg>
      <pc:sldChg chg="addSp delSp modSp mod">
        <pc:chgData name="Arielle Bennett" userId="780bfe48-9b4c-4c7e-a69f-be2f86383656" providerId="ADAL" clId="{226F7E5F-2589-45E5-8009-98D270D278CB}" dt="2025-09-03T13:50:00.235" v="1433" actId="1076"/>
        <pc:sldMkLst>
          <pc:docMk/>
          <pc:sldMk cId="2460131122" sldId="839"/>
        </pc:sldMkLst>
        <pc:picChg chg="add mod">
          <ac:chgData name="Arielle Bennett" userId="780bfe48-9b4c-4c7e-a69f-be2f86383656" providerId="ADAL" clId="{226F7E5F-2589-45E5-8009-98D270D278CB}" dt="2025-09-03T13:50:00.235" v="1433" actId="1076"/>
          <ac:picMkLst>
            <pc:docMk/>
            <pc:sldMk cId="2460131122" sldId="839"/>
            <ac:picMk id="7" creationId="{83C77AFB-E83D-6080-6B9E-616E1F0F6180}"/>
          </ac:picMkLst>
        </pc:picChg>
      </pc:sldChg>
      <pc:sldChg chg="modSp mod">
        <pc:chgData name="Arielle Bennett" userId="780bfe48-9b4c-4c7e-a69f-be2f86383656" providerId="ADAL" clId="{226F7E5F-2589-45E5-8009-98D270D278CB}" dt="2025-09-03T12:47:01.008" v="185" actId="20577"/>
        <pc:sldMkLst>
          <pc:docMk/>
          <pc:sldMk cId="4037740197" sldId="840"/>
        </pc:sldMkLst>
        <pc:spChg chg="mod">
          <ac:chgData name="Arielle Bennett" userId="780bfe48-9b4c-4c7e-a69f-be2f86383656" providerId="ADAL" clId="{226F7E5F-2589-45E5-8009-98D270D278CB}" dt="2025-09-03T12:47:01.008" v="185" actId="20577"/>
          <ac:spMkLst>
            <pc:docMk/>
            <pc:sldMk cId="4037740197" sldId="840"/>
            <ac:spMk id="4" creationId="{AC7C903E-1E28-2EB1-0A0E-D2A3B339C658}"/>
          </ac:spMkLst>
        </pc:spChg>
      </pc:sldChg>
      <pc:sldChg chg="modSp mod">
        <pc:chgData name="Arielle Bennett" userId="780bfe48-9b4c-4c7e-a69f-be2f86383656" providerId="ADAL" clId="{226F7E5F-2589-45E5-8009-98D270D278CB}" dt="2025-09-05T08:34:54.146" v="2654" actId="20577"/>
        <pc:sldMkLst>
          <pc:docMk/>
          <pc:sldMk cId="208950206" sldId="841"/>
        </pc:sldMkLst>
        <pc:spChg chg="mod">
          <ac:chgData name="Arielle Bennett" userId="780bfe48-9b4c-4c7e-a69f-be2f86383656" providerId="ADAL" clId="{226F7E5F-2589-45E5-8009-98D270D278CB}" dt="2025-09-05T08:34:54.146" v="2654" actId="20577"/>
          <ac:spMkLst>
            <pc:docMk/>
            <pc:sldMk cId="208950206" sldId="841"/>
            <ac:spMk id="4" creationId="{337EFFEC-9D61-4710-3D9B-CB88CA948D75}"/>
          </ac:spMkLst>
        </pc:spChg>
      </pc:sldChg>
      <pc:sldChg chg="modSp mod">
        <pc:chgData name="Arielle Bennett" userId="780bfe48-9b4c-4c7e-a69f-be2f86383656" providerId="ADAL" clId="{226F7E5F-2589-45E5-8009-98D270D278CB}" dt="2025-09-03T18:06:39.058" v="2569" actId="20577"/>
        <pc:sldMkLst>
          <pc:docMk/>
          <pc:sldMk cId="1464047421" sldId="843"/>
        </pc:sldMkLst>
        <pc:graphicFrameChg chg="modGraphic">
          <ac:chgData name="Arielle Bennett" userId="780bfe48-9b4c-4c7e-a69f-be2f86383656" providerId="ADAL" clId="{226F7E5F-2589-45E5-8009-98D270D278CB}" dt="2025-09-03T18:06:39.058" v="2569" actId="20577"/>
          <ac:graphicFrameMkLst>
            <pc:docMk/>
            <pc:sldMk cId="1464047421" sldId="843"/>
            <ac:graphicFrameMk id="5" creationId="{DD282B22-70AD-068C-D68D-0823CAD5188A}"/>
          </ac:graphicFrameMkLst>
        </pc:graphicFrameChg>
      </pc:sldChg>
      <pc:sldChg chg="modSp mod">
        <pc:chgData name="Arielle Bennett" userId="780bfe48-9b4c-4c7e-a69f-be2f86383656" providerId="ADAL" clId="{226F7E5F-2589-45E5-8009-98D270D278CB}" dt="2025-09-03T18:09:23.576" v="2570" actId="20577"/>
        <pc:sldMkLst>
          <pc:docMk/>
          <pc:sldMk cId="830021137" sldId="844"/>
        </pc:sldMkLst>
        <pc:spChg chg="mod">
          <ac:chgData name="Arielle Bennett" userId="780bfe48-9b4c-4c7e-a69f-be2f86383656" providerId="ADAL" clId="{226F7E5F-2589-45E5-8009-98D270D278CB}" dt="2025-09-03T18:09:23.576" v="2570" actId="20577"/>
          <ac:spMkLst>
            <pc:docMk/>
            <pc:sldMk cId="830021137" sldId="844"/>
            <ac:spMk id="8" creationId="{DC959C17-63AD-77BC-931E-6CF8EE5F3C12}"/>
          </ac:spMkLst>
        </pc:spChg>
      </pc:sldChg>
      <pc:sldChg chg="modSp mod">
        <pc:chgData name="Arielle Bennett" userId="780bfe48-9b4c-4c7e-a69f-be2f86383656" providerId="ADAL" clId="{226F7E5F-2589-45E5-8009-98D270D278CB}" dt="2025-09-04T08:18:55.012" v="2637" actId="20577"/>
        <pc:sldMkLst>
          <pc:docMk/>
          <pc:sldMk cId="3574544220" sldId="845"/>
        </pc:sldMkLst>
        <pc:spChg chg="mod">
          <ac:chgData name="Arielle Bennett" userId="780bfe48-9b4c-4c7e-a69f-be2f86383656" providerId="ADAL" clId="{226F7E5F-2589-45E5-8009-98D270D278CB}" dt="2025-09-04T08:18:55.012" v="2637" actId="20577"/>
          <ac:spMkLst>
            <pc:docMk/>
            <pc:sldMk cId="3574544220" sldId="845"/>
            <ac:spMk id="4" creationId="{6BEB6E40-E61A-A3F1-F28F-7D56C63465A9}"/>
          </ac:spMkLst>
        </pc:spChg>
      </pc:sldChg>
      <pc:sldChg chg="modSp mod ord modClrScheme chgLayout">
        <pc:chgData name="Arielle Bennett" userId="780bfe48-9b4c-4c7e-a69f-be2f86383656" providerId="ADAL" clId="{226F7E5F-2589-45E5-8009-98D270D278CB}" dt="2025-09-03T14:57:49.350" v="1933"/>
        <pc:sldMkLst>
          <pc:docMk/>
          <pc:sldMk cId="738350873" sldId="846"/>
        </pc:sldMkLst>
        <pc:spChg chg="mod ord">
          <ac:chgData name="Arielle Bennett" userId="780bfe48-9b4c-4c7e-a69f-be2f86383656" providerId="ADAL" clId="{226F7E5F-2589-45E5-8009-98D270D278CB}" dt="2025-09-03T14:05:46.259" v="1523" actId="700"/>
          <ac:spMkLst>
            <pc:docMk/>
            <pc:sldMk cId="738350873" sldId="846"/>
            <ac:spMk id="593" creationId="{8C7511A8-D9FB-B5D0-851B-526DF58A32A1}"/>
          </ac:spMkLst>
        </pc:spChg>
      </pc:sldChg>
      <pc:sldChg chg="addSp delSp modSp mod">
        <pc:chgData name="Arielle Bennett" userId="780bfe48-9b4c-4c7e-a69f-be2f86383656" providerId="ADAL" clId="{226F7E5F-2589-45E5-8009-98D270D278CB}" dt="2025-09-03T17:32:04.886" v="2392"/>
        <pc:sldMkLst>
          <pc:docMk/>
          <pc:sldMk cId="4273104170" sldId="848"/>
        </pc:sldMkLst>
        <pc:spChg chg="add mod">
          <ac:chgData name="Arielle Bennett" userId="780bfe48-9b4c-4c7e-a69f-be2f86383656" providerId="ADAL" clId="{226F7E5F-2589-45E5-8009-98D270D278CB}" dt="2025-09-03T17:32:04.886" v="2392"/>
          <ac:spMkLst>
            <pc:docMk/>
            <pc:sldMk cId="4273104170" sldId="848"/>
            <ac:spMk id="24" creationId="{E666CD99-5E9D-788F-370E-F906FB2C3583}"/>
          </ac:spMkLst>
        </pc:spChg>
        <pc:picChg chg="add mod modCrop">
          <ac:chgData name="Arielle Bennett" userId="780bfe48-9b4c-4c7e-a69f-be2f86383656" providerId="ADAL" clId="{226F7E5F-2589-45E5-8009-98D270D278CB}" dt="2025-09-03T13:38:21.036" v="1291" actId="18131"/>
          <ac:picMkLst>
            <pc:docMk/>
            <pc:sldMk cId="4273104170" sldId="848"/>
            <ac:picMk id="11" creationId="{71EB4A9D-F149-B282-6D8F-F702971B017F}"/>
          </ac:picMkLst>
        </pc:picChg>
        <pc:picChg chg="add mod">
          <ac:chgData name="Arielle Bennett" userId="780bfe48-9b4c-4c7e-a69f-be2f86383656" providerId="ADAL" clId="{226F7E5F-2589-45E5-8009-98D270D278CB}" dt="2025-09-03T13:46:33.711" v="1404" actId="931"/>
          <ac:picMkLst>
            <pc:docMk/>
            <pc:sldMk cId="4273104170" sldId="848"/>
            <ac:picMk id="19" creationId="{C931B33D-DDF0-1782-254A-7C143F12035F}"/>
          </ac:picMkLst>
        </pc:picChg>
        <pc:picChg chg="add mod">
          <ac:chgData name="Arielle Bennett" userId="780bfe48-9b4c-4c7e-a69f-be2f86383656" providerId="ADAL" clId="{226F7E5F-2589-45E5-8009-98D270D278CB}" dt="2025-09-03T13:47:41.497" v="1406" actId="931"/>
          <ac:picMkLst>
            <pc:docMk/>
            <pc:sldMk cId="4273104170" sldId="848"/>
            <ac:picMk id="23" creationId="{0F98E95F-E26D-A02B-0A3F-1F064FDA0C87}"/>
          </ac:picMkLst>
        </pc:picChg>
      </pc:sldChg>
      <pc:sldChg chg="addSp modSp mod">
        <pc:chgData name="Arielle Bennett" userId="780bfe48-9b4c-4c7e-a69f-be2f86383656" providerId="ADAL" clId="{226F7E5F-2589-45E5-8009-98D270D278CB}" dt="2025-09-03T16:43:50.117" v="2332" actId="13822"/>
        <pc:sldMkLst>
          <pc:docMk/>
          <pc:sldMk cId="1396649220" sldId="2147473340"/>
        </pc:sldMkLst>
        <pc:spChg chg="add mod">
          <ac:chgData name="Arielle Bennett" userId="780bfe48-9b4c-4c7e-a69f-be2f86383656" providerId="ADAL" clId="{226F7E5F-2589-45E5-8009-98D270D278CB}" dt="2025-09-03T16:43:50.117" v="2332" actId="13822"/>
          <ac:spMkLst>
            <pc:docMk/>
            <pc:sldMk cId="1396649220" sldId="2147473340"/>
            <ac:spMk id="4" creationId="{7AE4F882-ABBF-0E1F-7F6E-30941E305E0F}"/>
          </ac:spMkLst>
        </pc:spChg>
      </pc:sldChg>
      <pc:sldChg chg="addSp modSp mod">
        <pc:chgData name="Arielle Bennett" userId="780bfe48-9b4c-4c7e-a69f-be2f86383656" providerId="ADAL" clId="{226F7E5F-2589-45E5-8009-98D270D278CB}" dt="2025-09-03T13:48:02.939" v="1409" actId="1076"/>
        <pc:sldMkLst>
          <pc:docMk/>
          <pc:sldMk cId="800634377" sldId="2147473341"/>
        </pc:sldMkLst>
        <pc:picChg chg="add mod">
          <ac:chgData name="Arielle Bennett" userId="780bfe48-9b4c-4c7e-a69f-be2f86383656" providerId="ADAL" clId="{226F7E5F-2589-45E5-8009-98D270D278CB}" dt="2025-09-03T13:48:02.939" v="1409" actId="1076"/>
          <ac:picMkLst>
            <pc:docMk/>
            <pc:sldMk cId="800634377" sldId="2147473341"/>
            <ac:picMk id="4" creationId="{B213FD90-6853-7973-5408-A323AE9984F3}"/>
          </ac:picMkLst>
        </pc:picChg>
      </pc:sldChg>
      <pc:sldChg chg="addSp modSp">
        <pc:chgData name="Arielle Bennett" userId="780bfe48-9b4c-4c7e-a69f-be2f86383656" providerId="ADAL" clId="{226F7E5F-2589-45E5-8009-98D270D278CB}" dt="2025-09-03T13:48:06.460" v="1410"/>
        <pc:sldMkLst>
          <pc:docMk/>
          <pc:sldMk cId="2089324232" sldId="2147473342"/>
        </pc:sldMkLst>
        <pc:picChg chg="add mod">
          <ac:chgData name="Arielle Bennett" userId="780bfe48-9b4c-4c7e-a69f-be2f86383656" providerId="ADAL" clId="{226F7E5F-2589-45E5-8009-98D270D278CB}" dt="2025-09-03T13:48:06.460" v="1410"/>
          <ac:picMkLst>
            <pc:docMk/>
            <pc:sldMk cId="2089324232" sldId="2147473342"/>
            <ac:picMk id="3" creationId="{A9B82966-CA5C-9BF9-A9BB-494F7FD60C12}"/>
          </ac:picMkLst>
        </pc:picChg>
      </pc:sldChg>
      <pc:sldChg chg="modSp mod">
        <pc:chgData name="Arielle Bennett" userId="780bfe48-9b4c-4c7e-a69f-be2f86383656" providerId="ADAL" clId="{226F7E5F-2589-45E5-8009-98D270D278CB}" dt="2025-09-03T17:52:44.897" v="2523" actId="207"/>
        <pc:sldMkLst>
          <pc:docMk/>
          <pc:sldMk cId="209656834" sldId="2147473343"/>
        </pc:sldMkLst>
        <pc:spChg chg="mod">
          <ac:chgData name="Arielle Bennett" userId="780bfe48-9b4c-4c7e-a69f-be2f86383656" providerId="ADAL" clId="{226F7E5F-2589-45E5-8009-98D270D278CB}" dt="2025-09-03T14:58:36.278" v="1964" actId="113"/>
          <ac:spMkLst>
            <pc:docMk/>
            <pc:sldMk cId="209656834" sldId="2147473343"/>
            <ac:spMk id="2" creationId="{83DBFADC-EAFF-C2A6-081E-6C0C9622AB2F}"/>
          </ac:spMkLst>
        </pc:spChg>
        <pc:spChg chg="mod">
          <ac:chgData name="Arielle Bennett" userId="780bfe48-9b4c-4c7e-a69f-be2f86383656" providerId="ADAL" clId="{226F7E5F-2589-45E5-8009-98D270D278CB}" dt="2025-09-03T17:52:44.897" v="2523" actId="207"/>
          <ac:spMkLst>
            <pc:docMk/>
            <pc:sldMk cId="209656834" sldId="2147473343"/>
            <ac:spMk id="3" creationId="{DC91ADA3-5C3D-21D7-2763-44FFE0F5CB41}"/>
          </ac:spMkLst>
        </pc:spChg>
        <pc:spChg chg="mod">
          <ac:chgData name="Arielle Bennett" userId="780bfe48-9b4c-4c7e-a69f-be2f86383656" providerId="ADAL" clId="{226F7E5F-2589-45E5-8009-98D270D278CB}" dt="2025-09-03T12:48:38.744" v="195" actId="20577"/>
          <ac:spMkLst>
            <pc:docMk/>
            <pc:sldMk cId="209656834" sldId="2147473343"/>
            <ac:spMk id="4" creationId="{43066F17-9174-AA58-6378-26FD7C3868C4}"/>
          </ac:spMkLst>
        </pc:spChg>
      </pc:sldChg>
      <pc:sldChg chg="add del">
        <pc:chgData name="Arielle Bennett" userId="780bfe48-9b4c-4c7e-a69f-be2f86383656" providerId="ADAL" clId="{226F7E5F-2589-45E5-8009-98D270D278CB}" dt="2025-09-03T13:48:19.794" v="1411" actId="47"/>
        <pc:sldMkLst>
          <pc:docMk/>
          <pc:sldMk cId="4194182986" sldId="2147473344"/>
        </pc:sldMkLst>
      </pc:sldChg>
      <pc:sldChg chg="addSp modSp new mod">
        <pc:chgData name="Arielle Bennett" userId="780bfe48-9b4c-4c7e-a69f-be2f86383656" providerId="ADAL" clId="{226F7E5F-2589-45E5-8009-98D270D278CB}" dt="2025-09-03T15:09:18.266" v="1971" actId="14100"/>
        <pc:sldMkLst>
          <pc:docMk/>
          <pc:sldMk cId="3146964183" sldId="2147473345"/>
        </pc:sldMkLst>
        <pc:spChg chg="mod">
          <ac:chgData name="Arielle Bennett" userId="780bfe48-9b4c-4c7e-a69f-be2f86383656" providerId="ADAL" clId="{226F7E5F-2589-45E5-8009-98D270D278CB}" dt="2025-09-03T13:02:28.385" v="220" actId="20577"/>
          <ac:spMkLst>
            <pc:docMk/>
            <pc:sldMk cId="3146964183" sldId="2147473345"/>
            <ac:spMk id="2" creationId="{07E12C2E-0710-1F6F-9DD8-67F1A7927859}"/>
          </ac:spMkLst>
        </pc:spChg>
        <pc:spChg chg="mod">
          <ac:chgData name="Arielle Bennett" userId="780bfe48-9b4c-4c7e-a69f-be2f86383656" providerId="ADAL" clId="{226F7E5F-2589-45E5-8009-98D270D278CB}" dt="2025-09-03T15:09:12.256" v="1970" actId="14100"/>
          <ac:spMkLst>
            <pc:docMk/>
            <pc:sldMk cId="3146964183" sldId="2147473345"/>
            <ac:spMk id="3" creationId="{A4FD15FF-F946-A37F-286F-A0645D76156C}"/>
          </ac:spMkLst>
        </pc:spChg>
        <pc:picChg chg="add mod modCrop">
          <ac:chgData name="Arielle Bennett" userId="780bfe48-9b4c-4c7e-a69f-be2f86383656" providerId="ADAL" clId="{226F7E5F-2589-45E5-8009-98D270D278CB}" dt="2025-09-03T15:09:18.266" v="1971" actId="14100"/>
          <ac:picMkLst>
            <pc:docMk/>
            <pc:sldMk cId="3146964183" sldId="2147473345"/>
            <ac:picMk id="5" creationId="{AF2415A5-1592-F609-0DE7-9178C6E6FFD5}"/>
          </ac:picMkLst>
        </pc:picChg>
      </pc:sldChg>
      <pc:sldChg chg="modSp add mod">
        <pc:chgData name="Arielle Bennett" userId="780bfe48-9b4c-4c7e-a69f-be2f86383656" providerId="ADAL" clId="{226F7E5F-2589-45E5-8009-98D270D278CB}" dt="2025-09-03T13:07:56.620" v="763" actId="113"/>
        <pc:sldMkLst>
          <pc:docMk/>
          <pc:sldMk cId="576552155" sldId="2147473346"/>
        </pc:sldMkLst>
        <pc:spChg chg="mod">
          <ac:chgData name="Arielle Bennett" userId="780bfe48-9b4c-4c7e-a69f-be2f86383656" providerId="ADAL" clId="{226F7E5F-2589-45E5-8009-98D270D278CB}" dt="2025-09-03T13:03:39.939" v="353" actId="20577"/>
          <ac:spMkLst>
            <pc:docMk/>
            <pc:sldMk cId="576552155" sldId="2147473346"/>
            <ac:spMk id="2" creationId="{A067EF51-227C-6DAF-B8F8-2E9D9E1732CC}"/>
          </ac:spMkLst>
        </pc:spChg>
        <pc:spChg chg="mod">
          <ac:chgData name="Arielle Bennett" userId="780bfe48-9b4c-4c7e-a69f-be2f86383656" providerId="ADAL" clId="{226F7E5F-2589-45E5-8009-98D270D278CB}" dt="2025-09-03T13:07:56.620" v="763" actId="113"/>
          <ac:spMkLst>
            <pc:docMk/>
            <pc:sldMk cId="576552155" sldId="2147473346"/>
            <ac:spMk id="3" creationId="{A40DF62B-7739-1400-78FD-4E67243A6E67}"/>
          </ac:spMkLst>
        </pc:spChg>
      </pc:sldChg>
      <pc:sldChg chg="modSp add mod">
        <pc:chgData name="Arielle Bennett" userId="780bfe48-9b4c-4c7e-a69f-be2f86383656" providerId="ADAL" clId="{226F7E5F-2589-45E5-8009-98D270D278CB}" dt="2025-09-03T13:08:12.072" v="764" actId="113"/>
        <pc:sldMkLst>
          <pc:docMk/>
          <pc:sldMk cId="3107282512" sldId="2147473347"/>
        </pc:sldMkLst>
        <pc:spChg chg="mod">
          <ac:chgData name="Arielle Bennett" userId="780bfe48-9b4c-4c7e-a69f-be2f86383656" providerId="ADAL" clId="{226F7E5F-2589-45E5-8009-98D270D278CB}" dt="2025-09-03T13:04:45.379" v="421" actId="20577"/>
          <ac:spMkLst>
            <pc:docMk/>
            <pc:sldMk cId="3107282512" sldId="2147473347"/>
            <ac:spMk id="2" creationId="{35D2EB2B-3901-99B1-16F8-E261CABB76CA}"/>
          </ac:spMkLst>
        </pc:spChg>
        <pc:spChg chg="mod">
          <ac:chgData name="Arielle Bennett" userId="780bfe48-9b4c-4c7e-a69f-be2f86383656" providerId="ADAL" clId="{226F7E5F-2589-45E5-8009-98D270D278CB}" dt="2025-09-03T13:08:12.072" v="764" actId="113"/>
          <ac:spMkLst>
            <pc:docMk/>
            <pc:sldMk cId="3107282512" sldId="2147473347"/>
            <ac:spMk id="3" creationId="{DF4A044E-7901-5A5C-88BB-21BC05FFE8C4}"/>
          </ac:spMkLst>
        </pc:spChg>
      </pc:sldChg>
      <pc:sldChg chg="addSp delSp modSp new mod">
        <pc:chgData name="Arielle Bennett" userId="780bfe48-9b4c-4c7e-a69f-be2f86383656" providerId="ADAL" clId="{226F7E5F-2589-45E5-8009-98D270D278CB}" dt="2025-09-03T13:49:15.364" v="1425" actId="27636"/>
        <pc:sldMkLst>
          <pc:docMk/>
          <pc:sldMk cId="390795761" sldId="2147473348"/>
        </pc:sldMkLst>
        <pc:spChg chg="mod">
          <ac:chgData name="Arielle Bennett" userId="780bfe48-9b4c-4c7e-a69f-be2f86383656" providerId="ADAL" clId="{226F7E5F-2589-45E5-8009-98D270D278CB}" dt="2025-09-03T13:09:09.140" v="825" actId="20577"/>
          <ac:spMkLst>
            <pc:docMk/>
            <pc:sldMk cId="390795761" sldId="2147473348"/>
            <ac:spMk id="2" creationId="{918EF673-B499-6AEA-C50C-3C819789AB5F}"/>
          </ac:spMkLst>
        </pc:spChg>
        <pc:spChg chg="mod">
          <ac:chgData name="Arielle Bennett" userId="780bfe48-9b4c-4c7e-a69f-be2f86383656" providerId="ADAL" clId="{226F7E5F-2589-45E5-8009-98D270D278CB}" dt="2025-09-03T13:49:15.364" v="1425" actId="27636"/>
          <ac:spMkLst>
            <pc:docMk/>
            <pc:sldMk cId="390795761" sldId="2147473348"/>
            <ac:spMk id="3" creationId="{0F83525F-BDB4-08ED-E1E3-6C7057C86A82}"/>
          </ac:spMkLst>
        </pc:spChg>
        <pc:picChg chg="add mod modCrop">
          <ac:chgData name="Arielle Bennett" userId="780bfe48-9b4c-4c7e-a69f-be2f86383656" providerId="ADAL" clId="{226F7E5F-2589-45E5-8009-98D270D278CB}" dt="2025-09-03T13:49:12.237" v="1423" actId="1076"/>
          <ac:picMkLst>
            <pc:docMk/>
            <pc:sldMk cId="390795761" sldId="2147473348"/>
            <ac:picMk id="7" creationId="{126960C3-5922-7C33-EA1A-A84480A95631}"/>
          </ac:picMkLst>
        </pc:picChg>
      </pc:sldChg>
      <pc:sldChg chg="addSp delSp modSp add mod">
        <pc:chgData name="Arielle Bennett" userId="780bfe48-9b4c-4c7e-a69f-be2f86383656" providerId="ADAL" clId="{226F7E5F-2589-45E5-8009-98D270D278CB}" dt="2025-09-03T13:40:18.275" v="1397" actId="1036"/>
        <pc:sldMkLst>
          <pc:docMk/>
          <pc:sldMk cId="2994989444" sldId="2147473349"/>
        </pc:sldMkLst>
        <pc:graphicFrameChg chg="add mod modGraphic">
          <ac:chgData name="Arielle Bennett" userId="780bfe48-9b4c-4c7e-a69f-be2f86383656" providerId="ADAL" clId="{226F7E5F-2589-45E5-8009-98D270D278CB}" dt="2025-09-03T13:40:18.275" v="1397" actId="1036"/>
          <ac:graphicFrameMkLst>
            <pc:docMk/>
            <pc:sldMk cId="2994989444" sldId="2147473349"/>
            <ac:graphicFrameMk id="8" creationId="{327160B4-97D7-9A63-A471-E8B36A16FAE6}"/>
          </ac:graphicFrameMkLst>
        </pc:graphicFrameChg>
        <pc:picChg chg="add mod">
          <ac:chgData name="Arielle Bennett" userId="780bfe48-9b4c-4c7e-a69f-be2f86383656" providerId="ADAL" clId="{226F7E5F-2589-45E5-8009-98D270D278CB}" dt="2025-09-03T13:39:08.746" v="1301" actId="1076"/>
          <ac:picMkLst>
            <pc:docMk/>
            <pc:sldMk cId="2994989444" sldId="2147473349"/>
            <ac:picMk id="7" creationId="{13689F3A-D818-8185-9086-E740C04F6ED5}"/>
          </ac:picMkLst>
        </pc:picChg>
      </pc:sldChg>
      <pc:sldChg chg="addSp delSp modSp add mod">
        <pc:chgData name="Arielle Bennett" userId="780bfe48-9b4c-4c7e-a69f-be2f86383656" providerId="ADAL" clId="{226F7E5F-2589-45E5-8009-98D270D278CB}" dt="2025-09-05T16:23:20.131" v="2684" actId="478"/>
        <pc:sldMkLst>
          <pc:docMk/>
          <pc:sldMk cId="3745209087" sldId="2147473350"/>
        </pc:sldMkLst>
        <pc:spChg chg="mod">
          <ac:chgData name="Arielle Bennett" userId="780bfe48-9b4c-4c7e-a69f-be2f86383656" providerId="ADAL" clId="{226F7E5F-2589-45E5-8009-98D270D278CB}" dt="2025-09-04T08:09:53.203" v="2614" actId="20577"/>
          <ac:spMkLst>
            <pc:docMk/>
            <pc:sldMk cId="3745209087" sldId="2147473350"/>
            <ac:spMk id="3" creationId="{84D96B81-4D38-6370-951F-34BA7B9670F4}"/>
          </ac:spMkLst>
        </pc:spChg>
        <pc:spChg chg="add del mod">
          <ac:chgData name="Arielle Bennett" userId="780bfe48-9b4c-4c7e-a69f-be2f86383656" providerId="ADAL" clId="{226F7E5F-2589-45E5-8009-98D270D278CB}" dt="2025-09-05T16:23:20.131" v="2684" actId="478"/>
          <ac:spMkLst>
            <pc:docMk/>
            <pc:sldMk cId="3745209087" sldId="2147473350"/>
            <ac:spMk id="4" creationId="{4A0D2E8E-9A81-6BC2-E7D3-005693DDAC96}"/>
          </ac:spMkLst>
        </pc:spChg>
      </pc:sldChg>
      <pc:sldChg chg="addSp delSp modSp new mod modClrScheme chgLayout">
        <pc:chgData name="Arielle Bennett" userId="780bfe48-9b4c-4c7e-a69f-be2f86383656" providerId="ADAL" clId="{226F7E5F-2589-45E5-8009-98D270D278CB}" dt="2025-09-05T16:23:28.125" v="2687" actId="27636"/>
        <pc:sldMkLst>
          <pc:docMk/>
          <pc:sldMk cId="1722916287" sldId="2147473351"/>
        </pc:sldMkLst>
        <pc:spChg chg="add mod ord">
          <ac:chgData name="Arielle Bennett" userId="780bfe48-9b4c-4c7e-a69f-be2f86383656" providerId="ADAL" clId="{226F7E5F-2589-45E5-8009-98D270D278CB}" dt="2025-09-05T16:23:28.125" v="2687" actId="27636"/>
          <ac:spMkLst>
            <pc:docMk/>
            <pc:sldMk cId="1722916287" sldId="2147473351"/>
            <ac:spMk id="5" creationId="{88410CFA-6A26-9D25-B26D-9E72F4043CEF}"/>
          </ac:spMkLst>
        </pc:spChg>
        <pc:spChg chg="add mod ord">
          <ac:chgData name="Arielle Bennett" userId="780bfe48-9b4c-4c7e-a69f-be2f86383656" providerId="ADAL" clId="{226F7E5F-2589-45E5-8009-98D270D278CB}" dt="2025-09-03T17:45:07.907" v="2479" actId="20577"/>
          <ac:spMkLst>
            <pc:docMk/>
            <pc:sldMk cId="1722916287" sldId="2147473351"/>
            <ac:spMk id="6" creationId="{6015BC3E-2856-9404-F1C3-04931CC8CD7A}"/>
          </ac:spMkLst>
        </pc:spChg>
        <pc:spChg chg="add del mod">
          <ac:chgData name="Arielle Bennett" userId="780bfe48-9b4c-4c7e-a69f-be2f86383656" providerId="ADAL" clId="{226F7E5F-2589-45E5-8009-98D270D278CB}" dt="2025-09-05T16:23:24.158" v="2685" actId="478"/>
          <ac:spMkLst>
            <pc:docMk/>
            <pc:sldMk cId="1722916287" sldId="2147473351"/>
            <ac:spMk id="8" creationId="{E2AB6C5A-EE17-3896-E905-B8A7641C4829}"/>
          </ac:spMkLst>
        </pc:spChg>
        <pc:picChg chg="add mod">
          <ac:chgData name="Arielle Bennett" userId="780bfe48-9b4c-4c7e-a69f-be2f86383656" providerId="ADAL" clId="{226F7E5F-2589-45E5-8009-98D270D278CB}" dt="2025-09-03T14:14:40.360" v="1645" actId="14100"/>
          <ac:picMkLst>
            <pc:docMk/>
            <pc:sldMk cId="1722916287" sldId="2147473351"/>
            <ac:picMk id="7" creationId="{2B7040B7-36CD-3C46-BF3C-A45E405B21D6}"/>
          </ac:picMkLst>
        </pc:picChg>
      </pc:sldChg>
      <pc:sldChg chg="addSp delSp new del mod">
        <pc:chgData name="Arielle Bennett" userId="780bfe48-9b4c-4c7e-a69f-be2f86383656" providerId="ADAL" clId="{226F7E5F-2589-45E5-8009-98D270D278CB}" dt="2025-09-03T14:02:15.717" v="1495" actId="47"/>
        <pc:sldMkLst>
          <pc:docMk/>
          <pc:sldMk cId="988111369" sldId="2147473352"/>
        </pc:sldMkLst>
      </pc:sldChg>
      <pc:sldChg chg="addSp delSp modSp new mod modClrScheme chgLayout">
        <pc:chgData name="Arielle Bennett" userId="780bfe48-9b4c-4c7e-a69f-be2f86383656" providerId="ADAL" clId="{226F7E5F-2589-45E5-8009-98D270D278CB}" dt="2025-09-03T17:39:53.751" v="2467"/>
        <pc:sldMkLst>
          <pc:docMk/>
          <pc:sldMk cId="1230093090" sldId="2147473352"/>
        </pc:sldMkLst>
        <pc:spChg chg="mod ord">
          <ac:chgData name="Arielle Bennett" userId="780bfe48-9b4c-4c7e-a69f-be2f86383656" providerId="ADAL" clId="{226F7E5F-2589-45E5-8009-98D270D278CB}" dt="2025-09-03T14:47:42.864" v="1925"/>
          <ac:spMkLst>
            <pc:docMk/>
            <pc:sldMk cId="1230093090" sldId="2147473352"/>
            <ac:spMk id="2" creationId="{32CC0BD4-87E9-597E-7734-6FA04495EE0C}"/>
          </ac:spMkLst>
        </pc:spChg>
        <pc:spChg chg="mod ord">
          <ac:chgData name="Arielle Bennett" userId="780bfe48-9b4c-4c7e-a69f-be2f86383656" providerId="ADAL" clId="{226F7E5F-2589-45E5-8009-98D270D278CB}" dt="2025-09-03T14:44:13.311" v="1859" actId="122"/>
          <ac:spMkLst>
            <pc:docMk/>
            <pc:sldMk cId="1230093090" sldId="2147473352"/>
            <ac:spMk id="3" creationId="{AB98B7FE-D4A7-F308-BBD6-9AC21B0B3B70}"/>
          </ac:spMkLst>
        </pc:spChg>
        <pc:spChg chg="add mod ord">
          <ac:chgData name="Arielle Bennett" userId="780bfe48-9b4c-4c7e-a69f-be2f86383656" providerId="ADAL" clId="{226F7E5F-2589-45E5-8009-98D270D278CB}" dt="2025-09-03T14:43:59.649" v="1852" actId="20577"/>
          <ac:spMkLst>
            <pc:docMk/>
            <pc:sldMk cId="1230093090" sldId="2147473352"/>
            <ac:spMk id="7" creationId="{035BCE96-DEAD-D5F2-A987-C6D5DD42B299}"/>
          </ac:spMkLst>
        </pc:spChg>
        <pc:spChg chg="add mod">
          <ac:chgData name="Arielle Bennett" userId="780bfe48-9b4c-4c7e-a69f-be2f86383656" providerId="ADAL" clId="{226F7E5F-2589-45E5-8009-98D270D278CB}" dt="2025-09-03T15:13:28.727" v="2008" actId="20577"/>
          <ac:spMkLst>
            <pc:docMk/>
            <pc:sldMk cId="1230093090" sldId="2147473352"/>
            <ac:spMk id="8" creationId="{AEDE9E5F-FDEE-5FDC-77DC-372A9AEA7CA7}"/>
          </ac:spMkLst>
        </pc:spChg>
        <pc:picChg chg="add mod">
          <ac:chgData name="Arielle Bennett" userId="780bfe48-9b4c-4c7e-a69f-be2f86383656" providerId="ADAL" clId="{226F7E5F-2589-45E5-8009-98D270D278CB}" dt="2025-09-03T17:36:44.576" v="2455"/>
          <ac:picMkLst>
            <pc:docMk/>
            <pc:sldMk cId="1230093090" sldId="2147473352"/>
            <ac:picMk id="5122" creationId="{4863E95E-049C-CE6B-92A3-9086E0D7DCFE}"/>
          </ac:picMkLst>
        </pc:picChg>
        <pc:picChg chg="add mod">
          <ac:chgData name="Arielle Bennett" userId="780bfe48-9b4c-4c7e-a69f-be2f86383656" providerId="ADAL" clId="{226F7E5F-2589-45E5-8009-98D270D278CB}" dt="2025-09-03T17:37:02.963" v="2456"/>
          <ac:picMkLst>
            <pc:docMk/>
            <pc:sldMk cId="1230093090" sldId="2147473352"/>
            <ac:picMk id="5124" creationId="{4E287406-1F40-8664-1CEB-9679705731EA}"/>
          </ac:picMkLst>
        </pc:picChg>
        <pc:picChg chg="add mod">
          <ac:chgData name="Arielle Bennett" userId="780bfe48-9b4c-4c7e-a69f-be2f86383656" providerId="ADAL" clId="{226F7E5F-2589-45E5-8009-98D270D278CB}" dt="2025-09-03T17:39:53.751" v="2467"/>
          <ac:picMkLst>
            <pc:docMk/>
            <pc:sldMk cId="1230093090" sldId="2147473352"/>
            <ac:picMk id="5136" creationId="{4F008EB9-8A8D-051B-798A-23269ADCB785}"/>
          </ac:picMkLst>
        </pc:picChg>
      </pc:sldChg>
      <pc:sldChg chg="modSp add mod">
        <pc:chgData name="Arielle Bennett" userId="780bfe48-9b4c-4c7e-a69f-be2f86383656" providerId="ADAL" clId="{226F7E5F-2589-45E5-8009-98D270D278CB}" dt="2025-09-03T14:58:30.258" v="1963" actId="20577"/>
        <pc:sldMkLst>
          <pc:docMk/>
          <pc:sldMk cId="0" sldId="2147473353"/>
        </pc:sldMkLst>
        <pc:spChg chg="mod">
          <ac:chgData name="Arielle Bennett" userId="780bfe48-9b4c-4c7e-a69f-be2f86383656" providerId="ADAL" clId="{226F7E5F-2589-45E5-8009-98D270D278CB}" dt="2025-09-03T14:58:30.258" v="1963" actId="20577"/>
          <ac:spMkLst>
            <pc:docMk/>
            <pc:sldMk cId="0" sldId="2147473353"/>
            <ac:spMk id="896" creationId="{00000000-0000-0000-0000-000000000000}"/>
          </ac:spMkLst>
        </pc:spChg>
      </pc:sldChg>
      <pc:sldChg chg="addSp modSp add del mod">
        <pc:chgData name="Arielle Bennett" userId="780bfe48-9b4c-4c7e-a69f-be2f86383656" providerId="ADAL" clId="{226F7E5F-2589-45E5-8009-98D270D278CB}" dt="2025-09-05T16:00:30.939" v="2655" actId="47"/>
        <pc:sldMkLst>
          <pc:docMk/>
          <pc:sldMk cId="2392207282" sldId="2147473354"/>
        </pc:sldMkLst>
      </pc:sldChg>
    </pc:docChg>
  </pc:docChgLst>
  <pc:docChgLst>
    <pc:chgData name="Léllé Demertzi" userId="S::mdemertzi@turing.ac.uk::df9df12a-295e-40bf-9071-41fa9c1ccb77" providerId="AD" clId="Web-{F22A2EC4-3308-4D0F-6951-968AE4C3C135}"/>
    <pc:docChg chg="addSld delSld modSld modSection">
      <pc:chgData name="Léllé Demertzi" userId="S::mdemertzi@turing.ac.uk::df9df12a-295e-40bf-9071-41fa9c1ccb77" providerId="AD" clId="Web-{F22A2EC4-3308-4D0F-6951-968AE4C3C135}" dt="2025-09-03T22:09:41.307" v="748" actId="20577"/>
      <pc:docMkLst>
        <pc:docMk/>
      </pc:docMkLst>
      <pc:sldChg chg="delSp modSp">
        <pc:chgData name="Léllé Demertzi" userId="S::mdemertzi@turing.ac.uk::df9df12a-295e-40bf-9071-41fa9c1ccb77" providerId="AD" clId="Web-{F22A2EC4-3308-4D0F-6951-968AE4C3C135}" dt="2025-09-03T18:40:14.509" v="460" actId="1076"/>
        <pc:sldMkLst>
          <pc:docMk/>
          <pc:sldMk cId="0" sldId="260"/>
        </pc:sldMkLst>
        <pc:spChg chg="topLvl">
          <ac:chgData name="Léllé Demertzi" userId="S::mdemertzi@turing.ac.uk::df9df12a-295e-40bf-9071-41fa9c1ccb77" providerId="AD" clId="Web-{F22A2EC4-3308-4D0F-6951-968AE4C3C135}" dt="2025-09-03T18:39:55.805" v="457"/>
          <ac:spMkLst>
            <pc:docMk/>
            <pc:sldMk cId="0" sldId="260"/>
            <ac:spMk id="754" creationId="{00000000-0000-0000-0000-000000000000}"/>
          </ac:spMkLst>
        </pc:spChg>
        <pc:spChg chg="topLvl">
          <ac:chgData name="Léllé Demertzi" userId="S::mdemertzi@turing.ac.uk::df9df12a-295e-40bf-9071-41fa9c1ccb77" providerId="AD" clId="Web-{F22A2EC4-3308-4D0F-6951-968AE4C3C135}" dt="2025-09-03T18:39:55.805" v="457"/>
          <ac:spMkLst>
            <pc:docMk/>
            <pc:sldMk cId="0" sldId="260"/>
            <ac:spMk id="755" creationId="{00000000-0000-0000-0000-000000000000}"/>
          </ac:spMkLst>
        </pc:spChg>
        <pc:spChg chg="topLvl">
          <ac:chgData name="Léllé Demertzi" userId="S::mdemertzi@turing.ac.uk::df9df12a-295e-40bf-9071-41fa9c1ccb77" providerId="AD" clId="Web-{F22A2EC4-3308-4D0F-6951-968AE4C3C135}" dt="2025-09-03T18:39:55.805" v="457"/>
          <ac:spMkLst>
            <pc:docMk/>
            <pc:sldMk cId="0" sldId="260"/>
            <ac:spMk id="756" creationId="{00000000-0000-0000-0000-000000000000}"/>
          </ac:spMkLst>
        </pc:spChg>
        <pc:spChg chg="topLvl">
          <ac:chgData name="Léllé Demertzi" userId="S::mdemertzi@turing.ac.uk::df9df12a-295e-40bf-9071-41fa9c1ccb77" providerId="AD" clId="Web-{F22A2EC4-3308-4D0F-6951-968AE4C3C135}" dt="2025-09-03T18:39:55.805" v="457"/>
          <ac:spMkLst>
            <pc:docMk/>
            <pc:sldMk cId="0" sldId="260"/>
            <ac:spMk id="757" creationId="{00000000-0000-0000-0000-000000000000}"/>
          </ac:spMkLst>
        </pc:spChg>
        <pc:picChg chg="mod">
          <ac:chgData name="Léllé Demertzi" userId="S::mdemertzi@turing.ac.uk::df9df12a-295e-40bf-9071-41fa9c1ccb77" providerId="AD" clId="Web-{F22A2EC4-3308-4D0F-6951-968AE4C3C135}" dt="2025-09-03T17:37:22.293" v="25" actId="1076"/>
          <ac:picMkLst>
            <pc:docMk/>
            <pc:sldMk cId="0" sldId="260"/>
            <ac:picMk id="588" creationId="{00000000-0000-0000-0000-000000000000}"/>
          </ac:picMkLst>
        </pc:picChg>
        <pc:picChg chg="mod">
          <ac:chgData name="Léllé Demertzi" userId="S::mdemertzi@turing.ac.uk::df9df12a-295e-40bf-9071-41fa9c1ccb77" providerId="AD" clId="Web-{F22A2EC4-3308-4D0F-6951-968AE4C3C135}" dt="2025-09-03T18:40:14.509" v="460" actId="1076"/>
          <ac:picMkLst>
            <pc:docMk/>
            <pc:sldMk cId="0" sldId="260"/>
            <ac:picMk id="758" creationId="{00000000-0000-0000-0000-000000000000}"/>
          </ac:picMkLst>
        </pc:picChg>
        <pc:picChg chg="mod">
          <ac:chgData name="Léllé Demertzi" userId="S::mdemertzi@turing.ac.uk::df9df12a-295e-40bf-9071-41fa9c1ccb77" providerId="AD" clId="Web-{F22A2EC4-3308-4D0F-6951-968AE4C3C135}" dt="2025-09-03T17:37:17.652" v="24" actId="1076"/>
          <ac:picMkLst>
            <pc:docMk/>
            <pc:sldMk cId="0" sldId="260"/>
            <ac:picMk id="809" creationId="{00000000-0000-0000-0000-000000000000}"/>
          </ac:picMkLst>
        </pc:picChg>
        <pc:picChg chg="mod modCrop">
          <ac:chgData name="Léllé Demertzi" userId="S::mdemertzi@turing.ac.uk::df9df12a-295e-40bf-9071-41fa9c1ccb77" providerId="AD" clId="Web-{F22A2EC4-3308-4D0F-6951-968AE4C3C135}" dt="2025-09-03T17:37:15.370" v="23" actId="1076"/>
          <ac:picMkLst>
            <pc:docMk/>
            <pc:sldMk cId="0" sldId="260"/>
            <ac:picMk id="819" creationId="{00000000-0000-0000-0000-000000000000}"/>
          </ac:picMkLst>
        </pc:picChg>
      </pc:sldChg>
      <pc:sldChg chg="addSp delSp modSp">
        <pc:chgData name="Léllé Demertzi" userId="S::mdemertzi@turing.ac.uk::df9df12a-295e-40bf-9071-41fa9c1ccb77" providerId="AD" clId="Web-{F22A2EC4-3308-4D0F-6951-968AE4C3C135}" dt="2025-09-03T22:09:41.307" v="748" actId="20577"/>
        <pc:sldMkLst>
          <pc:docMk/>
          <pc:sldMk cId="1473279451" sldId="834"/>
        </pc:sldMkLst>
        <pc:spChg chg="mod">
          <ac:chgData name="Léllé Demertzi" userId="S::mdemertzi@turing.ac.uk::df9df12a-295e-40bf-9071-41fa9c1ccb77" providerId="AD" clId="Web-{F22A2EC4-3308-4D0F-6951-968AE4C3C135}" dt="2025-09-03T22:09:41.307" v="748" actId="20577"/>
          <ac:spMkLst>
            <pc:docMk/>
            <pc:sldMk cId="1473279451" sldId="834"/>
            <ac:spMk id="13" creationId="{E379FC6F-1007-FEA0-1A06-2A92EF55B88B}"/>
          </ac:spMkLst>
        </pc:spChg>
        <pc:picChg chg="mod modCrop">
          <ac:chgData name="Léllé Demertzi" userId="S::mdemertzi@turing.ac.uk::df9df12a-295e-40bf-9071-41fa9c1ccb77" providerId="AD" clId="Web-{F22A2EC4-3308-4D0F-6951-968AE4C3C135}" dt="2025-09-03T17:36:27.599" v="17"/>
          <ac:picMkLst>
            <pc:docMk/>
            <pc:sldMk cId="1473279451" sldId="834"/>
            <ac:picMk id="2" creationId="{23B9F6DC-0488-38DF-3BDE-9B38A2124277}"/>
          </ac:picMkLst>
        </pc:picChg>
        <pc:picChg chg="add mod modCrop">
          <ac:chgData name="Léllé Demertzi" userId="S::mdemertzi@turing.ac.uk::df9df12a-295e-40bf-9071-41fa9c1ccb77" providerId="AD" clId="Web-{F22A2EC4-3308-4D0F-6951-968AE4C3C135}" dt="2025-09-03T17:36:13.769" v="15" actId="1076"/>
          <ac:picMkLst>
            <pc:docMk/>
            <pc:sldMk cId="1473279451" sldId="834"/>
            <ac:picMk id="4" creationId="{B1234B77-5067-28F8-16A0-6B70EB27671C}"/>
          </ac:picMkLst>
        </pc:picChg>
        <pc:picChg chg="mod modCrop">
          <ac:chgData name="Léllé Demertzi" userId="S::mdemertzi@turing.ac.uk::df9df12a-295e-40bf-9071-41fa9c1ccb77" providerId="AD" clId="Web-{F22A2EC4-3308-4D0F-6951-968AE4C3C135}" dt="2025-09-03T17:35:33.012" v="7"/>
          <ac:picMkLst>
            <pc:docMk/>
            <pc:sldMk cId="1473279451" sldId="834"/>
            <ac:picMk id="15" creationId="{7F79D145-A8EE-F6A0-B23D-6BABD022CA79}"/>
          </ac:picMkLst>
        </pc:picChg>
        <pc:picChg chg="mod modCrop">
          <ac:chgData name="Léllé Demertzi" userId="S::mdemertzi@turing.ac.uk::df9df12a-295e-40bf-9071-41fa9c1ccb77" providerId="AD" clId="Web-{F22A2EC4-3308-4D0F-6951-968AE4C3C135}" dt="2025-09-03T17:35:40.591" v="9"/>
          <ac:picMkLst>
            <pc:docMk/>
            <pc:sldMk cId="1473279451" sldId="834"/>
            <ac:picMk id="1026" creationId="{FE575D55-7E50-6932-2B4A-94E9AEE459FF}"/>
          </ac:picMkLst>
        </pc:picChg>
      </pc:sldChg>
      <pc:sldChg chg="addSp delSp modSp">
        <pc:chgData name="Léllé Demertzi" userId="S::mdemertzi@turing.ac.uk::df9df12a-295e-40bf-9071-41fa9c1ccb77" providerId="AD" clId="Web-{F22A2EC4-3308-4D0F-6951-968AE4C3C135}" dt="2025-09-03T18:48:40.106" v="525" actId="1076"/>
        <pc:sldMkLst>
          <pc:docMk/>
          <pc:sldMk cId="738350873" sldId="846"/>
        </pc:sldMkLst>
        <pc:spChg chg="mod topLvl">
          <ac:chgData name="Léllé Demertzi" userId="S::mdemertzi@turing.ac.uk::df9df12a-295e-40bf-9071-41fa9c1ccb77" providerId="AD" clId="Web-{F22A2EC4-3308-4D0F-6951-968AE4C3C135}" dt="2025-09-03T18:41:39.310" v="481"/>
          <ac:spMkLst>
            <pc:docMk/>
            <pc:sldMk cId="738350873" sldId="846"/>
            <ac:spMk id="10" creationId="{0FC38BA5-1D46-3E26-886C-64FF7DA0C7F1}"/>
          </ac:spMkLst>
        </pc:spChg>
        <pc:spChg chg="mod topLvl">
          <ac:chgData name="Léllé Demertzi" userId="S::mdemertzi@turing.ac.uk::df9df12a-295e-40bf-9071-41fa9c1ccb77" providerId="AD" clId="Web-{F22A2EC4-3308-4D0F-6951-968AE4C3C135}" dt="2025-09-03T18:41:39.310" v="481"/>
          <ac:spMkLst>
            <pc:docMk/>
            <pc:sldMk cId="738350873" sldId="846"/>
            <ac:spMk id="11" creationId="{83F53D1F-1985-793E-0329-81BBCF764D9C}"/>
          </ac:spMkLst>
        </pc:spChg>
        <pc:spChg chg="topLvl">
          <ac:chgData name="Léllé Demertzi" userId="S::mdemertzi@turing.ac.uk::df9df12a-295e-40bf-9071-41fa9c1ccb77" providerId="AD" clId="Web-{F22A2EC4-3308-4D0F-6951-968AE4C3C135}" dt="2025-09-03T17:46:30.270" v="178"/>
          <ac:spMkLst>
            <pc:docMk/>
            <pc:sldMk cId="738350873" sldId="846"/>
            <ac:spMk id="12" creationId="{CD9FFED5-9F97-2E7C-8AD2-BB5A6C25DD00}"/>
          </ac:spMkLst>
        </pc:spChg>
        <pc:spChg chg="mod topLvl">
          <ac:chgData name="Léllé Demertzi" userId="S::mdemertzi@turing.ac.uk::df9df12a-295e-40bf-9071-41fa9c1ccb77" providerId="AD" clId="Web-{F22A2EC4-3308-4D0F-6951-968AE4C3C135}" dt="2025-09-03T18:41:39.310" v="481"/>
          <ac:spMkLst>
            <pc:docMk/>
            <pc:sldMk cId="738350873" sldId="846"/>
            <ac:spMk id="13" creationId="{2756F4F3-40A8-2068-4549-470A4DD702A3}"/>
          </ac:spMkLst>
        </pc:spChg>
        <pc:spChg chg="mod topLvl">
          <ac:chgData name="Léllé Demertzi" userId="S::mdemertzi@turing.ac.uk::df9df12a-295e-40bf-9071-41fa9c1ccb77" providerId="AD" clId="Web-{F22A2EC4-3308-4D0F-6951-968AE4C3C135}" dt="2025-09-03T17:48:10.912" v="199" actId="14100"/>
          <ac:spMkLst>
            <pc:docMk/>
            <pc:sldMk cId="738350873" sldId="846"/>
            <ac:spMk id="18" creationId="{03F5C6F1-102F-C098-9EA3-38275C5018E0}"/>
          </ac:spMkLst>
        </pc:spChg>
        <pc:spChg chg="topLvl">
          <ac:chgData name="Léllé Demertzi" userId="S::mdemertzi@turing.ac.uk::df9df12a-295e-40bf-9071-41fa9c1ccb77" providerId="AD" clId="Web-{F22A2EC4-3308-4D0F-6951-968AE4C3C135}" dt="2025-09-03T17:47:24.349" v="187"/>
          <ac:spMkLst>
            <pc:docMk/>
            <pc:sldMk cId="738350873" sldId="846"/>
            <ac:spMk id="19" creationId="{DF213212-7518-1712-93EA-A6080A9DC0B4}"/>
          </ac:spMkLst>
        </pc:spChg>
        <pc:spChg chg="topLvl">
          <ac:chgData name="Léllé Demertzi" userId="S::mdemertzi@turing.ac.uk::df9df12a-295e-40bf-9071-41fa9c1ccb77" providerId="AD" clId="Web-{F22A2EC4-3308-4D0F-6951-968AE4C3C135}" dt="2025-09-03T17:47:24.349" v="187"/>
          <ac:spMkLst>
            <pc:docMk/>
            <pc:sldMk cId="738350873" sldId="846"/>
            <ac:spMk id="20" creationId="{648A3FF2-F32D-A7FC-97AF-830360F85E39}"/>
          </ac:spMkLst>
        </pc:spChg>
        <pc:spChg chg="topLvl">
          <ac:chgData name="Léllé Demertzi" userId="S::mdemertzi@turing.ac.uk::df9df12a-295e-40bf-9071-41fa9c1ccb77" providerId="AD" clId="Web-{F22A2EC4-3308-4D0F-6951-968AE4C3C135}" dt="2025-09-03T17:47:24.349" v="187"/>
          <ac:spMkLst>
            <pc:docMk/>
            <pc:sldMk cId="738350873" sldId="846"/>
            <ac:spMk id="21" creationId="{42F5D6F0-8483-90D1-0BA9-8F53717360A2}"/>
          </ac:spMkLst>
        </pc:spChg>
        <pc:spChg chg="mod topLvl">
          <ac:chgData name="Léllé Demertzi" userId="S::mdemertzi@turing.ac.uk::df9df12a-295e-40bf-9071-41fa9c1ccb77" providerId="AD" clId="Web-{F22A2EC4-3308-4D0F-6951-968AE4C3C135}" dt="2025-09-03T17:48:29.115" v="203" actId="14100"/>
          <ac:spMkLst>
            <pc:docMk/>
            <pc:sldMk cId="738350873" sldId="846"/>
            <ac:spMk id="25" creationId="{A7F9A67A-7C3C-9B16-F75C-D63965DE0B67}"/>
          </ac:spMkLst>
        </pc:spChg>
        <pc:spChg chg="topLvl">
          <ac:chgData name="Léllé Demertzi" userId="S::mdemertzi@turing.ac.uk::df9df12a-295e-40bf-9071-41fa9c1ccb77" providerId="AD" clId="Web-{F22A2EC4-3308-4D0F-6951-968AE4C3C135}" dt="2025-09-03T17:48:19.881" v="202"/>
          <ac:spMkLst>
            <pc:docMk/>
            <pc:sldMk cId="738350873" sldId="846"/>
            <ac:spMk id="26" creationId="{B0A4AB71-B05D-191A-58AF-254F8D3AFAF2}"/>
          </ac:spMkLst>
        </pc:spChg>
        <pc:spChg chg="topLvl">
          <ac:chgData name="Léllé Demertzi" userId="S::mdemertzi@turing.ac.uk::df9df12a-295e-40bf-9071-41fa9c1ccb77" providerId="AD" clId="Web-{F22A2EC4-3308-4D0F-6951-968AE4C3C135}" dt="2025-09-03T17:48:19.881" v="202"/>
          <ac:spMkLst>
            <pc:docMk/>
            <pc:sldMk cId="738350873" sldId="846"/>
            <ac:spMk id="27" creationId="{DB9C9BC3-63C3-204A-95A1-DFA2DEE7488F}"/>
          </ac:spMkLst>
        </pc:spChg>
        <pc:spChg chg="mod topLvl">
          <ac:chgData name="Léllé Demertzi" userId="S::mdemertzi@turing.ac.uk::df9df12a-295e-40bf-9071-41fa9c1ccb77" providerId="AD" clId="Web-{F22A2EC4-3308-4D0F-6951-968AE4C3C135}" dt="2025-09-03T17:48:19.881" v="202"/>
          <ac:spMkLst>
            <pc:docMk/>
            <pc:sldMk cId="738350873" sldId="846"/>
            <ac:spMk id="28" creationId="{6E7BDCC3-51B4-B4A5-1556-C3B6E49F6A3B}"/>
          </ac:spMkLst>
        </pc:spChg>
        <pc:spChg chg="mod topLvl">
          <ac:chgData name="Léllé Demertzi" userId="S::mdemertzi@turing.ac.uk::df9df12a-295e-40bf-9071-41fa9c1ccb77" providerId="AD" clId="Web-{F22A2EC4-3308-4D0F-6951-968AE4C3C135}" dt="2025-09-03T17:48:51.837" v="207" actId="14100"/>
          <ac:spMkLst>
            <pc:docMk/>
            <pc:sldMk cId="738350873" sldId="846"/>
            <ac:spMk id="32" creationId="{C9ADEE4B-9C1A-1A96-17A0-0DE735B7DDF4}"/>
          </ac:spMkLst>
        </pc:spChg>
        <pc:spChg chg="topLvl">
          <ac:chgData name="Léllé Demertzi" userId="S::mdemertzi@turing.ac.uk::df9df12a-295e-40bf-9071-41fa9c1ccb77" providerId="AD" clId="Web-{F22A2EC4-3308-4D0F-6951-968AE4C3C135}" dt="2025-09-03T17:48:37.179" v="206"/>
          <ac:spMkLst>
            <pc:docMk/>
            <pc:sldMk cId="738350873" sldId="846"/>
            <ac:spMk id="33" creationId="{04187FB8-BD22-AC16-42CD-E22B721945B0}"/>
          </ac:spMkLst>
        </pc:spChg>
        <pc:spChg chg="topLvl">
          <ac:chgData name="Léllé Demertzi" userId="S::mdemertzi@turing.ac.uk::df9df12a-295e-40bf-9071-41fa9c1ccb77" providerId="AD" clId="Web-{F22A2EC4-3308-4D0F-6951-968AE4C3C135}" dt="2025-09-03T17:48:37.179" v="206"/>
          <ac:spMkLst>
            <pc:docMk/>
            <pc:sldMk cId="738350873" sldId="846"/>
            <ac:spMk id="34" creationId="{98989D09-7DA6-3C93-E0EB-0D1D62AFC793}"/>
          </ac:spMkLst>
        </pc:spChg>
        <pc:spChg chg="mod topLvl">
          <ac:chgData name="Léllé Demertzi" userId="S::mdemertzi@turing.ac.uk::df9df12a-295e-40bf-9071-41fa9c1ccb77" providerId="AD" clId="Web-{F22A2EC4-3308-4D0F-6951-968AE4C3C135}" dt="2025-09-03T18:37:18.097" v="439" actId="20577"/>
          <ac:spMkLst>
            <pc:docMk/>
            <pc:sldMk cId="738350873" sldId="846"/>
            <ac:spMk id="35" creationId="{BC7303D2-92A4-B3A4-9280-9A6BE79FABA5}"/>
          </ac:spMkLst>
        </pc:spChg>
        <pc:spChg chg="mod topLvl">
          <ac:chgData name="Léllé Demertzi" userId="S::mdemertzi@turing.ac.uk::df9df12a-295e-40bf-9071-41fa9c1ccb77" providerId="AD" clId="Web-{F22A2EC4-3308-4D0F-6951-968AE4C3C135}" dt="2025-09-03T17:49:23.561" v="209" actId="14100"/>
          <ac:spMkLst>
            <pc:docMk/>
            <pc:sldMk cId="738350873" sldId="846"/>
            <ac:spMk id="39" creationId="{545A8B8B-1860-AF2E-01C0-17DD084CAA56}"/>
          </ac:spMkLst>
        </pc:spChg>
        <pc:spChg chg="topLvl">
          <ac:chgData name="Léllé Demertzi" userId="S::mdemertzi@turing.ac.uk::df9df12a-295e-40bf-9071-41fa9c1ccb77" providerId="AD" clId="Web-{F22A2EC4-3308-4D0F-6951-968AE4C3C135}" dt="2025-09-03T17:48:59.010" v="208"/>
          <ac:spMkLst>
            <pc:docMk/>
            <pc:sldMk cId="738350873" sldId="846"/>
            <ac:spMk id="40" creationId="{CCB42124-E13D-D73B-CB5D-F352F400314F}"/>
          </ac:spMkLst>
        </pc:spChg>
        <pc:spChg chg="topLvl">
          <ac:chgData name="Léllé Demertzi" userId="S::mdemertzi@turing.ac.uk::df9df12a-295e-40bf-9071-41fa9c1ccb77" providerId="AD" clId="Web-{F22A2EC4-3308-4D0F-6951-968AE4C3C135}" dt="2025-09-03T17:48:59.010" v="208"/>
          <ac:spMkLst>
            <pc:docMk/>
            <pc:sldMk cId="738350873" sldId="846"/>
            <ac:spMk id="41" creationId="{9B6C0F2D-2B08-24C9-E1CC-9763843B9C5F}"/>
          </ac:spMkLst>
        </pc:spChg>
        <pc:spChg chg="mod topLvl">
          <ac:chgData name="Léllé Demertzi" userId="S::mdemertzi@turing.ac.uk::df9df12a-295e-40bf-9071-41fa9c1ccb77" providerId="AD" clId="Web-{F22A2EC4-3308-4D0F-6951-968AE4C3C135}" dt="2025-09-03T17:48:59.010" v="208"/>
          <ac:spMkLst>
            <pc:docMk/>
            <pc:sldMk cId="738350873" sldId="846"/>
            <ac:spMk id="42" creationId="{C2052362-C653-423B-4DB1-9AE311AB7DCE}"/>
          </ac:spMkLst>
        </pc:spChg>
        <pc:spChg chg="mod topLvl">
          <ac:chgData name="Léllé Demertzi" userId="S::mdemertzi@turing.ac.uk::df9df12a-295e-40bf-9071-41fa9c1ccb77" providerId="AD" clId="Web-{F22A2EC4-3308-4D0F-6951-968AE4C3C135}" dt="2025-09-03T17:48:02.678" v="197" actId="14100"/>
          <ac:spMkLst>
            <pc:docMk/>
            <pc:sldMk cId="738350873" sldId="846"/>
            <ac:spMk id="45" creationId="{30317360-8578-4986-8579-C8AEFE8D6AFF}"/>
          </ac:spMkLst>
        </pc:spChg>
        <pc:spChg chg="topLvl">
          <ac:chgData name="Léllé Demertzi" userId="S::mdemertzi@turing.ac.uk::df9df12a-295e-40bf-9071-41fa9c1ccb77" providerId="AD" clId="Web-{F22A2EC4-3308-4D0F-6951-968AE4C3C135}" dt="2025-09-03T17:47:28.115" v="188"/>
          <ac:spMkLst>
            <pc:docMk/>
            <pc:sldMk cId="738350873" sldId="846"/>
            <ac:spMk id="46" creationId="{268F5918-795B-6217-2E2C-0CA1EEEC82ED}"/>
          </ac:spMkLst>
        </pc:spChg>
        <pc:spChg chg="topLvl">
          <ac:chgData name="Léllé Demertzi" userId="S::mdemertzi@turing.ac.uk::df9df12a-295e-40bf-9071-41fa9c1ccb77" providerId="AD" clId="Web-{F22A2EC4-3308-4D0F-6951-968AE4C3C135}" dt="2025-09-03T17:47:28.115" v="188"/>
          <ac:spMkLst>
            <pc:docMk/>
            <pc:sldMk cId="738350873" sldId="846"/>
            <ac:spMk id="47" creationId="{9892ED67-64DF-BB3E-0344-AE7912F78362}"/>
          </ac:spMkLst>
        </pc:spChg>
        <pc:spChg chg="mod topLvl">
          <ac:chgData name="Léllé Demertzi" userId="S::mdemertzi@turing.ac.uk::df9df12a-295e-40bf-9071-41fa9c1ccb77" providerId="AD" clId="Web-{F22A2EC4-3308-4D0F-6951-968AE4C3C135}" dt="2025-09-03T17:47:28.115" v="188"/>
          <ac:spMkLst>
            <pc:docMk/>
            <pc:sldMk cId="738350873" sldId="846"/>
            <ac:spMk id="48" creationId="{E81F0593-F0AF-B9C6-996A-4042C9FA0D3F}"/>
          </ac:spMkLst>
        </pc:spChg>
        <pc:spChg chg="add mod ord">
          <ac:chgData name="Léllé Demertzi" userId="S::mdemertzi@turing.ac.uk::df9df12a-295e-40bf-9071-41fa9c1ccb77" providerId="AD" clId="Web-{F22A2EC4-3308-4D0F-6951-968AE4C3C135}" dt="2025-09-03T18:33:31.795" v="410"/>
          <ac:spMkLst>
            <pc:docMk/>
            <pc:sldMk cId="738350873" sldId="846"/>
            <ac:spMk id="584" creationId="{7F55DFF7-0ABF-3A55-5A5E-18BC24404357}"/>
          </ac:spMkLst>
        </pc:spChg>
        <pc:spChg chg="add mod ord">
          <ac:chgData name="Léllé Demertzi" userId="S::mdemertzi@turing.ac.uk::df9df12a-295e-40bf-9071-41fa9c1ccb77" providerId="AD" clId="Web-{F22A2EC4-3308-4D0F-6951-968AE4C3C135}" dt="2025-09-03T18:41:53.014" v="484" actId="1076"/>
          <ac:spMkLst>
            <pc:docMk/>
            <pc:sldMk cId="738350873" sldId="846"/>
            <ac:spMk id="587" creationId="{ED5FBE3D-7DB6-04F9-F0D6-FEA9BF817F25}"/>
          </ac:spMkLst>
        </pc:spChg>
        <pc:spChg chg="add mod">
          <ac:chgData name="Léllé Demertzi" userId="S::mdemertzi@turing.ac.uk::df9df12a-295e-40bf-9071-41fa9c1ccb77" providerId="AD" clId="Web-{F22A2EC4-3308-4D0F-6951-968AE4C3C135}" dt="2025-09-03T18:42:49.328" v="501" actId="1076"/>
          <ac:spMkLst>
            <pc:docMk/>
            <pc:sldMk cId="738350873" sldId="846"/>
            <ac:spMk id="589" creationId="{15D52E09-D0B7-BD75-9A5E-243DAD10CE2C}"/>
          </ac:spMkLst>
        </pc:spChg>
        <pc:spChg chg="add mod">
          <ac:chgData name="Léllé Demertzi" userId="S::mdemertzi@turing.ac.uk::df9df12a-295e-40bf-9071-41fa9c1ccb77" providerId="AD" clId="Web-{F22A2EC4-3308-4D0F-6951-968AE4C3C135}" dt="2025-09-03T18:42:45.172" v="500" actId="1076"/>
          <ac:spMkLst>
            <pc:docMk/>
            <pc:sldMk cId="738350873" sldId="846"/>
            <ac:spMk id="591" creationId="{1D925921-E148-1074-C01C-7F3FB6972F75}"/>
          </ac:spMkLst>
        </pc:spChg>
        <pc:spChg chg="mod">
          <ac:chgData name="Léllé Demertzi" userId="S::mdemertzi@turing.ac.uk::df9df12a-295e-40bf-9071-41fa9c1ccb77" providerId="AD" clId="Web-{F22A2EC4-3308-4D0F-6951-968AE4C3C135}" dt="2025-09-03T18:47:46.320" v="516" actId="14100"/>
          <ac:spMkLst>
            <pc:docMk/>
            <pc:sldMk cId="738350873" sldId="846"/>
            <ac:spMk id="593" creationId="{8C7511A8-D9FB-B5D0-851B-526DF58A32A1}"/>
          </ac:spMkLst>
        </pc:spChg>
        <pc:spChg chg="add mod">
          <ac:chgData name="Léllé Demertzi" userId="S::mdemertzi@turing.ac.uk::df9df12a-295e-40bf-9071-41fa9c1ccb77" providerId="AD" clId="Web-{F22A2EC4-3308-4D0F-6951-968AE4C3C135}" dt="2025-09-03T18:42:42.265" v="499" actId="1076"/>
          <ac:spMkLst>
            <pc:docMk/>
            <pc:sldMk cId="738350873" sldId="846"/>
            <ac:spMk id="594" creationId="{71180B62-464A-BCDF-9F65-4A19272C915A}"/>
          </ac:spMkLst>
        </pc:spChg>
        <pc:spChg chg="add mod">
          <ac:chgData name="Léllé Demertzi" userId="S::mdemertzi@turing.ac.uk::df9df12a-295e-40bf-9071-41fa9c1ccb77" providerId="AD" clId="Web-{F22A2EC4-3308-4D0F-6951-968AE4C3C135}" dt="2025-09-03T18:42:38.703" v="498" actId="1076"/>
          <ac:spMkLst>
            <pc:docMk/>
            <pc:sldMk cId="738350873" sldId="846"/>
            <ac:spMk id="596" creationId="{E6BC76EA-78CC-F392-148D-20A4A6AC44C1}"/>
          </ac:spMkLst>
        </pc:spChg>
        <pc:spChg chg="add mod">
          <ac:chgData name="Léllé Demertzi" userId="S::mdemertzi@turing.ac.uk::df9df12a-295e-40bf-9071-41fa9c1ccb77" providerId="AD" clId="Web-{F22A2EC4-3308-4D0F-6951-968AE4C3C135}" dt="2025-09-03T18:42:36.125" v="497" actId="1076"/>
          <ac:spMkLst>
            <pc:docMk/>
            <pc:sldMk cId="738350873" sldId="846"/>
            <ac:spMk id="598" creationId="{4830A55D-4F14-0F47-E80E-BB7CFFF9DCAD}"/>
          </ac:spMkLst>
        </pc:spChg>
        <pc:grpChg chg="add">
          <ac:chgData name="Léllé Demertzi" userId="S::mdemertzi@turing.ac.uk::df9df12a-295e-40bf-9071-41fa9c1ccb77" providerId="AD" clId="Web-{F22A2EC4-3308-4D0F-6951-968AE4C3C135}" dt="2025-09-03T17:49:57.471" v="210"/>
          <ac:grpSpMkLst>
            <pc:docMk/>
            <pc:sldMk cId="738350873" sldId="846"/>
            <ac:grpSpMk id="61" creationId="{804D672A-79E9-D0FD-7EAA-C2A4D7A1557A}"/>
          </ac:grpSpMkLst>
        </pc:grpChg>
        <pc:grpChg chg="add">
          <ac:chgData name="Léllé Demertzi" userId="S::mdemertzi@turing.ac.uk::df9df12a-295e-40bf-9071-41fa9c1ccb77" providerId="AD" clId="Web-{F22A2EC4-3308-4D0F-6951-968AE4C3C135}" dt="2025-09-03T17:50:04.722" v="211"/>
          <ac:grpSpMkLst>
            <pc:docMk/>
            <pc:sldMk cId="738350873" sldId="846"/>
            <ac:grpSpMk id="62" creationId="{C744CBEA-15FF-4F70-5EE8-3E039D341229}"/>
          </ac:grpSpMkLst>
        </pc:grpChg>
        <pc:grpChg chg="add">
          <ac:chgData name="Léllé Demertzi" userId="S::mdemertzi@turing.ac.uk::df9df12a-295e-40bf-9071-41fa9c1ccb77" providerId="AD" clId="Web-{F22A2EC4-3308-4D0F-6951-968AE4C3C135}" dt="2025-09-03T17:50:12.145" v="212"/>
          <ac:grpSpMkLst>
            <pc:docMk/>
            <pc:sldMk cId="738350873" sldId="846"/>
            <ac:grpSpMk id="63" creationId="{188F1AC1-08B7-09D1-34DF-1ADEA8766D51}"/>
          </ac:grpSpMkLst>
        </pc:grpChg>
        <pc:grpChg chg="add">
          <ac:chgData name="Léllé Demertzi" userId="S::mdemertzi@turing.ac.uk::df9df12a-295e-40bf-9071-41fa9c1ccb77" providerId="AD" clId="Web-{F22A2EC4-3308-4D0F-6951-968AE4C3C135}" dt="2025-09-03T17:50:19.723" v="213"/>
          <ac:grpSpMkLst>
            <pc:docMk/>
            <pc:sldMk cId="738350873" sldId="846"/>
            <ac:grpSpMk id="576" creationId="{A64B1546-31FB-CB94-DB7C-3F65A8AAEA52}"/>
          </ac:grpSpMkLst>
        </pc:grpChg>
        <pc:grpChg chg="add">
          <ac:chgData name="Léllé Demertzi" userId="S::mdemertzi@turing.ac.uk::df9df12a-295e-40bf-9071-41fa9c1ccb77" providerId="AD" clId="Web-{F22A2EC4-3308-4D0F-6951-968AE4C3C135}" dt="2025-09-03T17:50:28.865" v="214"/>
          <ac:grpSpMkLst>
            <pc:docMk/>
            <pc:sldMk cId="738350873" sldId="846"/>
            <ac:grpSpMk id="577" creationId="{0AFC33F1-16BD-9611-5A0E-9DEFF5289E2D}"/>
          </ac:grpSpMkLst>
        </pc:grpChg>
        <pc:picChg chg="add ord">
          <ac:chgData name="Léllé Demertzi" userId="S::mdemertzi@turing.ac.uk::df9df12a-295e-40bf-9071-41fa9c1ccb77" providerId="AD" clId="Web-{F22A2EC4-3308-4D0F-6951-968AE4C3C135}" dt="2025-09-03T18:41:48.920" v="483"/>
          <ac:picMkLst>
            <pc:docMk/>
            <pc:sldMk cId="738350873" sldId="846"/>
            <ac:picMk id="16" creationId="{42A8AED5-E184-4B5C-2211-8BF704973544}"/>
          </ac:picMkLst>
        </pc:picChg>
        <pc:picChg chg="add mod">
          <ac:chgData name="Léllé Demertzi" userId="S::mdemertzi@turing.ac.uk::df9df12a-295e-40bf-9071-41fa9c1ccb77" providerId="AD" clId="Web-{F22A2EC4-3308-4D0F-6951-968AE4C3C135}" dt="2025-09-03T18:38:26.539" v="448" actId="1076"/>
          <ac:picMkLst>
            <pc:docMk/>
            <pc:sldMk cId="738350873" sldId="846"/>
            <ac:picMk id="17" creationId="{1CCB731A-B069-00A7-318B-F530529FB8F2}"/>
          </ac:picMkLst>
        </pc:picChg>
        <pc:picChg chg="add mod">
          <ac:chgData name="Léllé Demertzi" userId="S::mdemertzi@turing.ac.uk::df9df12a-295e-40bf-9071-41fa9c1ccb77" providerId="AD" clId="Web-{F22A2EC4-3308-4D0F-6951-968AE4C3C135}" dt="2025-09-03T18:22:32.951" v="357" actId="1076"/>
          <ac:picMkLst>
            <pc:docMk/>
            <pc:sldMk cId="738350873" sldId="846"/>
            <ac:picMk id="24" creationId="{7EA9CDA5-5C26-92E9-F8D1-C06C85CE67DC}"/>
          </ac:picMkLst>
        </pc:picChg>
        <pc:picChg chg="add mod modCrop">
          <ac:chgData name="Léllé Demertzi" userId="S::mdemertzi@turing.ac.uk::df9df12a-295e-40bf-9071-41fa9c1ccb77" providerId="AD" clId="Web-{F22A2EC4-3308-4D0F-6951-968AE4C3C135}" dt="2025-09-03T18:25:34.269" v="385" actId="1076"/>
          <ac:picMkLst>
            <pc:docMk/>
            <pc:sldMk cId="738350873" sldId="846"/>
            <ac:picMk id="30" creationId="{CC0B10E1-E298-E53D-9C3B-E7C8B8301E09}"/>
          </ac:picMkLst>
        </pc:picChg>
        <pc:picChg chg="add mod">
          <ac:chgData name="Léllé Demertzi" userId="S::mdemertzi@turing.ac.uk::df9df12a-295e-40bf-9071-41fa9c1ccb77" providerId="AD" clId="Web-{F22A2EC4-3308-4D0F-6951-968AE4C3C135}" dt="2025-09-03T18:18:03.168" v="313" actId="1076"/>
          <ac:picMkLst>
            <pc:docMk/>
            <pc:sldMk cId="738350873" sldId="846"/>
            <ac:picMk id="31" creationId="{3D25F8A8-B2BD-8FF5-6339-6F998B06E2AC}"/>
          </ac:picMkLst>
        </pc:picChg>
        <pc:picChg chg="add mod modCrop">
          <ac:chgData name="Léllé Demertzi" userId="S::mdemertzi@turing.ac.uk::df9df12a-295e-40bf-9071-41fa9c1ccb77" providerId="AD" clId="Web-{F22A2EC4-3308-4D0F-6951-968AE4C3C135}" dt="2025-09-03T18:38:37.351" v="451" actId="1076"/>
          <ac:picMkLst>
            <pc:docMk/>
            <pc:sldMk cId="738350873" sldId="846"/>
            <ac:picMk id="37" creationId="{F7015226-018E-9562-5726-019E483151C1}"/>
          </ac:picMkLst>
        </pc:picChg>
        <pc:picChg chg="add mod">
          <ac:chgData name="Léllé Demertzi" userId="S::mdemertzi@turing.ac.uk::df9df12a-295e-40bf-9071-41fa9c1ccb77" providerId="AD" clId="Web-{F22A2EC4-3308-4D0F-6951-968AE4C3C135}" dt="2025-09-03T18:14:09.607" v="307" actId="1076"/>
          <ac:picMkLst>
            <pc:docMk/>
            <pc:sldMk cId="738350873" sldId="846"/>
            <ac:picMk id="38" creationId="{FC05DE68-4A50-8177-049B-7742BA6E1E56}"/>
          </ac:picMkLst>
        </pc:picChg>
        <pc:picChg chg="add mod modCrop">
          <ac:chgData name="Léllé Demertzi" userId="S::mdemertzi@turing.ac.uk::df9df12a-295e-40bf-9071-41fa9c1ccb77" providerId="AD" clId="Web-{F22A2EC4-3308-4D0F-6951-968AE4C3C135}" dt="2025-09-03T18:48:28.588" v="521" actId="1076"/>
          <ac:picMkLst>
            <pc:docMk/>
            <pc:sldMk cId="738350873" sldId="846"/>
            <ac:picMk id="43" creationId="{13E76738-4257-288D-FDF2-0BC2A94F963C}"/>
          </ac:picMkLst>
        </pc:picChg>
        <pc:picChg chg="add mod">
          <ac:chgData name="Léllé Demertzi" userId="S::mdemertzi@turing.ac.uk::df9df12a-295e-40bf-9071-41fa9c1ccb77" providerId="AD" clId="Web-{F22A2EC4-3308-4D0F-6951-968AE4C3C135}" dt="2025-09-03T18:39:09.758" v="455" actId="1076"/>
          <ac:picMkLst>
            <pc:docMk/>
            <pc:sldMk cId="738350873" sldId="846"/>
            <ac:picMk id="44" creationId="{56E3B5F8-6512-3E3F-219E-D743E068BAA5}"/>
          </ac:picMkLst>
        </pc:picChg>
        <pc:picChg chg="add mod">
          <ac:chgData name="Léllé Demertzi" userId="S::mdemertzi@turing.ac.uk::df9df12a-295e-40bf-9071-41fa9c1ccb77" providerId="AD" clId="Web-{F22A2EC4-3308-4D0F-6951-968AE4C3C135}" dt="2025-09-03T18:12:46.856" v="290" actId="1076"/>
          <ac:picMkLst>
            <pc:docMk/>
            <pc:sldMk cId="738350873" sldId="846"/>
            <ac:picMk id="49" creationId="{6CEDA2B0-A00D-C73B-18AE-A592B8D0888A}"/>
          </ac:picMkLst>
        </pc:picChg>
        <pc:picChg chg="add mod">
          <ac:chgData name="Léllé Demertzi" userId="S::mdemertzi@turing.ac.uk::df9df12a-295e-40bf-9071-41fa9c1ccb77" providerId="AD" clId="Web-{F22A2EC4-3308-4D0F-6951-968AE4C3C135}" dt="2025-09-03T18:23:45.475" v="369" actId="1076"/>
          <ac:picMkLst>
            <pc:docMk/>
            <pc:sldMk cId="738350873" sldId="846"/>
            <ac:picMk id="50" creationId="{F92C4656-AE1B-0C87-B542-C2B5BE605316}"/>
          </ac:picMkLst>
        </pc:picChg>
        <pc:picChg chg="add mod modCrop">
          <ac:chgData name="Léllé Demertzi" userId="S::mdemertzi@turing.ac.uk::df9df12a-295e-40bf-9071-41fa9c1ccb77" providerId="AD" clId="Web-{F22A2EC4-3308-4D0F-6951-968AE4C3C135}" dt="2025-09-03T18:31:51.039" v="403"/>
          <ac:picMkLst>
            <pc:docMk/>
            <pc:sldMk cId="738350873" sldId="846"/>
            <ac:picMk id="52" creationId="{FC09E2AC-F9AC-B382-8492-5C3DB75AC72E}"/>
          </ac:picMkLst>
        </pc:picChg>
        <pc:picChg chg="add ord">
          <ac:chgData name="Léllé Demertzi" userId="S::mdemertzi@turing.ac.uk::df9df12a-295e-40bf-9071-41fa9c1ccb77" providerId="AD" clId="Web-{F22A2EC4-3308-4D0F-6951-968AE4C3C135}" dt="2025-09-03T18:42:13.937" v="488"/>
          <ac:picMkLst>
            <pc:docMk/>
            <pc:sldMk cId="738350873" sldId="846"/>
            <ac:picMk id="53" creationId="{320F1295-3F10-B151-FC5E-09E320F62688}"/>
          </ac:picMkLst>
        </pc:picChg>
        <pc:picChg chg="add mod">
          <ac:chgData name="Léllé Demertzi" userId="S::mdemertzi@turing.ac.uk::df9df12a-295e-40bf-9071-41fa9c1ccb77" providerId="AD" clId="Web-{F22A2EC4-3308-4D0F-6951-968AE4C3C135}" dt="2025-09-03T18:33:38.936" v="411" actId="1076"/>
          <ac:picMkLst>
            <pc:docMk/>
            <pc:sldMk cId="738350873" sldId="846"/>
            <ac:picMk id="54" creationId="{D2A20CB9-F834-E6DD-746F-D034EB6D6A02}"/>
          </ac:picMkLst>
        </pc:picChg>
        <pc:picChg chg="add mod ord">
          <ac:chgData name="Léllé Demertzi" userId="S::mdemertzi@turing.ac.uk::df9df12a-295e-40bf-9071-41fa9c1ccb77" providerId="AD" clId="Web-{F22A2EC4-3308-4D0F-6951-968AE4C3C135}" dt="2025-09-03T18:42:22.671" v="492" actId="1076"/>
          <ac:picMkLst>
            <pc:docMk/>
            <pc:sldMk cId="738350873" sldId="846"/>
            <ac:picMk id="55" creationId="{640592EF-9C97-81EC-6419-222831D9148F}"/>
          </ac:picMkLst>
        </pc:picChg>
        <pc:picChg chg="add mod modCrop">
          <ac:chgData name="Léllé Demertzi" userId="S::mdemertzi@turing.ac.uk::df9df12a-295e-40bf-9071-41fa9c1ccb77" providerId="AD" clId="Web-{F22A2EC4-3308-4D0F-6951-968AE4C3C135}" dt="2025-09-03T18:37:00.769" v="426" actId="1076"/>
          <ac:picMkLst>
            <pc:docMk/>
            <pc:sldMk cId="738350873" sldId="846"/>
            <ac:picMk id="56" creationId="{C6854652-92FD-2E2C-0FFF-BBDF245ED5DE}"/>
          </ac:picMkLst>
        </pc:picChg>
        <pc:picChg chg="add mod ord">
          <ac:chgData name="Léllé Demertzi" userId="S::mdemertzi@turing.ac.uk::df9df12a-295e-40bf-9071-41fa9c1ccb77" providerId="AD" clId="Web-{F22A2EC4-3308-4D0F-6951-968AE4C3C135}" dt="2025-09-03T18:42:33.156" v="496"/>
          <ac:picMkLst>
            <pc:docMk/>
            <pc:sldMk cId="738350873" sldId="846"/>
            <ac:picMk id="57" creationId="{222CFE30-BDE0-6D6F-AFE2-D8C96E0E19D4}"/>
          </ac:picMkLst>
        </pc:picChg>
        <pc:picChg chg="add mod">
          <ac:chgData name="Léllé Demertzi" userId="S::mdemertzi@turing.ac.uk::df9df12a-295e-40bf-9071-41fa9c1ccb77" providerId="AD" clId="Web-{F22A2EC4-3308-4D0F-6951-968AE4C3C135}" dt="2025-09-03T18:48:31.683" v="522" actId="1076"/>
          <ac:picMkLst>
            <pc:docMk/>
            <pc:sldMk cId="738350873" sldId="846"/>
            <ac:picMk id="58" creationId="{EBF4E2D6-BA04-F545-B919-F8DC1DB1151A}"/>
          </ac:picMkLst>
        </pc:picChg>
        <pc:picChg chg="add mod ord">
          <ac:chgData name="Léllé Demertzi" userId="S::mdemertzi@turing.ac.uk::df9df12a-295e-40bf-9071-41fa9c1ccb77" providerId="AD" clId="Web-{F22A2EC4-3308-4D0F-6951-968AE4C3C135}" dt="2025-09-03T18:42:27.749" v="494"/>
          <ac:picMkLst>
            <pc:docMk/>
            <pc:sldMk cId="738350873" sldId="846"/>
            <ac:picMk id="59" creationId="{4E7478CE-D9B9-62AC-7F17-05632383BF1A}"/>
          </ac:picMkLst>
        </pc:picChg>
        <pc:picChg chg="add mod">
          <ac:chgData name="Léllé Demertzi" userId="S::mdemertzi@turing.ac.uk::df9df12a-295e-40bf-9071-41fa9c1ccb77" providerId="AD" clId="Web-{F22A2EC4-3308-4D0F-6951-968AE4C3C135}" dt="2025-09-03T18:23:46.898" v="370" actId="1076"/>
          <ac:picMkLst>
            <pc:docMk/>
            <pc:sldMk cId="738350873" sldId="846"/>
            <ac:picMk id="60" creationId="{24927BC0-1AFB-77FD-7A7B-5B6D0F9D70E1}"/>
          </ac:picMkLst>
        </pc:picChg>
        <pc:picChg chg="add mod">
          <ac:chgData name="Léllé Demertzi" userId="S::mdemertzi@turing.ac.uk::df9df12a-295e-40bf-9071-41fa9c1ccb77" providerId="AD" clId="Web-{F22A2EC4-3308-4D0F-6951-968AE4C3C135}" dt="2025-09-03T18:48:40.106" v="525" actId="1076"/>
          <ac:picMkLst>
            <pc:docMk/>
            <pc:sldMk cId="738350873" sldId="846"/>
            <ac:picMk id="580" creationId="{65A5D5B2-6DCF-9294-7930-B942A552249B}"/>
          </ac:picMkLst>
        </pc:picChg>
        <pc:picChg chg="add mod">
          <ac:chgData name="Léllé Demertzi" userId="S::mdemertzi@turing.ac.uk::df9df12a-295e-40bf-9071-41fa9c1ccb77" providerId="AD" clId="Web-{F22A2EC4-3308-4D0F-6951-968AE4C3C135}" dt="2025-09-03T18:37:04.566" v="427" actId="1076"/>
          <ac:picMkLst>
            <pc:docMk/>
            <pc:sldMk cId="738350873" sldId="846"/>
            <ac:picMk id="581" creationId="{C097F9B5-9480-1E58-D833-496BE7CFE1C8}"/>
          </ac:picMkLst>
        </pc:picChg>
        <pc:picChg chg="add mod">
          <ac:chgData name="Léllé Demertzi" userId="S::mdemertzi@turing.ac.uk::df9df12a-295e-40bf-9071-41fa9c1ccb77" providerId="AD" clId="Web-{F22A2EC4-3308-4D0F-6951-968AE4C3C135}" dt="2025-09-03T18:48:36.527" v="524" actId="1076"/>
          <ac:picMkLst>
            <pc:docMk/>
            <pc:sldMk cId="738350873" sldId="846"/>
            <ac:picMk id="582" creationId="{C7FCA620-B304-8615-F591-030B854487BD}"/>
          </ac:picMkLst>
        </pc:picChg>
        <pc:picChg chg="add mod modCrop">
          <ac:chgData name="Léllé Demertzi" userId="S::mdemertzi@turing.ac.uk::df9df12a-295e-40bf-9071-41fa9c1ccb77" providerId="AD" clId="Web-{F22A2EC4-3308-4D0F-6951-968AE4C3C135}" dt="2025-09-03T18:31:39.647" v="401" actId="1076"/>
          <ac:picMkLst>
            <pc:docMk/>
            <pc:sldMk cId="738350873" sldId="846"/>
            <ac:picMk id="583" creationId="{C3ED23D5-4522-19BE-73FF-EA4B2FC23016}"/>
          </ac:picMkLst>
        </pc:picChg>
        <pc:picChg chg="add mod modCrop">
          <ac:chgData name="Léllé Demertzi" userId="S::mdemertzi@turing.ac.uk::df9df12a-295e-40bf-9071-41fa9c1ccb77" providerId="AD" clId="Web-{F22A2EC4-3308-4D0F-6951-968AE4C3C135}" dt="2025-09-03T18:37:11.535" v="428" actId="1076"/>
          <ac:picMkLst>
            <pc:docMk/>
            <pc:sldMk cId="738350873" sldId="846"/>
            <ac:picMk id="585" creationId="{619A3C85-817C-97F5-E097-E487453AD9AB}"/>
          </ac:picMkLst>
        </pc:picChg>
        <pc:picChg chg="add mod modCrop">
          <ac:chgData name="Léllé Demertzi" userId="S::mdemertzi@turing.ac.uk::df9df12a-295e-40bf-9071-41fa9c1ccb77" providerId="AD" clId="Web-{F22A2EC4-3308-4D0F-6951-968AE4C3C135}" dt="2025-09-03T18:48:09.470" v="517" actId="1076"/>
          <ac:picMkLst>
            <pc:docMk/>
            <pc:sldMk cId="738350873" sldId="846"/>
            <ac:picMk id="599" creationId="{A890BE20-E1AD-7A74-3F28-EA58463E7FAF}"/>
          </ac:picMkLst>
        </pc:picChg>
        <pc:cxnChg chg="topLvl">
          <ac:chgData name="Léllé Demertzi" userId="S::mdemertzi@turing.ac.uk::df9df12a-295e-40bf-9071-41fa9c1ccb77" providerId="AD" clId="Web-{F22A2EC4-3308-4D0F-6951-968AE4C3C135}" dt="2025-09-03T17:47:24.349" v="187"/>
          <ac:cxnSpMkLst>
            <pc:docMk/>
            <pc:sldMk cId="738350873" sldId="846"/>
            <ac:cxnSpMk id="22" creationId="{26521E3C-0AB9-BA46-602B-7816422F97E8}"/>
          </ac:cxnSpMkLst>
        </pc:cxnChg>
        <pc:cxnChg chg="topLvl">
          <ac:chgData name="Léllé Demertzi" userId="S::mdemertzi@turing.ac.uk::df9df12a-295e-40bf-9071-41fa9c1ccb77" providerId="AD" clId="Web-{F22A2EC4-3308-4D0F-6951-968AE4C3C135}" dt="2025-09-03T17:48:19.881" v="202"/>
          <ac:cxnSpMkLst>
            <pc:docMk/>
            <pc:sldMk cId="738350873" sldId="846"/>
            <ac:cxnSpMk id="29" creationId="{AFCDBB02-1473-584C-1BC0-BED8EE234FE6}"/>
          </ac:cxnSpMkLst>
        </pc:cxnChg>
        <pc:cxnChg chg="topLvl">
          <ac:chgData name="Léllé Demertzi" userId="S::mdemertzi@turing.ac.uk::df9df12a-295e-40bf-9071-41fa9c1ccb77" providerId="AD" clId="Web-{F22A2EC4-3308-4D0F-6951-968AE4C3C135}" dt="2025-09-03T17:48:37.179" v="206"/>
          <ac:cxnSpMkLst>
            <pc:docMk/>
            <pc:sldMk cId="738350873" sldId="846"/>
            <ac:cxnSpMk id="36" creationId="{4D1A6A4F-EA27-D78E-4216-200C31EA2AE5}"/>
          </ac:cxnSpMkLst>
        </pc:cxnChg>
      </pc:sldChg>
      <pc:sldChg chg="addSp delSp modSp add replId">
        <pc:chgData name="Léllé Demertzi" userId="S::mdemertzi@turing.ac.uk::df9df12a-295e-40bf-9071-41fa9c1ccb77" providerId="AD" clId="Web-{F22A2EC4-3308-4D0F-6951-968AE4C3C135}" dt="2025-09-03T22:08:38.283" v="729" actId="20577"/>
        <pc:sldMkLst>
          <pc:docMk/>
          <pc:sldMk cId="1718587776" sldId="2147473355"/>
        </pc:sldMkLst>
        <pc:spChg chg="mod">
          <ac:chgData name="Léllé Demertzi" userId="S::mdemertzi@turing.ac.uk::df9df12a-295e-40bf-9071-41fa9c1ccb77" providerId="AD" clId="Web-{F22A2EC4-3308-4D0F-6951-968AE4C3C135}" dt="2025-09-03T22:08:38.283" v="729" actId="20577"/>
          <ac:spMkLst>
            <pc:docMk/>
            <pc:sldMk cId="1718587776" sldId="2147473355"/>
            <ac:spMk id="641" creationId="{5CD498D5-01D0-27FA-677D-F70E03A8E633}"/>
          </ac:spMkLst>
        </pc:spChg>
        <pc:grpChg chg="add">
          <ac:chgData name="Léllé Demertzi" userId="S::mdemertzi@turing.ac.uk::df9df12a-295e-40bf-9071-41fa9c1ccb77" providerId="AD" clId="Web-{F22A2EC4-3308-4D0F-6951-968AE4C3C135}" dt="2025-09-03T22:07:40.953" v="693"/>
          <ac:grpSpMkLst>
            <pc:docMk/>
            <pc:sldMk cId="1718587776" sldId="2147473355"/>
            <ac:grpSpMk id="15" creationId="{2E208308-9C68-3053-1896-B0DF2A8ED5F4}"/>
          </ac:grpSpMkLst>
        </pc:grpChg>
        <pc:picChg chg="add mod modCrop">
          <ac:chgData name="Léllé Demertzi" userId="S::mdemertzi@turing.ac.uk::df9df12a-295e-40bf-9071-41fa9c1ccb77" providerId="AD" clId="Web-{F22A2EC4-3308-4D0F-6951-968AE4C3C135}" dt="2025-09-03T22:06:49.403" v="689" actId="14100"/>
          <ac:picMkLst>
            <pc:docMk/>
            <pc:sldMk cId="1718587776" sldId="2147473355"/>
            <ac:picMk id="3" creationId="{2053D2E1-09A0-0A00-5002-98773DEF7B60}"/>
          </ac:picMkLst>
        </pc:picChg>
        <pc:picChg chg="add mod modCrop">
          <ac:chgData name="Léllé Demertzi" userId="S::mdemertzi@turing.ac.uk::df9df12a-295e-40bf-9071-41fa9c1ccb77" providerId="AD" clId="Web-{F22A2EC4-3308-4D0F-6951-968AE4C3C135}" dt="2025-09-03T22:06:32.246" v="688" actId="14100"/>
          <ac:picMkLst>
            <pc:docMk/>
            <pc:sldMk cId="1718587776" sldId="2147473355"/>
            <ac:picMk id="6" creationId="{0FAF5597-43FB-CCE1-7E19-8332F63BC5F8}"/>
          </ac:picMkLst>
        </pc:picChg>
        <pc:picChg chg="add mod modCrop">
          <ac:chgData name="Léllé Demertzi" userId="S::mdemertzi@turing.ac.uk::df9df12a-295e-40bf-9071-41fa9c1ccb77" providerId="AD" clId="Web-{F22A2EC4-3308-4D0F-6951-968AE4C3C135}" dt="2025-09-03T22:07:17.467" v="692" actId="1076"/>
          <ac:picMkLst>
            <pc:docMk/>
            <pc:sldMk cId="1718587776" sldId="2147473355"/>
            <ac:picMk id="9" creationId="{F57AD520-1B79-AEC5-A8E3-B62711B14AC2}"/>
          </ac:picMkLst>
        </pc:picChg>
        <pc:picChg chg="add mod modCrop">
          <ac:chgData name="Léllé Demertzi" userId="S::mdemertzi@turing.ac.uk::df9df12a-295e-40bf-9071-41fa9c1ccb77" providerId="AD" clId="Web-{F22A2EC4-3308-4D0F-6951-968AE4C3C135}" dt="2025-09-03T22:06:24.949" v="687" actId="1076"/>
          <ac:picMkLst>
            <pc:docMk/>
            <pc:sldMk cId="1718587776" sldId="2147473355"/>
            <ac:picMk id="14" creationId="{04217D4E-8205-8663-F22A-2F54202363EF}"/>
          </ac:picMkLst>
        </pc:picChg>
      </pc:sldChg>
      <pc:sldChg chg="addSp delSp modSp add del replId">
        <pc:chgData name="Léllé Demertzi" userId="S::mdemertzi@turing.ac.uk::df9df12a-295e-40bf-9071-41fa9c1ccb77" providerId="AD" clId="Web-{F22A2EC4-3308-4D0F-6951-968AE4C3C135}" dt="2025-09-03T21:59:34.993" v="650"/>
        <pc:sldMkLst>
          <pc:docMk/>
          <pc:sldMk cId="122770442" sldId="2147473356"/>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D26FD8-EF90-48A9-A551-4BADD7E52D22}" type="doc">
      <dgm:prSet loTypeId="urn:microsoft.com/office/officeart/2005/8/layout/chevron1" loCatId="process" qsTypeId="urn:microsoft.com/office/officeart/2005/8/quickstyle/3d1" qsCatId="3D" csTypeId="urn:microsoft.com/office/officeart/2005/8/colors/colorful3" csCatId="colorful" phldr="1"/>
      <dgm:spPr/>
    </dgm:pt>
    <dgm:pt modelId="{9FE686B0-F774-4789-8547-B063538EF6BD}">
      <dgm:prSet phldrT="[Text]"/>
      <dgm:spPr/>
      <dgm:t>
        <a:bodyPr/>
        <a:lstStyle/>
        <a:p>
          <a:r>
            <a:rPr lang="en-GB" dirty="0"/>
            <a:t>November</a:t>
          </a:r>
        </a:p>
      </dgm:t>
    </dgm:pt>
    <dgm:pt modelId="{2D394853-BE3D-488C-B520-149874D33683}" type="parTrans" cxnId="{9623C583-F24F-4A64-AAFE-D8F3491BD52D}">
      <dgm:prSet/>
      <dgm:spPr/>
      <dgm:t>
        <a:bodyPr/>
        <a:lstStyle/>
        <a:p>
          <a:endParaRPr lang="en-GB"/>
        </a:p>
      </dgm:t>
    </dgm:pt>
    <dgm:pt modelId="{8B9C0F5D-9323-4229-8305-65686A572E5F}" type="sibTrans" cxnId="{9623C583-F24F-4A64-AAFE-D8F3491BD52D}">
      <dgm:prSet/>
      <dgm:spPr/>
      <dgm:t>
        <a:bodyPr/>
        <a:lstStyle/>
        <a:p>
          <a:endParaRPr lang="en-GB"/>
        </a:p>
      </dgm:t>
    </dgm:pt>
    <dgm:pt modelId="{CC818840-B743-48BE-9856-106A98CED92D}">
      <dgm:prSet phldrT="[Text]"/>
      <dgm:spPr/>
      <dgm:t>
        <a:bodyPr/>
        <a:lstStyle/>
        <a:p>
          <a:r>
            <a:rPr lang="en-GB" dirty="0"/>
            <a:t>December </a:t>
          </a:r>
        </a:p>
      </dgm:t>
    </dgm:pt>
    <dgm:pt modelId="{EC2D2E76-7C4D-4022-B288-72163C59883A}" type="parTrans" cxnId="{3307DE1C-9B78-47B5-81D1-E5F432A2362A}">
      <dgm:prSet/>
      <dgm:spPr/>
      <dgm:t>
        <a:bodyPr/>
        <a:lstStyle/>
        <a:p>
          <a:endParaRPr lang="en-GB"/>
        </a:p>
      </dgm:t>
    </dgm:pt>
    <dgm:pt modelId="{BD11083A-6254-46C8-9E65-95B4BEB78796}" type="sibTrans" cxnId="{3307DE1C-9B78-47B5-81D1-E5F432A2362A}">
      <dgm:prSet/>
      <dgm:spPr/>
      <dgm:t>
        <a:bodyPr/>
        <a:lstStyle/>
        <a:p>
          <a:endParaRPr lang="en-GB"/>
        </a:p>
      </dgm:t>
    </dgm:pt>
    <dgm:pt modelId="{60057CC6-7106-4E06-85FD-D046AC34DE75}">
      <dgm:prSet phldrT="[Text]"/>
      <dgm:spPr/>
      <dgm:t>
        <a:bodyPr/>
        <a:lstStyle/>
        <a:p>
          <a:r>
            <a:rPr lang="en-GB" dirty="0"/>
            <a:t>January</a:t>
          </a:r>
        </a:p>
      </dgm:t>
    </dgm:pt>
    <dgm:pt modelId="{2FFA252F-9992-4C2F-B961-DDD35415064C}" type="parTrans" cxnId="{6B5725F6-C571-4C6A-B5EB-1F33AF485251}">
      <dgm:prSet/>
      <dgm:spPr/>
      <dgm:t>
        <a:bodyPr/>
        <a:lstStyle/>
        <a:p>
          <a:endParaRPr lang="en-GB"/>
        </a:p>
      </dgm:t>
    </dgm:pt>
    <dgm:pt modelId="{33C1C1B3-8D71-4B92-9988-8946011B7E52}" type="sibTrans" cxnId="{6B5725F6-C571-4C6A-B5EB-1F33AF485251}">
      <dgm:prSet/>
      <dgm:spPr/>
      <dgm:t>
        <a:bodyPr/>
        <a:lstStyle/>
        <a:p>
          <a:endParaRPr lang="en-GB"/>
        </a:p>
      </dgm:t>
    </dgm:pt>
    <dgm:pt modelId="{01A2E33F-AEA1-46A3-A415-5387CDCF6832}">
      <dgm:prSet phldrT="[Text]"/>
      <dgm:spPr/>
      <dgm:t>
        <a:bodyPr/>
        <a:lstStyle/>
        <a:p>
          <a:r>
            <a:rPr lang="en-GB" dirty="0"/>
            <a:t>February</a:t>
          </a:r>
        </a:p>
      </dgm:t>
    </dgm:pt>
    <dgm:pt modelId="{FA4A3EA3-2B28-41D5-9E54-5D5BDC7FA9B5}" type="parTrans" cxnId="{9BB28F9C-D389-4029-B416-0493DCE48F59}">
      <dgm:prSet/>
      <dgm:spPr/>
      <dgm:t>
        <a:bodyPr/>
        <a:lstStyle/>
        <a:p>
          <a:endParaRPr lang="en-GB"/>
        </a:p>
      </dgm:t>
    </dgm:pt>
    <dgm:pt modelId="{9CE5F1FA-331A-443C-BD10-71A18AF508E2}" type="sibTrans" cxnId="{9BB28F9C-D389-4029-B416-0493DCE48F59}">
      <dgm:prSet/>
      <dgm:spPr/>
      <dgm:t>
        <a:bodyPr/>
        <a:lstStyle/>
        <a:p>
          <a:endParaRPr lang="en-GB"/>
        </a:p>
      </dgm:t>
    </dgm:pt>
    <dgm:pt modelId="{BCC9A055-410F-4633-82D7-2A13AEA9ABC4}">
      <dgm:prSet phldrT="[Text]"/>
      <dgm:spPr/>
      <dgm:t>
        <a:bodyPr/>
        <a:lstStyle/>
        <a:p>
          <a:r>
            <a:rPr lang="en-GB" dirty="0"/>
            <a:t>March</a:t>
          </a:r>
        </a:p>
      </dgm:t>
    </dgm:pt>
    <dgm:pt modelId="{37B8787C-4C9A-4C99-8048-412782B010EC}" type="parTrans" cxnId="{CA893494-9E5E-4FB4-B468-47AD2CA41DB4}">
      <dgm:prSet/>
      <dgm:spPr/>
      <dgm:t>
        <a:bodyPr/>
        <a:lstStyle/>
        <a:p>
          <a:endParaRPr lang="en-GB"/>
        </a:p>
      </dgm:t>
    </dgm:pt>
    <dgm:pt modelId="{E485E24D-BB06-4DDA-9DE0-DD36486A0C97}" type="sibTrans" cxnId="{CA893494-9E5E-4FB4-B468-47AD2CA41DB4}">
      <dgm:prSet/>
      <dgm:spPr/>
      <dgm:t>
        <a:bodyPr/>
        <a:lstStyle/>
        <a:p>
          <a:endParaRPr lang="en-GB"/>
        </a:p>
      </dgm:t>
    </dgm:pt>
    <dgm:pt modelId="{D1FEA692-5648-4785-B20B-7EF577DEF5E9}" type="pres">
      <dgm:prSet presAssocID="{E6D26FD8-EF90-48A9-A551-4BADD7E52D22}" presName="Name0" presStyleCnt="0">
        <dgm:presLayoutVars>
          <dgm:dir/>
          <dgm:animLvl val="lvl"/>
          <dgm:resizeHandles val="exact"/>
        </dgm:presLayoutVars>
      </dgm:prSet>
      <dgm:spPr/>
    </dgm:pt>
    <dgm:pt modelId="{AE796385-7A04-4BE4-A138-20EEC6D0426A}" type="pres">
      <dgm:prSet presAssocID="{9FE686B0-F774-4789-8547-B063538EF6BD}" presName="parTxOnly" presStyleLbl="node1" presStyleIdx="0" presStyleCnt="5">
        <dgm:presLayoutVars>
          <dgm:chMax val="0"/>
          <dgm:chPref val="0"/>
          <dgm:bulletEnabled val="1"/>
        </dgm:presLayoutVars>
      </dgm:prSet>
      <dgm:spPr/>
    </dgm:pt>
    <dgm:pt modelId="{4E0B41C9-9841-4577-AD58-71499AA722DE}" type="pres">
      <dgm:prSet presAssocID="{8B9C0F5D-9323-4229-8305-65686A572E5F}" presName="parTxOnlySpace" presStyleCnt="0"/>
      <dgm:spPr/>
    </dgm:pt>
    <dgm:pt modelId="{EA86E5FF-6025-43ED-BC0E-C661513CA3CC}" type="pres">
      <dgm:prSet presAssocID="{CC818840-B743-48BE-9856-106A98CED92D}" presName="parTxOnly" presStyleLbl="node1" presStyleIdx="1" presStyleCnt="5">
        <dgm:presLayoutVars>
          <dgm:chMax val="0"/>
          <dgm:chPref val="0"/>
          <dgm:bulletEnabled val="1"/>
        </dgm:presLayoutVars>
      </dgm:prSet>
      <dgm:spPr/>
    </dgm:pt>
    <dgm:pt modelId="{CCC74468-A3E8-45F8-B40D-B1F02B4C4DF0}" type="pres">
      <dgm:prSet presAssocID="{BD11083A-6254-46C8-9E65-95B4BEB78796}" presName="parTxOnlySpace" presStyleCnt="0"/>
      <dgm:spPr/>
    </dgm:pt>
    <dgm:pt modelId="{2164CA35-D5A4-425A-B460-AE47CEFD501B}" type="pres">
      <dgm:prSet presAssocID="{60057CC6-7106-4E06-85FD-D046AC34DE75}" presName="parTxOnly" presStyleLbl="node1" presStyleIdx="2" presStyleCnt="5">
        <dgm:presLayoutVars>
          <dgm:chMax val="0"/>
          <dgm:chPref val="0"/>
          <dgm:bulletEnabled val="1"/>
        </dgm:presLayoutVars>
      </dgm:prSet>
      <dgm:spPr/>
    </dgm:pt>
    <dgm:pt modelId="{EDCA0FB7-FBDE-46FD-B1F4-5901CCC30505}" type="pres">
      <dgm:prSet presAssocID="{33C1C1B3-8D71-4B92-9988-8946011B7E52}" presName="parTxOnlySpace" presStyleCnt="0"/>
      <dgm:spPr/>
    </dgm:pt>
    <dgm:pt modelId="{4057A7A9-0890-42CF-9A1F-04EB7EC08E9D}" type="pres">
      <dgm:prSet presAssocID="{01A2E33F-AEA1-46A3-A415-5387CDCF6832}" presName="parTxOnly" presStyleLbl="node1" presStyleIdx="3" presStyleCnt="5">
        <dgm:presLayoutVars>
          <dgm:chMax val="0"/>
          <dgm:chPref val="0"/>
          <dgm:bulletEnabled val="1"/>
        </dgm:presLayoutVars>
      </dgm:prSet>
      <dgm:spPr/>
    </dgm:pt>
    <dgm:pt modelId="{A0B44E14-6460-4DF8-8A99-384531E392A0}" type="pres">
      <dgm:prSet presAssocID="{9CE5F1FA-331A-443C-BD10-71A18AF508E2}" presName="parTxOnlySpace" presStyleCnt="0"/>
      <dgm:spPr/>
    </dgm:pt>
    <dgm:pt modelId="{2F7762DE-5EBF-4B8F-80FE-C872D15213BE}" type="pres">
      <dgm:prSet presAssocID="{BCC9A055-410F-4633-82D7-2A13AEA9ABC4}" presName="parTxOnly" presStyleLbl="node1" presStyleIdx="4" presStyleCnt="5">
        <dgm:presLayoutVars>
          <dgm:chMax val="0"/>
          <dgm:chPref val="0"/>
          <dgm:bulletEnabled val="1"/>
        </dgm:presLayoutVars>
      </dgm:prSet>
      <dgm:spPr/>
    </dgm:pt>
  </dgm:ptLst>
  <dgm:cxnLst>
    <dgm:cxn modelId="{3307DE1C-9B78-47B5-81D1-E5F432A2362A}" srcId="{E6D26FD8-EF90-48A9-A551-4BADD7E52D22}" destId="{CC818840-B743-48BE-9856-106A98CED92D}" srcOrd="1" destOrd="0" parTransId="{EC2D2E76-7C4D-4022-B288-72163C59883A}" sibTransId="{BD11083A-6254-46C8-9E65-95B4BEB78796}"/>
    <dgm:cxn modelId="{E5894E1D-4887-40E1-A4AD-6C38E87D56DC}" type="presOf" srcId="{9FE686B0-F774-4789-8547-B063538EF6BD}" destId="{AE796385-7A04-4BE4-A138-20EEC6D0426A}" srcOrd="0" destOrd="0" presId="urn:microsoft.com/office/officeart/2005/8/layout/chevron1"/>
    <dgm:cxn modelId="{1E3C0E27-2C19-45D1-AE86-FCDB033FBB47}" type="presOf" srcId="{01A2E33F-AEA1-46A3-A415-5387CDCF6832}" destId="{4057A7A9-0890-42CF-9A1F-04EB7EC08E9D}" srcOrd="0" destOrd="0" presId="urn:microsoft.com/office/officeart/2005/8/layout/chevron1"/>
    <dgm:cxn modelId="{EAF76C5D-0323-4A46-9A3B-9CAA9D01C677}" type="presOf" srcId="{CC818840-B743-48BE-9856-106A98CED92D}" destId="{EA86E5FF-6025-43ED-BC0E-C661513CA3CC}" srcOrd="0" destOrd="0" presId="urn:microsoft.com/office/officeart/2005/8/layout/chevron1"/>
    <dgm:cxn modelId="{AAD0D260-95D2-4361-AAB5-39968C094A27}" type="presOf" srcId="{E6D26FD8-EF90-48A9-A551-4BADD7E52D22}" destId="{D1FEA692-5648-4785-B20B-7EF577DEF5E9}" srcOrd="0" destOrd="0" presId="urn:microsoft.com/office/officeart/2005/8/layout/chevron1"/>
    <dgm:cxn modelId="{9623C583-F24F-4A64-AAFE-D8F3491BD52D}" srcId="{E6D26FD8-EF90-48A9-A551-4BADD7E52D22}" destId="{9FE686B0-F774-4789-8547-B063538EF6BD}" srcOrd="0" destOrd="0" parTransId="{2D394853-BE3D-488C-B520-149874D33683}" sibTransId="{8B9C0F5D-9323-4229-8305-65686A572E5F}"/>
    <dgm:cxn modelId="{CA893494-9E5E-4FB4-B468-47AD2CA41DB4}" srcId="{E6D26FD8-EF90-48A9-A551-4BADD7E52D22}" destId="{BCC9A055-410F-4633-82D7-2A13AEA9ABC4}" srcOrd="4" destOrd="0" parTransId="{37B8787C-4C9A-4C99-8048-412782B010EC}" sibTransId="{E485E24D-BB06-4DDA-9DE0-DD36486A0C97}"/>
    <dgm:cxn modelId="{9BB28F9C-D389-4029-B416-0493DCE48F59}" srcId="{E6D26FD8-EF90-48A9-A551-4BADD7E52D22}" destId="{01A2E33F-AEA1-46A3-A415-5387CDCF6832}" srcOrd="3" destOrd="0" parTransId="{FA4A3EA3-2B28-41D5-9E54-5D5BDC7FA9B5}" sibTransId="{9CE5F1FA-331A-443C-BD10-71A18AF508E2}"/>
    <dgm:cxn modelId="{6186F19F-D470-435B-BDB6-26F01747C243}" type="presOf" srcId="{BCC9A055-410F-4633-82D7-2A13AEA9ABC4}" destId="{2F7762DE-5EBF-4B8F-80FE-C872D15213BE}" srcOrd="0" destOrd="0" presId="urn:microsoft.com/office/officeart/2005/8/layout/chevron1"/>
    <dgm:cxn modelId="{B035D7C2-B619-483B-ADA0-603C5BD9A746}" type="presOf" srcId="{60057CC6-7106-4E06-85FD-D046AC34DE75}" destId="{2164CA35-D5A4-425A-B460-AE47CEFD501B}" srcOrd="0" destOrd="0" presId="urn:microsoft.com/office/officeart/2005/8/layout/chevron1"/>
    <dgm:cxn modelId="{6B5725F6-C571-4C6A-B5EB-1F33AF485251}" srcId="{E6D26FD8-EF90-48A9-A551-4BADD7E52D22}" destId="{60057CC6-7106-4E06-85FD-D046AC34DE75}" srcOrd="2" destOrd="0" parTransId="{2FFA252F-9992-4C2F-B961-DDD35415064C}" sibTransId="{33C1C1B3-8D71-4B92-9988-8946011B7E52}"/>
    <dgm:cxn modelId="{87B96EA9-863D-41D6-9775-385F82A4C491}" type="presParOf" srcId="{D1FEA692-5648-4785-B20B-7EF577DEF5E9}" destId="{AE796385-7A04-4BE4-A138-20EEC6D0426A}" srcOrd="0" destOrd="0" presId="urn:microsoft.com/office/officeart/2005/8/layout/chevron1"/>
    <dgm:cxn modelId="{A893E6BC-9B77-4781-ACE0-A40AAEC8DDDB}" type="presParOf" srcId="{D1FEA692-5648-4785-B20B-7EF577DEF5E9}" destId="{4E0B41C9-9841-4577-AD58-71499AA722DE}" srcOrd="1" destOrd="0" presId="urn:microsoft.com/office/officeart/2005/8/layout/chevron1"/>
    <dgm:cxn modelId="{98E25F9C-9A82-41F6-B32E-8ACC4B3C9FBC}" type="presParOf" srcId="{D1FEA692-5648-4785-B20B-7EF577DEF5E9}" destId="{EA86E5FF-6025-43ED-BC0E-C661513CA3CC}" srcOrd="2" destOrd="0" presId="urn:microsoft.com/office/officeart/2005/8/layout/chevron1"/>
    <dgm:cxn modelId="{554790AC-4C11-44A2-BCD5-2C0114196AD1}" type="presParOf" srcId="{D1FEA692-5648-4785-B20B-7EF577DEF5E9}" destId="{CCC74468-A3E8-45F8-B40D-B1F02B4C4DF0}" srcOrd="3" destOrd="0" presId="urn:microsoft.com/office/officeart/2005/8/layout/chevron1"/>
    <dgm:cxn modelId="{9F917A52-8DA6-4BB3-8BB2-BB0B87E8F64F}" type="presParOf" srcId="{D1FEA692-5648-4785-B20B-7EF577DEF5E9}" destId="{2164CA35-D5A4-425A-B460-AE47CEFD501B}" srcOrd="4" destOrd="0" presId="urn:microsoft.com/office/officeart/2005/8/layout/chevron1"/>
    <dgm:cxn modelId="{FE8F9876-6602-41C3-A953-60AD34D86E45}" type="presParOf" srcId="{D1FEA692-5648-4785-B20B-7EF577DEF5E9}" destId="{EDCA0FB7-FBDE-46FD-B1F4-5901CCC30505}" srcOrd="5" destOrd="0" presId="urn:microsoft.com/office/officeart/2005/8/layout/chevron1"/>
    <dgm:cxn modelId="{B5D562ED-7E66-4C38-8AD4-072F443EC3C7}" type="presParOf" srcId="{D1FEA692-5648-4785-B20B-7EF577DEF5E9}" destId="{4057A7A9-0890-42CF-9A1F-04EB7EC08E9D}" srcOrd="6" destOrd="0" presId="urn:microsoft.com/office/officeart/2005/8/layout/chevron1"/>
    <dgm:cxn modelId="{4CDA04EE-1329-4EF1-AB56-45A19EBE7FD5}" type="presParOf" srcId="{D1FEA692-5648-4785-B20B-7EF577DEF5E9}" destId="{A0B44E14-6460-4DF8-8A99-384531E392A0}" srcOrd="7" destOrd="0" presId="urn:microsoft.com/office/officeart/2005/8/layout/chevron1"/>
    <dgm:cxn modelId="{DD2E5039-7748-4C9D-815E-4D77BD9AB644}" type="presParOf" srcId="{D1FEA692-5648-4785-B20B-7EF577DEF5E9}" destId="{2F7762DE-5EBF-4B8F-80FE-C872D15213BE}"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796385-7A04-4BE4-A138-20EEC6D0426A}">
      <dsp:nvSpPr>
        <dsp:cNvPr id="0" name=""/>
        <dsp:cNvSpPr/>
      </dsp:nvSpPr>
      <dsp:spPr>
        <a:xfrm>
          <a:off x="1488" y="412515"/>
          <a:ext cx="1324570" cy="529828"/>
        </a:xfrm>
        <a:prstGeom prst="chevron">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t>November</a:t>
          </a:r>
        </a:p>
      </dsp:txBody>
      <dsp:txXfrm>
        <a:off x="266402" y="412515"/>
        <a:ext cx="794742" cy="529828"/>
      </dsp:txXfrm>
    </dsp:sp>
    <dsp:sp modelId="{EA86E5FF-6025-43ED-BC0E-C661513CA3CC}">
      <dsp:nvSpPr>
        <dsp:cNvPr id="0" name=""/>
        <dsp:cNvSpPr/>
      </dsp:nvSpPr>
      <dsp:spPr>
        <a:xfrm>
          <a:off x="1193601" y="412515"/>
          <a:ext cx="1324570" cy="529828"/>
        </a:xfrm>
        <a:prstGeom prst="chevron">
          <a:avLst/>
        </a:prstGeom>
        <a:gradFill rotWithShape="0">
          <a:gsLst>
            <a:gs pos="0">
              <a:schemeClr val="accent3">
                <a:hueOff val="1029291"/>
                <a:satOff val="6178"/>
                <a:lumOff val="4706"/>
                <a:alphaOff val="0"/>
                <a:satMod val="103000"/>
                <a:lumMod val="102000"/>
                <a:tint val="94000"/>
              </a:schemeClr>
            </a:gs>
            <a:gs pos="50000">
              <a:schemeClr val="accent3">
                <a:hueOff val="1029291"/>
                <a:satOff val="6178"/>
                <a:lumOff val="4706"/>
                <a:alphaOff val="0"/>
                <a:satMod val="110000"/>
                <a:lumMod val="100000"/>
                <a:shade val="100000"/>
              </a:schemeClr>
            </a:gs>
            <a:gs pos="100000">
              <a:schemeClr val="accent3">
                <a:hueOff val="1029291"/>
                <a:satOff val="6178"/>
                <a:lumOff val="470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t>December </a:t>
          </a:r>
        </a:p>
      </dsp:txBody>
      <dsp:txXfrm>
        <a:off x="1458515" y="412515"/>
        <a:ext cx="794742" cy="529828"/>
      </dsp:txXfrm>
    </dsp:sp>
    <dsp:sp modelId="{2164CA35-D5A4-425A-B460-AE47CEFD501B}">
      <dsp:nvSpPr>
        <dsp:cNvPr id="0" name=""/>
        <dsp:cNvSpPr/>
      </dsp:nvSpPr>
      <dsp:spPr>
        <a:xfrm>
          <a:off x="2385714" y="412515"/>
          <a:ext cx="1324570" cy="529828"/>
        </a:xfrm>
        <a:prstGeom prst="chevron">
          <a:avLst/>
        </a:prstGeom>
        <a:gradFill rotWithShape="0">
          <a:gsLst>
            <a:gs pos="0">
              <a:schemeClr val="accent3">
                <a:hueOff val="2058582"/>
                <a:satOff val="12356"/>
                <a:lumOff val="9413"/>
                <a:alphaOff val="0"/>
                <a:satMod val="103000"/>
                <a:lumMod val="102000"/>
                <a:tint val="94000"/>
              </a:schemeClr>
            </a:gs>
            <a:gs pos="50000">
              <a:schemeClr val="accent3">
                <a:hueOff val="2058582"/>
                <a:satOff val="12356"/>
                <a:lumOff val="9413"/>
                <a:alphaOff val="0"/>
                <a:satMod val="110000"/>
                <a:lumMod val="100000"/>
                <a:shade val="100000"/>
              </a:schemeClr>
            </a:gs>
            <a:gs pos="100000">
              <a:schemeClr val="accent3">
                <a:hueOff val="2058582"/>
                <a:satOff val="12356"/>
                <a:lumOff val="941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t>January</a:t>
          </a:r>
        </a:p>
      </dsp:txBody>
      <dsp:txXfrm>
        <a:off x="2650628" y="412515"/>
        <a:ext cx="794742" cy="529828"/>
      </dsp:txXfrm>
    </dsp:sp>
    <dsp:sp modelId="{4057A7A9-0890-42CF-9A1F-04EB7EC08E9D}">
      <dsp:nvSpPr>
        <dsp:cNvPr id="0" name=""/>
        <dsp:cNvSpPr/>
      </dsp:nvSpPr>
      <dsp:spPr>
        <a:xfrm>
          <a:off x="3577828" y="412515"/>
          <a:ext cx="1324570" cy="529828"/>
        </a:xfrm>
        <a:prstGeom prst="chevron">
          <a:avLst/>
        </a:prstGeom>
        <a:gradFill rotWithShape="0">
          <a:gsLst>
            <a:gs pos="0">
              <a:schemeClr val="accent3">
                <a:hueOff val="3087872"/>
                <a:satOff val="18534"/>
                <a:lumOff val="14119"/>
                <a:alphaOff val="0"/>
                <a:satMod val="103000"/>
                <a:lumMod val="102000"/>
                <a:tint val="94000"/>
              </a:schemeClr>
            </a:gs>
            <a:gs pos="50000">
              <a:schemeClr val="accent3">
                <a:hueOff val="3087872"/>
                <a:satOff val="18534"/>
                <a:lumOff val="14119"/>
                <a:alphaOff val="0"/>
                <a:satMod val="110000"/>
                <a:lumMod val="100000"/>
                <a:shade val="100000"/>
              </a:schemeClr>
            </a:gs>
            <a:gs pos="100000">
              <a:schemeClr val="accent3">
                <a:hueOff val="3087872"/>
                <a:satOff val="18534"/>
                <a:lumOff val="1411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t>February</a:t>
          </a:r>
        </a:p>
      </dsp:txBody>
      <dsp:txXfrm>
        <a:off x="3842742" y="412515"/>
        <a:ext cx="794742" cy="529828"/>
      </dsp:txXfrm>
    </dsp:sp>
    <dsp:sp modelId="{2F7762DE-5EBF-4B8F-80FE-C872D15213BE}">
      <dsp:nvSpPr>
        <dsp:cNvPr id="0" name=""/>
        <dsp:cNvSpPr/>
      </dsp:nvSpPr>
      <dsp:spPr>
        <a:xfrm>
          <a:off x="4769941" y="412515"/>
          <a:ext cx="1324570" cy="529828"/>
        </a:xfrm>
        <a:prstGeom prst="chevron">
          <a:avLst/>
        </a:prstGeom>
        <a:gradFill rotWithShape="0">
          <a:gsLst>
            <a:gs pos="0">
              <a:schemeClr val="accent3">
                <a:hueOff val="4117163"/>
                <a:satOff val="24712"/>
                <a:lumOff val="18825"/>
                <a:alphaOff val="0"/>
                <a:satMod val="103000"/>
                <a:lumMod val="102000"/>
                <a:tint val="94000"/>
              </a:schemeClr>
            </a:gs>
            <a:gs pos="50000">
              <a:schemeClr val="accent3">
                <a:hueOff val="4117163"/>
                <a:satOff val="24712"/>
                <a:lumOff val="18825"/>
                <a:alphaOff val="0"/>
                <a:satMod val="110000"/>
                <a:lumMod val="100000"/>
                <a:shade val="100000"/>
              </a:schemeClr>
            </a:gs>
            <a:gs pos="100000">
              <a:schemeClr val="accent3">
                <a:hueOff val="4117163"/>
                <a:satOff val="24712"/>
                <a:lumOff val="1882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n-GB" sz="1200" kern="1200" dirty="0"/>
            <a:t>March</a:t>
          </a:r>
        </a:p>
      </dsp:txBody>
      <dsp:txXfrm>
        <a:off x="5034855" y="412515"/>
        <a:ext cx="794742" cy="529828"/>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4235226-B145-4E10-983B-1CC3FFD77C77}"/>
              </a:ext>
            </a:extLst>
          </p:cNvPr>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dirty="0"/>
          </a:p>
        </p:txBody>
      </p:sp>
      <p:sp>
        <p:nvSpPr>
          <p:cNvPr id="3" name="Date Placeholder 2">
            <a:extLst>
              <a:ext uri="{FF2B5EF4-FFF2-40B4-BE49-F238E27FC236}">
                <a16:creationId xmlns:a16="http://schemas.microsoft.com/office/drawing/2014/main" id="{C4CFC5A7-8C8B-4687-B28B-5BF9AEB6A4DE}"/>
              </a:ext>
            </a:extLst>
          </p:cNvPr>
          <p:cNvSpPr>
            <a:spLocks noGrp="1"/>
          </p:cNvSpPr>
          <p:nvPr>
            <p:ph type="dt" idx="1"/>
          </p:nvPr>
        </p:nvSpPr>
        <p:spPr>
          <a:xfrm>
            <a:off x="3854450"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E418932-800F-49B7-9B85-80D8118CABFE}" type="datetimeFigureOut">
              <a:rPr lang="en-GB"/>
              <a:pPr>
                <a:defRPr/>
              </a:pPr>
              <a:t>03/09/2025</a:t>
            </a:fld>
            <a:endParaRPr lang="en-GB" dirty="0"/>
          </a:p>
        </p:txBody>
      </p:sp>
      <p:sp>
        <p:nvSpPr>
          <p:cNvPr id="4" name="Slide Image Placeholder 3">
            <a:extLst>
              <a:ext uri="{FF2B5EF4-FFF2-40B4-BE49-F238E27FC236}">
                <a16:creationId xmlns:a16="http://schemas.microsoft.com/office/drawing/2014/main" id="{46F1F158-007E-427F-8465-C2613159418F}"/>
              </a:ext>
            </a:extLst>
          </p:cNvPr>
          <p:cNvSpPr>
            <a:spLocks noGrp="1" noRot="1" noChangeAspect="1"/>
          </p:cNvSpPr>
          <p:nvPr>
            <p:ph type="sldImg" idx="2"/>
          </p:nvPr>
        </p:nvSpPr>
        <p:spPr>
          <a:xfrm>
            <a:off x="88900" y="746125"/>
            <a:ext cx="6627813" cy="3729038"/>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a:extLst>
              <a:ext uri="{FF2B5EF4-FFF2-40B4-BE49-F238E27FC236}">
                <a16:creationId xmlns:a16="http://schemas.microsoft.com/office/drawing/2014/main" id="{44E36E06-D37F-4889-B95F-01BE44729479}"/>
              </a:ext>
            </a:extLst>
          </p:cNvPr>
          <p:cNvSpPr>
            <a:spLocks noGrp="1"/>
          </p:cNvSpPr>
          <p:nvPr>
            <p:ph type="body" sz="quarter" idx="3"/>
          </p:nvPr>
        </p:nvSpPr>
        <p:spPr>
          <a:xfrm>
            <a:off x="681038" y="4722813"/>
            <a:ext cx="5443537" cy="4475162"/>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07F15012-0BDA-4DFA-8088-A120A094BDD7}"/>
              </a:ext>
            </a:extLst>
          </p:cNvPr>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dirty="0"/>
          </a:p>
        </p:txBody>
      </p:sp>
      <p:sp>
        <p:nvSpPr>
          <p:cNvPr id="7" name="Slide Number Placeholder 6">
            <a:extLst>
              <a:ext uri="{FF2B5EF4-FFF2-40B4-BE49-F238E27FC236}">
                <a16:creationId xmlns:a16="http://schemas.microsoft.com/office/drawing/2014/main" id="{39AE7443-C6D5-424B-AFA3-DE5D710955E3}"/>
              </a:ext>
            </a:extLst>
          </p:cNvPr>
          <p:cNvSpPr>
            <a:spLocks noGrp="1"/>
          </p:cNvSpPr>
          <p:nvPr>
            <p:ph type="sldNum" sz="quarter" idx="5"/>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20FE0A2-34EE-413D-B87D-BE548BE2D9D5}"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 name="PlaceHolder 1"/>
          <p:cNvSpPr>
            <a:spLocks noGrp="1" noRot="1" noChangeAspect="1"/>
          </p:cNvSpPr>
          <p:nvPr>
            <p:ph type="sldImg"/>
          </p:nvPr>
        </p:nvSpPr>
        <p:spPr>
          <a:xfrm>
            <a:off x="479425" y="1279525"/>
            <a:ext cx="6140450" cy="3454400"/>
          </a:xfrm>
          <a:prstGeom prst="rect">
            <a:avLst/>
          </a:prstGeom>
          <a:ln w="0">
            <a:noFill/>
          </a:ln>
        </p:spPr>
      </p:sp>
      <p:sp>
        <p:nvSpPr>
          <p:cNvPr id="772" name="PlaceHolder 2"/>
          <p:cNvSpPr>
            <a:spLocks noGrp="1"/>
          </p:cNvSpPr>
          <p:nvPr>
            <p:ph type="body"/>
          </p:nvPr>
        </p:nvSpPr>
        <p:spPr>
          <a:xfrm>
            <a:off x="709920" y="4925520"/>
            <a:ext cx="5679000" cy="4029480"/>
          </a:xfrm>
          <a:prstGeom prst="rect">
            <a:avLst/>
          </a:prstGeom>
          <a:noFill/>
          <a:ln w="0">
            <a:noFill/>
          </a:ln>
        </p:spPr>
        <p:txBody>
          <a:bodyPr lIns="97200" tIns="48600" rIns="97200" bIns="48600" anchor="t">
            <a:noAutofit/>
          </a:bodyPr>
          <a:lstStyle/>
          <a:p>
            <a:endParaRPr lang="en-GB" sz="2000" b="0" strike="noStrike" spc="-1" dirty="0">
              <a:latin typeface="Arial"/>
            </a:endParaRPr>
          </a:p>
        </p:txBody>
      </p:sp>
      <p:sp>
        <p:nvSpPr>
          <p:cNvPr id="773" name="PlaceHolder 3"/>
          <p:cNvSpPr>
            <a:spLocks noGrp="1"/>
          </p:cNvSpPr>
          <p:nvPr>
            <p:ph type="sldNum" idx="9"/>
          </p:nvPr>
        </p:nvSpPr>
        <p:spPr>
          <a:xfrm>
            <a:off x="4021200" y="9721080"/>
            <a:ext cx="3076200" cy="513000"/>
          </a:xfrm>
          <a:prstGeom prst="rect">
            <a:avLst/>
          </a:prstGeom>
          <a:noFill/>
          <a:ln w="0">
            <a:noFill/>
          </a:ln>
        </p:spPr>
        <p:txBody>
          <a:bodyPr lIns="97200" tIns="48600" rIns="97200" bIns="48600" anchor="b">
            <a:noAutofit/>
          </a:bodyPr>
          <a:lstStyle>
            <a:lvl1pPr algn="r">
              <a:lnSpc>
                <a:spcPct val="100000"/>
              </a:lnSpc>
              <a:buNone/>
              <a:tabLst>
                <a:tab pos="0" algn="l"/>
              </a:tabLst>
              <a:defRPr lang="en-GB" sz="1400" b="0" strike="noStrike" spc="-1">
                <a:latin typeface="Times New Roman"/>
              </a:defRPr>
            </a:lvl1pPr>
          </a:lstStyle>
          <a:p>
            <a:pPr marL="0" marR="0" lvl="0" indent="0" algn="r" defTabSz="914400" rtl="0" eaLnBrk="1" fontAlgn="auto" latinLnBrk="0" hangingPunct="1">
              <a:lnSpc>
                <a:spcPct val="100000"/>
              </a:lnSpc>
              <a:spcBef>
                <a:spcPts val="0"/>
              </a:spcBef>
              <a:spcAft>
                <a:spcPts val="0"/>
              </a:spcAft>
              <a:buClrTx/>
              <a:buSzTx/>
              <a:buFontTx/>
              <a:buNone/>
              <a:tabLst>
                <a:tab pos="0" algn="l"/>
              </a:tabLst>
              <a:defRPr/>
            </a:pPr>
            <a:fld id="{847C524E-8768-4BCD-9A3B-38615F628797}" type="slidenum">
              <a:rPr kumimoji="0" lang="en-GB" sz="1400" b="0" i="0" u="none" strike="noStrike" kern="1200" cap="none" spc="-1" normalizeH="0" baseline="0" noProof="0">
                <a:ln>
                  <a:noFill/>
                </a:ln>
                <a:solidFill>
                  <a:prstClr val="black"/>
                </a:solidFill>
                <a:effectLst/>
                <a:uLnTx/>
                <a:uFillTx/>
                <a:latin typeface="Times New Roman"/>
              </a:rPr>
              <a:pPr marL="0" marR="0" lvl="0" indent="0" algn="r" defTabSz="914400" rtl="0" eaLnBrk="1" fontAlgn="auto" latinLnBrk="0" hangingPunct="1">
                <a:lnSpc>
                  <a:spcPct val="100000"/>
                </a:lnSpc>
                <a:spcBef>
                  <a:spcPts val="0"/>
                </a:spcBef>
                <a:spcAft>
                  <a:spcPts val="0"/>
                </a:spcAft>
                <a:buClrTx/>
                <a:buSzTx/>
                <a:buFontTx/>
                <a:buNone/>
                <a:tabLst>
                  <a:tab pos="0" algn="l"/>
                </a:tabLst>
                <a:defRPr/>
              </a:pPr>
              <a:t>13</a:t>
            </a:fld>
            <a:endParaRPr kumimoji="0" lang="en-GB" sz="1400" b="0" i="0" u="none" strike="noStrike" kern="1200" cap="none" spc="-1" normalizeH="0" baseline="0" noProof="0" dirty="0">
              <a:ln>
                <a:noFill/>
              </a:ln>
              <a:solidFill>
                <a:prstClr val="black"/>
              </a:solidFill>
              <a:effectLst/>
              <a:uLnTx/>
              <a:uFillTx/>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4EED1-95D3-9F10-8ECF-7F66DC10B17F}"/>
            </a:ext>
          </a:extLst>
        </p:cNvPr>
        <p:cNvGrpSpPr/>
        <p:nvPr/>
      </p:nvGrpSpPr>
      <p:grpSpPr>
        <a:xfrm>
          <a:off x="0" y="0"/>
          <a:ext cx="0" cy="0"/>
          <a:chOff x="0" y="0"/>
          <a:chExt cx="0" cy="0"/>
        </a:xfrm>
      </p:grpSpPr>
      <p:sp>
        <p:nvSpPr>
          <p:cNvPr id="804" name="PlaceHolder 1">
            <a:extLst>
              <a:ext uri="{FF2B5EF4-FFF2-40B4-BE49-F238E27FC236}">
                <a16:creationId xmlns:a16="http://schemas.microsoft.com/office/drawing/2014/main" id="{6161A55D-9E94-BF61-358C-8B1F06C7B38C}"/>
              </a:ext>
            </a:extLst>
          </p:cNvPr>
          <p:cNvSpPr>
            <a:spLocks noGrp="1" noRot="1" noChangeAspect="1"/>
          </p:cNvSpPr>
          <p:nvPr>
            <p:ph type="sldImg"/>
          </p:nvPr>
        </p:nvSpPr>
        <p:spPr>
          <a:xfrm>
            <a:off x="139700" y="768350"/>
            <a:ext cx="6819900" cy="3836988"/>
          </a:xfrm>
          <a:prstGeom prst="rect">
            <a:avLst/>
          </a:prstGeom>
          <a:ln w="0">
            <a:noFill/>
          </a:ln>
        </p:spPr>
      </p:sp>
      <p:sp>
        <p:nvSpPr>
          <p:cNvPr id="805" name="PlaceHolder 2">
            <a:extLst>
              <a:ext uri="{FF2B5EF4-FFF2-40B4-BE49-F238E27FC236}">
                <a16:creationId xmlns:a16="http://schemas.microsoft.com/office/drawing/2014/main" id="{083F5772-E8E9-D2ED-2BE6-FA91FDDD856D}"/>
              </a:ext>
            </a:extLst>
          </p:cNvPr>
          <p:cNvSpPr>
            <a:spLocks noGrp="1"/>
          </p:cNvSpPr>
          <p:nvPr>
            <p:ph type="body"/>
          </p:nvPr>
        </p:nvSpPr>
        <p:spPr>
          <a:xfrm>
            <a:off x="710280" y="4860720"/>
            <a:ext cx="5677920" cy="4605480"/>
          </a:xfrm>
          <a:prstGeom prst="rect">
            <a:avLst/>
          </a:prstGeom>
          <a:noFill/>
          <a:ln w="0">
            <a:noFill/>
          </a:ln>
        </p:spPr>
        <p:txBody>
          <a:bodyPr lIns="94680" tIns="47160" rIns="94680" bIns="47160" anchor="t">
            <a:noAutofit/>
          </a:bodyPr>
          <a:lstStyle/>
          <a:p>
            <a:endParaRPr lang="en-GB" sz="2000" b="0" strike="noStrike" spc="-1">
              <a:latin typeface="Arial"/>
            </a:endParaRPr>
          </a:p>
        </p:txBody>
      </p:sp>
      <p:sp>
        <p:nvSpPr>
          <p:cNvPr id="806" name="PlaceHolder 3">
            <a:extLst>
              <a:ext uri="{FF2B5EF4-FFF2-40B4-BE49-F238E27FC236}">
                <a16:creationId xmlns:a16="http://schemas.microsoft.com/office/drawing/2014/main" id="{26B16146-3E68-667F-FA65-7675EF1D9C21}"/>
              </a:ext>
            </a:extLst>
          </p:cNvPr>
          <p:cNvSpPr>
            <a:spLocks noGrp="1"/>
          </p:cNvSpPr>
          <p:nvPr>
            <p:ph type="sldNum" idx="20"/>
          </p:nvPr>
        </p:nvSpPr>
        <p:spPr>
          <a:xfrm>
            <a:off x="4020840" y="9721440"/>
            <a:ext cx="3076560" cy="511200"/>
          </a:xfrm>
          <a:prstGeom prst="rect">
            <a:avLst/>
          </a:prstGeom>
          <a:noFill/>
          <a:ln w="0">
            <a:noFill/>
          </a:ln>
        </p:spPr>
        <p:txBody>
          <a:bodyPr lIns="94680" tIns="47160" rIns="94680" bIns="47160" anchor="b">
            <a:noAutofit/>
          </a:bodyPr>
          <a:lstStyle>
            <a:lvl1pPr algn="r">
              <a:lnSpc>
                <a:spcPct val="100000"/>
              </a:lnSpc>
              <a:buNone/>
              <a:tabLst>
                <a:tab pos="0" algn="l"/>
              </a:tabLst>
              <a:defRPr lang="en-GB" sz="1400" b="0" strike="noStrike" spc="-1">
                <a:latin typeface="Times New Roman"/>
              </a:defRPr>
            </a:lvl1pPr>
          </a:lstStyle>
          <a:p>
            <a:pPr algn="r">
              <a:lnSpc>
                <a:spcPct val="100000"/>
              </a:lnSpc>
              <a:buNone/>
              <a:tabLst>
                <a:tab pos="0" algn="l"/>
              </a:tabLst>
            </a:pPr>
            <a:fld id="{DB58EC56-4676-4341-9326-C0F4CC920ABF}" type="slidenum">
              <a:rPr lang="en-GB" sz="1400" b="0" strike="noStrike" spc="-1">
                <a:latin typeface="Times New Roman"/>
              </a:rPr>
              <a:t>22</a:t>
            </a:fld>
            <a:endParaRPr lang="en-GB" sz="1400" b="0" strike="noStrike" spc="-1">
              <a:latin typeface="Times New Roman"/>
            </a:endParaRPr>
          </a:p>
        </p:txBody>
      </p:sp>
    </p:spTree>
    <p:extLst>
      <p:ext uri="{BB962C8B-B14F-4D97-AF65-F5344CB8AC3E}">
        <p14:creationId xmlns:p14="http://schemas.microsoft.com/office/powerpoint/2010/main" val="1315886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 name="PlaceHolder 1"/>
          <p:cNvSpPr>
            <a:spLocks noGrp="1" noRot="1" noChangeAspect="1"/>
          </p:cNvSpPr>
          <p:nvPr>
            <p:ph type="sldImg"/>
          </p:nvPr>
        </p:nvSpPr>
        <p:spPr>
          <a:xfrm>
            <a:off x="139700" y="768350"/>
            <a:ext cx="6819900" cy="3836988"/>
          </a:xfrm>
          <a:prstGeom prst="rect">
            <a:avLst/>
          </a:prstGeom>
          <a:ln w="0">
            <a:noFill/>
          </a:ln>
        </p:spPr>
      </p:sp>
      <p:sp>
        <p:nvSpPr>
          <p:cNvPr id="817" name="PlaceHolder 2"/>
          <p:cNvSpPr>
            <a:spLocks noGrp="1"/>
          </p:cNvSpPr>
          <p:nvPr>
            <p:ph type="body"/>
          </p:nvPr>
        </p:nvSpPr>
        <p:spPr>
          <a:xfrm>
            <a:off x="710280" y="4860720"/>
            <a:ext cx="5677920" cy="4605480"/>
          </a:xfrm>
          <a:prstGeom prst="rect">
            <a:avLst/>
          </a:prstGeom>
          <a:noFill/>
          <a:ln w="0">
            <a:noFill/>
          </a:ln>
        </p:spPr>
        <p:txBody>
          <a:bodyPr lIns="94680" tIns="47160" rIns="94680" bIns="47160" anchor="t">
            <a:noAutofit/>
          </a:bodyPr>
          <a:lstStyle/>
          <a:p>
            <a:pPr>
              <a:lnSpc>
                <a:spcPct val="100000"/>
              </a:lnSpc>
              <a:spcBef>
                <a:spcPts val="360"/>
              </a:spcBef>
              <a:buNone/>
              <a:tabLst>
                <a:tab pos="0" algn="l"/>
              </a:tabLst>
            </a:pPr>
            <a:r>
              <a:rPr lang="en-GB" sz="1200" b="0" strike="noStrike" spc="-1" dirty="0">
                <a:solidFill>
                  <a:srgbClr val="000000"/>
                </a:solidFill>
                <a:latin typeface="Calibri"/>
                <a:ea typeface="Calibri"/>
              </a:rPr>
              <a:t>Tea platform: AI and data ethics</a:t>
            </a:r>
            <a:endParaRPr lang="en-GB" sz="1200" b="0" strike="noStrike" spc="-1" dirty="0">
              <a:latin typeface="Arial"/>
            </a:endParaRPr>
          </a:p>
          <a:p>
            <a:pPr>
              <a:lnSpc>
                <a:spcPct val="100000"/>
              </a:lnSpc>
              <a:spcBef>
                <a:spcPts val="360"/>
              </a:spcBef>
              <a:buNone/>
              <a:tabLst>
                <a:tab pos="0" algn="l"/>
              </a:tabLst>
            </a:pPr>
            <a:r>
              <a:rPr lang="en-GB" sz="1200" b="0" strike="noStrike" spc="-1" dirty="0">
                <a:solidFill>
                  <a:srgbClr val="000000"/>
                </a:solidFill>
                <a:latin typeface="Calibri"/>
                <a:ea typeface="Calibri"/>
              </a:rPr>
              <a:t>Mitigating bias in models, explainable data innovation tech (Turing Commons)</a:t>
            </a:r>
            <a:endParaRPr lang="en-GB" sz="1200" b="0" strike="noStrike" spc="-1" dirty="0">
              <a:latin typeface="Arial"/>
            </a:endParaRPr>
          </a:p>
          <a:p>
            <a:pPr>
              <a:lnSpc>
                <a:spcPct val="100000"/>
              </a:lnSpc>
              <a:spcBef>
                <a:spcPts val="360"/>
              </a:spcBef>
              <a:buNone/>
              <a:tabLst>
                <a:tab pos="0" algn="l"/>
              </a:tabLst>
            </a:pPr>
            <a:r>
              <a:rPr lang="en-GB" sz="1200" b="0" strike="noStrike" spc="-1" dirty="0">
                <a:solidFill>
                  <a:srgbClr val="000000"/>
                </a:solidFill>
                <a:latin typeface="Calibri"/>
                <a:ea typeface="Calibri"/>
              </a:rPr>
              <a:t>Responsible governance: use of platform by team members (framework agnostic)</a:t>
            </a:r>
            <a:endParaRPr lang="en-GB" sz="1200" b="0" strike="noStrike" spc="-1" dirty="0">
              <a:latin typeface="Arial"/>
            </a:endParaRPr>
          </a:p>
          <a:p>
            <a:pPr>
              <a:lnSpc>
                <a:spcPct val="100000"/>
              </a:lnSpc>
              <a:spcBef>
                <a:spcPts val="360"/>
              </a:spcBef>
              <a:buNone/>
              <a:tabLst>
                <a:tab pos="0" algn="l"/>
              </a:tabLst>
            </a:pPr>
            <a:r>
              <a:rPr lang="en-GB" sz="1200" b="0" strike="noStrike" spc="-1" dirty="0">
                <a:solidFill>
                  <a:srgbClr val="000000"/>
                </a:solidFill>
                <a:latin typeface="Calibri"/>
                <a:ea typeface="Calibri"/>
              </a:rPr>
              <a:t>Morning on ethics - putting into practice</a:t>
            </a:r>
            <a:endParaRPr lang="en-GB" sz="1200" b="0" strike="noStrike" spc="-1" dirty="0">
              <a:latin typeface="Arial"/>
            </a:endParaRPr>
          </a:p>
          <a:p>
            <a:pPr>
              <a:lnSpc>
                <a:spcPct val="100000"/>
              </a:lnSpc>
              <a:spcBef>
                <a:spcPts val="360"/>
              </a:spcBef>
              <a:buNone/>
              <a:tabLst>
                <a:tab pos="0" algn="l"/>
              </a:tabLst>
            </a:pPr>
            <a:r>
              <a:rPr lang="en-GB" sz="1200" b="0" strike="noStrike" spc="-1" dirty="0">
                <a:solidFill>
                  <a:srgbClr val="000000"/>
                </a:solidFill>
                <a:latin typeface="Calibri"/>
                <a:ea typeface="Calibri"/>
              </a:rPr>
              <a:t>Resources to use.</a:t>
            </a:r>
            <a:endParaRPr lang="en-GB" sz="1200" b="0" strike="noStrike" spc="-1" dirty="0">
              <a:latin typeface="Arial"/>
            </a:endParaRPr>
          </a:p>
          <a:p>
            <a:pPr>
              <a:lnSpc>
                <a:spcPct val="100000"/>
              </a:lnSpc>
              <a:spcBef>
                <a:spcPts val="360"/>
              </a:spcBef>
              <a:buNone/>
              <a:tabLst>
                <a:tab pos="0" algn="l"/>
              </a:tabLst>
            </a:pPr>
            <a:endParaRPr lang="en-GB" sz="1200" b="0" strike="noStrike" spc="-1" dirty="0">
              <a:latin typeface="Arial"/>
            </a:endParaRPr>
          </a:p>
          <a:p>
            <a:pPr>
              <a:lnSpc>
                <a:spcPct val="100000"/>
              </a:lnSpc>
              <a:spcBef>
                <a:spcPts val="360"/>
              </a:spcBef>
              <a:buNone/>
              <a:tabLst>
                <a:tab pos="0" algn="l"/>
              </a:tabLst>
            </a:pPr>
            <a:endParaRPr lang="en-GB" sz="1200" b="0" strike="noStrike" spc="-1" dirty="0">
              <a:latin typeface="Arial"/>
            </a:endParaRPr>
          </a:p>
          <a:p>
            <a:pPr>
              <a:lnSpc>
                <a:spcPct val="100000"/>
              </a:lnSpc>
              <a:spcBef>
                <a:spcPts val="360"/>
              </a:spcBef>
              <a:buNone/>
              <a:tabLst>
                <a:tab pos="0" algn="l"/>
              </a:tabLst>
            </a:pPr>
            <a:endParaRPr lang="en-GB" sz="1200" b="0" strike="noStrike" spc="-1" dirty="0">
              <a:latin typeface="Arial"/>
            </a:endParaRPr>
          </a:p>
        </p:txBody>
      </p:sp>
      <p:sp>
        <p:nvSpPr>
          <p:cNvPr id="818" name="PlaceHolder 3"/>
          <p:cNvSpPr>
            <a:spLocks noGrp="1"/>
          </p:cNvSpPr>
          <p:nvPr>
            <p:ph type="sldNum" idx="24"/>
          </p:nvPr>
        </p:nvSpPr>
        <p:spPr>
          <a:xfrm>
            <a:off x="4020840" y="9721440"/>
            <a:ext cx="3076560" cy="511200"/>
          </a:xfrm>
          <a:prstGeom prst="rect">
            <a:avLst/>
          </a:prstGeom>
          <a:noFill/>
          <a:ln w="0">
            <a:noFill/>
          </a:ln>
        </p:spPr>
        <p:txBody>
          <a:bodyPr lIns="94680" tIns="47160" rIns="94680" bIns="47160" anchor="b">
            <a:noAutofit/>
          </a:bodyPr>
          <a:lstStyle>
            <a:lvl1pPr algn="r">
              <a:lnSpc>
                <a:spcPct val="100000"/>
              </a:lnSpc>
              <a:buNone/>
              <a:tabLst>
                <a:tab pos="0" algn="l"/>
              </a:tabLst>
              <a:defRPr lang="en-GB" sz="1400" b="0" strike="noStrike" spc="-1">
                <a:latin typeface="Times New Roman"/>
              </a:defRPr>
            </a:lvl1pPr>
          </a:lstStyle>
          <a:p>
            <a:pPr algn="r">
              <a:lnSpc>
                <a:spcPct val="100000"/>
              </a:lnSpc>
              <a:buNone/>
              <a:tabLst>
                <a:tab pos="0" algn="l"/>
              </a:tabLst>
            </a:pPr>
            <a:fld id="{B8E8D6E6-9612-45E5-905C-0865F93FAC8D}" type="slidenum">
              <a:rPr lang="en-GB" sz="1400" b="0" strike="noStrike" spc="-1">
                <a:latin typeface="Times New Roman"/>
              </a:rPr>
              <a:t>23</a:t>
            </a:fld>
            <a:endParaRPr lang="en-GB" sz="1400" b="0" strike="noStrike" spc="-1">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3A862-BD82-1A99-F39B-8272A4DDDEFD}"/>
            </a:ext>
          </a:extLst>
        </p:cNvPr>
        <p:cNvGrpSpPr/>
        <p:nvPr/>
      </p:nvGrpSpPr>
      <p:grpSpPr>
        <a:xfrm>
          <a:off x="0" y="0"/>
          <a:ext cx="0" cy="0"/>
          <a:chOff x="0" y="0"/>
          <a:chExt cx="0" cy="0"/>
        </a:xfrm>
      </p:grpSpPr>
      <p:sp>
        <p:nvSpPr>
          <p:cNvPr id="807" name="PlaceHolder 1">
            <a:extLst>
              <a:ext uri="{FF2B5EF4-FFF2-40B4-BE49-F238E27FC236}">
                <a16:creationId xmlns:a16="http://schemas.microsoft.com/office/drawing/2014/main" id="{4981C8CE-D896-8CE3-F6AB-8B951685038F}"/>
              </a:ext>
            </a:extLst>
          </p:cNvPr>
          <p:cNvSpPr>
            <a:spLocks noGrp="1" noRot="1" noChangeAspect="1"/>
          </p:cNvSpPr>
          <p:nvPr>
            <p:ph type="sldImg"/>
          </p:nvPr>
        </p:nvSpPr>
        <p:spPr>
          <a:xfrm>
            <a:off x="88900" y="746125"/>
            <a:ext cx="6627813" cy="3729038"/>
          </a:xfrm>
          <a:prstGeom prst="rect">
            <a:avLst/>
          </a:prstGeom>
          <a:ln w="0">
            <a:noFill/>
          </a:ln>
        </p:spPr>
      </p:sp>
      <p:sp>
        <p:nvSpPr>
          <p:cNvPr id="808" name="PlaceHolder 2">
            <a:extLst>
              <a:ext uri="{FF2B5EF4-FFF2-40B4-BE49-F238E27FC236}">
                <a16:creationId xmlns:a16="http://schemas.microsoft.com/office/drawing/2014/main" id="{8927AB63-E619-F431-34C0-D30D68D8B900}"/>
              </a:ext>
            </a:extLst>
          </p:cNvPr>
          <p:cNvSpPr>
            <a:spLocks noGrp="1"/>
          </p:cNvSpPr>
          <p:nvPr>
            <p:ph type="body"/>
          </p:nvPr>
        </p:nvSpPr>
        <p:spPr>
          <a:xfrm>
            <a:off x="681120" y="4722840"/>
            <a:ext cx="5443200" cy="4474800"/>
          </a:xfrm>
          <a:prstGeom prst="rect">
            <a:avLst/>
          </a:prstGeom>
          <a:noFill/>
          <a:ln w="0">
            <a:noFill/>
          </a:ln>
        </p:spPr>
        <p:txBody>
          <a:bodyPr anchor="t">
            <a:noAutofit/>
          </a:bodyPr>
          <a:lstStyle/>
          <a:p>
            <a:endParaRPr lang="en-GB" sz="2000" b="0" strike="noStrike" spc="-1" dirty="0">
              <a:latin typeface="Arial"/>
            </a:endParaRPr>
          </a:p>
        </p:txBody>
      </p:sp>
      <p:sp>
        <p:nvSpPr>
          <p:cNvPr id="809" name="PlaceHolder 3">
            <a:extLst>
              <a:ext uri="{FF2B5EF4-FFF2-40B4-BE49-F238E27FC236}">
                <a16:creationId xmlns:a16="http://schemas.microsoft.com/office/drawing/2014/main" id="{DF736972-63D7-6953-933F-138DDCF801CC}"/>
              </a:ext>
            </a:extLst>
          </p:cNvPr>
          <p:cNvSpPr>
            <a:spLocks noGrp="1"/>
          </p:cNvSpPr>
          <p:nvPr>
            <p:ph type="sldNum" idx="21"/>
          </p:nvPr>
        </p:nvSpPr>
        <p:spPr>
          <a:xfrm>
            <a:off x="3854520" y="9445680"/>
            <a:ext cx="2949120" cy="496440"/>
          </a:xfrm>
          <a:prstGeom prst="rect">
            <a:avLst/>
          </a:prstGeom>
          <a:noFill/>
          <a:ln w="0">
            <a:noFill/>
          </a:ln>
        </p:spPr>
        <p:txBody>
          <a:bodyPr anchor="b">
            <a:noAutofit/>
          </a:bodyPr>
          <a:lstStyle>
            <a:lvl1pPr algn="r">
              <a:lnSpc>
                <a:spcPct val="100000"/>
              </a:lnSpc>
              <a:buNone/>
              <a:tabLst>
                <a:tab pos="0" algn="l"/>
              </a:tabLst>
              <a:defRPr lang="en-GB" sz="1400" b="0" strike="noStrike" spc="-1">
                <a:latin typeface="Times New Roman"/>
              </a:defRPr>
            </a:lvl1pPr>
          </a:lstStyle>
          <a:p>
            <a:pPr marL="0" marR="0" lvl="0" indent="0" algn="r" defTabSz="457200" rtl="0" eaLnBrk="1" fontAlgn="auto" latinLnBrk="0" hangingPunct="1">
              <a:lnSpc>
                <a:spcPct val="100000"/>
              </a:lnSpc>
              <a:spcBef>
                <a:spcPts val="0"/>
              </a:spcBef>
              <a:spcAft>
                <a:spcPts val="0"/>
              </a:spcAft>
              <a:buClrTx/>
              <a:buSzTx/>
              <a:buFontTx/>
              <a:buNone/>
              <a:tabLst>
                <a:tab pos="0" algn="l"/>
              </a:tabLst>
              <a:defRPr/>
            </a:pPr>
            <a:fld id="{6BC776F0-1B26-4AA8-AF4E-72F3F209C15B}" type="slidenum">
              <a:rPr kumimoji="0" lang="en-GB" sz="1400" b="0" i="0" u="none" strike="noStrike" kern="1200" cap="none" spc="-1" normalizeH="0" baseline="0" noProof="0">
                <a:ln>
                  <a:noFill/>
                </a:ln>
                <a:solidFill>
                  <a:prstClr val="black"/>
                </a:solidFill>
                <a:effectLst/>
                <a:uLnTx/>
                <a:uFillTx/>
                <a:latin typeface="Times New Roman"/>
                <a:ea typeface="+mn-ea"/>
                <a:cs typeface="+mn-cs"/>
              </a:rPr>
              <a:pPr marL="0" marR="0" lvl="0" indent="0" algn="r" defTabSz="457200" rtl="0" eaLnBrk="1" fontAlgn="auto" latinLnBrk="0" hangingPunct="1">
                <a:lnSpc>
                  <a:spcPct val="100000"/>
                </a:lnSpc>
                <a:spcBef>
                  <a:spcPts val="0"/>
                </a:spcBef>
                <a:spcAft>
                  <a:spcPts val="0"/>
                </a:spcAft>
                <a:buClrTx/>
                <a:buSzTx/>
                <a:buFontTx/>
                <a:buNone/>
                <a:tabLst>
                  <a:tab pos="0" algn="l"/>
                </a:tabLst>
                <a:defRPr/>
              </a:pPr>
              <a:t>31</a:t>
            </a:fld>
            <a:endParaRPr kumimoji="0" lang="en-GB" sz="1400" b="0" i="0" u="none" strike="noStrike" kern="1200" cap="none" spc="-1"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3079172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5344-2899-A9DB-B78C-4226B89486C4}"/>
            </a:ext>
          </a:extLst>
        </p:cNvPr>
        <p:cNvGrpSpPr/>
        <p:nvPr/>
      </p:nvGrpSpPr>
      <p:grpSpPr>
        <a:xfrm>
          <a:off x="0" y="0"/>
          <a:ext cx="0" cy="0"/>
          <a:chOff x="0" y="0"/>
          <a:chExt cx="0" cy="0"/>
        </a:xfrm>
      </p:grpSpPr>
      <p:sp>
        <p:nvSpPr>
          <p:cNvPr id="810" name="PlaceHolder 1">
            <a:extLst>
              <a:ext uri="{FF2B5EF4-FFF2-40B4-BE49-F238E27FC236}">
                <a16:creationId xmlns:a16="http://schemas.microsoft.com/office/drawing/2014/main" id="{53B4CCE4-806B-7CB8-B173-CECA06977B01}"/>
              </a:ext>
            </a:extLst>
          </p:cNvPr>
          <p:cNvSpPr>
            <a:spLocks noGrp="1" noRot="1" noChangeAspect="1"/>
          </p:cNvSpPr>
          <p:nvPr>
            <p:ph type="sldImg"/>
          </p:nvPr>
        </p:nvSpPr>
        <p:spPr>
          <a:xfrm>
            <a:off x="139700" y="768350"/>
            <a:ext cx="6819900" cy="3836988"/>
          </a:xfrm>
          <a:prstGeom prst="rect">
            <a:avLst/>
          </a:prstGeom>
          <a:ln w="0">
            <a:noFill/>
          </a:ln>
        </p:spPr>
      </p:sp>
      <p:sp>
        <p:nvSpPr>
          <p:cNvPr id="811" name="PlaceHolder 2">
            <a:extLst>
              <a:ext uri="{FF2B5EF4-FFF2-40B4-BE49-F238E27FC236}">
                <a16:creationId xmlns:a16="http://schemas.microsoft.com/office/drawing/2014/main" id="{0E93F4C8-9392-A940-08B0-1EE6BA062F5F}"/>
              </a:ext>
            </a:extLst>
          </p:cNvPr>
          <p:cNvSpPr>
            <a:spLocks noGrp="1"/>
          </p:cNvSpPr>
          <p:nvPr>
            <p:ph type="body"/>
          </p:nvPr>
        </p:nvSpPr>
        <p:spPr>
          <a:xfrm>
            <a:off x="710280" y="4860720"/>
            <a:ext cx="5677920" cy="4605480"/>
          </a:xfrm>
          <a:prstGeom prst="rect">
            <a:avLst/>
          </a:prstGeom>
          <a:noFill/>
          <a:ln w="0">
            <a:noFill/>
          </a:ln>
        </p:spPr>
        <p:txBody>
          <a:bodyPr lIns="94680" tIns="47160" rIns="94680" bIns="47160" anchor="t">
            <a:noAutofit/>
          </a:bodyPr>
          <a:lstStyle/>
          <a:p>
            <a:endParaRPr lang="en-GB" sz="2000" b="0" strike="noStrike" spc="-1" dirty="0">
              <a:latin typeface="Arial"/>
            </a:endParaRPr>
          </a:p>
        </p:txBody>
      </p:sp>
      <p:sp>
        <p:nvSpPr>
          <p:cNvPr id="812" name="PlaceHolder 3">
            <a:extLst>
              <a:ext uri="{FF2B5EF4-FFF2-40B4-BE49-F238E27FC236}">
                <a16:creationId xmlns:a16="http://schemas.microsoft.com/office/drawing/2014/main" id="{BBDC8EB5-D6D6-A35A-297F-129AC68B6C2B}"/>
              </a:ext>
            </a:extLst>
          </p:cNvPr>
          <p:cNvSpPr>
            <a:spLocks noGrp="1"/>
          </p:cNvSpPr>
          <p:nvPr>
            <p:ph type="sldNum" idx="22"/>
          </p:nvPr>
        </p:nvSpPr>
        <p:spPr>
          <a:xfrm>
            <a:off x="4020840" y="9721440"/>
            <a:ext cx="3076560" cy="511200"/>
          </a:xfrm>
          <a:prstGeom prst="rect">
            <a:avLst/>
          </a:prstGeom>
          <a:noFill/>
          <a:ln w="0">
            <a:noFill/>
          </a:ln>
        </p:spPr>
        <p:txBody>
          <a:bodyPr lIns="94680" tIns="47160" rIns="94680" bIns="47160" anchor="b">
            <a:noAutofit/>
          </a:bodyPr>
          <a:lstStyle>
            <a:lvl1pPr algn="r">
              <a:lnSpc>
                <a:spcPct val="100000"/>
              </a:lnSpc>
              <a:buNone/>
              <a:tabLst>
                <a:tab pos="0" algn="l"/>
              </a:tabLst>
              <a:defRPr lang="en-GB" sz="1400" b="0" strike="noStrike" spc="-1">
                <a:latin typeface="Times New Roman"/>
              </a:defRPr>
            </a:lvl1pPr>
          </a:lstStyle>
          <a:p>
            <a:pPr marL="0" marR="0" lvl="0" indent="0" algn="r" defTabSz="457200" rtl="0" eaLnBrk="1" fontAlgn="auto" latinLnBrk="0" hangingPunct="1">
              <a:lnSpc>
                <a:spcPct val="100000"/>
              </a:lnSpc>
              <a:spcBef>
                <a:spcPts val="0"/>
              </a:spcBef>
              <a:spcAft>
                <a:spcPts val="0"/>
              </a:spcAft>
              <a:buClrTx/>
              <a:buSzTx/>
              <a:buFontTx/>
              <a:buNone/>
              <a:tabLst>
                <a:tab pos="0" algn="l"/>
              </a:tabLst>
              <a:defRPr/>
            </a:pPr>
            <a:fld id="{9025D34C-872D-469F-B5D9-E70E9F5C2869}" type="slidenum">
              <a:rPr kumimoji="0" lang="en-GB" sz="1400" b="0" i="0" u="none" strike="noStrike" kern="1200" cap="none" spc="-1" normalizeH="0" baseline="0" noProof="0">
                <a:ln>
                  <a:noFill/>
                </a:ln>
                <a:solidFill>
                  <a:prstClr val="black"/>
                </a:solidFill>
                <a:effectLst/>
                <a:uLnTx/>
                <a:uFillTx/>
                <a:latin typeface="Times New Roman"/>
                <a:ea typeface="+mn-ea"/>
                <a:cs typeface="+mn-cs"/>
              </a:rPr>
              <a:pPr marL="0" marR="0" lvl="0" indent="0" algn="r" defTabSz="457200" rtl="0" eaLnBrk="1" fontAlgn="auto" latinLnBrk="0" hangingPunct="1">
                <a:lnSpc>
                  <a:spcPct val="100000"/>
                </a:lnSpc>
                <a:spcBef>
                  <a:spcPts val="0"/>
                </a:spcBef>
                <a:spcAft>
                  <a:spcPts val="0"/>
                </a:spcAft>
                <a:buClrTx/>
                <a:buSzTx/>
                <a:buFontTx/>
                <a:buNone/>
                <a:tabLst>
                  <a:tab pos="0" algn="l"/>
                </a:tabLst>
                <a:defRPr/>
              </a:pPr>
              <a:t>32</a:t>
            </a:fld>
            <a:endParaRPr kumimoji="0" lang="en-GB" sz="1400" b="0" i="0" u="none" strike="noStrike" kern="1200" cap="none" spc="-1" normalizeH="0" baseline="0" noProof="0" dirty="0">
              <a:ln>
                <a:noFill/>
              </a:ln>
              <a:solidFill>
                <a:prstClr val="black"/>
              </a:solidFill>
              <a:effectLst/>
              <a:uLnTx/>
              <a:uFillTx/>
              <a:latin typeface="Times New Roman"/>
              <a:ea typeface="+mn-ea"/>
              <a:cs typeface="+mn-cs"/>
            </a:endParaRPr>
          </a:p>
        </p:txBody>
      </p:sp>
    </p:spTree>
    <p:extLst>
      <p:ext uri="{BB962C8B-B14F-4D97-AF65-F5344CB8AC3E}">
        <p14:creationId xmlns:p14="http://schemas.microsoft.com/office/powerpoint/2010/main" val="36183376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g3043f84033d_0_1529:notes"/>
          <p:cNvSpPr>
            <a:spLocks noGrp="1" noRot="1" noChangeAspect="1"/>
          </p:cNvSpPr>
          <p:nvPr>
            <p:ph type="sldImg" idx="2"/>
          </p:nvPr>
        </p:nvSpPr>
        <p:spPr>
          <a:xfrm>
            <a:off x="139700" y="768350"/>
            <a:ext cx="6819900" cy="38369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3" name="Google Shape;893;g3043f84033d_0_1529:notes"/>
          <p:cNvSpPr txBox="1">
            <a:spLocks noGrp="1"/>
          </p:cNvSpPr>
          <p:nvPr>
            <p:ph type="body" idx="1"/>
          </p:nvPr>
        </p:nvSpPr>
        <p:spPr>
          <a:xfrm>
            <a:off x="710428" y="4860788"/>
            <a:ext cx="5678400" cy="4605900"/>
          </a:xfrm>
          <a:prstGeom prst="rect">
            <a:avLst/>
          </a:prstGeom>
        </p:spPr>
        <p:txBody>
          <a:bodyPr spcFirstLastPara="1" wrap="square" lIns="94600" tIns="47300" rIns="94600" bIns="47300" anchor="t" anchorCtr="0">
            <a:noAutofit/>
          </a:bodyPr>
          <a:lstStyle/>
          <a:p>
            <a:pPr marL="0" lvl="0" indent="0" algn="l" rtl="0">
              <a:spcBef>
                <a:spcPts val="360"/>
              </a:spcBef>
              <a:spcAft>
                <a:spcPts val="0"/>
              </a:spcAft>
              <a:buNone/>
            </a:pPr>
            <a:endParaRPr/>
          </a:p>
        </p:txBody>
      </p:sp>
      <p:sp>
        <p:nvSpPr>
          <p:cNvPr id="894" name="Google Shape;894;g3043f84033d_0_1529:notes"/>
          <p:cNvSpPr txBox="1">
            <a:spLocks noGrp="1"/>
          </p:cNvSpPr>
          <p:nvPr>
            <p:ph type="sldNum" idx="12"/>
          </p:nvPr>
        </p:nvSpPr>
        <p:spPr>
          <a:xfrm>
            <a:off x="4020784" y="9721575"/>
            <a:ext cx="3076800" cy="511500"/>
          </a:xfrm>
          <a:prstGeom prst="rect">
            <a:avLst/>
          </a:prstGeom>
        </p:spPr>
        <p:txBody>
          <a:bodyPr spcFirstLastPara="1" wrap="square" lIns="94600" tIns="47300" rIns="94600" bIns="473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38</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 name="PlaceHolder 1"/>
          <p:cNvSpPr>
            <a:spLocks noGrp="1" noRot="1" noChangeAspect="1"/>
          </p:cNvSpPr>
          <p:nvPr>
            <p:ph type="sldImg"/>
          </p:nvPr>
        </p:nvSpPr>
        <p:spPr>
          <a:xfrm>
            <a:off x="139700" y="768350"/>
            <a:ext cx="6819900" cy="3836988"/>
          </a:xfrm>
          <a:prstGeom prst="rect">
            <a:avLst/>
          </a:prstGeom>
          <a:ln w="0">
            <a:noFill/>
          </a:ln>
        </p:spPr>
      </p:sp>
      <p:sp>
        <p:nvSpPr>
          <p:cNvPr id="775" name="PlaceHolder 2"/>
          <p:cNvSpPr>
            <a:spLocks noGrp="1"/>
          </p:cNvSpPr>
          <p:nvPr>
            <p:ph type="body"/>
          </p:nvPr>
        </p:nvSpPr>
        <p:spPr>
          <a:xfrm>
            <a:off x="710280" y="4860720"/>
            <a:ext cx="5677920" cy="4605480"/>
          </a:xfrm>
          <a:prstGeom prst="rect">
            <a:avLst/>
          </a:prstGeom>
          <a:noFill/>
          <a:ln w="0">
            <a:noFill/>
          </a:ln>
        </p:spPr>
        <p:txBody>
          <a:bodyPr lIns="94680" tIns="47160" rIns="94680" bIns="47160" anchor="t">
            <a:noAutofit/>
          </a:bodyPr>
          <a:lstStyle/>
          <a:p>
            <a:endParaRPr lang="en-GB" sz="2000" b="0" strike="noStrike" spc="-1" dirty="0">
              <a:latin typeface="Arial"/>
            </a:endParaRPr>
          </a:p>
        </p:txBody>
      </p:sp>
      <p:sp>
        <p:nvSpPr>
          <p:cNvPr id="776" name="PlaceHolder 3"/>
          <p:cNvSpPr>
            <a:spLocks noGrp="1"/>
          </p:cNvSpPr>
          <p:nvPr>
            <p:ph type="sldNum" idx="10"/>
          </p:nvPr>
        </p:nvSpPr>
        <p:spPr>
          <a:xfrm>
            <a:off x="4020840" y="9721440"/>
            <a:ext cx="3076560" cy="511200"/>
          </a:xfrm>
          <a:prstGeom prst="rect">
            <a:avLst/>
          </a:prstGeom>
          <a:noFill/>
          <a:ln w="0">
            <a:noFill/>
          </a:ln>
        </p:spPr>
        <p:txBody>
          <a:bodyPr lIns="94680" tIns="47160" rIns="94680" bIns="47160" anchor="b">
            <a:noAutofit/>
          </a:bodyPr>
          <a:lstStyle>
            <a:lvl1pPr algn="r">
              <a:lnSpc>
                <a:spcPct val="100000"/>
              </a:lnSpc>
              <a:buNone/>
              <a:tabLst>
                <a:tab pos="0" algn="l"/>
              </a:tabLst>
              <a:defRPr lang="en-GB" sz="1400" b="0" strike="noStrike" spc="-1">
                <a:latin typeface="Times New Roman"/>
              </a:defRPr>
            </a:lvl1pPr>
          </a:lstStyle>
          <a:p>
            <a:pPr marL="0" marR="0" lvl="0" indent="0" algn="r" defTabSz="914400" rtl="0" eaLnBrk="1" fontAlgn="auto" latinLnBrk="0" hangingPunct="1">
              <a:lnSpc>
                <a:spcPct val="100000"/>
              </a:lnSpc>
              <a:spcBef>
                <a:spcPts val="0"/>
              </a:spcBef>
              <a:spcAft>
                <a:spcPts val="0"/>
              </a:spcAft>
              <a:buClrTx/>
              <a:buSzTx/>
              <a:buFontTx/>
              <a:buNone/>
              <a:tabLst>
                <a:tab pos="0" algn="l"/>
              </a:tabLst>
              <a:defRPr/>
            </a:pPr>
            <a:fld id="{65B0DBD6-2F17-48A7-8675-CB5C64EEF98C}" type="slidenum">
              <a:rPr kumimoji="0" lang="en-GB" sz="1400" b="0" i="0" u="none" strike="noStrike" kern="1200" cap="none" spc="-1" normalizeH="0" baseline="0" noProof="0">
                <a:ln>
                  <a:noFill/>
                </a:ln>
                <a:solidFill>
                  <a:prstClr val="black"/>
                </a:solidFill>
                <a:effectLst/>
                <a:uLnTx/>
                <a:uFillTx/>
                <a:latin typeface="Times New Roman"/>
              </a:rPr>
              <a:pPr marL="0" marR="0" lvl="0" indent="0" algn="r" defTabSz="914400" rtl="0" eaLnBrk="1" fontAlgn="auto" latinLnBrk="0" hangingPunct="1">
                <a:lnSpc>
                  <a:spcPct val="100000"/>
                </a:lnSpc>
                <a:spcBef>
                  <a:spcPts val="0"/>
                </a:spcBef>
                <a:spcAft>
                  <a:spcPts val="0"/>
                </a:spcAft>
                <a:buClrTx/>
                <a:buSzTx/>
                <a:buFontTx/>
                <a:buNone/>
                <a:tabLst>
                  <a:tab pos="0" algn="l"/>
                </a:tabLst>
                <a:defRPr/>
              </a:pPr>
              <a:t>14</a:t>
            </a:fld>
            <a:endParaRPr kumimoji="0" lang="en-GB" sz="1400" b="0" i="0" u="none" strike="noStrike" kern="1200" cap="none" spc="-1" normalizeH="0" baseline="0" noProof="0" dirty="0">
              <a:ln>
                <a:noFill/>
              </a:ln>
              <a:solidFill>
                <a:prstClr val="black"/>
              </a:solidFill>
              <a:effectLst/>
              <a:uLnTx/>
              <a:uFillTx/>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3187a963660_1_77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8" name="Google Shape;538;g3187a963660_1_7796:notes"/>
          <p:cNvSpPr txBox="1">
            <a:spLocks noGrp="1"/>
          </p:cNvSpPr>
          <p:nvPr>
            <p:ph type="body" idx="1"/>
          </p:nvPr>
        </p:nvSpPr>
        <p:spPr>
          <a:xfrm>
            <a:off x="686282" y="4342817"/>
            <a:ext cx="54855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endParaRPr/>
          </a:p>
        </p:txBody>
      </p:sp>
      <p:sp>
        <p:nvSpPr>
          <p:cNvPr id="539" name="Google Shape;539;g3187a963660_1_7796:notes"/>
          <p:cNvSpPr txBox="1">
            <a:spLocks noGrp="1"/>
          </p:cNvSpPr>
          <p:nvPr>
            <p:ph type="sldNum" idx="12"/>
          </p:nvPr>
        </p:nvSpPr>
        <p:spPr>
          <a:xfrm>
            <a:off x="3884127" y="8685632"/>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PlaceHolder 1"/>
          <p:cNvSpPr>
            <a:spLocks noGrp="1" noRot="1" noChangeAspect="1"/>
          </p:cNvSpPr>
          <p:nvPr>
            <p:ph type="sldImg"/>
          </p:nvPr>
        </p:nvSpPr>
        <p:spPr>
          <a:xfrm>
            <a:off x="139700" y="768350"/>
            <a:ext cx="6819900" cy="3836988"/>
          </a:xfrm>
          <a:prstGeom prst="rect">
            <a:avLst/>
          </a:prstGeom>
          <a:ln w="0">
            <a:noFill/>
          </a:ln>
        </p:spPr>
      </p:sp>
      <p:sp>
        <p:nvSpPr>
          <p:cNvPr id="784" name="PlaceHolder 2"/>
          <p:cNvSpPr>
            <a:spLocks noGrp="1"/>
          </p:cNvSpPr>
          <p:nvPr>
            <p:ph type="body"/>
          </p:nvPr>
        </p:nvSpPr>
        <p:spPr>
          <a:xfrm>
            <a:off x="710280" y="4860720"/>
            <a:ext cx="5677920" cy="4605480"/>
          </a:xfrm>
          <a:prstGeom prst="rect">
            <a:avLst/>
          </a:prstGeom>
          <a:noFill/>
          <a:ln w="0">
            <a:noFill/>
          </a:ln>
        </p:spPr>
        <p:txBody>
          <a:bodyPr lIns="95040" tIns="47520" rIns="95040" bIns="47520" anchor="t">
            <a:noAutofit/>
          </a:bodyPr>
          <a:lstStyle/>
          <a:p>
            <a:pPr>
              <a:lnSpc>
                <a:spcPct val="100000"/>
              </a:lnSpc>
              <a:spcBef>
                <a:spcPts val="400"/>
              </a:spcBef>
              <a:buNone/>
              <a:tabLst>
                <a:tab pos="0" algn="l"/>
              </a:tabLst>
            </a:pPr>
            <a:r>
              <a:rPr lang="en-GB" sz="1200" b="0" strike="noStrike" spc="-1" dirty="0">
                <a:solidFill>
                  <a:srgbClr val="000000"/>
                </a:solidFill>
                <a:latin typeface="Calibri"/>
                <a:ea typeface="Calibri"/>
              </a:rPr>
              <a:t>The Turing Way is more than a Book. </a:t>
            </a:r>
            <a:endParaRPr lang="en-GB" sz="1200" b="0" strike="noStrike" spc="-1" dirty="0">
              <a:latin typeface="Arial"/>
            </a:endParaRPr>
          </a:p>
          <a:p>
            <a:pPr>
              <a:lnSpc>
                <a:spcPct val="100000"/>
              </a:lnSpc>
              <a:spcBef>
                <a:spcPts val="400"/>
              </a:spcBef>
              <a:buNone/>
              <a:tabLst>
                <a:tab pos="0" algn="l"/>
              </a:tabLst>
            </a:pPr>
            <a:endParaRPr lang="en-GB" sz="1200" b="0" strike="noStrike" spc="-1" dirty="0">
              <a:latin typeface="Arial"/>
            </a:endParaRPr>
          </a:p>
          <a:p>
            <a:pPr>
              <a:lnSpc>
                <a:spcPct val="100000"/>
              </a:lnSpc>
              <a:spcBef>
                <a:spcPts val="400"/>
              </a:spcBef>
              <a:buNone/>
              <a:tabLst>
                <a:tab pos="0" algn="l"/>
              </a:tabLst>
            </a:pPr>
            <a:r>
              <a:rPr lang="en-GB" sz="1200" b="0" strike="noStrike" spc="-1" dirty="0">
                <a:solidFill>
                  <a:srgbClr val="000000"/>
                </a:solidFill>
                <a:latin typeface="Calibri"/>
                <a:ea typeface="Calibri"/>
              </a:rPr>
              <a:t>A community where people come together to collaboratively write chapters, build and maintain resources, share their skills and ideas around best practices in data science and research. </a:t>
            </a:r>
            <a:endParaRPr lang="en-GB" sz="1200" b="0" strike="noStrike" spc="-1" dirty="0">
              <a:latin typeface="Arial"/>
            </a:endParaRPr>
          </a:p>
          <a:p>
            <a:pPr>
              <a:lnSpc>
                <a:spcPct val="100000"/>
              </a:lnSpc>
              <a:spcBef>
                <a:spcPts val="400"/>
              </a:spcBef>
              <a:buNone/>
              <a:tabLst>
                <a:tab pos="0" algn="l"/>
              </a:tabLst>
            </a:pPr>
            <a:endParaRPr lang="en-GB" sz="1200" b="0" strike="noStrike" spc="-1" dirty="0">
              <a:latin typeface="Arial"/>
            </a:endParaRPr>
          </a:p>
          <a:p>
            <a:pPr>
              <a:lnSpc>
                <a:spcPct val="100000"/>
              </a:lnSpc>
              <a:spcBef>
                <a:spcPts val="400"/>
              </a:spcBef>
              <a:buNone/>
              <a:tabLst>
                <a:tab pos="0" algn="l"/>
              </a:tabLst>
            </a:pPr>
            <a:r>
              <a:rPr lang="en-GB" sz="1200" b="0" strike="noStrike" spc="-1" dirty="0">
                <a:solidFill>
                  <a:srgbClr val="000000"/>
                </a:solidFill>
                <a:latin typeface="Calibri"/>
                <a:ea typeface="Calibri"/>
              </a:rPr>
              <a:t>We apply open source principles in the development and maintenance of this project. </a:t>
            </a:r>
            <a:endParaRPr lang="en-GB" sz="1200" b="0" strike="noStrike" spc="-1" dirty="0">
              <a:latin typeface="Arial"/>
            </a:endParaRPr>
          </a:p>
          <a:p>
            <a:pPr>
              <a:lnSpc>
                <a:spcPct val="100000"/>
              </a:lnSpc>
              <a:spcBef>
                <a:spcPts val="400"/>
              </a:spcBef>
              <a:buNone/>
              <a:tabLst>
                <a:tab pos="0" algn="l"/>
              </a:tabLst>
            </a:pPr>
            <a:endParaRPr lang="en-GB" sz="1200" b="0" strike="noStrike" spc="-1" dirty="0">
              <a:latin typeface="Arial"/>
            </a:endParaRPr>
          </a:p>
          <a:p>
            <a:pPr>
              <a:lnSpc>
                <a:spcPct val="100000"/>
              </a:lnSpc>
              <a:spcBef>
                <a:spcPts val="400"/>
              </a:spcBef>
              <a:buNone/>
              <a:tabLst>
                <a:tab pos="0" algn="l"/>
              </a:tabLst>
            </a:pPr>
            <a:r>
              <a:rPr lang="en-GB" sz="1200" b="0" strike="noStrike" spc="-1" dirty="0">
                <a:solidFill>
                  <a:srgbClr val="000000"/>
                </a:solidFill>
                <a:latin typeface="Calibri"/>
                <a:ea typeface="Calibri"/>
              </a:rPr>
              <a:t>And finally, it's built on the culture of collaboration, which is the process and the backbone of our project.</a:t>
            </a:r>
            <a:endParaRPr lang="en-GB" sz="1200" b="0" strike="noStrike" spc="-1" dirty="0">
              <a:latin typeface="Arial"/>
            </a:endParaRPr>
          </a:p>
        </p:txBody>
      </p:sp>
      <p:sp>
        <p:nvSpPr>
          <p:cNvPr id="785" name="PlaceHolder 3"/>
          <p:cNvSpPr>
            <a:spLocks noGrp="1"/>
          </p:cNvSpPr>
          <p:nvPr>
            <p:ph type="sldNum" idx="13"/>
          </p:nvPr>
        </p:nvSpPr>
        <p:spPr>
          <a:xfrm>
            <a:off x="4020840" y="9721440"/>
            <a:ext cx="3076560" cy="510840"/>
          </a:xfrm>
          <a:prstGeom prst="rect">
            <a:avLst/>
          </a:prstGeom>
          <a:noFill/>
          <a:ln w="0">
            <a:noFill/>
          </a:ln>
        </p:spPr>
        <p:txBody>
          <a:bodyPr lIns="95040" tIns="47520" rIns="95040" bIns="47520" anchor="b">
            <a:noAutofit/>
          </a:bodyPr>
          <a:lstStyle>
            <a:lvl1pPr algn="r">
              <a:lnSpc>
                <a:spcPct val="100000"/>
              </a:lnSpc>
              <a:buNone/>
              <a:tabLst>
                <a:tab pos="0" algn="l"/>
              </a:tabLst>
              <a:defRPr lang="en-GB" sz="1400" b="0" strike="noStrike" spc="-1">
                <a:latin typeface="Times New Roman"/>
              </a:defRPr>
            </a:lvl1pPr>
          </a:lstStyle>
          <a:p>
            <a:pPr marL="0" marR="0" lvl="0" indent="0" algn="r" defTabSz="914400" rtl="0" eaLnBrk="1" fontAlgn="auto" latinLnBrk="0" hangingPunct="1">
              <a:lnSpc>
                <a:spcPct val="100000"/>
              </a:lnSpc>
              <a:spcBef>
                <a:spcPts val="0"/>
              </a:spcBef>
              <a:spcAft>
                <a:spcPts val="0"/>
              </a:spcAft>
              <a:buClrTx/>
              <a:buSzTx/>
              <a:buFontTx/>
              <a:buNone/>
              <a:tabLst>
                <a:tab pos="0" algn="l"/>
              </a:tabLst>
              <a:defRPr/>
            </a:pPr>
            <a:fld id="{BA0A4916-F2D7-487D-A7C6-786AD07C7139}" type="slidenum">
              <a:rPr kumimoji="0" lang="en-GB" sz="1400" b="0" i="0" u="none" strike="noStrike" kern="1200" cap="none" spc="-1" normalizeH="0" baseline="0" noProof="0">
                <a:ln>
                  <a:noFill/>
                </a:ln>
                <a:solidFill>
                  <a:prstClr val="black"/>
                </a:solidFill>
                <a:effectLst/>
                <a:uLnTx/>
                <a:uFillTx/>
                <a:latin typeface="Times New Roman"/>
              </a:rPr>
              <a:pPr marL="0" marR="0" lvl="0" indent="0" algn="r" defTabSz="914400" rtl="0" eaLnBrk="1" fontAlgn="auto" latinLnBrk="0" hangingPunct="1">
                <a:lnSpc>
                  <a:spcPct val="100000"/>
                </a:lnSpc>
                <a:spcBef>
                  <a:spcPts val="0"/>
                </a:spcBef>
                <a:spcAft>
                  <a:spcPts val="0"/>
                </a:spcAft>
                <a:buClrTx/>
                <a:buSzTx/>
                <a:buFontTx/>
                <a:buNone/>
                <a:tabLst>
                  <a:tab pos="0" algn="l"/>
                </a:tabLst>
                <a:defRPr/>
              </a:pPr>
              <a:t>16</a:t>
            </a:fld>
            <a:endParaRPr kumimoji="0" lang="en-GB" sz="1400" b="0" i="0" u="none" strike="noStrike" kern="1200" cap="none" spc="-1" normalizeH="0" baseline="0" noProof="0">
              <a:ln>
                <a:noFill/>
              </a:ln>
              <a:solidFill>
                <a:prstClr val="black"/>
              </a:solidFill>
              <a:effectLst/>
              <a:uLnTx/>
              <a:uFillTx/>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 name="PlaceHolder 1"/>
          <p:cNvSpPr>
            <a:spLocks noGrp="1" noRot="1" noChangeAspect="1"/>
          </p:cNvSpPr>
          <p:nvPr>
            <p:ph type="sldImg"/>
          </p:nvPr>
        </p:nvSpPr>
        <p:spPr>
          <a:xfrm>
            <a:off x="439738" y="706438"/>
            <a:ext cx="6273800" cy="3529012"/>
          </a:xfrm>
          <a:prstGeom prst="rect">
            <a:avLst/>
          </a:prstGeom>
          <a:ln w="0">
            <a:noFill/>
          </a:ln>
        </p:spPr>
      </p:sp>
      <p:sp>
        <p:nvSpPr>
          <p:cNvPr id="790" name="PlaceHolder 2"/>
          <p:cNvSpPr>
            <a:spLocks noGrp="1"/>
          </p:cNvSpPr>
          <p:nvPr>
            <p:ph type="body"/>
          </p:nvPr>
        </p:nvSpPr>
        <p:spPr>
          <a:xfrm>
            <a:off x="716040" y="4469760"/>
            <a:ext cx="5721840" cy="4235040"/>
          </a:xfrm>
          <a:prstGeom prst="rect">
            <a:avLst/>
          </a:prstGeom>
          <a:noFill/>
          <a:ln w="0">
            <a:noFill/>
          </a:ln>
        </p:spPr>
        <p:txBody>
          <a:bodyPr lIns="95040" tIns="47520" rIns="95040" bIns="47520" anchor="t">
            <a:noAutofit/>
          </a:bodyPr>
          <a:lstStyle/>
          <a:p>
            <a:pPr>
              <a:lnSpc>
                <a:spcPct val="100000"/>
              </a:lnSpc>
              <a:spcBef>
                <a:spcPts val="400"/>
              </a:spcBef>
              <a:buNone/>
              <a:tabLst>
                <a:tab pos="0" algn="l"/>
              </a:tabLst>
            </a:pPr>
            <a:r>
              <a:rPr lang="en-GB" sz="1200" b="0" strike="noStrike" spc="-1" dirty="0">
                <a:solidFill>
                  <a:srgbClr val="000000"/>
                </a:solidFill>
                <a:latin typeface="Calibri"/>
                <a:ea typeface="Calibri"/>
              </a:rPr>
              <a:t>Our moonshot goal is to make reproducibility too easy not to do. And that can happen when there are system and structure level changes by influencing research at the national and international levels, where inclusive practices and reproducibility are as important as a data and algorithm. </a:t>
            </a:r>
            <a:endParaRPr lang="en-GB" sz="1200" b="0" strike="noStrike" spc="-1" dirty="0">
              <a:latin typeface="Arial"/>
            </a:endParaRPr>
          </a:p>
          <a:p>
            <a:pPr>
              <a:lnSpc>
                <a:spcPct val="100000"/>
              </a:lnSpc>
              <a:spcBef>
                <a:spcPts val="400"/>
              </a:spcBef>
              <a:buNone/>
              <a:tabLst>
                <a:tab pos="0" algn="l"/>
              </a:tabLst>
            </a:pPr>
            <a:r>
              <a:rPr lang="en-GB" sz="1200" b="0" strike="noStrike" spc="-1" dirty="0">
                <a:solidFill>
                  <a:srgbClr val="000000"/>
                </a:solidFill>
                <a:latin typeface="Calibri"/>
                <a:ea typeface="Calibri"/>
              </a:rPr>
              <a:t>Resources are being used by learners, educators, community builders, policy makers and researchers globally. Some examples where The Turing way have been referenced include</a:t>
            </a:r>
            <a:endParaRPr lang="en-GB" sz="1200" b="0" strike="noStrike" spc="-1" dirty="0">
              <a:latin typeface="Arial"/>
            </a:endParaRPr>
          </a:p>
          <a:p>
            <a:pPr>
              <a:lnSpc>
                <a:spcPct val="100000"/>
              </a:lnSpc>
              <a:spcBef>
                <a:spcPts val="400"/>
              </a:spcBef>
              <a:buNone/>
              <a:tabLst>
                <a:tab pos="0" algn="l"/>
              </a:tabLst>
            </a:pPr>
            <a:r>
              <a:rPr lang="en-GB" sz="1200" b="0" strike="noStrike" spc="-1" dirty="0">
                <a:solidFill>
                  <a:srgbClr val="000000"/>
                </a:solidFill>
                <a:latin typeface="Calibri"/>
                <a:ea typeface="Calibri"/>
              </a:rPr>
              <a:t>-Reproducibility of scientific results in the EU 2020 (report)</a:t>
            </a:r>
            <a:endParaRPr lang="en-GB" sz="1200" b="0" strike="noStrike" spc="-1" dirty="0">
              <a:latin typeface="Arial"/>
            </a:endParaRPr>
          </a:p>
          <a:p>
            <a:pPr>
              <a:lnSpc>
                <a:spcPct val="100000"/>
              </a:lnSpc>
              <a:spcBef>
                <a:spcPts val="400"/>
              </a:spcBef>
              <a:buNone/>
              <a:tabLst>
                <a:tab pos="0" algn="l"/>
              </a:tabLst>
            </a:pPr>
            <a:r>
              <a:rPr lang="en-GB" sz="1200" b="0" strike="noStrike" spc="-1" dirty="0">
                <a:solidFill>
                  <a:srgbClr val="000000"/>
                </a:solidFill>
                <a:latin typeface="Calibri"/>
                <a:ea typeface="Calibri"/>
              </a:rPr>
              <a:t>-An Emerging Technology Charter by Mayor of London (policy)</a:t>
            </a:r>
            <a:endParaRPr lang="en-GB" sz="1200" b="0" strike="noStrike" spc="-1" dirty="0">
              <a:latin typeface="Arial"/>
            </a:endParaRPr>
          </a:p>
          <a:p>
            <a:pPr>
              <a:lnSpc>
                <a:spcPct val="100000"/>
              </a:lnSpc>
              <a:spcBef>
                <a:spcPts val="400"/>
              </a:spcBef>
              <a:buNone/>
              <a:tabLst>
                <a:tab pos="0" algn="l"/>
              </a:tabLst>
            </a:pPr>
            <a:r>
              <a:rPr lang="en-GB" sz="1200" b="0" strike="noStrike" spc="-1" dirty="0">
                <a:solidFill>
                  <a:srgbClr val="000000"/>
                </a:solidFill>
                <a:latin typeface="Calibri"/>
                <a:ea typeface="Calibri"/>
              </a:rPr>
              <a:t>-Innovation Scholars: UKRI grant 2020 (funding call)</a:t>
            </a:r>
            <a:endParaRPr lang="en-GB" sz="1200" b="0" strike="noStrike" spc="-1" dirty="0">
              <a:latin typeface="Arial"/>
            </a:endParaRPr>
          </a:p>
          <a:p>
            <a:pPr>
              <a:lnSpc>
                <a:spcPct val="100000"/>
              </a:lnSpc>
              <a:spcBef>
                <a:spcPts val="400"/>
              </a:spcBef>
              <a:buNone/>
              <a:tabLst>
                <a:tab pos="0" algn="l"/>
              </a:tabLst>
            </a:pPr>
            <a:r>
              <a:rPr lang="en-GB" sz="1200" b="0" strike="noStrike" spc="-1" dirty="0">
                <a:solidFill>
                  <a:srgbClr val="000000"/>
                </a:solidFill>
                <a:latin typeface="Calibri"/>
                <a:ea typeface="Calibri"/>
              </a:rPr>
              <a:t>-</a:t>
            </a:r>
            <a:r>
              <a:rPr lang="en-GB" sz="1200" b="0" strike="noStrike" spc="-1" dirty="0" err="1">
                <a:solidFill>
                  <a:srgbClr val="000000"/>
                </a:solidFill>
                <a:latin typeface="Calibri"/>
                <a:ea typeface="Calibri"/>
              </a:rPr>
              <a:t>CodeRefinary</a:t>
            </a:r>
            <a:r>
              <a:rPr lang="en-GB" sz="1200" b="0" strike="noStrike" spc="-1" dirty="0">
                <a:solidFill>
                  <a:srgbClr val="000000"/>
                </a:solidFill>
                <a:latin typeface="Calibri"/>
                <a:ea typeface="Calibri"/>
              </a:rPr>
              <a:t> and Library Carpentries training materials</a:t>
            </a:r>
            <a:endParaRPr lang="en-GB" sz="1200" b="0" strike="noStrike" spc="-1" dirty="0">
              <a:latin typeface="Arial"/>
            </a:endParaRPr>
          </a:p>
          <a:p>
            <a:pPr>
              <a:lnSpc>
                <a:spcPct val="100000"/>
              </a:lnSpc>
              <a:spcBef>
                <a:spcPts val="400"/>
              </a:spcBef>
              <a:buNone/>
              <a:tabLst>
                <a:tab pos="0" algn="l"/>
              </a:tabLst>
            </a:pPr>
            <a:r>
              <a:rPr lang="en-GB" sz="1200" b="0" strike="noStrike" spc="-1" dirty="0">
                <a:solidFill>
                  <a:srgbClr val="000000"/>
                </a:solidFill>
                <a:latin typeface="Calibri"/>
                <a:ea typeface="Calibri"/>
              </a:rPr>
              <a:t>-Recommended in Goldacre Review for modern open working into health data</a:t>
            </a:r>
            <a:endParaRPr lang="en-GB" sz="1200" b="0" strike="noStrike" spc="-1" dirty="0">
              <a:latin typeface="Arial"/>
            </a:endParaRPr>
          </a:p>
          <a:p>
            <a:pPr>
              <a:lnSpc>
                <a:spcPct val="100000"/>
              </a:lnSpc>
              <a:spcBef>
                <a:spcPts val="400"/>
              </a:spcBef>
              <a:buNone/>
              <a:tabLst>
                <a:tab pos="0" algn="l"/>
              </a:tabLst>
            </a:pPr>
            <a:r>
              <a:rPr lang="en-GB" sz="1200" b="0" strike="noStrike" spc="-1" dirty="0">
                <a:solidFill>
                  <a:srgbClr val="000000"/>
                </a:solidFill>
                <a:latin typeface="Calibri"/>
                <a:ea typeface="Calibri"/>
              </a:rPr>
              <a:t>-Cited by 30+ peer-reviewed articles &amp; 100+ online publications</a:t>
            </a:r>
            <a:endParaRPr lang="en-GB" sz="1200" b="0" strike="noStrike" spc="-1" dirty="0">
              <a:latin typeface="Arial"/>
            </a:endParaRPr>
          </a:p>
        </p:txBody>
      </p:sp>
      <p:sp>
        <p:nvSpPr>
          <p:cNvPr id="791" name="PlaceHolder 3"/>
          <p:cNvSpPr>
            <a:spLocks noGrp="1"/>
          </p:cNvSpPr>
          <p:nvPr>
            <p:ph type="sldNum" idx="15"/>
          </p:nvPr>
        </p:nvSpPr>
        <p:spPr>
          <a:xfrm>
            <a:off x="4051800" y="8939520"/>
            <a:ext cx="3100320" cy="469800"/>
          </a:xfrm>
          <a:prstGeom prst="rect">
            <a:avLst/>
          </a:prstGeom>
          <a:noFill/>
          <a:ln w="0">
            <a:noFill/>
          </a:ln>
        </p:spPr>
        <p:txBody>
          <a:bodyPr lIns="95040" tIns="47520" rIns="95040" bIns="47520" anchor="b">
            <a:noAutofit/>
          </a:bodyPr>
          <a:lstStyle>
            <a:lvl1pPr algn="r">
              <a:lnSpc>
                <a:spcPct val="100000"/>
              </a:lnSpc>
              <a:buNone/>
              <a:tabLst>
                <a:tab pos="0" algn="l"/>
              </a:tabLst>
              <a:defRPr lang="en-GB" sz="1400" b="0" strike="noStrike" spc="-1">
                <a:latin typeface="Times New Roman"/>
              </a:defRPr>
            </a:lvl1pPr>
          </a:lstStyle>
          <a:p>
            <a:pPr algn="r">
              <a:lnSpc>
                <a:spcPct val="100000"/>
              </a:lnSpc>
              <a:buNone/>
              <a:tabLst>
                <a:tab pos="0" algn="l"/>
              </a:tabLst>
            </a:pPr>
            <a:fld id="{1A71CD27-8D52-4669-8A3F-298B090C9034}" type="slidenum">
              <a:rPr lang="en-GB" sz="1400" b="0" strike="noStrike" spc="-1">
                <a:latin typeface="Times New Roman"/>
              </a:rPr>
              <a:t>17</a:t>
            </a:fld>
            <a:endParaRPr lang="en-GB" sz="1400" b="0" strike="noStrike" spc="-1">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 name="PlaceHolder 1"/>
          <p:cNvSpPr>
            <a:spLocks noGrp="1" noRot="1" noChangeAspect="1"/>
          </p:cNvSpPr>
          <p:nvPr>
            <p:ph type="sldImg"/>
          </p:nvPr>
        </p:nvSpPr>
        <p:spPr>
          <a:xfrm>
            <a:off x="88900" y="746125"/>
            <a:ext cx="6627813" cy="3729038"/>
          </a:xfrm>
          <a:prstGeom prst="rect">
            <a:avLst/>
          </a:prstGeom>
          <a:ln w="0">
            <a:noFill/>
          </a:ln>
        </p:spPr>
      </p:sp>
      <p:sp>
        <p:nvSpPr>
          <p:cNvPr id="799" name="PlaceHolder 2"/>
          <p:cNvSpPr>
            <a:spLocks noGrp="1"/>
          </p:cNvSpPr>
          <p:nvPr>
            <p:ph type="body"/>
          </p:nvPr>
        </p:nvSpPr>
        <p:spPr>
          <a:xfrm>
            <a:off x="681120" y="4722840"/>
            <a:ext cx="5443200" cy="4474800"/>
          </a:xfrm>
          <a:prstGeom prst="rect">
            <a:avLst/>
          </a:prstGeom>
          <a:noFill/>
          <a:ln w="0">
            <a:noFill/>
          </a:ln>
        </p:spPr>
        <p:txBody>
          <a:bodyPr anchor="t">
            <a:noAutofit/>
          </a:bodyPr>
          <a:lstStyle/>
          <a:p>
            <a:endParaRPr lang="en-GB" sz="2000" b="0" strike="noStrike" spc="-1">
              <a:latin typeface="Arial"/>
            </a:endParaRPr>
          </a:p>
        </p:txBody>
      </p:sp>
      <p:sp>
        <p:nvSpPr>
          <p:cNvPr id="800" name="PlaceHolder 3"/>
          <p:cNvSpPr>
            <a:spLocks noGrp="1"/>
          </p:cNvSpPr>
          <p:nvPr>
            <p:ph type="sldNum" idx="18"/>
          </p:nvPr>
        </p:nvSpPr>
        <p:spPr>
          <a:xfrm>
            <a:off x="3854520" y="9445680"/>
            <a:ext cx="2949120" cy="496440"/>
          </a:xfrm>
          <a:prstGeom prst="rect">
            <a:avLst/>
          </a:prstGeom>
          <a:noFill/>
          <a:ln w="0">
            <a:noFill/>
          </a:ln>
        </p:spPr>
        <p:txBody>
          <a:bodyPr anchor="b">
            <a:noAutofit/>
          </a:bodyPr>
          <a:lstStyle>
            <a:lvl1pPr algn="r">
              <a:lnSpc>
                <a:spcPct val="100000"/>
              </a:lnSpc>
              <a:buNone/>
              <a:tabLst>
                <a:tab pos="0" algn="l"/>
              </a:tabLst>
              <a:defRPr lang="en-GB" sz="1400" b="0" strike="noStrike" spc="-1">
                <a:latin typeface="Times New Roman"/>
              </a:defRPr>
            </a:lvl1pPr>
          </a:lstStyle>
          <a:p>
            <a:pPr algn="r">
              <a:lnSpc>
                <a:spcPct val="100000"/>
              </a:lnSpc>
              <a:buNone/>
              <a:tabLst>
                <a:tab pos="0" algn="l"/>
              </a:tabLst>
            </a:pPr>
            <a:fld id="{CF74A4C6-2823-4C3D-8547-9C29256AEC6B}" type="slidenum">
              <a:rPr lang="en-GB" sz="1400" b="0" strike="noStrike" spc="-1">
                <a:latin typeface="Times New Roman"/>
              </a:rPr>
              <a:t>18</a:t>
            </a:fld>
            <a:endParaRPr lang="en-GB" sz="1400" b="0" strike="noStrike" spc="-1">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 name="PlaceHolder 1"/>
          <p:cNvSpPr>
            <a:spLocks noGrp="1" noRot="1" noChangeAspect="1"/>
          </p:cNvSpPr>
          <p:nvPr>
            <p:ph type="sldImg"/>
          </p:nvPr>
        </p:nvSpPr>
        <p:spPr>
          <a:xfrm>
            <a:off x="88900" y="746125"/>
            <a:ext cx="6627813" cy="3729038"/>
          </a:xfrm>
          <a:prstGeom prst="rect">
            <a:avLst/>
          </a:prstGeom>
          <a:ln w="0">
            <a:noFill/>
          </a:ln>
        </p:spPr>
      </p:sp>
      <p:sp>
        <p:nvSpPr>
          <p:cNvPr id="802" name="PlaceHolder 2"/>
          <p:cNvSpPr>
            <a:spLocks noGrp="1"/>
          </p:cNvSpPr>
          <p:nvPr>
            <p:ph type="body"/>
          </p:nvPr>
        </p:nvSpPr>
        <p:spPr>
          <a:xfrm>
            <a:off x="681120" y="4722840"/>
            <a:ext cx="5443200" cy="4474800"/>
          </a:xfrm>
          <a:prstGeom prst="rect">
            <a:avLst/>
          </a:prstGeom>
          <a:noFill/>
          <a:ln w="0">
            <a:noFill/>
          </a:ln>
        </p:spPr>
        <p:txBody>
          <a:bodyPr anchor="t">
            <a:noAutofit/>
          </a:bodyPr>
          <a:lstStyle/>
          <a:p>
            <a:endParaRPr lang="en-GB" sz="2000" b="0" strike="noStrike" spc="-1">
              <a:latin typeface="Arial"/>
            </a:endParaRPr>
          </a:p>
        </p:txBody>
      </p:sp>
      <p:sp>
        <p:nvSpPr>
          <p:cNvPr id="803" name="PlaceHolder 3"/>
          <p:cNvSpPr>
            <a:spLocks noGrp="1"/>
          </p:cNvSpPr>
          <p:nvPr>
            <p:ph type="sldNum" idx="19"/>
          </p:nvPr>
        </p:nvSpPr>
        <p:spPr>
          <a:xfrm>
            <a:off x="3854520" y="9445680"/>
            <a:ext cx="2949120" cy="496440"/>
          </a:xfrm>
          <a:prstGeom prst="rect">
            <a:avLst/>
          </a:prstGeom>
          <a:noFill/>
          <a:ln w="0">
            <a:noFill/>
          </a:ln>
        </p:spPr>
        <p:txBody>
          <a:bodyPr anchor="b">
            <a:noAutofit/>
          </a:bodyPr>
          <a:lstStyle>
            <a:lvl1pPr algn="r">
              <a:lnSpc>
                <a:spcPct val="100000"/>
              </a:lnSpc>
              <a:buNone/>
              <a:tabLst>
                <a:tab pos="0" algn="l"/>
              </a:tabLst>
              <a:defRPr lang="en-GB" sz="1400" b="0" strike="noStrike" spc="-1">
                <a:latin typeface="Times New Roman"/>
              </a:defRPr>
            </a:lvl1pPr>
          </a:lstStyle>
          <a:p>
            <a:pPr algn="r">
              <a:lnSpc>
                <a:spcPct val="100000"/>
              </a:lnSpc>
              <a:buNone/>
              <a:tabLst>
                <a:tab pos="0" algn="l"/>
              </a:tabLst>
            </a:pPr>
            <a:fld id="{F6876148-EB2C-45AE-8A04-74C92D096BAC}" type="slidenum">
              <a:rPr lang="en-GB" sz="1400" b="0" strike="noStrike" spc="-1">
                <a:latin typeface="Times New Roman"/>
              </a:rPr>
              <a:t>19</a:t>
            </a:fld>
            <a:endParaRPr lang="en-GB" sz="1400" b="0" strike="noStrike" spc="-1">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g2fbf2059117_0_164:notes"/>
          <p:cNvSpPr>
            <a:spLocks noGrp="1" noRot="1" noChangeAspect="1"/>
          </p:cNvSpPr>
          <p:nvPr>
            <p:ph type="sldImg" idx="2"/>
          </p:nvPr>
        </p:nvSpPr>
        <p:spPr>
          <a:xfrm>
            <a:off x="139700" y="768350"/>
            <a:ext cx="6819900" cy="3836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9" name="Google Shape;749;g2fbf2059117_0_164:notes"/>
          <p:cNvSpPr txBox="1">
            <a:spLocks noGrp="1"/>
          </p:cNvSpPr>
          <p:nvPr>
            <p:ph type="body" idx="1"/>
          </p:nvPr>
        </p:nvSpPr>
        <p:spPr>
          <a:xfrm>
            <a:off x="710428" y="4860788"/>
            <a:ext cx="5678400" cy="4605900"/>
          </a:xfrm>
          <a:prstGeom prst="rect">
            <a:avLst/>
          </a:prstGeom>
          <a:noFill/>
          <a:ln>
            <a:noFill/>
          </a:ln>
        </p:spPr>
        <p:txBody>
          <a:bodyPr spcFirstLastPara="1" wrap="square" lIns="94600" tIns="47300" rIns="94600" bIns="47300" anchor="t" anchorCtr="0">
            <a:noAutofit/>
          </a:bodyPr>
          <a:lstStyle/>
          <a:p>
            <a:pPr marL="0" lvl="0" indent="0" algn="l" rtl="0">
              <a:lnSpc>
                <a:spcPct val="100000"/>
              </a:lnSpc>
              <a:spcBef>
                <a:spcPts val="360"/>
              </a:spcBef>
              <a:spcAft>
                <a:spcPts val="0"/>
              </a:spcAft>
              <a:buSzPts val="1400"/>
              <a:buNone/>
            </a:pPr>
            <a:endParaRPr/>
          </a:p>
        </p:txBody>
      </p:sp>
      <p:sp>
        <p:nvSpPr>
          <p:cNvPr id="750" name="Google Shape;750;g2fbf2059117_0_164:notes"/>
          <p:cNvSpPr txBox="1">
            <a:spLocks noGrp="1"/>
          </p:cNvSpPr>
          <p:nvPr>
            <p:ph type="sldNum" idx="12"/>
          </p:nvPr>
        </p:nvSpPr>
        <p:spPr>
          <a:xfrm>
            <a:off x="4020784" y="9721575"/>
            <a:ext cx="3076800" cy="511500"/>
          </a:xfrm>
          <a:prstGeom prst="rect">
            <a:avLst/>
          </a:prstGeom>
          <a:noFill/>
          <a:ln>
            <a:noFill/>
          </a:ln>
        </p:spPr>
        <p:txBody>
          <a:bodyPr spcFirstLastPara="1" wrap="square" lIns="94600" tIns="47300" rIns="94600" bIns="473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38D9C-BB36-93E5-DEEA-5129208689B4}"/>
            </a:ext>
          </a:extLst>
        </p:cNvPr>
        <p:cNvGrpSpPr/>
        <p:nvPr/>
      </p:nvGrpSpPr>
      <p:grpSpPr>
        <a:xfrm>
          <a:off x="0" y="0"/>
          <a:ext cx="0" cy="0"/>
          <a:chOff x="0" y="0"/>
          <a:chExt cx="0" cy="0"/>
        </a:xfrm>
      </p:grpSpPr>
      <p:sp>
        <p:nvSpPr>
          <p:cNvPr id="804" name="PlaceHolder 1">
            <a:extLst>
              <a:ext uri="{FF2B5EF4-FFF2-40B4-BE49-F238E27FC236}">
                <a16:creationId xmlns:a16="http://schemas.microsoft.com/office/drawing/2014/main" id="{CDF47DE4-EAF7-EE59-799B-39819DCEA3F3}"/>
              </a:ext>
            </a:extLst>
          </p:cNvPr>
          <p:cNvSpPr>
            <a:spLocks noGrp="1" noRot="1" noChangeAspect="1"/>
          </p:cNvSpPr>
          <p:nvPr>
            <p:ph type="sldImg"/>
          </p:nvPr>
        </p:nvSpPr>
        <p:spPr>
          <a:xfrm>
            <a:off x="139700" y="768350"/>
            <a:ext cx="6819900" cy="3836988"/>
          </a:xfrm>
          <a:prstGeom prst="rect">
            <a:avLst/>
          </a:prstGeom>
          <a:ln w="0">
            <a:noFill/>
          </a:ln>
        </p:spPr>
      </p:sp>
      <p:sp>
        <p:nvSpPr>
          <p:cNvPr id="805" name="PlaceHolder 2">
            <a:extLst>
              <a:ext uri="{FF2B5EF4-FFF2-40B4-BE49-F238E27FC236}">
                <a16:creationId xmlns:a16="http://schemas.microsoft.com/office/drawing/2014/main" id="{A7507809-CCC9-3CF0-CEB2-2AC2C1D2DB82}"/>
              </a:ext>
            </a:extLst>
          </p:cNvPr>
          <p:cNvSpPr>
            <a:spLocks noGrp="1"/>
          </p:cNvSpPr>
          <p:nvPr>
            <p:ph type="body"/>
          </p:nvPr>
        </p:nvSpPr>
        <p:spPr>
          <a:xfrm>
            <a:off x="710280" y="4860720"/>
            <a:ext cx="5677920" cy="4605480"/>
          </a:xfrm>
          <a:prstGeom prst="rect">
            <a:avLst/>
          </a:prstGeom>
          <a:noFill/>
          <a:ln w="0">
            <a:noFill/>
          </a:ln>
        </p:spPr>
        <p:txBody>
          <a:bodyPr lIns="94680" tIns="47160" rIns="94680" bIns="47160" anchor="t">
            <a:noAutofit/>
          </a:bodyPr>
          <a:lstStyle/>
          <a:p>
            <a:endParaRPr lang="en-GB" sz="2000" b="0" strike="noStrike" spc="-1">
              <a:latin typeface="Arial"/>
            </a:endParaRPr>
          </a:p>
        </p:txBody>
      </p:sp>
      <p:sp>
        <p:nvSpPr>
          <p:cNvPr id="806" name="PlaceHolder 3">
            <a:extLst>
              <a:ext uri="{FF2B5EF4-FFF2-40B4-BE49-F238E27FC236}">
                <a16:creationId xmlns:a16="http://schemas.microsoft.com/office/drawing/2014/main" id="{E8A994EE-2673-5054-28D1-B769191DC854}"/>
              </a:ext>
            </a:extLst>
          </p:cNvPr>
          <p:cNvSpPr>
            <a:spLocks noGrp="1"/>
          </p:cNvSpPr>
          <p:nvPr>
            <p:ph type="sldNum" idx="20"/>
          </p:nvPr>
        </p:nvSpPr>
        <p:spPr>
          <a:xfrm>
            <a:off x="4020840" y="9721440"/>
            <a:ext cx="3076560" cy="511200"/>
          </a:xfrm>
          <a:prstGeom prst="rect">
            <a:avLst/>
          </a:prstGeom>
          <a:noFill/>
          <a:ln w="0">
            <a:noFill/>
          </a:ln>
        </p:spPr>
        <p:txBody>
          <a:bodyPr lIns="94680" tIns="47160" rIns="94680" bIns="47160" anchor="b">
            <a:noAutofit/>
          </a:bodyPr>
          <a:lstStyle>
            <a:lvl1pPr algn="r">
              <a:lnSpc>
                <a:spcPct val="100000"/>
              </a:lnSpc>
              <a:buNone/>
              <a:tabLst>
                <a:tab pos="0" algn="l"/>
              </a:tabLst>
              <a:defRPr lang="en-GB" sz="1400" b="0" strike="noStrike" spc="-1">
                <a:latin typeface="Times New Roman"/>
              </a:defRPr>
            </a:lvl1pPr>
          </a:lstStyle>
          <a:p>
            <a:pPr algn="r">
              <a:lnSpc>
                <a:spcPct val="100000"/>
              </a:lnSpc>
              <a:buNone/>
              <a:tabLst>
                <a:tab pos="0" algn="l"/>
              </a:tabLst>
            </a:pPr>
            <a:fld id="{DB58EC56-4676-4341-9326-C0F4CC920ABF}" type="slidenum">
              <a:rPr lang="en-GB" sz="1400" b="0" strike="noStrike" spc="-1">
                <a:latin typeface="Times New Roman"/>
              </a:rPr>
              <a:t>21</a:t>
            </a:fld>
            <a:endParaRPr lang="en-GB" sz="1400" b="0" strike="noStrike" spc="-1">
              <a:latin typeface="Times New Roman"/>
            </a:endParaRPr>
          </a:p>
        </p:txBody>
      </p:sp>
    </p:spTree>
    <p:extLst>
      <p:ext uri="{BB962C8B-B14F-4D97-AF65-F5344CB8AC3E}">
        <p14:creationId xmlns:p14="http://schemas.microsoft.com/office/powerpoint/2010/main" val="17569062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18EA0646-9049-469C-ACBD-70F315570D6F}" type="datetimeFigureOut">
              <a:rPr lang="en-GB" smtClean="0"/>
              <a:t>03/09/2025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3FD949D6-57F6-45B1-BF7E-DE79AF16CC55}" type="slidenum">
              <a:rPr lang="en-GB" smtClean="0"/>
              <a:t>‹#›</a:t>
            </a:fld>
            <a:endParaRPr lang="en-GB" dirty="0"/>
          </a:p>
        </p:txBody>
      </p:sp>
    </p:spTree>
    <p:extLst>
      <p:ext uri="{BB962C8B-B14F-4D97-AF65-F5344CB8AC3E}">
        <p14:creationId xmlns:p14="http://schemas.microsoft.com/office/powerpoint/2010/main" val="3256327187"/>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8EA0646-9049-469C-ACBD-70F315570D6F}" type="datetimeFigureOut">
              <a:rPr lang="en-GB" smtClean="0"/>
              <a:t>03/09/2025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3FD949D6-57F6-45B1-BF7E-DE79AF16CC55}" type="slidenum">
              <a:rPr lang="en-GB" smtClean="0"/>
              <a:t>‹#›</a:t>
            </a:fld>
            <a:endParaRPr lang="en-GB" dirty="0"/>
          </a:p>
        </p:txBody>
      </p:sp>
    </p:spTree>
    <p:extLst>
      <p:ext uri="{BB962C8B-B14F-4D97-AF65-F5344CB8AC3E}">
        <p14:creationId xmlns:p14="http://schemas.microsoft.com/office/powerpoint/2010/main" val="2717427386"/>
      </p:ext>
    </p:extLst>
  </p:cSld>
  <p:clrMapOvr>
    <a:masterClrMapping/>
  </p:clrMapOvr>
  <p:hf hdr="0"/>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FF6BB289-76A5-1325-57FB-78A3B6B72CD7}"/>
              </a:ext>
            </a:extLst>
          </p:cNvPr>
          <p:cNvSpPr>
            <a:spLocks noGrp="1"/>
          </p:cNvSpPr>
          <p:nvPr>
            <p:ph type="body" sz="half" idx="2" hasCustomPrompt="1"/>
          </p:nvPr>
        </p:nvSpPr>
        <p:spPr>
          <a:xfrm>
            <a:off x="472647" y="1399403"/>
            <a:ext cx="3891187" cy="2048133"/>
          </a:xfrm>
          <a:prstGeom prst="rect">
            <a:avLst/>
          </a:prstGeom>
        </p:spPr>
        <p:txBody>
          <a:bodyPr/>
          <a:lstStyle>
            <a:lvl1pPr marL="0" indent="0">
              <a:buNone/>
              <a:defRPr sz="1350" baseline="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Optional text</a:t>
            </a:r>
          </a:p>
        </p:txBody>
      </p:sp>
    </p:spTree>
    <p:extLst>
      <p:ext uri="{BB962C8B-B14F-4D97-AF65-F5344CB8AC3E}">
        <p14:creationId xmlns:p14="http://schemas.microsoft.com/office/powerpoint/2010/main" val="1728912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8EA0646-9049-469C-ACBD-70F315570D6F}" type="datetimeFigureOut">
              <a:rPr lang="en-GB" smtClean="0"/>
              <a:t>03/09/2025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3FD949D6-57F6-45B1-BF7E-DE79AF16CC55}" type="slidenum">
              <a:rPr lang="en-GB" smtClean="0"/>
              <a:t>‹#›</a:t>
            </a:fld>
            <a:endParaRPr lang="en-GB" dirty="0"/>
          </a:p>
        </p:txBody>
      </p:sp>
    </p:spTree>
    <p:extLst>
      <p:ext uri="{BB962C8B-B14F-4D97-AF65-F5344CB8AC3E}">
        <p14:creationId xmlns:p14="http://schemas.microsoft.com/office/powerpoint/2010/main" val="555860916"/>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op slid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a:lnSpc>
                <a:spcPct val="100000"/>
              </a:lnSpc>
              <a:defRPr sz="3400" b="1">
                <a:solidFill>
                  <a:schemeClr val="tx1"/>
                </a:solidFill>
              </a:defRPr>
            </a:lvl1pPr>
          </a:lstStyle>
          <a:p>
            <a:r>
              <a:rPr lang="en-US" err="1"/>
              <a:t>Slidedeck</a:t>
            </a:r>
            <a:r>
              <a:rPr lang="en-US"/>
              <a:t> title</a:t>
            </a:r>
            <a:endParaRPr lang="en-GB"/>
          </a:p>
        </p:txBody>
      </p:sp>
      <p:sp>
        <p:nvSpPr>
          <p:cNvPr id="11" name="Picture Placeholder 10">
            <a:extLst>
              <a:ext uri="{FF2B5EF4-FFF2-40B4-BE49-F238E27FC236}">
                <a16:creationId xmlns:a16="http://schemas.microsoft.com/office/drawing/2014/main" id="{8CBD8555-5574-479C-8AEF-5074012734A9}"/>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40"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720363"/>
            <a:ext cx="4353560" cy="454025"/>
          </a:xfrm>
        </p:spPr>
        <p:txBody>
          <a:bodyPr/>
          <a:lstStyle>
            <a:lvl1pPr marL="0" indent="0">
              <a:buNone/>
              <a:defRPr sz="2800" b="0"/>
            </a:lvl1pPr>
          </a:lstStyle>
          <a:p>
            <a:pPr lvl="0"/>
            <a:r>
              <a:rPr lang="en-US"/>
              <a:t>Presenter name</a:t>
            </a:r>
            <a:endParaRPr lang="en-GB"/>
          </a:p>
        </p:txBody>
      </p:sp>
    </p:spTree>
    <p:extLst>
      <p:ext uri="{BB962C8B-B14F-4D97-AF65-F5344CB8AC3E}">
        <p14:creationId xmlns:p14="http://schemas.microsoft.com/office/powerpoint/2010/main" val="398223298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Heading, bullets, image (Ligh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a:t>Summary heading</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640740"/>
          </a:xfrm>
        </p:spPr>
        <p:txBody>
          <a:bodyPr/>
          <a:lstStyle>
            <a:lvl1pPr marL="0" indent="0">
              <a:buNone/>
              <a:defRPr b="0">
                <a:solidFill>
                  <a:schemeClr val="bg1"/>
                </a:solidFill>
              </a:defRPr>
            </a:lvl1pPr>
          </a:lstStyle>
          <a:p>
            <a:r>
              <a:rPr lang="en-GB" dirty="0"/>
              <a:t>Click icon to add picture</a:t>
            </a:r>
          </a:p>
        </p:txBody>
      </p:sp>
      <p:sp>
        <p:nvSpPr>
          <p:cNvPr id="6" name="Text Placeholder 25">
            <a:extLst>
              <a:ext uri="{FF2B5EF4-FFF2-40B4-BE49-F238E27FC236}">
                <a16:creationId xmlns:a16="http://schemas.microsoft.com/office/drawing/2014/main" id="{018247D9-5503-486A-97BE-69C90ACD679B}"/>
              </a:ext>
            </a:extLst>
          </p:cNvPr>
          <p:cNvSpPr>
            <a:spLocks noGrp="1"/>
          </p:cNvSpPr>
          <p:nvPr>
            <p:ph type="body" sz="quarter" idx="12" hasCustomPrompt="1"/>
          </p:nvPr>
        </p:nvSpPr>
        <p:spPr>
          <a:xfrm>
            <a:off x="431800" y="1325887"/>
            <a:ext cx="3921124" cy="3017512"/>
          </a:xfrm>
        </p:spPr>
        <p:txBody>
          <a:bodyPr/>
          <a:lstStyle>
            <a:lvl1pPr marL="288000" indent="-288000">
              <a:buFont typeface="Arial" panose="020B0604020202020204" pitchFamily="34" charset="0"/>
              <a:buChar char="–"/>
              <a:defRPr sz="2800" b="0">
                <a:solidFill>
                  <a:schemeClr val="bg1"/>
                </a:solidFill>
              </a:defRPr>
            </a:lvl1pPr>
          </a:lstStyle>
          <a:p>
            <a:pPr lvl="0"/>
            <a:r>
              <a:rPr lang="en-US"/>
              <a:t>4 to 6 bullet points</a:t>
            </a:r>
            <a:endParaRPr lang="en-GB"/>
          </a:p>
        </p:txBody>
      </p:sp>
    </p:spTree>
    <p:extLst>
      <p:ext uri="{BB962C8B-B14F-4D97-AF65-F5344CB8AC3E}">
        <p14:creationId xmlns:p14="http://schemas.microsoft.com/office/powerpoint/2010/main" val="328376045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p15:clr>
            <a:srgbClr val="FBAE40"/>
          </p15:clr>
        </p15:guide>
        <p15:guide id="6" pos="548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op slid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marL="0" indent="0">
              <a:lnSpc>
                <a:spcPct val="100000"/>
              </a:lnSpc>
              <a:buNone/>
              <a:defRPr sz="3400" b="1">
                <a:solidFill>
                  <a:schemeClr val="bg1"/>
                </a:solidFill>
              </a:defRPr>
            </a:lvl1pPr>
          </a:lstStyle>
          <a:p>
            <a:r>
              <a:rPr lang="en-US" err="1"/>
              <a:t>Slidedeck</a:t>
            </a:r>
            <a:r>
              <a:rPr lang="en-US"/>
              <a:t> title</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39"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720363"/>
            <a:ext cx="4353560" cy="454025"/>
          </a:xfrm>
        </p:spPr>
        <p:txBody>
          <a:bodyPr/>
          <a:lstStyle>
            <a:lvl1pPr marL="0" indent="0">
              <a:buNone/>
              <a:defRPr sz="2800" b="0">
                <a:solidFill>
                  <a:schemeClr val="bg1"/>
                </a:solidFill>
              </a:defRPr>
            </a:lvl1pPr>
          </a:lstStyle>
          <a:p>
            <a:pPr lvl="0"/>
            <a:r>
              <a:rPr lang="en-US"/>
              <a:t>Presenter name</a:t>
            </a:r>
            <a:endParaRPr lang="en-GB"/>
          </a:p>
        </p:txBody>
      </p:sp>
      <p:sp>
        <p:nvSpPr>
          <p:cNvPr id="7" name="Picture Placeholder 10">
            <a:extLst>
              <a:ext uri="{FF2B5EF4-FFF2-40B4-BE49-F238E27FC236}">
                <a16:creationId xmlns:a16="http://schemas.microsoft.com/office/drawing/2014/main" id="{880E1784-6502-40DF-8151-F6A3B84DF5AA}"/>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Tree>
    <p:extLst>
      <p:ext uri="{BB962C8B-B14F-4D97-AF65-F5344CB8AC3E}">
        <p14:creationId xmlns:p14="http://schemas.microsoft.com/office/powerpoint/2010/main" val="7564821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bg1"/>
                </a:solidFill>
              </a:defRPr>
            </a:lvl1pPr>
          </a:lstStyle>
          <a:p>
            <a:r>
              <a:rPr lang="en-US"/>
              <a:t>Section divider title</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6867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tx1"/>
                </a:solidFill>
              </a:defRPr>
            </a:lvl1pPr>
          </a:lstStyle>
          <a:p>
            <a:r>
              <a:rPr lang="en-US"/>
              <a:t>Section divider title</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141843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bg1"/>
                </a:solidFill>
              </a:defRPr>
            </a:lvl1pPr>
          </a:lstStyle>
          <a:p>
            <a:r>
              <a:rPr lang="en-US"/>
              <a:t>Section divider title</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solidFill>
                  <a:schemeClr val="bg1"/>
                </a:solidFill>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Tree>
    <p:extLst>
      <p:ext uri="{BB962C8B-B14F-4D97-AF65-F5344CB8AC3E}">
        <p14:creationId xmlns:p14="http://schemas.microsoft.com/office/powerpoint/2010/main" val="209548808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tx1"/>
                </a:solidFill>
              </a:defRPr>
            </a:lvl1pPr>
          </a:lstStyle>
          <a:p>
            <a:r>
              <a:rPr lang="en-US"/>
              <a:t>Section divider title</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Tree>
    <p:extLst>
      <p:ext uri="{BB962C8B-B14F-4D97-AF65-F5344CB8AC3E}">
        <p14:creationId xmlns:p14="http://schemas.microsoft.com/office/powerpoint/2010/main" val="15451221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31800" y="1314449"/>
            <a:ext cx="3921124" cy="3028949"/>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a:t>4 to 6 bullet points</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63705303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8EA0646-9049-469C-ACBD-70F315570D6F}" type="datetimeFigureOut">
              <a:rPr lang="en-GB" smtClean="0"/>
              <a:t>03/09/2025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3FD949D6-57F6-45B1-BF7E-DE79AF16CC55}" type="slidenum">
              <a:rPr lang="en-GB" smtClean="0"/>
              <a:t>‹#›</a:t>
            </a:fld>
            <a:endParaRPr lang="en-GB" dirty="0"/>
          </a:p>
        </p:txBody>
      </p:sp>
    </p:spTree>
    <p:extLst>
      <p:ext uri="{BB962C8B-B14F-4D97-AF65-F5344CB8AC3E}">
        <p14:creationId xmlns:p14="http://schemas.microsoft.com/office/powerpoint/2010/main" val="2476783974"/>
      </p:ext>
    </p:extLst>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31801" y="682938"/>
            <a:ext cx="3921124" cy="36604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a:t>4 to 6 bullet points</a:t>
            </a:r>
          </a:p>
        </p:txBody>
      </p:sp>
      <p:sp>
        <p:nvSpPr>
          <p:cNvPr id="9" name="Picture Placeholder 2">
            <a:extLst>
              <a:ext uri="{FF2B5EF4-FFF2-40B4-BE49-F238E27FC236}">
                <a16:creationId xmlns:a16="http://schemas.microsoft.com/office/drawing/2014/main" id="{E70E3B20-94D5-4F38-BAE2-3DD3B53ED096}"/>
              </a:ext>
            </a:extLst>
          </p:cNvPr>
          <p:cNvSpPr>
            <a:spLocks noGrp="1"/>
          </p:cNvSpPr>
          <p:nvPr>
            <p:ph type="pic" sz="quarter" idx="10"/>
          </p:nvPr>
        </p:nvSpPr>
        <p:spPr>
          <a:xfrm>
            <a:off x="5251450" y="702659"/>
            <a:ext cx="3892550" cy="3640740"/>
          </a:xfrm>
        </p:spPr>
        <p:txBody>
          <a:bodyPr/>
          <a:lstStyle>
            <a:lvl1pPr marL="0" indent="0">
              <a:buNone/>
              <a:defRPr b="0">
                <a:solidFill>
                  <a:schemeClr val="bg1"/>
                </a:solidFill>
              </a:defRPr>
            </a:lvl1pPr>
          </a:lstStyle>
          <a:p>
            <a:r>
              <a:rPr lang="en-GB" dirty="0"/>
              <a:t>Click icon to add picture</a:t>
            </a:r>
          </a:p>
        </p:txBody>
      </p:sp>
    </p:spTree>
    <p:extLst>
      <p:ext uri="{BB962C8B-B14F-4D97-AF65-F5344CB8AC3E}">
        <p14:creationId xmlns:p14="http://schemas.microsoft.com/office/powerpoint/2010/main" val="421782077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ullets, image (Ligh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31800" y="682940"/>
            <a:ext cx="3920400" cy="3660460"/>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a:t>4 to 6 bullet points</a:t>
            </a:r>
          </a:p>
        </p:txBody>
      </p:sp>
      <p:sp>
        <p:nvSpPr>
          <p:cNvPr id="7" name="Picture Placeholder 2">
            <a:extLst>
              <a:ext uri="{FF2B5EF4-FFF2-40B4-BE49-F238E27FC236}">
                <a16:creationId xmlns:a16="http://schemas.microsoft.com/office/drawing/2014/main" id="{1EFE4AFE-B570-485B-8926-6A4990AFE3DE}"/>
              </a:ext>
            </a:extLst>
          </p:cNvPr>
          <p:cNvSpPr>
            <a:spLocks noGrp="1"/>
          </p:cNvSpPr>
          <p:nvPr>
            <p:ph type="pic" sz="quarter" idx="10"/>
          </p:nvPr>
        </p:nvSpPr>
        <p:spPr>
          <a:xfrm>
            <a:off x="525145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121374552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Dark) (Al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a:t>Summary heading</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640740"/>
          </a:xfrm>
        </p:spPr>
        <p:txBody>
          <a:bodyPr/>
          <a:lstStyle>
            <a:lvl1pPr marL="0" indent="0">
              <a:buNone/>
              <a:defRPr b="0">
                <a:solidFill>
                  <a:schemeClr val="bg1"/>
                </a:solidFill>
              </a:defRPr>
            </a:lvl1pPr>
          </a:lstStyle>
          <a:p>
            <a:r>
              <a:rPr lang="en-GB" dirty="0"/>
              <a:t>Click icon to add picture</a:t>
            </a:r>
          </a:p>
        </p:txBody>
      </p:sp>
      <p:sp>
        <p:nvSpPr>
          <p:cNvPr id="9" name="Text Placeholder 25">
            <a:extLst>
              <a:ext uri="{FF2B5EF4-FFF2-40B4-BE49-F238E27FC236}">
                <a16:creationId xmlns:a16="http://schemas.microsoft.com/office/drawing/2014/main" id="{FA79611A-8145-4287-999D-C17E624B80A5}"/>
              </a:ext>
            </a:extLst>
          </p:cNvPr>
          <p:cNvSpPr>
            <a:spLocks noGrp="1"/>
          </p:cNvSpPr>
          <p:nvPr>
            <p:ph type="body" sz="quarter" idx="12" hasCustomPrompt="1"/>
          </p:nvPr>
        </p:nvSpPr>
        <p:spPr>
          <a:xfrm>
            <a:off x="4791075" y="1294731"/>
            <a:ext cx="3921125" cy="3048668"/>
          </a:xfrm>
        </p:spPr>
        <p:txBody>
          <a:bodyPr/>
          <a:lstStyle>
            <a:lvl1pPr marL="288000" indent="-288000">
              <a:buFont typeface="Arial" panose="020B0604020202020204" pitchFamily="34" charset="0"/>
              <a:buChar char="–"/>
              <a:defRPr sz="2800" b="0">
                <a:solidFill>
                  <a:schemeClr val="bg1"/>
                </a:solidFill>
              </a:defRPr>
            </a:lvl1pPr>
          </a:lstStyle>
          <a:p>
            <a:pPr lvl="0"/>
            <a:r>
              <a:rPr lang="en-US"/>
              <a:t>4 to 6 bullet points</a:t>
            </a:r>
            <a:endParaRPr lang="en-GB"/>
          </a:p>
        </p:txBody>
      </p:sp>
    </p:spTree>
    <p:extLst>
      <p:ext uri="{BB962C8B-B14F-4D97-AF65-F5344CB8AC3E}">
        <p14:creationId xmlns:p14="http://schemas.microsoft.com/office/powerpoint/2010/main" val="55860936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p15:clr>
            <a:srgbClr val="FBAE40"/>
          </p15:clr>
        </p15:guide>
        <p15:guide id="7" pos="27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Al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791076" y="1294731"/>
            <a:ext cx="3921124" cy="304866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a:t>4 to 6 bullet points</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2600203034"/>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Alt)">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791076" y="682940"/>
            <a:ext cx="3921124" cy="36604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a:t>4 to 6 bullet points</a:t>
            </a:r>
          </a:p>
        </p:txBody>
      </p:sp>
      <p:sp>
        <p:nvSpPr>
          <p:cNvPr id="5" name="Picture Placeholder 2">
            <a:extLst>
              <a:ext uri="{FF2B5EF4-FFF2-40B4-BE49-F238E27FC236}">
                <a16:creationId xmlns:a16="http://schemas.microsoft.com/office/drawing/2014/main" id="{66DCB931-AF3E-493E-BBC5-0ACD78686AB6}"/>
              </a:ext>
            </a:extLst>
          </p:cNvPr>
          <p:cNvSpPr>
            <a:spLocks noGrp="1"/>
          </p:cNvSpPr>
          <p:nvPr>
            <p:ph type="pic" sz="quarter" idx="10"/>
          </p:nvPr>
        </p:nvSpPr>
        <p:spPr>
          <a:xfrm>
            <a:off x="0" y="702659"/>
            <a:ext cx="3892550" cy="3640740"/>
          </a:xfrm>
        </p:spPr>
        <p:txBody>
          <a:bodyPr/>
          <a:lstStyle>
            <a:lvl1pPr marL="0" indent="0">
              <a:buNone/>
              <a:defRPr b="0">
                <a:solidFill>
                  <a:schemeClr val="bg1"/>
                </a:solidFill>
              </a:defRPr>
            </a:lvl1pPr>
          </a:lstStyle>
          <a:p>
            <a:r>
              <a:rPr lang="en-GB" dirty="0"/>
              <a:t>Click icon to add picture</a:t>
            </a:r>
          </a:p>
        </p:txBody>
      </p:sp>
    </p:spTree>
    <p:extLst>
      <p:ext uri="{BB962C8B-B14F-4D97-AF65-F5344CB8AC3E}">
        <p14:creationId xmlns:p14="http://schemas.microsoft.com/office/powerpoint/2010/main" val="379326868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272" userDrawn="1">
          <p15:clr>
            <a:srgbClr val="FBAE40"/>
          </p15:clr>
        </p15:guide>
        <p15:guide id="7" pos="3016"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ullets, image (Al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787900" y="682940"/>
            <a:ext cx="3920400" cy="3660460"/>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a:t>4 to 6 bullet points</a:t>
            </a:r>
          </a:p>
        </p:txBody>
      </p:sp>
      <p:sp>
        <p:nvSpPr>
          <p:cNvPr id="4" name="Picture Placeholder 2">
            <a:extLst>
              <a:ext uri="{FF2B5EF4-FFF2-40B4-BE49-F238E27FC236}">
                <a16:creationId xmlns:a16="http://schemas.microsoft.com/office/drawing/2014/main" id="{E819D4C3-6603-43E5-90D7-20E616ECFDD9}"/>
              </a:ext>
            </a:extLst>
          </p:cNvPr>
          <p:cNvSpPr>
            <a:spLocks noGrp="1"/>
          </p:cNvSpPr>
          <p:nvPr>
            <p:ph type="pic" sz="quarter" idx="10"/>
          </p:nvPr>
        </p:nvSpPr>
        <p:spPr>
          <a:xfrm>
            <a:off x="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2241130733"/>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 images (Dark)">
    <p:bg>
      <p:bgPr>
        <a:solidFill>
          <a:schemeClr val="tx2"/>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9B5299B8-75C7-4CEB-9D2A-D2DB0A44F4D4}"/>
              </a:ext>
            </a:extLst>
          </p:cNvPr>
          <p:cNvCxnSpPr>
            <a:cxnSpLocks/>
          </p:cNvCxnSpPr>
          <p:nvPr userDrawn="1"/>
        </p:nvCxnSpPr>
        <p:spPr>
          <a:xfrm>
            <a:off x="1079500" y="3123886"/>
            <a:ext cx="3034585"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2">
            <a:extLst>
              <a:ext uri="{FF2B5EF4-FFF2-40B4-BE49-F238E27FC236}">
                <a16:creationId xmlns:a16="http://schemas.microsoft.com/office/drawing/2014/main" id="{63DD6AC7-34D2-4DCA-AEEA-3FFE241C700A}"/>
              </a:ext>
            </a:extLst>
          </p:cNvPr>
          <p:cNvSpPr>
            <a:spLocks noGrp="1"/>
          </p:cNvSpPr>
          <p:nvPr>
            <p:ph type="pic" sz="quarter" idx="10"/>
          </p:nvPr>
        </p:nvSpPr>
        <p:spPr>
          <a:xfrm>
            <a:off x="1079500" y="992188"/>
            <a:ext cx="3060700" cy="1923283"/>
          </a:xfrm>
        </p:spPr>
        <p:txBody>
          <a:bodyPr/>
          <a:lstStyle>
            <a:lvl1pPr marL="0" indent="0">
              <a:buNone/>
              <a:defRPr b="0">
                <a:solidFill>
                  <a:schemeClr val="bg1"/>
                </a:solidFill>
              </a:defRPr>
            </a:lvl1pPr>
          </a:lstStyle>
          <a:p>
            <a:r>
              <a:rPr lang="en-GB" dirty="0"/>
              <a:t>Click icon to add picture</a:t>
            </a:r>
          </a:p>
        </p:txBody>
      </p:sp>
      <p:sp>
        <p:nvSpPr>
          <p:cNvPr id="13" name="Picture Placeholder 2">
            <a:extLst>
              <a:ext uri="{FF2B5EF4-FFF2-40B4-BE49-F238E27FC236}">
                <a16:creationId xmlns:a16="http://schemas.microsoft.com/office/drawing/2014/main" id="{DDDC7B71-8338-4886-9324-FE1079858609}"/>
              </a:ext>
            </a:extLst>
          </p:cNvPr>
          <p:cNvSpPr>
            <a:spLocks noGrp="1"/>
          </p:cNvSpPr>
          <p:nvPr>
            <p:ph type="pic" sz="quarter" idx="11"/>
          </p:nvPr>
        </p:nvSpPr>
        <p:spPr>
          <a:xfrm>
            <a:off x="5003801" y="992188"/>
            <a:ext cx="3060699" cy="1923283"/>
          </a:xfrm>
        </p:spPr>
        <p:txBody>
          <a:bodyPr/>
          <a:lstStyle>
            <a:lvl1pPr marL="0" indent="0">
              <a:buNone/>
              <a:defRPr b="0">
                <a:solidFill>
                  <a:schemeClr val="bg1"/>
                </a:solidFill>
              </a:defRPr>
            </a:lvl1pPr>
          </a:lstStyle>
          <a:p>
            <a:r>
              <a:rPr lang="en-GB" dirty="0"/>
              <a:t>Click icon to add picture</a:t>
            </a:r>
          </a:p>
        </p:txBody>
      </p:sp>
      <p:cxnSp>
        <p:nvCxnSpPr>
          <p:cNvPr id="14" name="Straight Connector 13">
            <a:extLst>
              <a:ext uri="{FF2B5EF4-FFF2-40B4-BE49-F238E27FC236}">
                <a16:creationId xmlns:a16="http://schemas.microsoft.com/office/drawing/2014/main" id="{1F0D6B7F-4D7A-4A69-8F7D-C94B97D75491}"/>
              </a:ext>
            </a:extLst>
          </p:cNvPr>
          <p:cNvCxnSpPr>
            <a:cxnSpLocks/>
          </p:cNvCxnSpPr>
          <p:nvPr userDrawn="1"/>
        </p:nvCxnSpPr>
        <p:spPr>
          <a:xfrm>
            <a:off x="5003803" y="3123886"/>
            <a:ext cx="30607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500" y="3154366"/>
            <a:ext cx="3050407" cy="1362389"/>
          </a:xfrm>
        </p:spPr>
        <p:txBody>
          <a:bodyPr/>
          <a:lstStyle>
            <a:lvl1pPr>
              <a:spcAft>
                <a:spcPts val="600"/>
              </a:spcAft>
              <a:defRPr>
                <a:solidFill>
                  <a:schemeClr val="bg1"/>
                </a:solidFill>
              </a:defRPr>
            </a:lvl1pPr>
          </a:lstStyle>
          <a:p>
            <a:pPr lvl="0"/>
            <a:r>
              <a:rPr lang="en-US"/>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2" y="3154365"/>
            <a:ext cx="3060700" cy="1362389"/>
          </a:xfrm>
        </p:spPr>
        <p:txBody>
          <a:bodyPr/>
          <a:lstStyle>
            <a:lvl1pPr>
              <a:spcAft>
                <a:spcPts val="600"/>
              </a:spcAft>
              <a:defRPr>
                <a:solidFill>
                  <a:schemeClr val="bg1"/>
                </a:solidFill>
              </a:defRPr>
            </a:lvl1pPr>
          </a:lstStyle>
          <a:p>
            <a:pPr lvl="0"/>
            <a:r>
              <a:rPr lang="en-US"/>
              <a:t>Click to add text</a:t>
            </a:r>
          </a:p>
        </p:txBody>
      </p:sp>
    </p:spTree>
    <p:extLst>
      <p:ext uri="{BB962C8B-B14F-4D97-AF65-F5344CB8AC3E}">
        <p14:creationId xmlns:p14="http://schemas.microsoft.com/office/powerpoint/2010/main" val="37934766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pos="680" userDrawn="1">
          <p15:clr>
            <a:srgbClr val="FBAE40"/>
          </p15:clr>
        </p15:guide>
        <p15:guide id="8" pos="3152" userDrawn="1">
          <p15:clr>
            <a:srgbClr val="FBAE40"/>
          </p15:clr>
        </p15:guide>
        <p15:guide id="9" pos="508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2 images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60AB5B7F-65EB-40B3-8ADF-96F4B0AC0201}"/>
              </a:ext>
            </a:extLst>
          </p:cNvPr>
          <p:cNvCxnSpPr>
            <a:cxnSpLocks/>
          </p:cNvCxnSpPr>
          <p:nvPr userDrawn="1"/>
        </p:nvCxnSpPr>
        <p:spPr>
          <a:xfrm>
            <a:off x="1079500" y="3123886"/>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Picture Placeholder 2">
            <a:extLst>
              <a:ext uri="{FF2B5EF4-FFF2-40B4-BE49-F238E27FC236}">
                <a16:creationId xmlns:a16="http://schemas.microsoft.com/office/drawing/2014/main" id="{D68D267A-F5EA-4642-8DED-8C076DFFD0B7}"/>
              </a:ext>
            </a:extLst>
          </p:cNvPr>
          <p:cNvSpPr>
            <a:spLocks noGrp="1"/>
          </p:cNvSpPr>
          <p:nvPr>
            <p:ph type="pic" sz="quarter" idx="10"/>
          </p:nvPr>
        </p:nvSpPr>
        <p:spPr>
          <a:xfrm>
            <a:off x="1079500" y="992188"/>
            <a:ext cx="3060700" cy="1923283"/>
          </a:xfrm>
        </p:spPr>
        <p:txBody>
          <a:bodyPr/>
          <a:lstStyle>
            <a:lvl1pPr marL="0" indent="0">
              <a:buNone/>
              <a:defRPr b="0">
                <a:solidFill>
                  <a:schemeClr val="tx1"/>
                </a:solidFill>
              </a:defRPr>
            </a:lvl1pPr>
          </a:lstStyle>
          <a:p>
            <a:r>
              <a:rPr lang="en-GB" dirty="0"/>
              <a:t>Click icon to add picture</a:t>
            </a:r>
          </a:p>
        </p:txBody>
      </p:sp>
      <p:sp>
        <p:nvSpPr>
          <p:cNvPr id="19" name="Picture Placeholder 2">
            <a:extLst>
              <a:ext uri="{FF2B5EF4-FFF2-40B4-BE49-F238E27FC236}">
                <a16:creationId xmlns:a16="http://schemas.microsoft.com/office/drawing/2014/main" id="{4ECC00A9-083C-4789-9FCC-AB8D7284A691}"/>
              </a:ext>
            </a:extLst>
          </p:cNvPr>
          <p:cNvSpPr>
            <a:spLocks noGrp="1"/>
          </p:cNvSpPr>
          <p:nvPr>
            <p:ph type="pic" sz="quarter" idx="11"/>
          </p:nvPr>
        </p:nvSpPr>
        <p:spPr>
          <a:xfrm>
            <a:off x="5003801" y="992188"/>
            <a:ext cx="3060699" cy="1923283"/>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AB7EF0F4-6140-4CA6-AC02-2ADC1F1CA43D}"/>
              </a:ext>
            </a:extLst>
          </p:cNvPr>
          <p:cNvCxnSpPr>
            <a:cxnSpLocks/>
          </p:cNvCxnSpPr>
          <p:nvPr userDrawn="1"/>
        </p:nvCxnSpPr>
        <p:spPr>
          <a:xfrm>
            <a:off x="5003803" y="3123886"/>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0">
            <a:extLst>
              <a:ext uri="{FF2B5EF4-FFF2-40B4-BE49-F238E27FC236}">
                <a16:creationId xmlns:a16="http://schemas.microsoft.com/office/drawing/2014/main" id="{80CF1839-676C-46B5-A599-21AA96E532C0}"/>
              </a:ext>
            </a:extLst>
          </p:cNvPr>
          <p:cNvSpPr>
            <a:spLocks noGrp="1"/>
          </p:cNvSpPr>
          <p:nvPr>
            <p:ph type="body" sz="quarter" idx="15" hasCustomPrompt="1"/>
          </p:nvPr>
        </p:nvSpPr>
        <p:spPr>
          <a:xfrm>
            <a:off x="1079500" y="3154366"/>
            <a:ext cx="3050407" cy="1362389"/>
          </a:xfrm>
        </p:spPr>
        <p:txBody>
          <a:bodyPr/>
          <a:lstStyle>
            <a:lvl1pPr>
              <a:spcAft>
                <a:spcPts val="600"/>
              </a:spcAft>
              <a:defRPr>
                <a:solidFill>
                  <a:schemeClr val="tx1"/>
                </a:solidFill>
              </a:defRPr>
            </a:lvl1pPr>
          </a:lstStyle>
          <a:p>
            <a:pPr lvl="0"/>
            <a:r>
              <a:rPr lang="en-US"/>
              <a:t>Click to add text</a:t>
            </a:r>
          </a:p>
        </p:txBody>
      </p:sp>
      <p:sp>
        <p:nvSpPr>
          <p:cNvPr id="22" name="Text Placeholder 10">
            <a:extLst>
              <a:ext uri="{FF2B5EF4-FFF2-40B4-BE49-F238E27FC236}">
                <a16:creationId xmlns:a16="http://schemas.microsoft.com/office/drawing/2014/main" id="{20A1946A-052F-4EDE-BDC4-BAB850806D61}"/>
              </a:ext>
            </a:extLst>
          </p:cNvPr>
          <p:cNvSpPr>
            <a:spLocks noGrp="1"/>
          </p:cNvSpPr>
          <p:nvPr>
            <p:ph type="body" sz="quarter" idx="16" hasCustomPrompt="1"/>
          </p:nvPr>
        </p:nvSpPr>
        <p:spPr>
          <a:xfrm>
            <a:off x="5003802" y="3154365"/>
            <a:ext cx="3060700" cy="1362389"/>
          </a:xfrm>
        </p:spPr>
        <p:txBody>
          <a:bodyPr/>
          <a:lstStyle>
            <a:lvl1pPr>
              <a:spcAft>
                <a:spcPts val="600"/>
              </a:spcAft>
              <a:defRPr>
                <a:solidFill>
                  <a:schemeClr val="tx1"/>
                </a:solidFill>
              </a:defRPr>
            </a:lvl1pPr>
          </a:lstStyle>
          <a:p>
            <a:pPr lvl="0"/>
            <a:r>
              <a:rPr lang="en-US"/>
              <a:t>Click to add text</a:t>
            </a:r>
          </a:p>
        </p:txBody>
      </p:sp>
    </p:spTree>
    <p:extLst>
      <p:ext uri="{BB962C8B-B14F-4D97-AF65-F5344CB8AC3E}">
        <p14:creationId xmlns:p14="http://schemas.microsoft.com/office/powerpoint/2010/main" val="243533805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3 imag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1525" y="3160713"/>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2200" y="3160713"/>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3132603"/>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0" y="1254440"/>
            <a:ext cx="2519363" cy="1692000"/>
          </a:xfrm>
        </p:spPr>
        <p:txBody>
          <a:bodyPr/>
          <a:lstStyle>
            <a:lvl1pPr marL="0" indent="0">
              <a:buNone/>
              <a:defRPr b="0">
                <a:solidFill>
                  <a:schemeClr val="bg1"/>
                </a:solidFill>
              </a:defRPr>
            </a:lvl1pPr>
          </a:lstStyle>
          <a:p>
            <a:r>
              <a:rPr lang="en-GB" dirty="0"/>
              <a:t>Click icon to add picture</a:t>
            </a:r>
          </a:p>
        </p:txBody>
      </p:sp>
      <p:sp>
        <p:nvSpPr>
          <p:cNvPr id="8" name="Picture Placeholder 2">
            <a:extLst>
              <a:ext uri="{FF2B5EF4-FFF2-40B4-BE49-F238E27FC236}">
                <a16:creationId xmlns:a16="http://schemas.microsoft.com/office/drawing/2014/main" id="{2F6DC436-4D86-413D-BBB3-A15CE4285A13}"/>
              </a:ext>
            </a:extLst>
          </p:cNvPr>
          <p:cNvSpPr>
            <a:spLocks noGrp="1"/>
          </p:cNvSpPr>
          <p:nvPr>
            <p:ph type="pic" sz="quarter" idx="11"/>
          </p:nvPr>
        </p:nvSpPr>
        <p:spPr>
          <a:xfrm>
            <a:off x="3312000" y="1254440"/>
            <a:ext cx="2520000" cy="1692000"/>
          </a:xfrm>
        </p:spPr>
        <p:txBody>
          <a:bodyPr/>
          <a:lstStyle>
            <a:lvl1pPr marL="0" indent="0">
              <a:buNone/>
              <a:defRPr b="0">
                <a:solidFill>
                  <a:schemeClr val="bg1"/>
                </a:solidFill>
              </a:defRPr>
            </a:lvl1pPr>
          </a:lstStyle>
          <a:p>
            <a:r>
              <a:rPr lang="en-GB" dirty="0"/>
              <a:t>Click icon to add picture</a:t>
            </a:r>
          </a:p>
        </p:txBody>
      </p:sp>
      <p:sp>
        <p:nvSpPr>
          <p:cNvPr id="9" name="Picture Placeholder 2">
            <a:extLst>
              <a:ext uri="{FF2B5EF4-FFF2-40B4-BE49-F238E27FC236}">
                <a16:creationId xmlns:a16="http://schemas.microsoft.com/office/drawing/2014/main" id="{5337A4C9-22E2-49AC-B029-CC29936ED356}"/>
              </a:ext>
            </a:extLst>
          </p:cNvPr>
          <p:cNvSpPr>
            <a:spLocks noGrp="1"/>
          </p:cNvSpPr>
          <p:nvPr>
            <p:ph type="pic" sz="quarter" idx="12"/>
          </p:nvPr>
        </p:nvSpPr>
        <p:spPr>
          <a:xfrm>
            <a:off x="6192200" y="1254442"/>
            <a:ext cx="2520000" cy="1692000"/>
          </a:xfrm>
        </p:spPr>
        <p:txBody>
          <a:bodyPr/>
          <a:lstStyle>
            <a:lvl1pPr marL="0" indent="0">
              <a:buNone/>
              <a:defRPr b="0">
                <a:solidFill>
                  <a:schemeClr val="bg1"/>
                </a:solidFill>
              </a:defRPr>
            </a:lvl1pPr>
          </a:lstStyle>
          <a:p>
            <a:r>
              <a:rPr lang="en-GB" dirty="0"/>
              <a:t>Click icon to add picture</a:t>
            </a:r>
          </a:p>
        </p:txBody>
      </p: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20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22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30850" y="3161758"/>
            <a:ext cx="2519363" cy="700256"/>
          </a:xfrm>
        </p:spPr>
        <p:txBody>
          <a:bodyPr/>
          <a:lstStyle>
            <a:lvl1pPr marL="216000" indent="-216000">
              <a:spcAft>
                <a:spcPts val="600"/>
              </a:spcAft>
              <a:defRPr sz="1800">
                <a:solidFill>
                  <a:schemeClr val="bg1"/>
                </a:solidFill>
              </a:defRPr>
            </a:lvl1pPr>
          </a:lstStyle>
          <a:p>
            <a:pPr lvl="0"/>
            <a:r>
              <a:rPr lang="en-US"/>
              <a:t>Click to add text</a:t>
            </a:r>
          </a:p>
        </p:txBody>
      </p:sp>
    </p:spTree>
    <p:extLst>
      <p:ext uri="{BB962C8B-B14F-4D97-AF65-F5344CB8AC3E}">
        <p14:creationId xmlns:p14="http://schemas.microsoft.com/office/powerpoint/2010/main" val="301593543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8" pos="3674" userDrawn="1">
          <p15:clr>
            <a:srgbClr val="FBAE40"/>
          </p15:clr>
        </p15:guide>
        <p15:guide id="9" pos="3901" userDrawn="1">
          <p15:clr>
            <a:srgbClr val="FBAE40"/>
          </p15:clr>
        </p15:guide>
        <p15:guide id="10" pos="2086"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3 images (Light)">
    <p:bg>
      <p:bgPr>
        <a:solidFill>
          <a:schemeClr val="bg2"/>
        </a:solidFill>
        <a:effectLst/>
      </p:bgPr>
    </p:bg>
    <p:spTree>
      <p:nvGrpSpPr>
        <p:cNvPr id="1" name=""/>
        <p:cNvGrpSpPr/>
        <p:nvPr/>
      </p:nvGrpSpPr>
      <p:grpSpPr>
        <a:xfrm>
          <a:off x="0" y="0"/>
          <a:ext cx="0" cy="0"/>
          <a:chOff x="0" y="0"/>
          <a:chExt cx="0" cy="0"/>
        </a:xfrm>
      </p:grpSpPr>
      <p:sp>
        <p:nvSpPr>
          <p:cNvPr id="23" name="Text Placeholder 11">
            <a:extLst>
              <a:ext uri="{FF2B5EF4-FFF2-40B4-BE49-F238E27FC236}">
                <a16:creationId xmlns:a16="http://schemas.microsoft.com/office/drawing/2014/main" id="{C9863077-8CC3-4BBF-B430-3855EC0D669A}"/>
              </a:ext>
            </a:extLst>
          </p:cNvPr>
          <p:cNvSpPr>
            <a:spLocks noGrp="1"/>
          </p:cNvSpPr>
          <p:nvPr>
            <p:ph type="body" sz="quarter" idx="13" hasCustomPrompt="1"/>
          </p:nvPr>
        </p:nvSpPr>
        <p:spPr>
          <a:xfrm>
            <a:off x="3311525" y="3160713"/>
            <a:ext cx="2520950" cy="701302"/>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
        <p:nvSpPr>
          <p:cNvPr id="24" name="Text Placeholder 11">
            <a:extLst>
              <a:ext uri="{FF2B5EF4-FFF2-40B4-BE49-F238E27FC236}">
                <a16:creationId xmlns:a16="http://schemas.microsoft.com/office/drawing/2014/main" id="{DA455E2B-2D9B-44D5-AF1B-E5C2833F6E58}"/>
              </a:ext>
            </a:extLst>
          </p:cNvPr>
          <p:cNvSpPr>
            <a:spLocks noGrp="1"/>
          </p:cNvSpPr>
          <p:nvPr>
            <p:ph type="body" sz="quarter" idx="14" hasCustomPrompt="1"/>
          </p:nvPr>
        </p:nvSpPr>
        <p:spPr>
          <a:xfrm>
            <a:off x="6192200" y="3160713"/>
            <a:ext cx="2520950" cy="701301"/>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
        <p:nvSpPr>
          <p:cNvPr id="25" name="Title 7">
            <a:extLst>
              <a:ext uri="{FF2B5EF4-FFF2-40B4-BE49-F238E27FC236}">
                <a16:creationId xmlns:a16="http://schemas.microsoft.com/office/drawing/2014/main" id="{40A893CA-5C26-4EC6-BAD0-71AE64858893}"/>
              </a:ext>
            </a:extLst>
          </p:cNvPr>
          <p:cNvSpPr>
            <a:spLocks noGrp="1"/>
          </p:cNvSpPr>
          <p:nvPr>
            <p:ph type="title" hasCustomPrompt="1"/>
          </p:nvPr>
        </p:nvSpPr>
        <p:spPr>
          <a:xfrm>
            <a:off x="431800" y="3160713"/>
            <a:ext cx="2520000" cy="701304"/>
          </a:xfrm>
        </p:spPr>
        <p:txBody>
          <a:bodyPr/>
          <a:lstStyle>
            <a:lvl1pPr marL="288000" indent="-288000">
              <a:lnSpc>
                <a:spcPct val="100000"/>
              </a:lnSpc>
              <a:spcAft>
                <a:spcPts val="500"/>
              </a:spcAft>
              <a:buFontTx/>
              <a:buChar char="–"/>
              <a:defRPr sz="1800" b="0">
                <a:solidFill>
                  <a:schemeClr val="tx1"/>
                </a:solidFill>
              </a:defRPr>
            </a:lvl1pPr>
          </a:lstStyle>
          <a:p>
            <a:r>
              <a:rPr lang="en-US"/>
              <a:t>Click to add text</a:t>
            </a:r>
            <a:endParaRPr lang="en-GB"/>
          </a:p>
        </p:txBody>
      </p:sp>
      <p:cxnSp>
        <p:nvCxnSpPr>
          <p:cNvPr id="26" name="Straight Connector 25">
            <a:extLst>
              <a:ext uri="{FF2B5EF4-FFF2-40B4-BE49-F238E27FC236}">
                <a16:creationId xmlns:a16="http://schemas.microsoft.com/office/drawing/2014/main" id="{2471527B-53ED-44E4-B84A-A9BF95EDB671}"/>
              </a:ext>
            </a:extLst>
          </p:cNvPr>
          <p:cNvCxnSpPr>
            <a:cxnSpLocks/>
          </p:cNvCxnSpPr>
          <p:nvPr userDrawn="1"/>
        </p:nvCxnSpPr>
        <p:spPr>
          <a:xfrm>
            <a:off x="431800" y="313260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Picture Placeholder 2">
            <a:extLst>
              <a:ext uri="{FF2B5EF4-FFF2-40B4-BE49-F238E27FC236}">
                <a16:creationId xmlns:a16="http://schemas.microsoft.com/office/drawing/2014/main" id="{BB69E7F7-A753-4EE6-A6F6-2E1E77308480}"/>
              </a:ext>
            </a:extLst>
          </p:cNvPr>
          <p:cNvSpPr>
            <a:spLocks noGrp="1"/>
          </p:cNvSpPr>
          <p:nvPr>
            <p:ph type="pic" sz="quarter" idx="10"/>
          </p:nvPr>
        </p:nvSpPr>
        <p:spPr>
          <a:xfrm>
            <a:off x="4318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8" name="Picture Placeholder 2">
            <a:extLst>
              <a:ext uri="{FF2B5EF4-FFF2-40B4-BE49-F238E27FC236}">
                <a16:creationId xmlns:a16="http://schemas.microsoft.com/office/drawing/2014/main" id="{C756934B-E4E0-4141-9A7B-4932B5A304A4}"/>
              </a:ext>
            </a:extLst>
          </p:cNvPr>
          <p:cNvSpPr>
            <a:spLocks noGrp="1"/>
          </p:cNvSpPr>
          <p:nvPr>
            <p:ph type="pic" sz="quarter" idx="11"/>
          </p:nvPr>
        </p:nvSpPr>
        <p:spPr>
          <a:xfrm>
            <a:off x="33120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9" name="Picture Placeholder 2">
            <a:extLst>
              <a:ext uri="{FF2B5EF4-FFF2-40B4-BE49-F238E27FC236}">
                <a16:creationId xmlns:a16="http://schemas.microsoft.com/office/drawing/2014/main" id="{9E943CD3-34B8-45E5-AFBD-CA8813D4BE61}"/>
              </a:ext>
            </a:extLst>
          </p:cNvPr>
          <p:cNvSpPr>
            <a:spLocks noGrp="1"/>
          </p:cNvSpPr>
          <p:nvPr>
            <p:ph type="pic" sz="quarter" idx="12"/>
          </p:nvPr>
        </p:nvSpPr>
        <p:spPr>
          <a:xfrm>
            <a:off x="6192200" y="1254442"/>
            <a:ext cx="2520000" cy="1692000"/>
          </a:xfrm>
        </p:spPr>
        <p:txBody>
          <a:bodyPr/>
          <a:lstStyle>
            <a:lvl1pPr marL="0" indent="0">
              <a:buNone/>
              <a:defRPr b="0">
                <a:solidFill>
                  <a:schemeClr val="tx1"/>
                </a:solidFill>
              </a:defRPr>
            </a:lvl1pPr>
          </a:lstStyle>
          <a:p>
            <a:r>
              <a:rPr lang="en-GB" dirty="0"/>
              <a:t>Click icon to add picture</a:t>
            </a:r>
          </a:p>
        </p:txBody>
      </p:sp>
      <p:cxnSp>
        <p:nvCxnSpPr>
          <p:cNvPr id="30" name="Straight Connector 29">
            <a:extLst>
              <a:ext uri="{FF2B5EF4-FFF2-40B4-BE49-F238E27FC236}">
                <a16:creationId xmlns:a16="http://schemas.microsoft.com/office/drawing/2014/main" id="{8356D04E-96CE-42C6-8797-23AC35DCD5B2}"/>
              </a:ext>
            </a:extLst>
          </p:cNvPr>
          <p:cNvCxnSpPr>
            <a:cxnSpLocks/>
          </p:cNvCxnSpPr>
          <p:nvPr userDrawn="1"/>
        </p:nvCxnSpPr>
        <p:spPr>
          <a:xfrm>
            <a:off x="33120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F5CABF2-DF5C-477C-A26C-AC42B4516332}"/>
              </a:ext>
            </a:extLst>
          </p:cNvPr>
          <p:cNvCxnSpPr>
            <a:cxnSpLocks/>
          </p:cNvCxnSpPr>
          <p:nvPr userDrawn="1"/>
        </p:nvCxnSpPr>
        <p:spPr>
          <a:xfrm>
            <a:off x="61922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95890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7" pos="2086" userDrawn="1">
          <p15:clr>
            <a:srgbClr val="FBAE40"/>
          </p15:clr>
        </p15:guide>
        <p15:guide id="8" pos="3674" userDrawn="1">
          <p15:clr>
            <a:srgbClr val="FBAE40"/>
          </p15:clr>
        </p15:guide>
        <p15:guide id="9" pos="390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US"/>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18EA0646-9049-469C-ACBD-70F315570D6F}" type="datetimeFigureOut">
              <a:rPr lang="en-GB" smtClean="0"/>
              <a:t>03/09/2025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3FD949D6-57F6-45B1-BF7E-DE79AF16CC55}" type="slidenum">
              <a:rPr lang="en-GB" smtClean="0"/>
              <a:t>‹#›</a:t>
            </a:fld>
            <a:endParaRPr lang="en-GB" dirty="0"/>
          </a:p>
        </p:txBody>
      </p:sp>
    </p:spTree>
    <p:extLst>
      <p:ext uri="{BB962C8B-B14F-4D97-AF65-F5344CB8AC3E}">
        <p14:creationId xmlns:p14="http://schemas.microsoft.com/office/powerpoint/2010/main" val="3973250461"/>
      </p:ext>
    </p:extLst>
  </p:cSld>
  <p:clrMapOvr>
    <a:masterClrMapping/>
  </p:clrMapOvr>
  <p:hf hdr="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 boxes (Dark)">
    <p:bg>
      <p:bgPr>
        <a:solidFill>
          <a:schemeClr val="tx2"/>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9B5299B8-75C7-4CEB-9D2A-D2DB0A44F4D4}"/>
              </a:ext>
            </a:extLst>
          </p:cNvPr>
          <p:cNvCxnSpPr>
            <a:cxnSpLocks/>
          </p:cNvCxnSpPr>
          <p:nvPr userDrawn="1"/>
        </p:nvCxnSpPr>
        <p:spPr>
          <a:xfrm>
            <a:off x="1079498" y="1606370"/>
            <a:ext cx="3034585"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F0D6B7F-4D7A-4A69-8F7D-C94B97D75491}"/>
              </a:ext>
            </a:extLst>
          </p:cNvPr>
          <p:cNvCxnSpPr>
            <a:cxnSpLocks/>
          </p:cNvCxnSpPr>
          <p:nvPr userDrawn="1"/>
        </p:nvCxnSpPr>
        <p:spPr>
          <a:xfrm>
            <a:off x="5003801" y="1606370"/>
            <a:ext cx="30607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bg1"/>
                </a:solidFill>
              </a:defRPr>
            </a:lvl1pPr>
          </a:lstStyle>
          <a:p>
            <a:pPr lvl="0"/>
            <a:r>
              <a:rPr lang="en-US"/>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bg1"/>
                </a:solidFill>
              </a:defRPr>
            </a:lvl1pPr>
          </a:lstStyle>
          <a:p>
            <a:pPr lvl="0"/>
            <a:r>
              <a:rPr lang="en-US"/>
              <a:t>Click to add text</a:t>
            </a:r>
          </a:p>
        </p:txBody>
      </p:sp>
    </p:spTree>
    <p:extLst>
      <p:ext uri="{BB962C8B-B14F-4D97-AF65-F5344CB8AC3E}">
        <p14:creationId xmlns:p14="http://schemas.microsoft.com/office/powerpoint/2010/main" val="62797322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2 boxes (Light)">
    <p:bg>
      <p:bgPr>
        <a:solidFill>
          <a:schemeClr val="bg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64C0798-3A00-4D85-AA21-D37CEDB1FA2D}"/>
              </a:ext>
            </a:extLst>
          </p:cNvPr>
          <p:cNvCxnSpPr>
            <a:cxnSpLocks/>
          </p:cNvCxnSpPr>
          <p:nvPr userDrawn="1"/>
        </p:nvCxnSpPr>
        <p:spPr>
          <a:xfrm>
            <a:off x="1079498" y="1606370"/>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6CB00C7-989B-45C7-AA4C-E065DBEAFA1C}"/>
              </a:ext>
            </a:extLst>
          </p:cNvPr>
          <p:cNvCxnSpPr>
            <a:cxnSpLocks/>
          </p:cNvCxnSpPr>
          <p:nvPr userDrawn="1"/>
        </p:nvCxnSpPr>
        <p:spPr>
          <a:xfrm>
            <a:off x="5003801" y="1606370"/>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10">
            <a:extLst>
              <a:ext uri="{FF2B5EF4-FFF2-40B4-BE49-F238E27FC236}">
                <a16:creationId xmlns:a16="http://schemas.microsoft.com/office/drawing/2014/main" id="{48DA490F-DDDB-45E4-BA8E-6EAC2B08F3E3}"/>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tx1"/>
                </a:solidFill>
              </a:defRPr>
            </a:lvl1pPr>
          </a:lstStyle>
          <a:p>
            <a:pPr lvl="0"/>
            <a:r>
              <a:rPr lang="en-US"/>
              <a:t>Click to add text</a:t>
            </a:r>
          </a:p>
        </p:txBody>
      </p:sp>
      <p:sp>
        <p:nvSpPr>
          <p:cNvPr id="11" name="Text Placeholder 10">
            <a:extLst>
              <a:ext uri="{FF2B5EF4-FFF2-40B4-BE49-F238E27FC236}">
                <a16:creationId xmlns:a16="http://schemas.microsoft.com/office/drawing/2014/main" id="{8598B511-DCBF-4838-9F07-F0BAEBE4EA8C}"/>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tx1"/>
                </a:solidFill>
              </a:defRPr>
            </a:lvl1pPr>
          </a:lstStyle>
          <a:p>
            <a:pPr lvl="0"/>
            <a:r>
              <a:rPr lang="en-US"/>
              <a:t>Click to add text</a:t>
            </a:r>
          </a:p>
        </p:txBody>
      </p:sp>
    </p:spTree>
    <p:extLst>
      <p:ext uri="{BB962C8B-B14F-4D97-AF65-F5344CB8AC3E}">
        <p14:creationId xmlns:p14="http://schemas.microsoft.com/office/powerpoint/2010/main" val="10033615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3 box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0850" y="1511326"/>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10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12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bg1"/>
                </a:solidFill>
              </a:defRPr>
            </a:lvl1pPr>
          </a:lstStyle>
          <a:p>
            <a:pPr lvl="0"/>
            <a:r>
              <a:rPr lang="en-US"/>
              <a:t>Click to add text</a:t>
            </a:r>
          </a:p>
        </p:txBody>
      </p:sp>
    </p:spTree>
    <p:extLst>
      <p:ext uri="{BB962C8B-B14F-4D97-AF65-F5344CB8AC3E}">
        <p14:creationId xmlns:p14="http://schemas.microsoft.com/office/powerpoint/2010/main" val="21245955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8" pos="3674">
          <p15:clr>
            <a:srgbClr val="FBAE40"/>
          </p15:clr>
        </p15:guide>
        <p15:guide id="9" pos="3901">
          <p15:clr>
            <a:srgbClr val="FBAE40"/>
          </p15:clr>
        </p15:guide>
        <p15:guide id="10" pos="208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3 boxes (Light)">
    <p:bg>
      <p:bgPr>
        <a:solidFill>
          <a:schemeClr val="bg2"/>
        </a:solidFill>
        <a:effectLst/>
      </p:bgPr>
    </p:bg>
    <p:spTree>
      <p:nvGrpSpPr>
        <p:cNvPr id="1" name=""/>
        <p:cNvGrpSpPr/>
        <p:nvPr/>
      </p:nvGrpSpPr>
      <p:grpSpPr>
        <a:xfrm>
          <a:off x="0" y="0"/>
          <a:ext cx="0" cy="0"/>
          <a:chOff x="0" y="0"/>
          <a:chExt cx="0" cy="0"/>
        </a:xfrm>
      </p:grpSpPr>
      <p:sp>
        <p:nvSpPr>
          <p:cNvPr id="11" name="Text Placeholder 11">
            <a:extLst>
              <a:ext uri="{FF2B5EF4-FFF2-40B4-BE49-F238E27FC236}">
                <a16:creationId xmlns:a16="http://schemas.microsoft.com/office/drawing/2014/main" id="{D9026A22-B87C-46F8-B2F4-6A0F11F9AF84}"/>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
        <p:nvSpPr>
          <p:cNvPr id="12" name="Text Placeholder 11">
            <a:extLst>
              <a:ext uri="{FF2B5EF4-FFF2-40B4-BE49-F238E27FC236}">
                <a16:creationId xmlns:a16="http://schemas.microsoft.com/office/drawing/2014/main" id="{51911C50-0DDD-4A01-9B6D-DC79062CABC4}"/>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cxnSp>
        <p:nvCxnSpPr>
          <p:cNvPr id="13" name="Straight Connector 12">
            <a:extLst>
              <a:ext uri="{FF2B5EF4-FFF2-40B4-BE49-F238E27FC236}">
                <a16:creationId xmlns:a16="http://schemas.microsoft.com/office/drawing/2014/main" id="{9BFD4059-1CEA-431F-9737-E09AE1FE1EB5}"/>
              </a:ext>
            </a:extLst>
          </p:cNvPr>
          <p:cNvCxnSpPr>
            <a:cxnSpLocks/>
          </p:cNvCxnSpPr>
          <p:nvPr userDrawn="1"/>
        </p:nvCxnSpPr>
        <p:spPr>
          <a:xfrm>
            <a:off x="430850" y="1511326"/>
            <a:ext cx="251936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6C88001-0B7A-4142-B613-954FB5D1A6C1}"/>
              </a:ext>
            </a:extLst>
          </p:cNvPr>
          <p:cNvCxnSpPr>
            <a:cxnSpLocks/>
          </p:cNvCxnSpPr>
          <p:nvPr userDrawn="1"/>
        </p:nvCxnSpPr>
        <p:spPr>
          <a:xfrm>
            <a:off x="33110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7A71E79-A98D-4A0F-8EA8-7B9B1469E422}"/>
              </a:ext>
            </a:extLst>
          </p:cNvPr>
          <p:cNvCxnSpPr>
            <a:cxnSpLocks/>
          </p:cNvCxnSpPr>
          <p:nvPr userDrawn="1"/>
        </p:nvCxnSpPr>
        <p:spPr>
          <a:xfrm>
            <a:off x="61912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 Placeholder 10">
            <a:extLst>
              <a:ext uri="{FF2B5EF4-FFF2-40B4-BE49-F238E27FC236}">
                <a16:creationId xmlns:a16="http://schemas.microsoft.com/office/drawing/2014/main" id="{F94767EF-D844-43F5-980B-C5081407A37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tx1"/>
                </a:solidFill>
              </a:defRPr>
            </a:lvl1pPr>
          </a:lstStyle>
          <a:p>
            <a:pPr lvl="0"/>
            <a:r>
              <a:rPr lang="en-US"/>
              <a:t>Click to add text</a:t>
            </a:r>
          </a:p>
        </p:txBody>
      </p:sp>
    </p:spTree>
    <p:extLst>
      <p:ext uri="{BB962C8B-B14F-4D97-AF65-F5344CB8AC3E}">
        <p14:creationId xmlns:p14="http://schemas.microsoft.com/office/powerpoint/2010/main" val="202071965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7" pos="2086">
          <p15:clr>
            <a:srgbClr val="FBAE40"/>
          </p15:clr>
        </p15:guide>
        <p15:guide id="8" pos="3674">
          <p15:clr>
            <a:srgbClr val="FBAE40"/>
          </p15:clr>
        </p15:guide>
        <p15:guide id="9" pos="390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4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a:t>Click to add text</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47"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48" y="258544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47" y="420334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Tree>
    <p:extLst>
      <p:ext uri="{BB962C8B-B14F-4D97-AF65-F5344CB8AC3E}">
        <p14:creationId xmlns:p14="http://schemas.microsoft.com/office/powerpoint/2010/main" val="182341208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orient="horz" pos="1620" userDrawn="1">
          <p15:clr>
            <a:srgbClr val="FBAE40"/>
          </p15:clr>
        </p15:guide>
        <p15:guide id="8" pos="3152" userDrawn="1">
          <p15:clr>
            <a:srgbClr val="FBAE40"/>
          </p15:clr>
        </p15:guide>
        <p15:guide id="9" pos="1156" userDrawn="1">
          <p15:clr>
            <a:srgbClr val="FBAE40"/>
          </p15:clr>
        </p15:guide>
        <p15:guide id="10" pos="4604"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4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a:t>Click to add text</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50"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50" y="2576334"/>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50"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Tree>
    <p:extLst>
      <p:ext uri="{BB962C8B-B14F-4D97-AF65-F5344CB8AC3E}">
        <p14:creationId xmlns:p14="http://schemas.microsoft.com/office/powerpoint/2010/main" val="32623816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userDrawn="1">
          <p15:clr>
            <a:srgbClr val="FBAE40"/>
          </p15:clr>
        </p15:guide>
        <p15:guide id="7" orient="horz" pos="1620" userDrawn="1">
          <p15:clr>
            <a:srgbClr val="FBAE40"/>
          </p15:clr>
        </p15:guide>
        <p15:guide id="8" pos="2608" userDrawn="1">
          <p15:clr>
            <a:srgbClr val="FBAE40"/>
          </p15:clr>
        </p15:guide>
        <p15:guide id="9" pos="3152" userDrawn="1">
          <p15:clr>
            <a:srgbClr val="FBAE40"/>
          </p15:clr>
        </p15:guide>
        <p15:guide id="10" pos="4604"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 images (Dark) (Alt)">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a:t>Click to add text</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Tree>
    <p:extLst>
      <p:ext uri="{BB962C8B-B14F-4D97-AF65-F5344CB8AC3E}">
        <p14:creationId xmlns:p14="http://schemas.microsoft.com/office/powerpoint/2010/main" val="89734199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orient="horz" pos="1620">
          <p15:clr>
            <a:srgbClr val="FBAE40"/>
          </p15:clr>
        </p15:guide>
        <p15:guide id="8" pos="3152">
          <p15:clr>
            <a:srgbClr val="FBAE40"/>
          </p15:clr>
        </p15:guide>
        <p15:guide id="9" pos="1156">
          <p15:clr>
            <a:srgbClr val="FBAE40"/>
          </p15:clr>
        </p15:guide>
        <p15:guide id="10" pos="4604">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 images (Light) (Al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a:t>Click to add text</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Tree>
    <p:extLst>
      <p:ext uri="{BB962C8B-B14F-4D97-AF65-F5344CB8AC3E}">
        <p14:creationId xmlns:p14="http://schemas.microsoft.com/office/powerpoint/2010/main" val="422923990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p15:clr>
            <a:srgbClr val="FBAE40"/>
          </p15:clr>
        </p15:guide>
        <p15:guide id="7" orient="horz" pos="1620">
          <p15:clr>
            <a:srgbClr val="FBAE40"/>
          </p15:clr>
        </p15:guide>
        <p15:guide id="8" pos="2608">
          <p15:clr>
            <a:srgbClr val="FBAE40"/>
          </p15:clr>
        </p15:guide>
        <p15:guide id="9" pos="3152">
          <p15:clr>
            <a:srgbClr val="FBAE40"/>
          </p15:clr>
        </p15:guide>
        <p15:guide id="10" pos="4604">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5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a:t>Click to add text</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9712"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9712"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9712"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Tree>
    <p:extLst>
      <p:ext uri="{BB962C8B-B14F-4D97-AF65-F5344CB8AC3E}">
        <p14:creationId xmlns:p14="http://schemas.microsoft.com/office/powerpoint/2010/main" val="424853281"/>
      </p:ext>
    </p:extLst>
  </p:cSld>
  <p:clrMapOvr>
    <a:masterClrMapping/>
  </p:clrMapOvr>
  <p:extLst>
    <p:ext uri="{DCECCB84-F9BA-43D5-87BE-67443E8EF086}">
      <p15:sldGuideLst xmlns:p15="http://schemas.microsoft.com/office/powerpoint/2012/main">
        <p15:guide id="2" pos="272">
          <p15:clr>
            <a:srgbClr val="FBAE40"/>
          </p15:clr>
        </p15:guide>
        <p15:guide id="3" orient="horz" pos="1620" userDrawn="1">
          <p15:clr>
            <a:srgbClr val="FBAE40"/>
          </p15:clr>
        </p15:guide>
        <p15:guide id="4" orient="horz" pos="259">
          <p15:clr>
            <a:srgbClr val="FBAE40"/>
          </p15:clr>
        </p15:guide>
        <p15:guide id="5" pos="5488">
          <p15:clr>
            <a:srgbClr val="FBAE40"/>
          </p15:clr>
        </p15:guide>
        <p15:guide id="7" orient="horz" pos="2981" userDrawn="1">
          <p15:clr>
            <a:srgbClr val="FBAE40"/>
          </p15:clr>
        </p15:guide>
        <p15:guide id="8" pos="1723" userDrawn="1">
          <p15:clr>
            <a:srgbClr val="FBAE40"/>
          </p15:clr>
        </p15:guide>
        <p15:guide id="9" pos="2154" userDrawn="1">
          <p15:clr>
            <a:srgbClr val="FBAE40"/>
          </p15:clr>
        </p15:guide>
        <p15:guide id="10" pos="3606" userDrawn="1">
          <p15:clr>
            <a:srgbClr val="FBAE40"/>
          </p15:clr>
        </p15:guide>
        <p15:guide id="11" pos="4037"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5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a:t>Click to add text</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9"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800" y="258428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9"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5386"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5387" y="2584284"/>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5386"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Tree>
    <p:extLst>
      <p:ext uri="{BB962C8B-B14F-4D97-AF65-F5344CB8AC3E}">
        <p14:creationId xmlns:p14="http://schemas.microsoft.com/office/powerpoint/2010/main" val="309210634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18EA0646-9049-469C-ACBD-70F315570D6F}" type="datetimeFigureOut">
              <a:rPr lang="en-GB" smtClean="0"/>
              <a:t>03/09/2025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3FD949D6-57F6-45B1-BF7E-DE79AF16CC55}" type="slidenum">
              <a:rPr lang="en-GB" smtClean="0"/>
              <a:t>‹#›</a:t>
            </a:fld>
            <a:endParaRPr lang="en-GB" dirty="0"/>
          </a:p>
        </p:txBody>
      </p:sp>
    </p:spTree>
    <p:extLst>
      <p:ext uri="{BB962C8B-B14F-4D97-AF65-F5344CB8AC3E}">
        <p14:creationId xmlns:p14="http://schemas.microsoft.com/office/powerpoint/2010/main" val="711444078"/>
      </p:ext>
    </p:extLst>
  </p:cSld>
  <p:clrMapOvr>
    <a:masterClrMapping/>
  </p:clrMapOvr>
  <p:hf hdr="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6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a:t>Click to add text</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7"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798"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3061"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3062" y="257175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7"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3061"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24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2426"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24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a:t>Click to add text</a:t>
            </a:r>
          </a:p>
        </p:txBody>
      </p:sp>
    </p:spTree>
    <p:extLst>
      <p:ext uri="{BB962C8B-B14F-4D97-AF65-F5344CB8AC3E}">
        <p14:creationId xmlns:p14="http://schemas.microsoft.com/office/powerpoint/2010/main" val="153854448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606" userDrawn="1">
          <p15:clr>
            <a:srgbClr val="FBAE40"/>
          </p15:clr>
        </p15:guide>
        <p15:guide id="7" orient="horz" pos="1620">
          <p15:clr>
            <a:srgbClr val="FBAE40"/>
          </p15:clr>
        </p15:guide>
        <p15:guide id="8" pos="1723" userDrawn="1">
          <p15:clr>
            <a:srgbClr val="FBAE40"/>
          </p15:clr>
        </p15:guide>
        <p15:guide id="9" pos="2154" userDrawn="1">
          <p15:clr>
            <a:srgbClr val="FBAE40"/>
          </p15:clr>
        </p15:guide>
        <p15:guide id="10" pos="4037"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6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a:t>Click to add text</a:t>
            </a:r>
            <a:endParaRPr lang="en-GB"/>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4"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85440"/>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7388"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7389" y="2585440"/>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4"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7388"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6752"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6753" y="2585440"/>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6752"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a:t>Click to add text</a:t>
            </a:r>
          </a:p>
        </p:txBody>
      </p:sp>
    </p:spTree>
    <p:extLst>
      <p:ext uri="{BB962C8B-B14F-4D97-AF65-F5344CB8AC3E}">
        <p14:creationId xmlns:p14="http://schemas.microsoft.com/office/powerpoint/2010/main" val="259681200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Bullets, chart (Dark)">
    <p:bg>
      <p:bgPr>
        <a:solidFill>
          <a:schemeClr val="tx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8"/>
            <a:ext cx="3921122" cy="3660460"/>
          </a:xfrm>
        </p:spPr>
        <p:txBody>
          <a:bodyPr/>
          <a:lstStyle>
            <a:lvl1pPr marL="0" indent="0">
              <a:buNone/>
              <a:defRPr>
                <a:solidFill>
                  <a:schemeClr val="bg1"/>
                </a:solidFill>
              </a:defRPr>
            </a:lvl1pPr>
          </a:lstStyle>
          <a:p>
            <a:r>
              <a:rPr lang="en-GB" dirty="0"/>
              <a:t>Click to add chart</a:t>
            </a:r>
          </a:p>
        </p:txBody>
      </p:sp>
      <p:sp>
        <p:nvSpPr>
          <p:cNvPr id="9" name="Text Placeholder 11">
            <a:extLst>
              <a:ext uri="{FF2B5EF4-FFF2-40B4-BE49-F238E27FC236}">
                <a16:creationId xmlns:a16="http://schemas.microsoft.com/office/drawing/2014/main" id="{226ACCD3-1FD3-493E-8616-B63E8A20F5BC}"/>
              </a:ext>
            </a:extLst>
          </p:cNvPr>
          <p:cNvSpPr>
            <a:spLocks noGrp="1"/>
          </p:cNvSpPr>
          <p:nvPr>
            <p:ph type="body" sz="quarter" idx="14" hasCustomPrompt="1"/>
          </p:nvPr>
        </p:nvSpPr>
        <p:spPr>
          <a:xfrm>
            <a:off x="431801" y="682938"/>
            <a:ext cx="3921124" cy="36604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a:t>4 to 6 bullet points</a:t>
            </a:r>
          </a:p>
        </p:txBody>
      </p:sp>
    </p:spTree>
    <p:extLst>
      <p:ext uri="{BB962C8B-B14F-4D97-AF65-F5344CB8AC3E}">
        <p14:creationId xmlns:p14="http://schemas.microsoft.com/office/powerpoint/2010/main" val="118086998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ullets, chart (Light)">
    <p:bg>
      <p:bgPr>
        <a:solidFill>
          <a:schemeClr val="bg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9"/>
            <a:ext cx="3921122" cy="3660460"/>
          </a:xfrm>
        </p:spPr>
        <p:txBody>
          <a:bodyPr/>
          <a:lstStyle>
            <a:lvl1pPr marL="0" indent="0">
              <a:buNone/>
              <a:defRPr/>
            </a:lvl1pPr>
          </a:lstStyle>
          <a:p>
            <a:r>
              <a:rPr lang="en-GB" dirty="0"/>
              <a:t>Click to add chart</a:t>
            </a:r>
          </a:p>
        </p:txBody>
      </p:sp>
      <p:sp>
        <p:nvSpPr>
          <p:cNvPr id="7" name="Text Placeholder 11">
            <a:extLst>
              <a:ext uri="{FF2B5EF4-FFF2-40B4-BE49-F238E27FC236}">
                <a16:creationId xmlns:a16="http://schemas.microsoft.com/office/drawing/2014/main" id="{AB92DF82-0651-4A19-A491-404FD49C1524}"/>
              </a:ext>
            </a:extLst>
          </p:cNvPr>
          <p:cNvSpPr>
            <a:spLocks noGrp="1"/>
          </p:cNvSpPr>
          <p:nvPr>
            <p:ph type="body" sz="quarter" idx="14" hasCustomPrompt="1"/>
          </p:nvPr>
        </p:nvSpPr>
        <p:spPr>
          <a:xfrm>
            <a:off x="431801" y="682938"/>
            <a:ext cx="3921124" cy="366046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a:t>4 to 6 bullet points</a:t>
            </a:r>
          </a:p>
        </p:txBody>
      </p:sp>
    </p:spTree>
    <p:extLst>
      <p:ext uri="{BB962C8B-B14F-4D97-AF65-F5344CB8AC3E}">
        <p14:creationId xmlns:p14="http://schemas.microsoft.com/office/powerpoint/2010/main" val="110534380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People circles (Dark)">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1"/>
            <a:ext cx="8280400" cy="701303"/>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a:t>People</a:t>
            </a:r>
          </a:p>
        </p:txBody>
      </p:sp>
      <p:sp>
        <p:nvSpPr>
          <p:cNvPr id="12" name="Text Placeholder 11">
            <a:extLst>
              <a:ext uri="{FF2B5EF4-FFF2-40B4-BE49-F238E27FC236}">
                <a16:creationId xmlns:a16="http://schemas.microsoft.com/office/drawing/2014/main" id="{2B46A236-957D-4887-92B6-C3508EBA752D}"/>
              </a:ext>
            </a:extLst>
          </p:cNvPr>
          <p:cNvSpPr>
            <a:spLocks noGrp="1"/>
          </p:cNvSpPr>
          <p:nvPr>
            <p:ph type="body" sz="quarter" idx="21" hasCustomPrompt="1"/>
          </p:nvPr>
        </p:nvSpPr>
        <p:spPr>
          <a:xfrm>
            <a:off x="2627933" y="3348539"/>
            <a:ext cx="1692000" cy="701301"/>
          </a:xfrm>
        </p:spPr>
        <p:txBody>
          <a:bodyPr/>
          <a:lstStyle>
            <a:lvl1pPr marL="0" indent="0" algn="ctr">
              <a:spcAft>
                <a:spcPts val="400"/>
              </a:spcAft>
              <a:buNone/>
              <a:defRPr sz="1600">
                <a:solidFill>
                  <a:schemeClr val="bg1"/>
                </a:solidFill>
              </a:defRPr>
            </a:lvl1pPr>
            <a:lvl2pPr>
              <a:defRPr sz="1800"/>
            </a:lvl2pPr>
            <a:lvl3pPr>
              <a:defRPr sz="1800"/>
            </a:lvl3pPr>
            <a:lvl4pPr>
              <a:defRPr sz="1800"/>
            </a:lvl4pPr>
            <a:lvl5pPr>
              <a:defRPr sz="1800"/>
            </a:lvl5pPr>
          </a:lstStyle>
          <a:p>
            <a:pPr lvl="0"/>
            <a:r>
              <a:rPr lang="en-GB"/>
              <a:t>Click to add name</a:t>
            </a:r>
          </a:p>
        </p:txBody>
      </p:sp>
      <p:sp>
        <p:nvSpPr>
          <p:cNvPr id="15" name="Text Placeholder 11">
            <a:extLst>
              <a:ext uri="{FF2B5EF4-FFF2-40B4-BE49-F238E27FC236}">
                <a16:creationId xmlns:a16="http://schemas.microsoft.com/office/drawing/2014/main" id="{7BB2F8B0-CCF9-4D70-8E8C-5DB5EDD30632}"/>
              </a:ext>
            </a:extLst>
          </p:cNvPr>
          <p:cNvSpPr>
            <a:spLocks noGrp="1"/>
          </p:cNvSpPr>
          <p:nvPr>
            <p:ph type="body" sz="quarter" idx="22" hasCustomPrompt="1"/>
          </p:nvPr>
        </p:nvSpPr>
        <p:spPr>
          <a:xfrm>
            <a:off x="4824066" y="3348539"/>
            <a:ext cx="1692000" cy="701301"/>
          </a:xfrm>
        </p:spPr>
        <p:txBody>
          <a:bodyPr/>
          <a:lstStyle>
            <a:lvl1pPr marL="0" indent="0" algn="ctr">
              <a:spcAft>
                <a:spcPts val="400"/>
              </a:spcAft>
              <a:buNone/>
              <a:defRPr sz="1600">
                <a:solidFill>
                  <a:schemeClr val="bg1"/>
                </a:solidFill>
              </a:defRPr>
            </a:lvl1pPr>
            <a:lvl2pPr>
              <a:defRPr sz="1800"/>
            </a:lvl2pPr>
            <a:lvl3pPr>
              <a:defRPr sz="1800"/>
            </a:lvl3pPr>
            <a:lvl4pPr>
              <a:defRPr sz="1800"/>
            </a:lvl4pPr>
            <a:lvl5pPr>
              <a:defRPr sz="1800"/>
            </a:lvl5pPr>
          </a:lstStyle>
          <a:p>
            <a:pPr lvl="0"/>
            <a:r>
              <a:rPr lang="en-GB"/>
              <a:t>Click to add name</a:t>
            </a:r>
          </a:p>
        </p:txBody>
      </p:sp>
      <p:sp>
        <p:nvSpPr>
          <p:cNvPr id="17" name="Text Placeholder 11">
            <a:extLst>
              <a:ext uri="{FF2B5EF4-FFF2-40B4-BE49-F238E27FC236}">
                <a16:creationId xmlns:a16="http://schemas.microsoft.com/office/drawing/2014/main" id="{5E3CB6D2-1B45-4D2F-8AFC-B6E91CA4C443}"/>
              </a:ext>
            </a:extLst>
          </p:cNvPr>
          <p:cNvSpPr>
            <a:spLocks noGrp="1"/>
          </p:cNvSpPr>
          <p:nvPr>
            <p:ph type="body" sz="quarter" idx="23" hasCustomPrompt="1"/>
          </p:nvPr>
        </p:nvSpPr>
        <p:spPr>
          <a:xfrm>
            <a:off x="7020200" y="3348539"/>
            <a:ext cx="1692000" cy="701301"/>
          </a:xfrm>
        </p:spPr>
        <p:txBody>
          <a:bodyPr/>
          <a:lstStyle>
            <a:lvl1pPr marL="0" indent="0" algn="ctr">
              <a:spcAft>
                <a:spcPts val="400"/>
              </a:spcAft>
              <a:buNone/>
              <a:defRPr sz="1600">
                <a:solidFill>
                  <a:schemeClr val="bg1"/>
                </a:solidFill>
              </a:defRPr>
            </a:lvl1pPr>
            <a:lvl2pPr>
              <a:defRPr sz="1800"/>
            </a:lvl2pPr>
            <a:lvl3pPr>
              <a:defRPr sz="1800"/>
            </a:lvl3pPr>
            <a:lvl4pPr>
              <a:defRPr sz="1800"/>
            </a:lvl4pPr>
            <a:lvl5pPr>
              <a:defRPr sz="1800"/>
            </a:lvl5pPr>
          </a:lstStyle>
          <a:p>
            <a:pPr lvl="0"/>
            <a:r>
              <a:rPr lang="en-GB"/>
              <a:t>Click to add name</a:t>
            </a:r>
          </a:p>
        </p:txBody>
      </p:sp>
      <p:sp>
        <p:nvSpPr>
          <p:cNvPr id="18" name="Text Placeholder 11">
            <a:extLst>
              <a:ext uri="{FF2B5EF4-FFF2-40B4-BE49-F238E27FC236}">
                <a16:creationId xmlns:a16="http://schemas.microsoft.com/office/drawing/2014/main" id="{559A9BBB-29D4-4E25-96F2-45FFB59BB4C2}"/>
              </a:ext>
            </a:extLst>
          </p:cNvPr>
          <p:cNvSpPr>
            <a:spLocks noGrp="1"/>
          </p:cNvSpPr>
          <p:nvPr>
            <p:ph type="body" sz="quarter" idx="24" hasCustomPrompt="1"/>
          </p:nvPr>
        </p:nvSpPr>
        <p:spPr>
          <a:xfrm>
            <a:off x="431799" y="3344104"/>
            <a:ext cx="1692000" cy="701301"/>
          </a:xfrm>
        </p:spPr>
        <p:txBody>
          <a:bodyPr/>
          <a:lstStyle>
            <a:lvl1pPr marL="0" indent="0" algn="ctr">
              <a:spcAft>
                <a:spcPts val="400"/>
              </a:spcAft>
              <a:buNone/>
              <a:defRPr sz="1600">
                <a:solidFill>
                  <a:schemeClr val="bg1"/>
                </a:solidFill>
              </a:defRPr>
            </a:lvl1pPr>
            <a:lvl2pPr>
              <a:defRPr sz="1800"/>
            </a:lvl2pPr>
            <a:lvl3pPr>
              <a:defRPr sz="1800"/>
            </a:lvl3pPr>
            <a:lvl4pPr>
              <a:defRPr sz="1800"/>
            </a:lvl4pPr>
            <a:lvl5pPr>
              <a:defRPr sz="1800"/>
            </a:lvl5pPr>
          </a:lstStyle>
          <a:p>
            <a:pPr lvl="0"/>
            <a:r>
              <a:rPr lang="en-GB"/>
              <a:t>Click to add name</a:t>
            </a:r>
          </a:p>
        </p:txBody>
      </p:sp>
    </p:spTree>
    <p:extLst>
      <p:ext uri="{BB962C8B-B14F-4D97-AF65-F5344CB8AC3E}">
        <p14:creationId xmlns:p14="http://schemas.microsoft.com/office/powerpoint/2010/main" val="18078301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655">
          <p15:clr>
            <a:srgbClr val="FBAE40"/>
          </p15:clr>
        </p15:guide>
        <p15:guide id="7" pos="1338">
          <p15:clr>
            <a:srgbClr val="FBAE40"/>
          </p15:clr>
        </p15:guide>
        <p15:guide id="8" pos="2721">
          <p15:clr>
            <a:srgbClr val="FBAE40"/>
          </p15:clr>
        </p15:guide>
        <p15:guide id="9" pos="3039">
          <p15:clr>
            <a:srgbClr val="FBAE40"/>
          </p15:clr>
        </p15:guide>
        <p15:guide id="10" pos="4105">
          <p15:clr>
            <a:srgbClr val="FBAE40"/>
          </p15:clr>
        </p15:guide>
        <p15:guide id="11" pos="4422">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People circles (Light)">
    <p:bg>
      <p:bgPr>
        <a:solidFill>
          <a:schemeClr val="bg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lvl1pPr>
            <a:lvl2pPr>
              <a:defRPr sz="1800"/>
            </a:lvl2pPr>
            <a:lvl3pPr>
              <a:defRPr sz="1800"/>
            </a:lvl3pPr>
            <a:lvl4pPr>
              <a:defRPr sz="1800"/>
            </a:lvl4pPr>
            <a:lvl5pPr>
              <a:defRPr sz="1800"/>
            </a:lvl5pPr>
          </a:lstStyle>
          <a:p>
            <a:pPr lvl="0"/>
            <a:r>
              <a:rPr lang="en-GB"/>
              <a:t>People</a:t>
            </a:r>
          </a:p>
        </p:txBody>
      </p:sp>
      <p:sp>
        <p:nvSpPr>
          <p:cNvPr id="12" name="Picture Placeholder 2">
            <a:extLst>
              <a:ext uri="{FF2B5EF4-FFF2-40B4-BE49-F238E27FC236}">
                <a16:creationId xmlns:a16="http://schemas.microsoft.com/office/drawing/2014/main" id="{60A7FD4F-3D37-4D8B-A9B3-D5F373E2D75E}"/>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solidFill>
                  <a:schemeClr val="tx1"/>
                </a:solidFill>
              </a:defRPr>
            </a:lvl1pPr>
          </a:lstStyle>
          <a:p>
            <a:r>
              <a:rPr lang="en-GB" dirty="0"/>
              <a:t>Click icon to add person</a:t>
            </a:r>
          </a:p>
        </p:txBody>
      </p:sp>
      <p:sp>
        <p:nvSpPr>
          <p:cNvPr id="15" name="Picture Placeholder 2">
            <a:extLst>
              <a:ext uri="{FF2B5EF4-FFF2-40B4-BE49-F238E27FC236}">
                <a16:creationId xmlns:a16="http://schemas.microsoft.com/office/drawing/2014/main" id="{05C377DA-F54D-4453-89EF-AEFF11E3EA89}"/>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solidFill>
                  <a:schemeClr val="tx1"/>
                </a:solidFill>
              </a:defRPr>
            </a:lvl1pPr>
          </a:lstStyle>
          <a:p>
            <a:r>
              <a:rPr lang="en-GB" dirty="0"/>
              <a:t>Click icon to add person</a:t>
            </a:r>
          </a:p>
        </p:txBody>
      </p:sp>
      <p:sp>
        <p:nvSpPr>
          <p:cNvPr id="16" name="Picture Placeholder 2">
            <a:extLst>
              <a:ext uri="{FF2B5EF4-FFF2-40B4-BE49-F238E27FC236}">
                <a16:creationId xmlns:a16="http://schemas.microsoft.com/office/drawing/2014/main" id="{2A77FCAB-7CBA-41F2-B0EC-B501072A82D4}"/>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solidFill>
                  <a:schemeClr val="tx1"/>
                </a:solidFill>
              </a:defRPr>
            </a:lvl1pPr>
          </a:lstStyle>
          <a:p>
            <a:r>
              <a:rPr lang="en-GB" dirty="0"/>
              <a:t>Click icon to add person</a:t>
            </a:r>
          </a:p>
        </p:txBody>
      </p:sp>
      <p:sp>
        <p:nvSpPr>
          <p:cNvPr id="17" name="Picture Placeholder 2">
            <a:extLst>
              <a:ext uri="{FF2B5EF4-FFF2-40B4-BE49-F238E27FC236}">
                <a16:creationId xmlns:a16="http://schemas.microsoft.com/office/drawing/2014/main" id="{A9B4D847-24A5-4D2D-99D1-6BDFA0F50E10}"/>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solidFill>
                  <a:schemeClr val="tx1"/>
                </a:solidFill>
              </a:defRPr>
            </a:lvl1pPr>
          </a:lstStyle>
          <a:p>
            <a:r>
              <a:rPr lang="en-GB" dirty="0"/>
              <a:t>Click icon to add person</a:t>
            </a:r>
          </a:p>
        </p:txBody>
      </p:sp>
      <p:sp>
        <p:nvSpPr>
          <p:cNvPr id="18" name="Text Placeholder 11">
            <a:extLst>
              <a:ext uri="{FF2B5EF4-FFF2-40B4-BE49-F238E27FC236}">
                <a16:creationId xmlns:a16="http://schemas.microsoft.com/office/drawing/2014/main" id="{88317DC6-D786-44BE-BB0D-2E3ACEE08672}"/>
              </a:ext>
            </a:extLst>
          </p:cNvPr>
          <p:cNvSpPr>
            <a:spLocks noGrp="1"/>
          </p:cNvSpPr>
          <p:nvPr>
            <p:ph type="body" sz="quarter" idx="21" hasCustomPrompt="1"/>
          </p:nvPr>
        </p:nvSpPr>
        <p:spPr>
          <a:xfrm>
            <a:off x="2627933" y="3348539"/>
            <a:ext cx="1692000" cy="701301"/>
          </a:xfrm>
        </p:spPr>
        <p:txBody>
          <a:bodyPr/>
          <a:lstStyle>
            <a:lvl1pPr marL="0" indent="0" algn="ctr">
              <a:spcAft>
                <a:spcPts val="400"/>
              </a:spcAft>
              <a:buNone/>
              <a:defRPr sz="1600">
                <a:solidFill>
                  <a:schemeClr val="tx1"/>
                </a:solidFill>
              </a:defRPr>
            </a:lvl1pPr>
            <a:lvl2pPr>
              <a:defRPr sz="1800"/>
            </a:lvl2pPr>
            <a:lvl3pPr>
              <a:defRPr sz="1800"/>
            </a:lvl3pPr>
            <a:lvl4pPr>
              <a:defRPr sz="1800"/>
            </a:lvl4pPr>
            <a:lvl5pPr>
              <a:defRPr sz="1800"/>
            </a:lvl5pPr>
          </a:lstStyle>
          <a:p>
            <a:pPr lvl="0"/>
            <a:r>
              <a:rPr lang="en-GB"/>
              <a:t>Click to add name</a:t>
            </a:r>
          </a:p>
        </p:txBody>
      </p:sp>
      <p:sp>
        <p:nvSpPr>
          <p:cNvPr id="19" name="Text Placeholder 11">
            <a:extLst>
              <a:ext uri="{FF2B5EF4-FFF2-40B4-BE49-F238E27FC236}">
                <a16:creationId xmlns:a16="http://schemas.microsoft.com/office/drawing/2014/main" id="{285E84A1-A3F9-4397-ACBE-343412EAB7A2}"/>
              </a:ext>
            </a:extLst>
          </p:cNvPr>
          <p:cNvSpPr>
            <a:spLocks noGrp="1"/>
          </p:cNvSpPr>
          <p:nvPr>
            <p:ph type="body" sz="quarter" idx="22" hasCustomPrompt="1"/>
          </p:nvPr>
        </p:nvSpPr>
        <p:spPr>
          <a:xfrm>
            <a:off x="4824066" y="3348539"/>
            <a:ext cx="1692000" cy="701301"/>
          </a:xfrm>
        </p:spPr>
        <p:txBody>
          <a:bodyPr/>
          <a:lstStyle>
            <a:lvl1pPr marL="0" indent="0" algn="ctr">
              <a:spcAft>
                <a:spcPts val="400"/>
              </a:spcAft>
              <a:buNone/>
              <a:defRPr sz="1600">
                <a:solidFill>
                  <a:schemeClr val="tx1"/>
                </a:solidFill>
              </a:defRPr>
            </a:lvl1pPr>
            <a:lvl2pPr>
              <a:defRPr sz="1800"/>
            </a:lvl2pPr>
            <a:lvl3pPr>
              <a:defRPr sz="1800"/>
            </a:lvl3pPr>
            <a:lvl4pPr>
              <a:defRPr sz="1800"/>
            </a:lvl4pPr>
            <a:lvl5pPr>
              <a:defRPr sz="1800"/>
            </a:lvl5pPr>
          </a:lstStyle>
          <a:p>
            <a:pPr lvl="0"/>
            <a:r>
              <a:rPr lang="en-GB"/>
              <a:t>Click to add name</a:t>
            </a:r>
          </a:p>
        </p:txBody>
      </p:sp>
      <p:sp>
        <p:nvSpPr>
          <p:cNvPr id="20" name="Text Placeholder 11">
            <a:extLst>
              <a:ext uri="{FF2B5EF4-FFF2-40B4-BE49-F238E27FC236}">
                <a16:creationId xmlns:a16="http://schemas.microsoft.com/office/drawing/2014/main" id="{E2EB35B6-1653-4BA9-B107-4F31F5F00B74}"/>
              </a:ext>
            </a:extLst>
          </p:cNvPr>
          <p:cNvSpPr>
            <a:spLocks noGrp="1"/>
          </p:cNvSpPr>
          <p:nvPr>
            <p:ph type="body" sz="quarter" idx="23" hasCustomPrompt="1"/>
          </p:nvPr>
        </p:nvSpPr>
        <p:spPr>
          <a:xfrm>
            <a:off x="7020200" y="3348539"/>
            <a:ext cx="1692000" cy="701301"/>
          </a:xfrm>
        </p:spPr>
        <p:txBody>
          <a:bodyPr/>
          <a:lstStyle>
            <a:lvl1pPr marL="0" indent="0" algn="ctr">
              <a:spcAft>
                <a:spcPts val="400"/>
              </a:spcAft>
              <a:buNone/>
              <a:defRPr sz="1600">
                <a:solidFill>
                  <a:schemeClr val="tx1"/>
                </a:solidFill>
              </a:defRPr>
            </a:lvl1pPr>
            <a:lvl2pPr>
              <a:defRPr sz="1800"/>
            </a:lvl2pPr>
            <a:lvl3pPr>
              <a:defRPr sz="1800"/>
            </a:lvl3pPr>
            <a:lvl4pPr>
              <a:defRPr sz="1800"/>
            </a:lvl4pPr>
            <a:lvl5pPr>
              <a:defRPr sz="1800"/>
            </a:lvl5pPr>
          </a:lstStyle>
          <a:p>
            <a:pPr lvl="0"/>
            <a:r>
              <a:rPr lang="en-GB"/>
              <a:t>Click to add name</a:t>
            </a:r>
          </a:p>
        </p:txBody>
      </p:sp>
      <p:sp>
        <p:nvSpPr>
          <p:cNvPr id="21" name="Text Placeholder 11">
            <a:extLst>
              <a:ext uri="{FF2B5EF4-FFF2-40B4-BE49-F238E27FC236}">
                <a16:creationId xmlns:a16="http://schemas.microsoft.com/office/drawing/2014/main" id="{B84A5278-D33F-4E87-A19A-20E0D80E2E77}"/>
              </a:ext>
            </a:extLst>
          </p:cNvPr>
          <p:cNvSpPr>
            <a:spLocks noGrp="1"/>
          </p:cNvSpPr>
          <p:nvPr>
            <p:ph type="body" sz="quarter" idx="24" hasCustomPrompt="1"/>
          </p:nvPr>
        </p:nvSpPr>
        <p:spPr>
          <a:xfrm>
            <a:off x="431799" y="3344104"/>
            <a:ext cx="1692000" cy="701301"/>
          </a:xfrm>
        </p:spPr>
        <p:txBody>
          <a:bodyPr/>
          <a:lstStyle>
            <a:lvl1pPr marL="0" indent="0" algn="ctr">
              <a:spcAft>
                <a:spcPts val="400"/>
              </a:spcAft>
              <a:buNone/>
              <a:defRPr sz="1600">
                <a:solidFill>
                  <a:schemeClr val="tx1"/>
                </a:solidFill>
              </a:defRPr>
            </a:lvl1pPr>
            <a:lvl2pPr>
              <a:defRPr sz="1800"/>
            </a:lvl2pPr>
            <a:lvl3pPr>
              <a:defRPr sz="1800"/>
            </a:lvl3pPr>
            <a:lvl4pPr>
              <a:defRPr sz="1800"/>
            </a:lvl4pPr>
            <a:lvl5pPr>
              <a:defRPr sz="1800"/>
            </a:lvl5pPr>
          </a:lstStyle>
          <a:p>
            <a:pPr lvl="0"/>
            <a:r>
              <a:rPr lang="en-GB"/>
              <a:t>Click to add name</a:t>
            </a:r>
          </a:p>
        </p:txBody>
      </p:sp>
    </p:spTree>
    <p:extLst>
      <p:ext uri="{BB962C8B-B14F-4D97-AF65-F5344CB8AC3E}">
        <p14:creationId xmlns:p14="http://schemas.microsoft.com/office/powerpoint/2010/main" val="87859413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338">
          <p15:clr>
            <a:srgbClr val="FBAE40"/>
          </p15:clr>
        </p15:guide>
        <p15:guide id="7" pos="1655">
          <p15:clr>
            <a:srgbClr val="FBAE40"/>
          </p15:clr>
        </p15:guide>
        <p15:guide id="8" pos="2721">
          <p15:clr>
            <a:srgbClr val="FBAE40"/>
          </p15:clr>
        </p15:guide>
        <p15:guide id="9" pos="3039">
          <p15:clr>
            <a:srgbClr val="FBAE40"/>
          </p15:clr>
        </p15:guide>
        <p15:guide id="10" pos="4105">
          <p15:clr>
            <a:srgbClr val="FBAE40"/>
          </p15:clr>
        </p15:guide>
        <p15:guide id="11" pos="4422">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Blank, title (Dark)">
    <p:bg>
      <p:bgPr>
        <a:solidFill>
          <a:schemeClr val="tx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895598"/>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a:t>4 to 6 bullet points</a:t>
            </a:r>
          </a:p>
        </p:txBody>
      </p:sp>
    </p:spTree>
    <p:extLst>
      <p:ext uri="{BB962C8B-B14F-4D97-AF65-F5344CB8AC3E}">
        <p14:creationId xmlns:p14="http://schemas.microsoft.com/office/powerpoint/2010/main" val="38621252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Blank, title (Light)">
    <p:bg>
      <p:bgPr>
        <a:solidFill>
          <a:schemeClr val="bg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tx1"/>
                </a:solidFill>
              </a:defRPr>
            </a:lvl1pPr>
            <a:lvl2pPr>
              <a:defRPr sz="1800"/>
            </a:lvl2pPr>
            <a:lvl3pPr>
              <a:defRPr sz="1800"/>
            </a:lvl3pPr>
            <a:lvl4pPr>
              <a:defRPr sz="1800"/>
            </a:lvl4pPr>
            <a:lvl5pPr>
              <a:defRPr sz="1800"/>
            </a:lvl5pPr>
          </a:lstStyle>
          <a:p>
            <a:pPr lvl="0"/>
            <a:r>
              <a:rPr lang="en-GB"/>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895598"/>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a:t>4 to 6 bullet points</a:t>
            </a:r>
          </a:p>
        </p:txBody>
      </p:sp>
    </p:spTree>
    <p:extLst>
      <p:ext uri="{BB962C8B-B14F-4D97-AF65-F5344CB8AC3E}">
        <p14:creationId xmlns:p14="http://schemas.microsoft.com/office/powerpoint/2010/main" val="205845950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Blank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0" y="411163"/>
            <a:ext cx="5645149" cy="288000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a:t>4 to 6 bullet points</a:t>
            </a:r>
          </a:p>
        </p:txBody>
      </p:sp>
    </p:spTree>
    <p:extLst>
      <p:ext uri="{BB962C8B-B14F-4D97-AF65-F5344CB8AC3E}">
        <p14:creationId xmlns:p14="http://schemas.microsoft.com/office/powerpoint/2010/main" val="49699429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Blank (Light)">
    <p:bg>
      <p:bgPr>
        <a:solidFill>
          <a:schemeClr val="bg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411162"/>
            <a:ext cx="5645149" cy="28800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a:t>4 to 6 bullet points</a:t>
            </a:r>
          </a:p>
        </p:txBody>
      </p:sp>
    </p:spTree>
    <p:extLst>
      <p:ext uri="{BB962C8B-B14F-4D97-AF65-F5344CB8AC3E}">
        <p14:creationId xmlns:p14="http://schemas.microsoft.com/office/powerpoint/2010/main" val="17195160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GB"/>
              <a:t>Click to edit Master title style</a:t>
            </a:r>
            <a:endParaRPr lang="en-US"/>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18EA0646-9049-469C-ACBD-70F315570D6F}" type="datetimeFigureOut">
              <a:rPr lang="en-GB" smtClean="0"/>
              <a:t>03/09/2025</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3FD949D6-57F6-45B1-BF7E-DE79AF16CC55}" type="slidenum">
              <a:rPr lang="en-GB" smtClean="0"/>
              <a:t>‹#›</a:t>
            </a:fld>
            <a:endParaRPr lang="en-GB" dirty="0"/>
          </a:p>
        </p:txBody>
      </p:sp>
    </p:spTree>
    <p:extLst>
      <p:ext uri="{BB962C8B-B14F-4D97-AF65-F5344CB8AC3E}">
        <p14:creationId xmlns:p14="http://schemas.microsoft.com/office/powerpoint/2010/main" val="2716849957"/>
      </p:ext>
    </p:extLst>
  </p:cSld>
  <p:clrMapOvr>
    <a:masterClrMapping/>
  </p:clrMapOvr>
  <p:hf hdr="0"/>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ull image (Dark)">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38DEE8-034B-4AA1-A8A7-6DFB691A441C}"/>
              </a:ext>
            </a:extLst>
          </p:cNvPr>
          <p:cNvSpPr>
            <a:spLocks noGrp="1"/>
          </p:cNvSpPr>
          <p:nvPr>
            <p:ph type="pic" sz="quarter" idx="10"/>
          </p:nvPr>
        </p:nvSpPr>
        <p:spPr>
          <a:xfrm>
            <a:off x="431802" y="411162"/>
            <a:ext cx="8280398" cy="4321175"/>
          </a:xfrm>
        </p:spPr>
        <p:txBody>
          <a:bodyPr/>
          <a:lstStyle>
            <a:lvl1pPr marL="0" indent="0">
              <a:buNone/>
              <a:defRPr b="0">
                <a:solidFill>
                  <a:schemeClr val="bg1"/>
                </a:solidFill>
              </a:defRPr>
            </a:lvl1pPr>
          </a:lstStyle>
          <a:p>
            <a:r>
              <a:rPr lang="en-GB" dirty="0"/>
              <a:t>Click icon to add picture</a:t>
            </a:r>
          </a:p>
        </p:txBody>
      </p:sp>
    </p:spTree>
    <p:extLst>
      <p:ext uri="{BB962C8B-B14F-4D97-AF65-F5344CB8AC3E}">
        <p14:creationId xmlns:p14="http://schemas.microsoft.com/office/powerpoint/2010/main" val="423425937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Full image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8549AF7-992D-4DF7-8F38-87B6CA839780}"/>
              </a:ext>
            </a:extLst>
          </p:cNvPr>
          <p:cNvSpPr>
            <a:spLocks noGrp="1"/>
          </p:cNvSpPr>
          <p:nvPr>
            <p:ph type="pic" sz="quarter" idx="10"/>
          </p:nvPr>
        </p:nvSpPr>
        <p:spPr>
          <a:xfrm>
            <a:off x="431802" y="411162"/>
            <a:ext cx="8280398" cy="4321175"/>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80836244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1_Blank, title (Dark)">
  <p:cSld name="1_Blank, title (Dark)">
    <p:bg>
      <p:bgPr>
        <a:solidFill>
          <a:schemeClr val="dk2"/>
        </a:solidFill>
        <a:effectLst/>
      </p:bgPr>
    </p:bg>
    <p:spTree>
      <p:nvGrpSpPr>
        <p:cNvPr id="1" name="Shape 19"/>
        <p:cNvGrpSpPr/>
        <p:nvPr/>
      </p:nvGrpSpPr>
      <p:grpSpPr>
        <a:xfrm>
          <a:off x="0" y="0"/>
          <a:ext cx="0" cy="0"/>
          <a:chOff x="0" y="0"/>
          <a:chExt cx="0" cy="0"/>
        </a:xfrm>
      </p:grpSpPr>
      <p:cxnSp>
        <p:nvCxnSpPr>
          <p:cNvPr id="20" name="Google Shape;20;p23"/>
          <p:cNvCxnSpPr/>
          <p:nvPr/>
        </p:nvCxnSpPr>
        <p:spPr>
          <a:xfrm>
            <a:off x="431801" y="428485"/>
            <a:ext cx="8280400" cy="0"/>
          </a:xfrm>
          <a:prstGeom prst="straightConnector1">
            <a:avLst/>
          </a:prstGeom>
          <a:noFill/>
          <a:ln w="38100" cap="flat" cmpd="sng">
            <a:solidFill>
              <a:schemeClr val="lt1"/>
            </a:solidFill>
            <a:prstDash val="solid"/>
            <a:round/>
            <a:headEnd type="none" w="sm" len="sm"/>
            <a:tailEnd type="none" w="sm" len="sm"/>
          </a:ln>
        </p:spPr>
      </p:cxnSp>
      <p:sp>
        <p:nvSpPr>
          <p:cNvPr id="21" name="Google Shape;21;p23"/>
          <p:cNvSpPr txBox="1">
            <a:spLocks noGrp="1"/>
          </p:cNvSpPr>
          <p:nvPr>
            <p:ph type="body" idx="1"/>
          </p:nvPr>
        </p:nvSpPr>
        <p:spPr>
          <a:xfrm>
            <a:off x="431801"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3375"/>
              <a:buNone/>
              <a:defRPr sz="3375">
                <a:solidFill>
                  <a:schemeClr val="lt1"/>
                </a:solidFill>
              </a:defRPr>
            </a:lvl1pPr>
            <a:lvl2pPr marL="914400" lvl="1" indent="-228600" algn="l">
              <a:lnSpc>
                <a:spcPct val="100000"/>
              </a:lnSpc>
              <a:spcBef>
                <a:spcPts val="800"/>
              </a:spcBef>
              <a:spcAft>
                <a:spcPts val="0"/>
              </a:spcAft>
              <a:buClr>
                <a:schemeClr val="dk1"/>
              </a:buClr>
              <a:buSzPts val="1800"/>
              <a:buNone/>
              <a:defRPr sz="1800"/>
            </a:lvl2pPr>
            <a:lvl3pPr marL="1371600" lvl="2" indent="-342900" algn="l">
              <a:lnSpc>
                <a:spcPct val="100000"/>
              </a:lnSpc>
              <a:spcBef>
                <a:spcPts val="0"/>
              </a:spcBef>
              <a:spcAft>
                <a:spcPts val="0"/>
              </a:spcAft>
              <a:buClr>
                <a:schemeClr val="dk1"/>
              </a:buClr>
              <a:buSzPts val="1800"/>
              <a:buChar char="–"/>
              <a:defRPr sz="1800"/>
            </a:lvl3pPr>
            <a:lvl4pPr marL="1828800" lvl="3" indent="-342900" algn="l">
              <a:lnSpc>
                <a:spcPct val="100000"/>
              </a:lnSpc>
              <a:spcBef>
                <a:spcPts val="0"/>
              </a:spcBef>
              <a:spcAft>
                <a:spcPts val="0"/>
              </a:spcAft>
              <a:buClr>
                <a:schemeClr val="dk1"/>
              </a:buClr>
              <a:buSzPts val="1800"/>
              <a:buChar char="–"/>
              <a:defRPr sz="1800"/>
            </a:lvl4pPr>
            <a:lvl5pPr marL="2286000" lvl="4" indent="-342900" algn="l">
              <a:lnSpc>
                <a:spcPct val="100000"/>
              </a:lnSpc>
              <a:spcBef>
                <a:spcPts val="0"/>
              </a:spcBef>
              <a:spcAft>
                <a:spcPts val="0"/>
              </a:spcAft>
              <a:buClr>
                <a:schemeClr val="dk1"/>
              </a:buClr>
              <a:buSzPts val="1800"/>
              <a:buChar char="–"/>
              <a:defRPr sz="1800"/>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23"/>
          <p:cNvSpPr txBox="1">
            <a:spLocks noGrp="1"/>
          </p:cNvSpPr>
          <p:nvPr>
            <p:ph type="body" idx="2"/>
          </p:nvPr>
        </p:nvSpPr>
        <p:spPr>
          <a:xfrm>
            <a:off x="431802" y="1447800"/>
            <a:ext cx="5645149" cy="2895598"/>
          </a:xfrm>
          <a:prstGeom prst="rect">
            <a:avLst/>
          </a:prstGeom>
          <a:noFill/>
          <a:ln>
            <a:noFill/>
          </a:ln>
        </p:spPr>
        <p:txBody>
          <a:bodyPr spcFirstLastPara="1" wrap="square" lIns="0" tIns="0" rIns="0" bIns="0" anchor="t" anchorCtr="0">
            <a:noAutofit/>
          </a:bodyPr>
          <a:lstStyle>
            <a:lvl1pPr marL="457200" lvl="0" indent="-404812" algn="l">
              <a:lnSpc>
                <a:spcPct val="100000"/>
              </a:lnSpc>
              <a:spcBef>
                <a:spcPts val="0"/>
              </a:spcBef>
              <a:spcAft>
                <a:spcPts val="0"/>
              </a:spcAft>
              <a:buClr>
                <a:schemeClr val="lt1"/>
              </a:buClr>
              <a:buSzPts val="2775"/>
              <a:buFont typeface="Arial"/>
              <a:buChar char="–"/>
              <a:defRPr sz="2775">
                <a:solidFill>
                  <a:schemeClr val="lt1"/>
                </a:solidFill>
              </a:defRPr>
            </a:lvl1pPr>
            <a:lvl2pPr marL="914400" lvl="1" indent="-228600" algn="l">
              <a:lnSpc>
                <a:spcPct val="100000"/>
              </a:lnSpc>
              <a:spcBef>
                <a:spcPts val="800"/>
              </a:spcBef>
              <a:spcAft>
                <a:spcPts val="0"/>
              </a:spcAft>
              <a:buClr>
                <a:schemeClr val="dk1"/>
              </a:buClr>
              <a:buSzPts val="1800"/>
              <a:buNone/>
              <a:defRPr sz="1800"/>
            </a:lvl2pPr>
            <a:lvl3pPr marL="1371600" lvl="2" indent="-342900" algn="l">
              <a:lnSpc>
                <a:spcPct val="100000"/>
              </a:lnSpc>
              <a:spcBef>
                <a:spcPts val="0"/>
              </a:spcBef>
              <a:spcAft>
                <a:spcPts val="0"/>
              </a:spcAft>
              <a:buClr>
                <a:schemeClr val="dk1"/>
              </a:buClr>
              <a:buSzPts val="1800"/>
              <a:buChar char="–"/>
              <a:defRPr sz="1800"/>
            </a:lvl3pPr>
            <a:lvl4pPr marL="1828800" lvl="3" indent="-342900" algn="l">
              <a:lnSpc>
                <a:spcPct val="100000"/>
              </a:lnSpc>
              <a:spcBef>
                <a:spcPts val="0"/>
              </a:spcBef>
              <a:spcAft>
                <a:spcPts val="0"/>
              </a:spcAft>
              <a:buClr>
                <a:schemeClr val="dk1"/>
              </a:buClr>
              <a:buSzPts val="1800"/>
              <a:buChar char="–"/>
              <a:defRPr sz="1800"/>
            </a:lvl4pPr>
            <a:lvl5pPr marL="2286000" lvl="4" indent="-342900" algn="l">
              <a:lnSpc>
                <a:spcPct val="100000"/>
              </a:lnSpc>
              <a:spcBef>
                <a:spcPts val="0"/>
              </a:spcBef>
              <a:spcAft>
                <a:spcPts val="0"/>
              </a:spcAft>
              <a:buClr>
                <a:schemeClr val="dk1"/>
              </a:buClr>
              <a:buSzPts val="1800"/>
              <a:buChar char="–"/>
              <a:defRPr sz="1800"/>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105496396"/>
      </p:ext>
    </p:extLst>
  </p:cSld>
  <p:clrMapOvr>
    <a:masterClrMapping/>
  </p:clrMapOvr>
  <p:extLst>
    <p:ext uri="{DCECCB84-F9BA-43D5-87BE-67443E8EF086}">
      <p15:sldGuideLst xmlns:p15="http://schemas.microsoft.com/office/powerpoint/2012/main">
        <p15:guide id="1" pos="363">
          <p15:clr>
            <a:srgbClr val="FBAE40"/>
          </p15:clr>
        </p15:guide>
        <p15:guide id="2" orient="horz" pos="3975">
          <p15:clr>
            <a:srgbClr val="FBAE40"/>
          </p15:clr>
        </p15:guide>
        <p15:guide id="3" orient="horz" pos="345">
          <p15:clr>
            <a:srgbClr val="FBAE40"/>
          </p15:clr>
        </p15:guide>
        <p15:guide id="4" pos="7317">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92024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14"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15" name="PlaceHolder 2"/>
          <p:cNvSpPr>
            <a:spLocks noGrp="1"/>
          </p:cNvSpPr>
          <p:nvPr>
            <p:ph type="subTitle"/>
          </p:nvPr>
        </p:nvSpPr>
        <p:spPr>
          <a:xfrm>
            <a:off x="431640" y="702720"/>
            <a:ext cx="3920760" cy="54468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Tree>
    <p:extLst>
      <p:ext uri="{BB962C8B-B14F-4D97-AF65-F5344CB8AC3E}">
        <p14:creationId xmlns:p14="http://schemas.microsoft.com/office/powerpoint/2010/main" val="264481831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16"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17" name="PlaceHolder 2"/>
          <p:cNvSpPr>
            <a:spLocks noGrp="1"/>
          </p:cNvSpPr>
          <p:nvPr>
            <p:ph/>
          </p:nvPr>
        </p:nvSpPr>
        <p:spPr>
          <a:xfrm>
            <a:off x="431640" y="702720"/>
            <a:ext cx="392076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28931185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18"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19" name="PlaceHolder 2"/>
          <p:cNvSpPr>
            <a:spLocks noGrp="1"/>
          </p:cNvSpPr>
          <p:nvPr>
            <p:ph/>
          </p:nvPr>
        </p:nvSpPr>
        <p:spPr>
          <a:xfrm>
            <a:off x="43164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20" name="PlaceHolder 3"/>
          <p:cNvSpPr>
            <a:spLocks noGrp="1"/>
          </p:cNvSpPr>
          <p:nvPr>
            <p:ph/>
          </p:nvPr>
        </p:nvSpPr>
        <p:spPr>
          <a:xfrm>
            <a:off x="244080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84609327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21"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38765478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22" name="PlaceHolder 1"/>
          <p:cNvSpPr>
            <a:spLocks noGrp="1"/>
          </p:cNvSpPr>
          <p:nvPr>
            <p:ph type="subTitle"/>
          </p:nvPr>
        </p:nvSpPr>
        <p:spPr>
          <a:xfrm>
            <a:off x="457200" y="205200"/>
            <a:ext cx="8229240" cy="39812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Tree>
    <p:extLst>
      <p:ext uri="{BB962C8B-B14F-4D97-AF65-F5344CB8AC3E}">
        <p14:creationId xmlns:p14="http://schemas.microsoft.com/office/powerpoint/2010/main" val="9322169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23"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24" name="PlaceHolder 2"/>
          <p:cNvSpPr>
            <a:spLocks noGrp="1"/>
          </p:cNvSpPr>
          <p:nvPr>
            <p:ph/>
          </p:nvPr>
        </p:nvSpPr>
        <p:spPr>
          <a:xfrm>
            <a:off x="43164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25" name="PlaceHolder 3"/>
          <p:cNvSpPr>
            <a:spLocks noGrp="1"/>
          </p:cNvSpPr>
          <p:nvPr>
            <p:ph/>
          </p:nvPr>
        </p:nvSpPr>
        <p:spPr>
          <a:xfrm>
            <a:off x="244080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26" name="PlaceHolder 4"/>
          <p:cNvSpPr>
            <a:spLocks noGrp="1"/>
          </p:cNvSpPr>
          <p:nvPr>
            <p:ph/>
          </p:nvPr>
        </p:nvSpPr>
        <p:spPr>
          <a:xfrm>
            <a:off x="43164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4138909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18EA0646-9049-469C-ACBD-70F315570D6F}" type="datetimeFigureOut">
              <a:rPr lang="en-GB" smtClean="0"/>
              <a:t>03/09/2025</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3FD949D6-57F6-45B1-BF7E-DE79AF16CC55}" type="slidenum">
              <a:rPr lang="en-GB" smtClean="0"/>
              <a:t>‹#›</a:t>
            </a:fld>
            <a:endParaRPr lang="en-GB" dirty="0"/>
          </a:p>
        </p:txBody>
      </p:sp>
    </p:spTree>
    <p:extLst>
      <p:ext uri="{BB962C8B-B14F-4D97-AF65-F5344CB8AC3E}">
        <p14:creationId xmlns:p14="http://schemas.microsoft.com/office/powerpoint/2010/main" val="411558665"/>
      </p:ext>
    </p:extLst>
  </p:cSld>
  <p:clrMapOvr>
    <a:masterClrMapping/>
  </p:clrMapOvr>
  <p:hf hdr="0"/>
</p:sldLayout>
</file>

<file path=ppt/slideLayouts/slideLayout6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7"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28" name="PlaceHolder 2"/>
          <p:cNvSpPr>
            <a:spLocks noGrp="1"/>
          </p:cNvSpPr>
          <p:nvPr>
            <p:ph/>
          </p:nvPr>
        </p:nvSpPr>
        <p:spPr>
          <a:xfrm>
            <a:off x="43164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29" name="PlaceHolder 3"/>
          <p:cNvSpPr>
            <a:spLocks noGrp="1"/>
          </p:cNvSpPr>
          <p:nvPr>
            <p:ph/>
          </p:nvPr>
        </p:nvSpPr>
        <p:spPr>
          <a:xfrm>
            <a:off x="244080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30" name="PlaceHolder 4"/>
          <p:cNvSpPr>
            <a:spLocks noGrp="1"/>
          </p:cNvSpPr>
          <p:nvPr>
            <p:ph/>
          </p:nvPr>
        </p:nvSpPr>
        <p:spPr>
          <a:xfrm>
            <a:off x="244080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169336288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31"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32" name="PlaceHolder 2"/>
          <p:cNvSpPr>
            <a:spLocks noGrp="1"/>
          </p:cNvSpPr>
          <p:nvPr>
            <p:ph/>
          </p:nvPr>
        </p:nvSpPr>
        <p:spPr>
          <a:xfrm>
            <a:off x="43164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33" name="PlaceHolder 3"/>
          <p:cNvSpPr>
            <a:spLocks noGrp="1"/>
          </p:cNvSpPr>
          <p:nvPr>
            <p:ph/>
          </p:nvPr>
        </p:nvSpPr>
        <p:spPr>
          <a:xfrm>
            <a:off x="244080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34" name="PlaceHolder 4"/>
          <p:cNvSpPr>
            <a:spLocks noGrp="1"/>
          </p:cNvSpPr>
          <p:nvPr>
            <p:ph/>
          </p:nvPr>
        </p:nvSpPr>
        <p:spPr>
          <a:xfrm>
            <a:off x="431640" y="987480"/>
            <a:ext cx="392076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20504656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5"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36" name="PlaceHolder 2"/>
          <p:cNvSpPr>
            <a:spLocks noGrp="1"/>
          </p:cNvSpPr>
          <p:nvPr>
            <p:ph/>
          </p:nvPr>
        </p:nvSpPr>
        <p:spPr>
          <a:xfrm>
            <a:off x="431640" y="702720"/>
            <a:ext cx="392076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37" name="PlaceHolder 3"/>
          <p:cNvSpPr>
            <a:spLocks noGrp="1"/>
          </p:cNvSpPr>
          <p:nvPr>
            <p:ph/>
          </p:nvPr>
        </p:nvSpPr>
        <p:spPr>
          <a:xfrm>
            <a:off x="431640" y="987480"/>
            <a:ext cx="392076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302921350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38"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39" name="PlaceHolder 2"/>
          <p:cNvSpPr>
            <a:spLocks noGrp="1"/>
          </p:cNvSpPr>
          <p:nvPr>
            <p:ph/>
          </p:nvPr>
        </p:nvSpPr>
        <p:spPr>
          <a:xfrm>
            <a:off x="43164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40" name="PlaceHolder 3"/>
          <p:cNvSpPr>
            <a:spLocks noGrp="1"/>
          </p:cNvSpPr>
          <p:nvPr>
            <p:ph/>
          </p:nvPr>
        </p:nvSpPr>
        <p:spPr>
          <a:xfrm>
            <a:off x="244080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41" name="PlaceHolder 4"/>
          <p:cNvSpPr>
            <a:spLocks noGrp="1"/>
          </p:cNvSpPr>
          <p:nvPr>
            <p:ph/>
          </p:nvPr>
        </p:nvSpPr>
        <p:spPr>
          <a:xfrm>
            <a:off x="43164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42" name="PlaceHolder 5"/>
          <p:cNvSpPr>
            <a:spLocks noGrp="1"/>
          </p:cNvSpPr>
          <p:nvPr>
            <p:ph/>
          </p:nvPr>
        </p:nvSpPr>
        <p:spPr>
          <a:xfrm>
            <a:off x="244080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279444012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43"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44" name="PlaceHolder 2"/>
          <p:cNvSpPr>
            <a:spLocks noGrp="1"/>
          </p:cNvSpPr>
          <p:nvPr>
            <p:ph/>
          </p:nvPr>
        </p:nvSpPr>
        <p:spPr>
          <a:xfrm>
            <a:off x="431640" y="70272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245" name="PlaceHolder 3"/>
          <p:cNvSpPr>
            <a:spLocks noGrp="1"/>
          </p:cNvSpPr>
          <p:nvPr>
            <p:ph/>
          </p:nvPr>
        </p:nvSpPr>
        <p:spPr>
          <a:xfrm>
            <a:off x="1757160" y="70272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246" name="PlaceHolder 4"/>
          <p:cNvSpPr>
            <a:spLocks noGrp="1"/>
          </p:cNvSpPr>
          <p:nvPr>
            <p:ph/>
          </p:nvPr>
        </p:nvSpPr>
        <p:spPr>
          <a:xfrm>
            <a:off x="3083040" y="70272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247" name="PlaceHolder 5"/>
          <p:cNvSpPr>
            <a:spLocks noGrp="1"/>
          </p:cNvSpPr>
          <p:nvPr>
            <p:ph/>
          </p:nvPr>
        </p:nvSpPr>
        <p:spPr>
          <a:xfrm>
            <a:off x="431640" y="98748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248" name="PlaceHolder 6"/>
          <p:cNvSpPr>
            <a:spLocks noGrp="1"/>
          </p:cNvSpPr>
          <p:nvPr>
            <p:ph/>
          </p:nvPr>
        </p:nvSpPr>
        <p:spPr>
          <a:xfrm>
            <a:off x="1757160" y="98748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249" name="PlaceHolder 7"/>
          <p:cNvSpPr>
            <a:spLocks noGrp="1"/>
          </p:cNvSpPr>
          <p:nvPr>
            <p:ph/>
          </p:nvPr>
        </p:nvSpPr>
        <p:spPr>
          <a:xfrm>
            <a:off x="3083040" y="98748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306848071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Value proposition">
  <p:cSld name="Value proposition">
    <p:bg>
      <p:bgPr>
        <a:blipFill>
          <a:blip r:embed="rId2">
            <a:alphaModFix/>
          </a:blip>
          <a:stretch>
            <a:fillRect/>
          </a:stretch>
        </a:blipFill>
        <a:effectLst/>
      </p:bgPr>
    </p:bg>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332832990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72902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49" name="PlaceHolder 2"/>
          <p:cNvSpPr>
            <a:spLocks noGrp="1"/>
          </p:cNvSpPr>
          <p:nvPr>
            <p:ph type="subTitle"/>
          </p:nvPr>
        </p:nvSpPr>
        <p:spPr>
          <a:xfrm>
            <a:off x="431640" y="702720"/>
            <a:ext cx="3920760" cy="54468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Tree>
    <p:extLst>
      <p:ext uri="{BB962C8B-B14F-4D97-AF65-F5344CB8AC3E}">
        <p14:creationId xmlns:p14="http://schemas.microsoft.com/office/powerpoint/2010/main" val="33594365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51" name="PlaceHolder 2"/>
          <p:cNvSpPr>
            <a:spLocks noGrp="1"/>
          </p:cNvSpPr>
          <p:nvPr>
            <p:ph/>
          </p:nvPr>
        </p:nvSpPr>
        <p:spPr>
          <a:xfrm>
            <a:off x="431640" y="702720"/>
            <a:ext cx="392076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40660328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53" name="PlaceHolder 2"/>
          <p:cNvSpPr>
            <a:spLocks noGrp="1"/>
          </p:cNvSpPr>
          <p:nvPr>
            <p:ph/>
          </p:nvPr>
        </p:nvSpPr>
        <p:spPr>
          <a:xfrm>
            <a:off x="43164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54" name="PlaceHolder 3"/>
          <p:cNvSpPr>
            <a:spLocks noGrp="1"/>
          </p:cNvSpPr>
          <p:nvPr>
            <p:ph/>
          </p:nvPr>
        </p:nvSpPr>
        <p:spPr>
          <a:xfrm>
            <a:off x="244080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1992368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EA0646-9049-469C-ACBD-70F315570D6F}" type="datetimeFigureOut">
              <a:rPr lang="en-GB" smtClean="0"/>
              <a:t>03/09/2025</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3FD949D6-57F6-45B1-BF7E-DE79AF16CC55}" type="slidenum">
              <a:rPr lang="en-GB" smtClean="0"/>
              <a:t>‹#›</a:t>
            </a:fld>
            <a:endParaRPr lang="en-GB" dirty="0"/>
          </a:p>
        </p:txBody>
      </p:sp>
    </p:spTree>
    <p:extLst>
      <p:ext uri="{BB962C8B-B14F-4D97-AF65-F5344CB8AC3E}">
        <p14:creationId xmlns:p14="http://schemas.microsoft.com/office/powerpoint/2010/main" val="1243298522"/>
      </p:ext>
    </p:extLst>
  </p:cSld>
  <p:clrMapOvr>
    <a:masterClrMapping/>
  </p:clrMapOvr>
  <p:hf hdr="0"/>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3456989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6" name="PlaceHolder 1"/>
          <p:cNvSpPr>
            <a:spLocks noGrp="1"/>
          </p:cNvSpPr>
          <p:nvPr>
            <p:ph type="subTitle"/>
          </p:nvPr>
        </p:nvSpPr>
        <p:spPr>
          <a:xfrm>
            <a:off x="457200" y="205200"/>
            <a:ext cx="8229240" cy="39812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Tree>
    <p:extLst>
      <p:ext uri="{BB962C8B-B14F-4D97-AF65-F5344CB8AC3E}">
        <p14:creationId xmlns:p14="http://schemas.microsoft.com/office/powerpoint/2010/main" val="286303568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58" name="PlaceHolder 2"/>
          <p:cNvSpPr>
            <a:spLocks noGrp="1"/>
          </p:cNvSpPr>
          <p:nvPr>
            <p:ph/>
          </p:nvPr>
        </p:nvSpPr>
        <p:spPr>
          <a:xfrm>
            <a:off x="43164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59" name="PlaceHolder 3"/>
          <p:cNvSpPr>
            <a:spLocks noGrp="1"/>
          </p:cNvSpPr>
          <p:nvPr>
            <p:ph/>
          </p:nvPr>
        </p:nvSpPr>
        <p:spPr>
          <a:xfrm>
            <a:off x="244080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60" name="PlaceHolder 4"/>
          <p:cNvSpPr>
            <a:spLocks noGrp="1"/>
          </p:cNvSpPr>
          <p:nvPr>
            <p:ph/>
          </p:nvPr>
        </p:nvSpPr>
        <p:spPr>
          <a:xfrm>
            <a:off x="43164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9446396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62" name="PlaceHolder 2"/>
          <p:cNvSpPr>
            <a:spLocks noGrp="1"/>
          </p:cNvSpPr>
          <p:nvPr>
            <p:ph/>
          </p:nvPr>
        </p:nvSpPr>
        <p:spPr>
          <a:xfrm>
            <a:off x="43164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63" name="PlaceHolder 3"/>
          <p:cNvSpPr>
            <a:spLocks noGrp="1"/>
          </p:cNvSpPr>
          <p:nvPr>
            <p:ph/>
          </p:nvPr>
        </p:nvSpPr>
        <p:spPr>
          <a:xfrm>
            <a:off x="244080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64" name="PlaceHolder 4"/>
          <p:cNvSpPr>
            <a:spLocks noGrp="1"/>
          </p:cNvSpPr>
          <p:nvPr>
            <p:ph/>
          </p:nvPr>
        </p:nvSpPr>
        <p:spPr>
          <a:xfrm>
            <a:off x="244080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129112625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66" name="PlaceHolder 2"/>
          <p:cNvSpPr>
            <a:spLocks noGrp="1"/>
          </p:cNvSpPr>
          <p:nvPr>
            <p:ph/>
          </p:nvPr>
        </p:nvSpPr>
        <p:spPr>
          <a:xfrm>
            <a:off x="43164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67" name="PlaceHolder 3"/>
          <p:cNvSpPr>
            <a:spLocks noGrp="1"/>
          </p:cNvSpPr>
          <p:nvPr>
            <p:ph/>
          </p:nvPr>
        </p:nvSpPr>
        <p:spPr>
          <a:xfrm>
            <a:off x="244080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68" name="PlaceHolder 4"/>
          <p:cNvSpPr>
            <a:spLocks noGrp="1"/>
          </p:cNvSpPr>
          <p:nvPr>
            <p:ph/>
          </p:nvPr>
        </p:nvSpPr>
        <p:spPr>
          <a:xfrm>
            <a:off x="431640" y="987480"/>
            <a:ext cx="392076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352220437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70" name="PlaceHolder 2"/>
          <p:cNvSpPr>
            <a:spLocks noGrp="1"/>
          </p:cNvSpPr>
          <p:nvPr>
            <p:ph/>
          </p:nvPr>
        </p:nvSpPr>
        <p:spPr>
          <a:xfrm>
            <a:off x="431640" y="702720"/>
            <a:ext cx="392076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71" name="PlaceHolder 3"/>
          <p:cNvSpPr>
            <a:spLocks noGrp="1"/>
          </p:cNvSpPr>
          <p:nvPr>
            <p:ph/>
          </p:nvPr>
        </p:nvSpPr>
        <p:spPr>
          <a:xfrm>
            <a:off x="431640" y="987480"/>
            <a:ext cx="392076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367647602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73" name="PlaceHolder 2"/>
          <p:cNvSpPr>
            <a:spLocks noGrp="1"/>
          </p:cNvSpPr>
          <p:nvPr>
            <p:ph/>
          </p:nvPr>
        </p:nvSpPr>
        <p:spPr>
          <a:xfrm>
            <a:off x="43164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74" name="PlaceHolder 3"/>
          <p:cNvSpPr>
            <a:spLocks noGrp="1"/>
          </p:cNvSpPr>
          <p:nvPr>
            <p:ph/>
          </p:nvPr>
        </p:nvSpPr>
        <p:spPr>
          <a:xfrm>
            <a:off x="244080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75" name="PlaceHolder 4"/>
          <p:cNvSpPr>
            <a:spLocks noGrp="1"/>
          </p:cNvSpPr>
          <p:nvPr>
            <p:ph/>
          </p:nvPr>
        </p:nvSpPr>
        <p:spPr>
          <a:xfrm>
            <a:off x="43164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76" name="PlaceHolder 5"/>
          <p:cNvSpPr>
            <a:spLocks noGrp="1"/>
          </p:cNvSpPr>
          <p:nvPr>
            <p:ph/>
          </p:nvPr>
        </p:nvSpPr>
        <p:spPr>
          <a:xfrm>
            <a:off x="244080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310540931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7"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78" name="PlaceHolder 2"/>
          <p:cNvSpPr>
            <a:spLocks noGrp="1"/>
          </p:cNvSpPr>
          <p:nvPr>
            <p:ph/>
          </p:nvPr>
        </p:nvSpPr>
        <p:spPr>
          <a:xfrm>
            <a:off x="431640" y="70272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79" name="PlaceHolder 3"/>
          <p:cNvSpPr>
            <a:spLocks noGrp="1"/>
          </p:cNvSpPr>
          <p:nvPr>
            <p:ph/>
          </p:nvPr>
        </p:nvSpPr>
        <p:spPr>
          <a:xfrm>
            <a:off x="1757160" y="70272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80" name="PlaceHolder 4"/>
          <p:cNvSpPr>
            <a:spLocks noGrp="1"/>
          </p:cNvSpPr>
          <p:nvPr>
            <p:ph/>
          </p:nvPr>
        </p:nvSpPr>
        <p:spPr>
          <a:xfrm>
            <a:off x="3083040" y="70272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81" name="PlaceHolder 5"/>
          <p:cNvSpPr>
            <a:spLocks noGrp="1"/>
          </p:cNvSpPr>
          <p:nvPr>
            <p:ph/>
          </p:nvPr>
        </p:nvSpPr>
        <p:spPr>
          <a:xfrm>
            <a:off x="431640" y="98748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82" name="PlaceHolder 6"/>
          <p:cNvSpPr>
            <a:spLocks noGrp="1"/>
          </p:cNvSpPr>
          <p:nvPr>
            <p:ph/>
          </p:nvPr>
        </p:nvSpPr>
        <p:spPr>
          <a:xfrm>
            <a:off x="1757160" y="98748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83" name="PlaceHolder 7"/>
          <p:cNvSpPr>
            <a:spLocks noGrp="1"/>
          </p:cNvSpPr>
          <p:nvPr>
            <p:ph/>
          </p:nvPr>
        </p:nvSpPr>
        <p:spPr>
          <a:xfrm>
            <a:off x="3083040" y="98748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33432869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1_Blank, title (Dark)">
  <p:cSld name="1_Blank, title (Dark)">
    <p:bg>
      <p:bgPr>
        <a:solidFill>
          <a:schemeClr val="dk2"/>
        </a:solidFill>
        <a:effectLst/>
      </p:bgPr>
    </p:bg>
    <p:spTree>
      <p:nvGrpSpPr>
        <p:cNvPr id="1" name="Shape 19"/>
        <p:cNvGrpSpPr/>
        <p:nvPr/>
      </p:nvGrpSpPr>
      <p:grpSpPr>
        <a:xfrm>
          <a:off x="0" y="0"/>
          <a:ext cx="0" cy="0"/>
          <a:chOff x="0" y="0"/>
          <a:chExt cx="0" cy="0"/>
        </a:xfrm>
      </p:grpSpPr>
      <p:cxnSp>
        <p:nvCxnSpPr>
          <p:cNvPr id="20" name="Google Shape;20;p23"/>
          <p:cNvCxnSpPr/>
          <p:nvPr/>
        </p:nvCxnSpPr>
        <p:spPr>
          <a:xfrm>
            <a:off x="431801" y="428485"/>
            <a:ext cx="8280400" cy="0"/>
          </a:xfrm>
          <a:prstGeom prst="straightConnector1">
            <a:avLst/>
          </a:prstGeom>
          <a:noFill/>
          <a:ln w="38100" cap="flat" cmpd="sng">
            <a:solidFill>
              <a:schemeClr val="lt1"/>
            </a:solidFill>
            <a:prstDash val="solid"/>
            <a:round/>
            <a:headEnd type="none" w="sm" len="sm"/>
            <a:tailEnd type="none" w="sm" len="sm"/>
          </a:ln>
        </p:spPr>
      </p:cxnSp>
      <p:sp>
        <p:nvSpPr>
          <p:cNvPr id="21" name="Google Shape;21;p23"/>
          <p:cNvSpPr txBox="1">
            <a:spLocks noGrp="1"/>
          </p:cNvSpPr>
          <p:nvPr>
            <p:ph type="body" idx="1"/>
          </p:nvPr>
        </p:nvSpPr>
        <p:spPr>
          <a:xfrm>
            <a:off x="431801"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3375"/>
              <a:buNone/>
              <a:defRPr sz="3375">
                <a:solidFill>
                  <a:schemeClr val="lt1"/>
                </a:solidFill>
              </a:defRPr>
            </a:lvl1pPr>
            <a:lvl2pPr marL="914400" lvl="1" indent="-228600" algn="l">
              <a:lnSpc>
                <a:spcPct val="100000"/>
              </a:lnSpc>
              <a:spcBef>
                <a:spcPts val="800"/>
              </a:spcBef>
              <a:spcAft>
                <a:spcPts val="0"/>
              </a:spcAft>
              <a:buClr>
                <a:schemeClr val="dk1"/>
              </a:buClr>
              <a:buSzPts val="1800"/>
              <a:buNone/>
              <a:defRPr sz="1800"/>
            </a:lvl2pPr>
            <a:lvl3pPr marL="1371600" lvl="2" indent="-342900" algn="l">
              <a:lnSpc>
                <a:spcPct val="100000"/>
              </a:lnSpc>
              <a:spcBef>
                <a:spcPts val="0"/>
              </a:spcBef>
              <a:spcAft>
                <a:spcPts val="0"/>
              </a:spcAft>
              <a:buClr>
                <a:schemeClr val="dk1"/>
              </a:buClr>
              <a:buSzPts val="1800"/>
              <a:buChar char="–"/>
              <a:defRPr sz="1800"/>
            </a:lvl3pPr>
            <a:lvl4pPr marL="1828800" lvl="3" indent="-342900" algn="l">
              <a:lnSpc>
                <a:spcPct val="100000"/>
              </a:lnSpc>
              <a:spcBef>
                <a:spcPts val="0"/>
              </a:spcBef>
              <a:spcAft>
                <a:spcPts val="0"/>
              </a:spcAft>
              <a:buClr>
                <a:schemeClr val="dk1"/>
              </a:buClr>
              <a:buSzPts val="1800"/>
              <a:buChar char="–"/>
              <a:defRPr sz="1800"/>
            </a:lvl4pPr>
            <a:lvl5pPr marL="2286000" lvl="4" indent="-342900" algn="l">
              <a:lnSpc>
                <a:spcPct val="100000"/>
              </a:lnSpc>
              <a:spcBef>
                <a:spcPts val="0"/>
              </a:spcBef>
              <a:spcAft>
                <a:spcPts val="0"/>
              </a:spcAft>
              <a:buClr>
                <a:schemeClr val="dk1"/>
              </a:buClr>
              <a:buSzPts val="1800"/>
              <a:buChar char="–"/>
              <a:defRPr sz="1800"/>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23"/>
          <p:cNvSpPr txBox="1">
            <a:spLocks noGrp="1"/>
          </p:cNvSpPr>
          <p:nvPr>
            <p:ph type="body" idx="2"/>
          </p:nvPr>
        </p:nvSpPr>
        <p:spPr>
          <a:xfrm>
            <a:off x="431802" y="1447800"/>
            <a:ext cx="5645149" cy="2895598"/>
          </a:xfrm>
          <a:prstGeom prst="rect">
            <a:avLst/>
          </a:prstGeom>
          <a:noFill/>
          <a:ln>
            <a:noFill/>
          </a:ln>
        </p:spPr>
        <p:txBody>
          <a:bodyPr spcFirstLastPara="1" wrap="square" lIns="0" tIns="0" rIns="0" bIns="0" anchor="t" anchorCtr="0">
            <a:noAutofit/>
          </a:bodyPr>
          <a:lstStyle>
            <a:lvl1pPr marL="457200" lvl="0" indent="-404812" algn="l">
              <a:lnSpc>
                <a:spcPct val="100000"/>
              </a:lnSpc>
              <a:spcBef>
                <a:spcPts val="0"/>
              </a:spcBef>
              <a:spcAft>
                <a:spcPts val="0"/>
              </a:spcAft>
              <a:buClr>
                <a:schemeClr val="lt1"/>
              </a:buClr>
              <a:buSzPts val="2775"/>
              <a:buFont typeface="Arial"/>
              <a:buChar char="–"/>
              <a:defRPr sz="2775">
                <a:solidFill>
                  <a:schemeClr val="lt1"/>
                </a:solidFill>
              </a:defRPr>
            </a:lvl1pPr>
            <a:lvl2pPr marL="914400" lvl="1" indent="-228600" algn="l">
              <a:lnSpc>
                <a:spcPct val="100000"/>
              </a:lnSpc>
              <a:spcBef>
                <a:spcPts val="800"/>
              </a:spcBef>
              <a:spcAft>
                <a:spcPts val="0"/>
              </a:spcAft>
              <a:buClr>
                <a:schemeClr val="dk1"/>
              </a:buClr>
              <a:buSzPts val="1800"/>
              <a:buNone/>
              <a:defRPr sz="1800"/>
            </a:lvl2pPr>
            <a:lvl3pPr marL="1371600" lvl="2" indent="-342900" algn="l">
              <a:lnSpc>
                <a:spcPct val="100000"/>
              </a:lnSpc>
              <a:spcBef>
                <a:spcPts val="0"/>
              </a:spcBef>
              <a:spcAft>
                <a:spcPts val="0"/>
              </a:spcAft>
              <a:buClr>
                <a:schemeClr val="dk1"/>
              </a:buClr>
              <a:buSzPts val="1800"/>
              <a:buChar char="–"/>
              <a:defRPr sz="1800"/>
            </a:lvl3pPr>
            <a:lvl4pPr marL="1828800" lvl="3" indent="-342900" algn="l">
              <a:lnSpc>
                <a:spcPct val="100000"/>
              </a:lnSpc>
              <a:spcBef>
                <a:spcPts val="0"/>
              </a:spcBef>
              <a:spcAft>
                <a:spcPts val="0"/>
              </a:spcAft>
              <a:buClr>
                <a:schemeClr val="dk1"/>
              </a:buClr>
              <a:buSzPts val="1800"/>
              <a:buChar char="–"/>
              <a:defRPr sz="1800"/>
            </a:lvl4pPr>
            <a:lvl5pPr marL="2286000" lvl="4" indent="-342900" algn="l">
              <a:lnSpc>
                <a:spcPct val="100000"/>
              </a:lnSpc>
              <a:spcBef>
                <a:spcPts val="0"/>
              </a:spcBef>
              <a:spcAft>
                <a:spcPts val="0"/>
              </a:spcAft>
              <a:buClr>
                <a:schemeClr val="dk1"/>
              </a:buClr>
              <a:buSzPts val="1800"/>
              <a:buChar char="–"/>
              <a:defRPr sz="1800"/>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828676368"/>
      </p:ext>
    </p:extLst>
  </p:cSld>
  <p:clrMapOvr>
    <a:masterClrMapping/>
  </p:clrMapOvr>
  <p:extLst>
    <p:ext uri="{DCECCB84-F9BA-43D5-87BE-67443E8EF086}">
      <p15:sldGuideLst xmlns:p15="http://schemas.microsoft.com/office/powerpoint/2012/main">
        <p15:guide id="1" pos="363">
          <p15:clr>
            <a:srgbClr val="FBAE40"/>
          </p15:clr>
        </p15:guide>
        <p15:guide id="2" orient="horz" pos="3975">
          <p15:clr>
            <a:srgbClr val="FBAE40"/>
          </p15:clr>
        </p15:guide>
        <p15:guide id="3" orient="horz" pos="345">
          <p15:clr>
            <a:srgbClr val="FBAE40"/>
          </p15:clr>
        </p15:guide>
        <p15:guide id="4" pos="7317">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27021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18EA0646-9049-469C-ACBD-70F315570D6F}" type="datetimeFigureOut">
              <a:rPr lang="en-GB" smtClean="0"/>
              <a:t>03/09/2025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3FD949D6-57F6-45B1-BF7E-DE79AF16CC55}" type="slidenum">
              <a:rPr lang="en-GB" smtClean="0"/>
              <a:t>‹#›</a:t>
            </a:fld>
            <a:endParaRPr lang="en-GB" dirty="0"/>
          </a:p>
        </p:txBody>
      </p:sp>
    </p:spTree>
    <p:extLst>
      <p:ext uri="{BB962C8B-B14F-4D97-AF65-F5344CB8AC3E}">
        <p14:creationId xmlns:p14="http://schemas.microsoft.com/office/powerpoint/2010/main" val="1238272712"/>
      </p:ext>
    </p:extLst>
  </p:cSld>
  <p:clrMapOvr>
    <a:masterClrMapping/>
  </p:clrMapOvr>
  <p:hf hdr="0"/>
</p:sldLayout>
</file>

<file path=ppt/slideLayouts/slideLayout8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54"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55" name="PlaceHolder 2"/>
          <p:cNvSpPr>
            <a:spLocks noGrp="1"/>
          </p:cNvSpPr>
          <p:nvPr>
            <p:ph type="subTitle"/>
          </p:nvPr>
        </p:nvSpPr>
        <p:spPr>
          <a:xfrm>
            <a:off x="431640" y="702720"/>
            <a:ext cx="3920760" cy="54468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Tree>
    <p:extLst>
      <p:ext uri="{BB962C8B-B14F-4D97-AF65-F5344CB8AC3E}">
        <p14:creationId xmlns:p14="http://schemas.microsoft.com/office/powerpoint/2010/main" val="281648295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56"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57" name="PlaceHolder 2"/>
          <p:cNvSpPr>
            <a:spLocks noGrp="1"/>
          </p:cNvSpPr>
          <p:nvPr>
            <p:ph/>
          </p:nvPr>
        </p:nvSpPr>
        <p:spPr>
          <a:xfrm>
            <a:off x="431640" y="702720"/>
            <a:ext cx="392076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134495322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58"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59" name="PlaceHolder 2"/>
          <p:cNvSpPr>
            <a:spLocks noGrp="1"/>
          </p:cNvSpPr>
          <p:nvPr>
            <p:ph/>
          </p:nvPr>
        </p:nvSpPr>
        <p:spPr>
          <a:xfrm>
            <a:off x="43164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60" name="PlaceHolder 3"/>
          <p:cNvSpPr>
            <a:spLocks noGrp="1"/>
          </p:cNvSpPr>
          <p:nvPr>
            <p:ph/>
          </p:nvPr>
        </p:nvSpPr>
        <p:spPr>
          <a:xfrm>
            <a:off x="244080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125258224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61"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153281073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62" name="PlaceHolder 1"/>
          <p:cNvSpPr>
            <a:spLocks noGrp="1"/>
          </p:cNvSpPr>
          <p:nvPr>
            <p:ph type="subTitle"/>
          </p:nvPr>
        </p:nvSpPr>
        <p:spPr>
          <a:xfrm>
            <a:off x="457200" y="205200"/>
            <a:ext cx="8229240" cy="39812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Tree>
    <p:extLst>
      <p:ext uri="{BB962C8B-B14F-4D97-AF65-F5344CB8AC3E}">
        <p14:creationId xmlns:p14="http://schemas.microsoft.com/office/powerpoint/2010/main" val="312944928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63"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64" name="PlaceHolder 2"/>
          <p:cNvSpPr>
            <a:spLocks noGrp="1"/>
          </p:cNvSpPr>
          <p:nvPr>
            <p:ph/>
          </p:nvPr>
        </p:nvSpPr>
        <p:spPr>
          <a:xfrm>
            <a:off x="43164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65" name="PlaceHolder 3"/>
          <p:cNvSpPr>
            <a:spLocks noGrp="1"/>
          </p:cNvSpPr>
          <p:nvPr>
            <p:ph/>
          </p:nvPr>
        </p:nvSpPr>
        <p:spPr>
          <a:xfrm>
            <a:off x="244080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66" name="PlaceHolder 4"/>
          <p:cNvSpPr>
            <a:spLocks noGrp="1"/>
          </p:cNvSpPr>
          <p:nvPr>
            <p:ph/>
          </p:nvPr>
        </p:nvSpPr>
        <p:spPr>
          <a:xfrm>
            <a:off x="43164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217514031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67"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68" name="PlaceHolder 2"/>
          <p:cNvSpPr>
            <a:spLocks noGrp="1"/>
          </p:cNvSpPr>
          <p:nvPr>
            <p:ph/>
          </p:nvPr>
        </p:nvSpPr>
        <p:spPr>
          <a:xfrm>
            <a:off x="431640" y="702720"/>
            <a:ext cx="1913040" cy="54468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69" name="PlaceHolder 3"/>
          <p:cNvSpPr>
            <a:spLocks noGrp="1"/>
          </p:cNvSpPr>
          <p:nvPr>
            <p:ph/>
          </p:nvPr>
        </p:nvSpPr>
        <p:spPr>
          <a:xfrm>
            <a:off x="244080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70" name="PlaceHolder 4"/>
          <p:cNvSpPr>
            <a:spLocks noGrp="1"/>
          </p:cNvSpPr>
          <p:nvPr>
            <p:ph/>
          </p:nvPr>
        </p:nvSpPr>
        <p:spPr>
          <a:xfrm>
            <a:off x="244080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404396328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71"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72" name="PlaceHolder 2"/>
          <p:cNvSpPr>
            <a:spLocks noGrp="1"/>
          </p:cNvSpPr>
          <p:nvPr>
            <p:ph/>
          </p:nvPr>
        </p:nvSpPr>
        <p:spPr>
          <a:xfrm>
            <a:off x="43164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73" name="PlaceHolder 3"/>
          <p:cNvSpPr>
            <a:spLocks noGrp="1"/>
          </p:cNvSpPr>
          <p:nvPr>
            <p:ph/>
          </p:nvPr>
        </p:nvSpPr>
        <p:spPr>
          <a:xfrm>
            <a:off x="244080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74" name="PlaceHolder 4"/>
          <p:cNvSpPr>
            <a:spLocks noGrp="1"/>
          </p:cNvSpPr>
          <p:nvPr>
            <p:ph/>
          </p:nvPr>
        </p:nvSpPr>
        <p:spPr>
          <a:xfrm>
            <a:off x="431640" y="987480"/>
            <a:ext cx="392076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15498357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75"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76" name="PlaceHolder 2"/>
          <p:cNvSpPr>
            <a:spLocks noGrp="1"/>
          </p:cNvSpPr>
          <p:nvPr>
            <p:ph/>
          </p:nvPr>
        </p:nvSpPr>
        <p:spPr>
          <a:xfrm>
            <a:off x="431640" y="702720"/>
            <a:ext cx="392076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77" name="PlaceHolder 3"/>
          <p:cNvSpPr>
            <a:spLocks noGrp="1"/>
          </p:cNvSpPr>
          <p:nvPr>
            <p:ph/>
          </p:nvPr>
        </p:nvSpPr>
        <p:spPr>
          <a:xfrm>
            <a:off x="431640" y="987480"/>
            <a:ext cx="392076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132611841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8"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79" name="PlaceHolder 2"/>
          <p:cNvSpPr>
            <a:spLocks noGrp="1"/>
          </p:cNvSpPr>
          <p:nvPr>
            <p:ph/>
          </p:nvPr>
        </p:nvSpPr>
        <p:spPr>
          <a:xfrm>
            <a:off x="43164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80" name="PlaceHolder 3"/>
          <p:cNvSpPr>
            <a:spLocks noGrp="1"/>
          </p:cNvSpPr>
          <p:nvPr>
            <p:ph/>
          </p:nvPr>
        </p:nvSpPr>
        <p:spPr>
          <a:xfrm>
            <a:off x="2440800" y="70272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81" name="PlaceHolder 4"/>
          <p:cNvSpPr>
            <a:spLocks noGrp="1"/>
          </p:cNvSpPr>
          <p:nvPr>
            <p:ph/>
          </p:nvPr>
        </p:nvSpPr>
        <p:spPr>
          <a:xfrm>
            <a:off x="43164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
        <p:nvSpPr>
          <p:cNvPr id="282" name="PlaceHolder 5"/>
          <p:cNvSpPr>
            <a:spLocks noGrp="1"/>
          </p:cNvSpPr>
          <p:nvPr>
            <p:ph/>
          </p:nvPr>
        </p:nvSpPr>
        <p:spPr>
          <a:xfrm>
            <a:off x="2440800" y="987480"/>
            <a:ext cx="1913040" cy="259560"/>
          </a:xfrm>
          <a:prstGeom prst="rect">
            <a:avLst/>
          </a:prstGeom>
          <a:noFill/>
          <a:ln w="0">
            <a:noFill/>
          </a:ln>
        </p:spPr>
        <p:txBody>
          <a:bodyPr lIns="0" tIns="0" rIns="0" bIns="0" anchor="t">
            <a:normAutofit/>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333053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dirty="0"/>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18EA0646-9049-469C-ACBD-70F315570D6F}" type="datetimeFigureOut">
              <a:rPr lang="en-GB" smtClean="0"/>
              <a:t>03/09/2025</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3FD949D6-57F6-45B1-BF7E-DE79AF16CC55}" type="slidenum">
              <a:rPr lang="en-GB" smtClean="0"/>
              <a:t>‹#›</a:t>
            </a:fld>
            <a:endParaRPr lang="en-GB" dirty="0"/>
          </a:p>
        </p:txBody>
      </p:sp>
    </p:spTree>
    <p:extLst>
      <p:ext uri="{BB962C8B-B14F-4D97-AF65-F5344CB8AC3E}">
        <p14:creationId xmlns:p14="http://schemas.microsoft.com/office/powerpoint/2010/main" val="3765821106"/>
      </p:ext>
    </p:extLst>
  </p:cSld>
  <p:clrMapOvr>
    <a:masterClrMapping/>
  </p:clrMapOvr>
  <p:hf hdr="0"/>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83" name="PlaceHolder 1"/>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endParaRPr lang="en-GB" sz="1400" b="0" strike="noStrike" spc="-1">
              <a:solidFill>
                <a:srgbClr val="000000"/>
              </a:solidFill>
              <a:latin typeface="Arial"/>
            </a:endParaRPr>
          </a:p>
        </p:txBody>
      </p:sp>
      <p:sp>
        <p:nvSpPr>
          <p:cNvPr id="284" name="PlaceHolder 2"/>
          <p:cNvSpPr>
            <a:spLocks noGrp="1"/>
          </p:cNvSpPr>
          <p:nvPr>
            <p:ph/>
          </p:nvPr>
        </p:nvSpPr>
        <p:spPr>
          <a:xfrm>
            <a:off x="431640" y="70272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285" name="PlaceHolder 3"/>
          <p:cNvSpPr>
            <a:spLocks noGrp="1"/>
          </p:cNvSpPr>
          <p:nvPr>
            <p:ph/>
          </p:nvPr>
        </p:nvSpPr>
        <p:spPr>
          <a:xfrm>
            <a:off x="1757160" y="70272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286" name="PlaceHolder 4"/>
          <p:cNvSpPr>
            <a:spLocks noGrp="1"/>
          </p:cNvSpPr>
          <p:nvPr>
            <p:ph/>
          </p:nvPr>
        </p:nvSpPr>
        <p:spPr>
          <a:xfrm>
            <a:off x="3083040" y="70272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287" name="PlaceHolder 5"/>
          <p:cNvSpPr>
            <a:spLocks noGrp="1"/>
          </p:cNvSpPr>
          <p:nvPr>
            <p:ph/>
          </p:nvPr>
        </p:nvSpPr>
        <p:spPr>
          <a:xfrm>
            <a:off x="431640" y="98748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288" name="PlaceHolder 6"/>
          <p:cNvSpPr>
            <a:spLocks noGrp="1"/>
          </p:cNvSpPr>
          <p:nvPr>
            <p:ph/>
          </p:nvPr>
        </p:nvSpPr>
        <p:spPr>
          <a:xfrm>
            <a:off x="1757160" y="98748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
        <p:nvSpPr>
          <p:cNvPr id="289" name="PlaceHolder 7"/>
          <p:cNvSpPr>
            <a:spLocks noGrp="1"/>
          </p:cNvSpPr>
          <p:nvPr>
            <p:ph/>
          </p:nvPr>
        </p:nvSpPr>
        <p:spPr>
          <a:xfrm>
            <a:off x="3083040" y="987480"/>
            <a:ext cx="1262160" cy="259560"/>
          </a:xfrm>
          <a:prstGeom prst="rect">
            <a:avLst/>
          </a:prstGeom>
          <a:noFill/>
          <a:ln w="0">
            <a:noFill/>
          </a:ln>
        </p:spPr>
        <p:txBody>
          <a:bodyPr lIns="0" tIns="0" rIns="0" bIns="0" anchor="t">
            <a:normAutofit fontScale="72000"/>
          </a:bodyPr>
          <a:lstStyle/>
          <a:p>
            <a:endParaRPr lang="en-GB" sz="1400" b="0" strike="noStrike" spc="-1">
              <a:solidFill>
                <a:srgbClr val="000000"/>
              </a:solidFill>
              <a:latin typeface="Arial"/>
            </a:endParaRPr>
          </a:p>
        </p:txBody>
      </p:sp>
    </p:spTree>
    <p:extLst>
      <p:ext uri="{BB962C8B-B14F-4D97-AF65-F5344CB8AC3E}">
        <p14:creationId xmlns:p14="http://schemas.microsoft.com/office/powerpoint/2010/main" val="229043123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DBDCC79F-9F94-42D0-122E-2A53D124BD64}"/>
              </a:ext>
            </a:extLst>
          </p:cNvPr>
          <p:cNvSpPr>
            <a:spLocks noGrp="1"/>
          </p:cNvSpPr>
          <p:nvPr>
            <p:ph type="title"/>
          </p:nvPr>
        </p:nvSpPr>
        <p:spPr>
          <a:xfrm>
            <a:off x="433069" y="1245550"/>
            <a:ext cx="7886700" cy="418961"/>
          </a:xfrm>
          <a:prstGeom prst="rect">
            <a:avLst/>
          </a:prstGeom>
        </p:spPr>
        <p:txBody>
          <a:bodyPr vert="horz" lIns="91440" tIns="45720" rIns="91440" bIns="45720" rtlCol="0" anchor="ctr">
            <a:noAutofit/>
          </a:bodyPr>
          <a:lstStyle>
            <a:lvl1pPr>
              <a:defRPr sz="2700" baseline="0">
                <a:solidFill>
                  <a:schemeClr val="accent6"/>
                </a:solidFill>
              </a:defRPr>
            </a:lvl1pPr>
          </a:lstStyle>
          <a:p>
            <a:r>
              <a:rPr lang="en-GB"/>
              <a:t>Click to edit Master title style</a:t>
            </a:r>
            <a:endParaRPr lang="en-US"/>
          </a:p>
        </p:txBody>
      </p:sp>
      <p:sp>
        <p:nvSpPr>
          <p:cNvPr id="15" name="Text Placeholder 3">
            <a:extLst>
              <a:ext uri="{FF2B5EF4-FFF2-40B4-BE49-F238E27FC236}">
                <a16:creationId xmlns:a16="http://schemas.microsoft.com/office/drawing/2014/main" id="{84540FCD-DE0B-44C6-1D66-69162A6F45D5}"/>
              </a:ext>
            </a:extLst>
          </p:cNvPr>
          <p:cNvSpPr>
            <a:spLocks noGrp="1"/>
          </p:cNvSpPr>
          <p:nvPr>
            <p:ph type="body" sz="half" idx="10" hasCustomPrompt="1"/>
          </p:nvPr>
        </p:nvSpPr>
        <p:spPr>
          <a:xfrm>
            <a:off x="433069" y="2336262"/>
            <a:ext cx="3735183" cy="235489"/>
          </a:xfrm>
          <a:prstGeom prst="rect">
            <a:avLst/>
          </a:prstGeom>
        </p:spPr>
        <p:txBody>
          <a:bodyPr/>
          <a:lstStyle>
            <a:lvl1pPr marL="0" indent="0">
              <a:buNone/>
              <a:defRPr sz="1350" baseline="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00 Month 2022</a:t>
            </a:r>
          </a:p>
        </p:txBody>
      </p:sp>
      <p:sp>
        <p:nvSpPr>
          <p:cNvPr id="17" name="Text Placeholder 3">
            <a:extLst>
              <a:ext uri="{FF2B5EF4-FFF2-40B4-BE49-F238E27FC236}">
                <a16:creationId xmlns:a16="http://schemas.microsoft.com/office/drawing/2014/main" id="{B593BD41-AB9F-1ED4-A8E6-7078988E870C}"/>
              </a:ext>
            </a:extLst>
          </p:cNvPr>
          <p:cNvSpPr>
            <a:spLocks noGrp="1"/>
          </p:cNvSpPr>
          <p:nvPr>
            <p:ph type="body" sz="half" idx="11" hasCustomPrompt="1"/>
          </p:nvPr>
        </p:nvSpPr>
        <p:spPr>
          <a:xfrm>
            <a:off x="433069" y="1655158"/>
            <a:ext cx="7886700" cy="504620"/>
          </a:xfrm>
          <a:prstGeom prst="rect">
            <a:avLst/>
          </a:prstGeom>
        </p:spPr>
        <p:txBody>
          <a:bodyPr/>
          <a:lstStyle>
            <a:lvl1pPr marL="0" indent="0">
              <a:buNone/>
              <a:defRPr sz="2100" baseline="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Sub heading here</a:t>
            </a:r>
          </a:p>
        </p:txBody>
      </p:sp>
    </p:spTree>
    <p:extLst>
      <p:ext uri="{BB962C8B-B14F-4D97-AF65-F5344CB8AC3E}">
        <p14:creationId xmlns:p14="http://schemas.microsoft.com/office/powerpoint/2010/main" val="117527365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title page with picture">
    <p:bg>
      <p:bgPr>
        <a:solidFill>
          <a:schemeClr val="accent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58FD250-9749-8A6A-8389-8F4014E03FD9}"/>
              </a:ext>
            </a:extLst>
          </p:cNvPr>
          <p:cNvSpPr>
            <a:spLocks noGrp="1"/>
          </p:cNvSpPr>
          <p:nvPr>
            <p:ph type="pic" sz="quarter" idx="12"/>
          </p:nvPr>
        </p:nvSpPr>
        <p:spPr>
          <a:xfrm>
            <a:off x="5896099" y="-1"/>
            <a:ext cx="3247901" cy="5143498"/>
          </a:xfrm>
          <a:prstGeom prst="rect">
            <a:avLst/>
          </a:prstGeom>
        </p:spPr>
        <p:txBody>
          <a:bodyPr/>
          <a:lstStyle/>
          <a:p>
            <a:endParaRPr lang="en-US" dirty="0"/>
          </a:p>
        </p:txBody>
      </p:sp>
      <p:pic>
        <p:nvPicPr>
          <p:cNvPr id="12" name="Picture 11" descr="A blue and purple background&#10;&#10;Description automatically generated">
            <a:extLst>
              <a:ext uri="{FF2B5EF4-FFF2-40B4-BE49-F238E27FC236}">
                <a16:creationId xmlns:a16="http://schemas.microsoft.com/office/drawing/2014/main" id="{286955BD-1BE5-D52A-6CF8-31B1CF2E358C}"/>
              </a:ext>
            </a:extLst>
          </p:cNvPr>
          <p:cNvPicPr>
            <a:picLocks noChangeAspect="1"/>
          </p:cNvPicPr>
          <p:nvPr userDrawn="1"/>
        </p:nvPicPr>
        <p:blipFill>
          <a:blip r:embed="rId2"/>
          <a:stretch>
            <a:fillRect/>
          </a:stretch>
        </p:blipFill>
        <p:spPr>
          <a:xfrm>
            <a:off x="0" y="0"/>
            <a:ext cx="5967410" cy="5143497"/>
          </a:xfrm>
          <a:prstGeom prst="rect">
            <a:avLst/>
          </a:prstGeom>
        </p:spPr>
      </p:pic>
      <p:sp>
        <p:nvSpPr>
          <p:cNvPr id="7" name="Title Placeholder 1">
            <a:extLst>
              <a:ext uri="{FF2B5EF4-FFF2-40B4-BE49-F238E27FC236}">
                <a16:creationId xmlns:a16="http://schemas.microsoft.com/office/drawing/2014/main" id="{AB1FBEF3-C10E-4AD6-B148-A695D215F90E}"/>
              </a:ext>
            </a:extLst>
          </p:cNvPr>
          <p:cNvSpPr>
            <a:spLocks noGrp="1"/>
          </p:cNvSpPr>
          <p:nvPr>
            <p:ph type="title"/>
          </p:nvPr>
        </p:nvSpPr>
        <p:spPr>
          <a:xfrm>
            <a:off x="415497" y="1693635"/>
            <a:ext cx="2746309" cy="657680"/>
          </a:xfrm>
          <a:prstGeom prst="rect">
            <a:avLst/>
          </a:prstGeom>
        </p:spPr>
        <p:txBody>
          <a:bodyPr vert="horz" lIns="91440" tIns="45720" rIns="91440" bIns="45720" rtlCol="0" anchor="ctr">
            <a:noAutofit/>
          </a:bodyPr>
          <a:lstStyle>
            <a:lvl1pPr>
              <a:defRPr sz="2400" baseline="0">
                <a:solidFill>
                  <a:schemeClr val="accent6"/>
                </a:solidFill>
              </a:defRPr>
            </a:lvl1pPr>
          </a:lstStyle>
          <a:p>
            <a:r>
              <a:rPr lang="en-GB"/>
              <a:t>Click to edit Master title style</a:t>
            </a:r>
            <a:endParaRPr lang="en-US"/>
          </a:p>
        </p:txBody>
      </p:sp>
      <p:sp>
        <p:nvSpPr>
          <p:cNvPr id="13" name="Text Placeholder 3">
            <a:extLst>
              <a:ext uri="{FF2B5EF4-FFF2-40B4-BE49-F238E27FC236}">
                <a16:creationId xmlns:a16="http://schemas.microsoft.com/office/drawing/2014/main" id="{E99D3578-1460-F661-9C2D-920F88BB71FB}"/>
              </a:ext>
            </a:extLst>
          </p:cNvPr>
          <p:cNvSpPr>
            <a:spLocks noGrp="1"/>
          </p:cNvSpPr>
          <p:nvPr>
            <p:ph type="body" sz="half" idx="10" hasCustomPrompt="1"/>
          </p:nvPr>
        </p:nvSpPr>
        <p:spPr>
          <a:xfrm>
            <a:off x="415497" y="2530988"/>
            <a:ext cx="2746309" cy="417041"/>
          </a:xfrm>
          <a:prstGeom prst="rect">
            <a:avLst/>
          </a:prstGeom>
        </p:spPr>
        <p:txBody>
          <a:bodyPr/>
          <a:lstStyle>
            <a:lvl1pPr marL="0" indent="0">
              <a:buNone/>
              <a:defRPr sz="1800" baseline="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Sub heading here</a:t>
            </a:r>
          </a:p>
        </p:txBody>
      </p:sp>
      <p:sp>
        <p:nvSpPr>
          <p:cNvPr id="14" name="Text Placeholder 3">
            <a:extLst>
              <a:ext uri="{FF2B5EF4-FFF2-40B4-BE49-F238E27FC236}">
                <a16:creationId xmlns:a16="http://schemas.microsoft.com/office/drawing/2014/main" id="{6739C381-1172-1A62-6B5A-FD64B0154CBA}"/>
              </a:ext>
            </a:extLst>
          </p:cNvPr>
          <p:cNvSpPr>
            <a:spLocks noGrp="1"/>
          </p:cNvSpPr>
          <p:nvPr>
            <p:ph type="body" sz="half" idx="2" hasCustomPrompt="1"/>
          </p:nvPr>
        </p:nvSpPr>
        <p:spPr>
          <a:xfrm>
            <a:off x="415497" y="1167714"/>
            <a:ext cx="2746308" cy="346249"/>
          </a:xfrm>
          <a:prstGeom prst="rect">
            <a:avLst/>
          </a:prstGeom>
        </p:spPr>
        <p:txBody>
          <a:bodyPr/>
          <a:lstStyle>
            <a:lvl1pPr marL="0" indent="0">
              <a:buNone/>
              <a:defRPr sz="1350" baseline="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Section 00</a:t>
            </a:r>
          </a:p>
        </p:txBody>
      </p:sp>
    </p:spTree>
    <p:extLst>
      <p:ext uri="{BB962C8B-B14F-4D97-AF65-F5344CB8AC3E}">
        <p14:creationId xmlns:p14="http://schemas.microsoft.com/office/powerpoint/2010/main" val="230518046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title page no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AB1FBEF3-C10E-4AD6-B148-A695D215F90E}"/>
              </a:ext>
            </a:extLst>
          </p:cNvPr>
          <p:cNvSpPr>
            <a:spLocks noGrp="1"/>
          </p:cNvSpPr>
          <p:nvPr>
            <p:ph type="title"/>
          </p:nvPr>
        </p:nvSpPr>
        <p:spPr>
          <a:xfrm>
            <a:off x="415497" y="1693635"/>
            <a:ext cx="2746309" cy="657680"/>
          </a:xfrm>
          <a:prstGeom prst="rect">
            <a:avLst/>
          </a:prstGeom>
        </p:spPr>
        <p:txBody>
          <a:bodyPr vert="horz" lIns="91440" tIns="45720" rIns="91440" bIns="45720" rtlCol="0" anchor="ctr">
            <a:noAutofit/>
          </a:bodyPr>
          <a:lstStyle>
            <a:lvl1pPr>
              <a:defRPr sz="2400" baseline="0">
                <a:solidFill>
                  <a:schemeClr val="accent6"/>
                </a:solidFill>
              </a:defRPr>
            </a:lvl1pPr>
          </a:lstStyle>
          <a:p>
            <a:r>
              <a:rPr lang="en-GB"/>
              <a:t>Click to edit Master title style</a:t>
            </a:r>
            <a:endParaRPr lang="en-US"/>
          </a:p>
        </p:txBody>
      </p:sp>
      <p:sp>
        <p:nvSpPr>
          <p:cNvPr id="13" name="Text Placeholder 3">
            <a:extLst>
              <a:ext uri="{FF2B5EF4-FFF2-40B4-BE49-F238E27FC236}">
                <a16:creationId xmlns:a16="http://schemas.microsoft.com/office/drawing/2014/main" id="{E99D3578-1460-F661-9C2D-920F88BB71FB}"/>
              </a:ext>
            </a:extLst>
          </p:cNvPr>
          <p:cNvSpPr>
            <a:spLocks noGrp="1"/>
          </p:cNvSpPr>
          <p:nvPr>
            <p:ph type="body" sz="half" idx="10" hasCustomPrompt="1"/>
          </p:nvPr>
        </p:nvSpPr>
        <p:spPr>
          <a:xfrm>
            <a:off x="415497" y="2530988"/>
            <a:ext cx="2746309" cy="417041"/>
          </a:xfrm>
          <a:prstGeom prst="rect">
            <a:avLst/>
          </a:prstGeom>
        </p:spPr>
        <p:txBody>
          <a:bodyPr/>
          <a:lstStyle>
            <a:lvl1pPr marL="0" indent="0">
              <a:buNone/>
              <a:defRPr sz="1800" baseline="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Sub heading here</a:t>
            </a:r>
          </a:p>
        </p:txBody>
      </p:sp>
      <p:sp>
        <p:nvSpPr>
          <p:cNvPr id="14" name="Text Placeholder 3">
            <a:extLst>
              <a:ext uri="{FF2B5EF4-FFF2-40B4-BE49-F238E27FC236}">
                <a16:creationId xmlns:a16="http://schemas.microsoft.com/office/drawing/2014/main" id="{6739C381-1172-1A62-6B5A-FD64B0154CBA}"/>
              </a:ext>
            </a:extLst>
          </p:cNvPr>
          <p:cNvSpPr>
            <a:spLocks noGrp="1"/>
          </p:cNvSpPr>
          <p:nvPr>
            <p:ph type="body" sz="half" idx="2" hasCustomPrompt="1"/>
          </p:nvPr>
        </p:nvSpPr>
        <p:spPr>
          <a:xfrm>
            <a:off x="415497" y="1167714"/>
            <a:ext cx="2746308" cy="346249"/>
          </a:xfrm>
          <a:prstGeom prst="rect">
            <a:avLst/>
          </a:prstGeom>
        </p:spPr>
        <p:txBody>
          <a:bodyPr/>
          <a:lstStyle>
            <a:lvl1pPr marL="0" indent="0">
              <a:buNone/>
              <a:defRPr sz="1350" baseline="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Section 00</a:t>
            </a:r>
          </a:p>
        </p:txBody>
      </p:sp>
    </p:spTree>
    <p:extLst>
      <p:ext uri="{BB962C8B-B14F-4D97-AF65-F5344CB8AC3E}">
        <p14:creationId xmlns:p14="http://schemas.microsoft.com/office/powerpoint/2010/main" val="8862283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oilerp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6F9991B-451B-481D-6D8D-EDDCE6C7D9F6}"/>
              </a:ext>
            </a:extLst>
          </p:cNvPr>
          <p:cNvSpPr txBox="1"/>
          <p:nvPr userDrawn="1"/>
        </p:nvSpPr>
        <p:spPr>
          <a:xfrm>
            <a:off x="463379" y="512469"/>
            <a:ext cx="4260273" cy="2585323"/>
          </a:xfrm>
          <a:prstGeom prst="rect">
            <a:avLst/>
          </a:prstGeom>
          <a:noFill/>
        </p:spPr>
        <p:txBody>
          <a:bodyPr wrap="square" rtlCol="0">
            <a:spAutoFit/>
          </a:bodyPr>
          <a:lstStyle/>
          <a:p>
            <a:r>
              <a:rPr lang="en-US" sz="1350" dirty="0">
                <a:solidFill>
                  <a:schemeClr val="bg1"/>
                </a:solidFill>
              </a:rPr>
              <a:t>Innovate UK BridgeAI empowers UK businesses in high-growth sectors, driving productivity and economic growth through the adoption of Artificial Intelligence. We bridge the gap between developers and end-users, fostering user-driven AI technologies.</a:t>
            </a:r>
          </a:p>
          <a:p>
            <a:endParaRPr lang="en-US" sz="1350" dirty="0">
              <a:solidFill>
                <a:schemeClr val="bg1"/>
              </a:solidFill>
            </a:endParaRPr>
          </a:p>
          <a:p>
            <a:r>
              <a:rPr lang="en-US" sz="1350" dirty="0">
                <a:solidFill>
                  <a:schemeClr val="bg1"/>
                </a:solidFill>
              </a:rPr>
              <a:t>With a focus on ethics, transparency, and data privacy, we aim to build trust and confidence in the development of AI solutions. Strengthening AI leadership, supporting workforces, and promoting responsible innovation, BridgeAI shapes a collaborative and AI-enabled future.</a:t>
            </a:r>
          </a:p>
        </p:txBody>
      </p:sp>
      <p:sp>
        <p:nvSpPr>
          <p:cNvPr id="3" name="TextBox 2">
            <a:extLst>
              <a:ext uri="{FF2B5EF4-FFF2-40B4-BE49-F238E27FC236}">
                <a16:creationId xmlns:a16="http://schemas.microsoft.com/office/drawing/2014/main" id="{A36E13B5-A2CD-FE5B-A31F-6936F9309A40}"/>
              </a:ext>
            </a:extLst>
          </p:cNvPr>
          <p:cNvSpPr txBox="1"/>
          <p:nvPr userDrawn="1"/>
        </p:nvSpPr>
        <p:spPr>
          <a:xfrm>
            <a:off x="463378" y="3185622"/>
            <a:ext cx="4055282" cy="923330"/>
          </a:xfrm>
          <a:prstGeom prst="rect">
            <a:avLst/>
          </a:prstGeom>
          <a:noFill/>
        </p:spPr>
        <p:txBody>
          <a:bodyPr wrap="square">
            <a:spAutoFit/>
          </a:bodyPr>
          <a:lstStyle/>
          <a:p>
            <a:r>
              <a:rPr lang="en-US" sz="1350" i="1" dirty="0">
                <a:solidFill>
                  <a:schemeClr val="bg1"/>
                </a:solidFill>
              </a:rPr>
              <a:t>BridgeAI is an Innovate UK funded programme, delivered by a consortium including Innovate UK, Digital Catapult, The Alan Turing Institute, STFC Hartree Centre and BSI.</a:t>
            </a:r>
          </a:p>
        </p:txBody>
      </p:sp>
    </p:spTree>
    <p:extLst>
      <p:ext uri="{BB962C8B-B14F-4D97-AF65-F5344CB8AC3E}">
        <p14:creationId xmlns:p14="http://schemas.microsoft.com/office/powerpoint/2010/main" val="140327121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ssion statem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6F9991B-451B-481D-6D8D-EDDCE6C7D9F6}"/>
              </a:ext>
            </a:extLst>
          </p:cNvPr>
          <p:cNvSpPr txBox="1"/>
          <p:nvPr userDrawn="1"/>
        </p:nvSpPr>
        <p:spPr>
          <a:xfrm>
            <a:off x="463379" y="646066"/>
            <a:ext cx="4260273" cy="461665"/>
          </a:xfrm>
          <a:prstGeom prst="rect">
            <a:avLst/>
          </a:prstGeom>
          <a:noFill/>
        </p:spPr>
        <p:txBody>
          <a:bodyPr wrap="square" rtlCol="0">
            <a:spAutoFit/>
          </a:bodyPr>
          <a:lstStyle/>
          <a:p>
            <a:r>
              <a:rPr lang="en-US" sz="2400" b="1" dirty="0">
                <a:solidFill>
                  <a:schemeClr val="accent1"/>
                </a:solidFill>
              </a:rPr>
              <a:t>Mission statement</a:t>
            </a:r>
          </a:p>
        </p:txBody>
      </p:sp>
      <p:sp>
        <p:nvSpPr>
          <p:cNvPr id="2" name="TextBox 1">
            <a:extLst>
              <a:ext uri="{FF2B5EF4-FFF2-40B4-BE49-F238E27FC236}">
                <a16:creationId xmlns:a16="http://schemas.microsoft.com/office/drawing/2014/main" id="{54653B56-5A2F-BD2E-9F97-1C6E890210CF}"/>
              </a:ext>
            </a:extLst>
          </p:cNvPr>
          <p:cNvSpPr txBox="1"/>
          <p:nvPr userDrawn="1"/>
        </p:nvSpPr>
        <p:spPr>
          <a:xfrm>
            <a:off x="463379" y="1198269"/>
            <a:ext cx="4260273" cy="1131079"/>
          </a:xfrm>
          <a:prstGeom prst="rect">
            <a:avLst/>
          </a:prstGeom>
          <a:noFill/>
        </p:spPr>
        <p:txBody>
          <a:bodyPr wrap="square" rtlCol="0">
            <a:spAutoFit/>
          </a:bodyPr>
          <a:lstStyle/>
          <a:p>
            <a:r>
              <a:rPr lang="en-US" sz="1350" dirty="0">
                <a:solidFill>
                  <a:schemeClr val="bg1"/>
                </a:solidFill>
              </a:rPr>
              <a:t>To empower businesses in high-growth sectors within </a:t>
            </a:r>
          </a:p>
          <a:p>
            <a:r>
              <a:rPr lang="en-US" sz="1350" dirty="0">
                <a:solidFill>
                  <a:schemeClr val="bg1"/>
                </a:solidFill>
              </a:rPr>
              <a:t>the UK, including agriculture, construction, creative, </a:t>
            </a:r>
          </a:p>
          <a:p>
            <a:r>
              <a:rPr lang="en-US" sz="1350" dirty="0">
                <a:solidFill>
                  <a:schemeClr val="bg1"/>
                </a:solidFill>
              </a:rPr>
              <a:t>and transport industries, to harness the power of AI in </a:t>
            </a:r>
          </a:p>
          <a:p>
            <a:r>
              <a:rPr lang="en-US" sz="1350" dirty="0">
                <a:solidFill>
                  <a:schemeClr val="bg1"/>
                </a:solidFill>
              </a:rPr>
              <a:t>a responsible and ethical manner, driving productivity </a:t>
            </a:r>
          </a:p>
          <a:p>
            <a:r>
              <a:rPr lang="en-US" sz="1350" dirty="0">
                <a:solidFill>
                  <a:schemeClr val="bg1"/>
                </a:solidFill>
              </a:rPr>
              <a:t>and unlocking their full potential.</a:t>
            </a:r>
          </a:p>
        </p:txBody>
      </p:sp>
    </p:spTree>
    <p:extLst>
      <p:ext uri="{BB962C8B-B14F-4D97-AF65-F5344CB8AC3E}">
        <p14:creationId xmlns:p14="http://schemas.microsoft.com/office/powerpoint/2010/main" val="276404583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Value proposi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55DAC78-C6DB-CF9D-786A-4774715D3DB7}"/>
              </a:ext>
            </a:extLst>
          </p:cNvPr>
          <p:cNvSpPr txBox="1"/>
          <p:nvPr userDrawn="1"/>
        </p:nvSpPr>
        <p:spPr>
          <a:xfrm>
            <a:off x="463379" y="1198268"/>
            <a:ext cx="4260273" cy="1754326"/>
          </a:xfrm>
          <a:prstGeom prst="rect">
            <a:avLst/>
          </a:prstGeom>
          <a:noFill/>
        </p:spPr>
        <p:txBody>
          <a:bodyPr wrap="square" rtlCol="0">
            <a:spAutoFit/>
          </a:bodyPr>
          <a:lstStyle/>
          <a:p>
            <a:r>
              <a:rPr lang="en-US" sz="1350" dirty="0">
                <a:solidFill>
                  <a:schemeClr val="bg1"/>
                </a:solidFill>
              </a:rPr>
              <a:t>BridgeAI drives the adoption of responsible AI in the UK by bridging the gap between innovation and implementation. We offer tailored funding, expert support, and collaborative knowledge sharing focusing highly on education of ethical practices, transparency, and data privacy. Our goal is to empower businesses and AI developers within a trusted ecosystem.</a:t>
            </a:r>
          </a:p>
        </p:txBody>
      </p:sp>
      <p:sp>
        <p:nvSpPr>
          <p:cNvPr id="5" name="TextBox 4">
            <a:extLst>
              <a:ext uri="{FF2B5EF4-FFF2-40B4-BE49-F238E27FC236}">
                <a16:creationId xmlns:a16="http://schemas.microsoft.com/office/drawing/2014/main" id="{7176DDB8-2A61-13EF-5AF1-7554FEE22DCD}"/>
              </a:ext>
            </a:extLst>
          </p:cNvPr>
          <p:cNvSpPr txBox="1"/>
          <p:nvPr userDrawn="1"/>
        </p:nvSpPr>
        <p:spPr>
          <a:xfrm>
            <a:off x="463379" y="646066"/>
            <a:ext cx="4260273" cy="461665"/>
          </a:xfrm>
          <a:prstGeom prst="rect">
            <a:avLst/>
          </a:prstGeom>
          <a:noFill/>
        </p:spPr>
        <p:txBody>
          <a:bodyPr wrap="square" rtlCol="0">
            <a:spAutoFit/>
          </a:bodyPr>
          <a:lstStyle/>
          <a:p>
            <a:r>
              <a:rPr lang="en-US" sz="2400" b="1" dirty="0">
                <a:solidFill>
                  <a:schemeClr val="accent1"/>
                </a:solidFill>
              </a:rPr>
              <a:t>Value proposition</a:t>
            </a:r>
          </a:p>
        </p:txBody>
      </p:sp>
    </p:spTree>
    <p:extLst>
      <p:ext uri="{BB962C8B-B14F-4D97-AF65-F5344CB8AC3E}">
        <p14:creationId xmlns:p14="http://schemas.microsoft.com/office/powerpoint/2010/main" val="281597757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ext page">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FED9380D-8F90-25C7-6B43-40879E6A87BD}"/>
              </a:ext>
            </a:extLst>
          </p:cNvPr>
          <p:cNvSpPr>
            <a:spLocks noGrp="1"/>
          </p:cNvSpPr>
          <p:nvPr>
            <p:ph type="title"/>
          </p:nvPr>
        </p:nvSpPr>
        <p:spPr>
          <a:xfrm>
            <a:off x="463378" y="426558"/>
            <a:ext cx="8211064" cy="346249"/>
          </a:xfrm>
          <a:prstGeom prst="rect">
            <a:avLst/>
          </a:prstGeom>
        </p:spPr>
        <p:txBody>
          <a:bodyPr vert="horz" lIns="91440" tIns="45720" rIns="91440" bIns="45720" rtlCol="0" anchor="ctr">
            <a:noAutofit/>
          </a:bodyPr>
          <a:lstStyle>
            <a:lvl1pPr>
              <a:defRPr sz="2400">
                <a:solidFill>
                  <a:schemeClr val="accent2"/>
                </a:solidFill>
              </a:defRPr>
            </a:lvl1pPr>
          </a:lstStyle>
          <a:p>
            <a:r>
              <a:rPr lang="en-GB"/>
              <a:t>Click to edit Master title style</a:t>
            </a:r>
            <a:endParaRPr lang="en-US"/>
          </a:p>
        </p:txBody>
      </p:sp>
      <p:sp>
        <p:nvSpPr>
          <p:cNvPr id="11" name="Text Placeholder 3">
            <a:extLst>
              <a:ext uri="{FF2B5EF4-FFF2-40B4-BE49-F238E27FC236}">
                <a16:creationId xmlns:a16="http://schemas.microsoft.com/office/drawing/2014/main" id="{E532485F-0CFF-AA43-D171-2C1A2E9C3570}"/>
              </a:ext>
            </a:extLst>
          </p:cNvPr>
          <p:cNvSpPr>
            <a:spLocks noGrp="1"/>
          </p:cNvSpPr>
          <p:nvPr>
            <p:ph type="body" sz="half" idx="2" hasCustomPrompt="1"/>
          </p:nvPr>
        </p:nvSpPr>
        <p:spPr>
          <a:xfrm>
            <a:off x="463379" y="1663529"/>
            <a:ext cx="3891187" cy="2182512"/>
          </a:xfrm>
          <a:prstGeom prst="rect">
            <a:avLst/>
          </a:prstGeom>
        </p:spPr>
        <p:txBody>
          <a:bodyPr/>
          <a:lstStyle>
            <a:lvl1pPr marL="0" indent="0">
              <a:buNone/>
              <a:defRPr sz="1350" baseline="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here to add text…</a:t>
            </a:r>
          </a:p>
        </p:txBody>
      </p:sp>
      <p:sp>
        <p:nvSpPr>
          <p:cNvPr id="12" name="Text Placeholder 3">
            <a:extLst>
              <a:ext uri="{FF2B5EF4-FFF2-40B4-BE49-F238E27FC236}">
                <a16:creationId xmlns:a16="http://schemas.microsoft.com/office/drawing/2014/main" id="{FA7264F1-08F5-28A6-64DA-238B4CE365A4}"/>
              </a:ext>
            </a:extLst>
          </p:cNvPr>
          <p:cNvSpPr>
            <a:spLocks noGrp="1"/>
          </p:cNvSpPr>
          <p:nvPr>
            <p:ph type="body" sz="half" idx="10" hasCustomPrompt="1"/>
          </p:nvPr>
        </p:nvSpPr>
        <p:spPr>
          <a:xfrm>
            <a:off x="4783257" y="1663529"/>
            <a:ext cx="3891187" cy="2182512"/>
          </a:xfrm>
          <a:prstGeom prst="rect">
            <a:avLst/>
          </a:prstGeom>
        </p:spPr>
        <p:txBody>
          <a:bodyPr/>
          <a:lstStyle>
            <a:lvl1pPr marL="0" indent="0">
              <a:buNone/>
              <a:defRPr sz="1350" baseline="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here to add text</a:t>
            </a:r>
          </a:p>
        </p:txBody>
      </p:sp>
      <p:sp>
        <p:nvSpPr>
          <p:cNvPr id="18" name="Text Placeholder 3">
            <a:extLst>
              <a:ext uri="{FF2B5EF4-FFF2-40B4-BE49-F238E27FC236}">
                <a16:creationId xmlns:a16="http://schemas.microsoft.com/office/drawing/2014/main" id="{EDD44522-0960-F227-C08C-C9B72C5BF64D}"/>
              </a:ext>
            </a:extLst>
          </p:cNvPr>
          <p:cNvSpPr>
            <a:spLocks noGrp="1"/>
          </p:cNvSpPr>
          <p:nvPr>
            <p:ph type="body" sz="half" idx="12" hasCustomPrompt="1"/>
          </p:nvPr>
        </p:nvSpPr>
        <p:spPr>
          <a:xfrm>
            <a:off x="463378" y="850873"/>
            <a:ext cx="7886699" cy="417041"/>
          </a:xfrm>
          <a:prstGeom prst="rect">
            <a:avLst/>
          </a:prstGeom>
        </p:spPr>
        <p:txBody>
          <a:bodyPr/>
          <a:lstStyle>
            <a:lvl1pPr marL="0" indent="0">
              <a:buNone/>
              <a:defRPr sz="1800" baseline="0">
                <a:solidFill>
                  <a:schemeClr val="accent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Sub heading here</a:t>
            </a:r>
          </a:p>
        </p:txBody>
      </p:sp>
    </p:spTree>
    <p:extLst>
      <p:ext uri="{BB962C8B-B14F-4D97-AF65-F5344CB8AC3E}">
        <p14:creationId xmlns:p14="http://schemas.microsoft.com/office/powerpoint/2010/main" val="376125986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ext and media">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2837103E-6FB5-C6D3-95BD-3137CC8084B4}"/>
              </a:ext>
            </a:extLst>
          </p:cNvPr>
          <p:cNvSpPr>
            <a:spLocks noGrp="1"/>
          </p:cNvSpPr>
          <p:nvPr>
            <p:ph idx="10" hasCustomPrompt="1"/>
          </p:nvPr>
        </p:nvSpPr>
        <p:spPr>
          <a:xfrm>
            <a:off x="4777076" y="426559"/>
            <a:ext cx="3903546" cy="3419482"/>
          </a:xfrm>
          <a:prstGeom prst="rect">
            <a:avLst/>
          </a:prstGeom>
        </p:spPr>
        <p:txBody>
          <a:bodyPr/>
          <a:lstStyle>
            <a:lvl1pPr marL="0" indent="0">
              <a:buNone/>
              <a:defRPr sz="1350" baseline="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sz="1350" baseline="0"/>
              <a:t>Add media here</a:t>
            </a:r>
            <a:endParaRPr lang="en-GB"/>
          </a:p>
        </p:txBody>
      </p:sp>
      <p:sp>
        <p:nvSpPr>
          <p:cNvPr id="13" name="Title Placeholder 1">
            <a:extLst>
              <a:ext uri="{FF2B5EF4-FFF2-40B4-BE49-F238E27FC236}">
                <a16:creationId xmlns:a16="http://schemas.microsoft.com/office/drawing/2014/main" id="{80D650EA-623D-9873-8380-3BED46318222}"/>
              </a:ext>
            </a:extLst>
          </p:cNvPr>
          <p:cNvSpPr>
            <a:spLocks noGrp="1"/>
          </p:cNvSpPr>
          <p:nvPr>
            <p:ph type="title"/>
          </p:nvPr>
        </p:nvSpPr>
        <p:spPr>
          <a:xfrm>
            <a:off x="463379" y="426558"/>
            <a:ext cx="3897367" cy="346249"/>
          </a:xfrm>
          <a:prstGeom prst="rect">
            <a:avLst/>
          </a:prstGeom>
        </p:spPr>
        <p:txBody>
          <a:bodyPr vert="horz" lIns="91440" tIns="45720" rIns="91440" bIns="45720" rtlCol="0" anchor="ctr">
            <a:noAutofit/>
          </a:bodyPr>
          <a:lstStyle>
            <a:lvl1pPr>
              <a:defRPr sz="2400">
                <a:solidFill>
                  <a:schemeClr val="accent2"/>
                </a:solidFill>
              </a:defRPr>
            </a:lvl1pPr>
          </a:lstStyle>
          <a:p>
            <a:r>
              <a:rPr lang="en-GB"/>
              <a:t>Click to edit Master title style</a:t>
            </a:r>
            <a:endParaRPr lang="en-US"/>
          </a:p>
        </p:txBody>
      </p:sp>
      <p:sp>
        <p:nvSpPr>
          <p:cNvPr id="15" name="Text Placeholder 3">
            <a:extLst>
              <a:ext uri="{FF2B5EF4-FFF2-40B4-BE49-F238E27FC236}">
                <a16:creationId xmlns:a16="http://schemas.microsoft.com/office/drawing/2014/main" id="{0DEBC549-DA60-8ED2-5AB1-CE944788EE92}"/>
              </a:ext>
            </a:extLst>
          </p:cNvPr>
          <p:cNvSpPr>
            <a:spLocks noGrp="1"/>
          </p:cNvSpPr>
          <p:nvPr>
            <p:ph type="body" sz="half" idx="2" hasCustomPrompt="1"/>
          </p:nvPr>
        </p:nvSpPr>
        <p:spPr>
          <a:xfrm>
            <a:off x="463379" y="1663529"/>
            <a:ext cx="3891187" cy="2182512"/>
          </a:xfrm>
          <a:prstGeom prst="rect">
            <a:avLst/>
          </a:prstGeom>
        </p:spPr>
        <p:txBody>
          <a:bodyPr/>
          <a:lstStyle>
            <a:lvl1pPr marL="0" indent="0">
              <a:buNone/>
              <a:defRPr sz="1350" baseline="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here to add text…</a:t>
            </a:r>
          </a:p>
        </p:txBody>
      </p:sp>
      <p:sp>
        <p:nvSpPr>
          <p:cNvPr id="20" name="Text Placeholder 3">
            <a:extLst>
              <a:ext uri="{FF2B5EF4-FFF2-40B4-BE49-F238E27FC236}">
                <a16:creationId xmlns:a16="http://schemas.microsoft.com/office/drawing/2014/main" id="{77076330-83A9-1EA3-0190-9E0F54510A87}"/>
              </a:ext>
            </a:extLst>
          </p:cNvPr>
          <p:cNvSpPr>
            <a:spLocks noGrp="1"/>
          </p:cNvSpPr>
          <p:nvPr>
            <p:ph type="body" sz="half" idx="12" hasCustomPrompt="1"/>
          </p:nvPr>
        </p:nvSpPr>
        <p:spPr>
          <a:xfrm>
            <a:off x="463378" y="850873"/>
            <a:ext cx="3903547" cy="417041"/>
          </a:xfrm>
          <a:prstGeom prst="rect">
            <a:avLst/>
          </a:prstGeom>
        </p:spPr>
        <p:txBody>
          <a:bodyPr/>
          <a:lstStyle>
            <a:lvl1pPr marL="0" indent="0">
              <a:buNone/>
              <a:defRPr sz="1800" baseline="0">
                <a:solidFill>
                  <a:schemeClr val="accent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Sub heading here</a:t>
            </a:r>
          </a:p>
        </p:txBody>
      </p:sp>
    </p:spTree>
    <p:extLst>
      <p:ext uri="{BB962C8B-B14F-4D97-AF65-F5344CB8AC3E}">
        <p14:creationId xmlns:p14="http://schemas.microsoft.com/office/powerpoint/2010/main" val="421752718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ext and media 2">
    <p:spTree>
      <p:nvGrpSpPr>
        <p:cNvPr id="1" name=""/>
        <p:cNvGrpSpPr/>
        <p:nvPr/>
      </p:nvGrpSpPr>
      <p:grpSpPr>
        <a:xfrm>
          <a:off x="0" y="0"/>
          <a:ext cx="0" cy="0"/>
          <a:chOff x="0" y="0"/>
          <a:chExt cx="0" cy="0"/>
        </a:xfrm>
      </p:grpSpPr>
      <p:sp>
        <p:nvSpPr>
          <p:cNvPr id="19" name="Content Placeholder 2">
            <a:extLst>
              <a:ext uri="{FF2B5EF4-FFF2-40B4-BE49-F238E27FC236}">
                <a16:creationId xmlns:a16="http://schemas.microsoft.com/office/drawing/2014/main" id="{30C1AAD7-ADDB-BF39-BC6F-24B0D5A75071}"/>
              </a:ext>
            </a:extLst>
          </p:cNvPr>
          <p:cNvSpPr>
            <a:spLocks noGrp="1"/>
          </p:cNvSpPr>
          <p:nvPr>
            <p:ph idx="13" hasCustomPrompt="1"/>
          </p:nvPr>
        </p:nvSpPr>
        <p:spPr>
          <a:xfrm>
            <a:off x="4777076" y="398506"/>
            <a:ext cx="1821433" cy="1640360"/>
          </a:xfrm>
          <a:prstGeom prst="rect">
            <a:avLst/>
          </a:prstGeom>
        </p:spPr>
        <p:txBody>
          <a:bodyPr/>
          <a:lstStyle>
            <a:lvl1pPr marL="0" indent="0">
              <a:buNone/>
              <a:defRPr sz="1350" baseline="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sz="1350" baseline="0"/>
              <a:t>Add media here</a:t>
            </a:r>
            <a:endParaRPr lang="en-GB"/>
          </a:p>
        </p:txBody>
      </p:sp>
      <p:sp>
        <p:nvSpPr>
          <p:cNvPr id="11" name="Title Placeholder 1">
            <a:extLst>
              <a:ext uri="{FF2B5EF4-FFF2-40B4-BE49-F238E27FC236}">
                <a16:creationId xmlns:a16="http://schemas.microsoft.com/office/drawing/2014/main" id="{9464116C-8A51-FBE0-11A6-5B6369B267CB}"/>
              </a:ext>
            </a:extLst>
          </p:cNvPr>
          <p:cNvSpPr>
            <a:spLocks noGrp="1"/>
          </p:cNvSpPr>
          <p:nvPr>
            <p:ph type="title"/>
          </p:nvPr>
        </p:nvSpPr>
        <p:spPr>
          <a:xfrm>
            <a:off x="463379" y="426558"/>
            <a:ext cx="3897367" cy="346249"/>
          </a:xfrm>
          <a:prstGeom prst="rect">
            <a:avLst/>
          </a:prstGeom>
        </p:spPr>
        <p:txBody>
          <a:bodyPr vert="horz" lIns="91440" tIns="45720" rIns="91440" bIns="45720" rtlCol="0" anchor="ctr">
            <a:noAutofit/>
          </a:bodyPr>
          <a:lstStyle>
            <a:lvl1pPr>
              <a:defRPr sz="2400">
                <a:solidFill>
                  <a:schemeClr val="accent2"/>
                </a:solidFill>
              </a:defRPr>
            </a:lvl1pPr>
          </a:lstStyle>
          <a:p>
            <a:r>
              <a:rPr lang="en-GB"/>
              <a:t>Click to edit Master title style</a:t>
            </a:r>
            <a:endParaRPr lang="en-US"/>
          </a:p>
        </p:txBody>
      </p:sp>
      <p:sp>
        <p:nvSpPr>
          <p:cNvPr id="13" name="Text Placeholder 3">
            <a:extLst>
              <a:ext uri="{FF2B5EF4-FFF2-40B4-BE49-F238E27FC236}">
                <a16:creationId xmlns:a16="http://schemas.microsoft.com/office/drawing/2014/main" id="{54D49B63-FA45-72BF-F86E-E7F619B35FFF}"/>
              </a:ext>
            </a:extLst>
          </p:cNvPr>
          <p:cNvSpPr>
            <a:spLocks noGrp="1"/>
          </p:cNvSpPr>
          <p:nvPr>
            <p:ph type="body" sz="half" idx="2" hasCustomPrompt="1"/>
          </p:nvPr>
        </p:nvSpPr>
        <p:spPr>
          <a:xfrm>
            <a:off x="463379" y="1663529"/>
            <a:ext cx="3891187" cy="2182512"/>
          </a:xfrm>
          <a:prstGeom prst="rect">
            <a:avLst/>
          </a:prstGeom>
        </p:spPr>
        <p:txBody>
          <a:bodyPr/>
          <a:lstStyle>
            <a:lvl1pPr marL="0" indent="0">
              <a:buNone/>
              <a:defRPr sz="1350" baseline="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here to add text…</a:t>
            </a:r>
          </a:p>
        </p:txBody>
      </p:sp>
      <p:sp>
        <p:nvSpPr>
          <p:cNvPr id="18" name="Content Placeholder 2">
            <a:extLst>
              <a:ext uri="{FF2B5EF4-FFF2-40B4-BE49-F238E27FC236}">
                <a16:creationId xmlns:a16="http://schemas.microsoft.com/office/drawing/2014/main" id="{95B32039-490E-86E4-E238-33B9CF0783C4}"/>
              </a:ext>
            </a:extLst>
          </p:cNvPr>
          <p:cNvSpPr>
            <a:spLocks noGrp="1"/>
          </p:cNvSpPr>
          <p:nvPr>
            <p:ph idx="12" hasCustomPrompt="1"/>
          </p:nvPr>
        </p:nvSpPr>
        <p:spPr>
          <a:xfrm>
            <a:off x="4777076" y="2205681"/>
            <a:ext cx="3903546" cy="1640360"/>
          </a:xfrm>
          <a:prstGeom prst="rect">
            <a:avLst/>
          </a:prstGeom>
        </p:spPr>
        <p:txBody>
          <a:bodyPr/>
          <a:lstStyle>
            <a:lvl1pPr marL="0" indent="0">
              <a:buNone/>
              <a:defRPr sz="1350" baseline="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sz="1350" baseline="0"/>
              <a:t>Add media here</a:t>
            </a:r>
            <a:endParaRPr lang="en-GB"/>
          </a:p>
        </p:txBody>
      </p:sp>
      <p:sp>
        <p:nvSpPr>
          <p:cNvPr id="20" name="Content Placeholder 2">
            <a:extLst>
              <a:ext uri="{FF2B5EF4-FFF2-40B4-BE49-F238E27FC236}">
                <a16:creationId xmlns:a16="http://schemas.microsoft.com/office/drawing/2014/main" id="{48A4EA45-4CDB-0F93-B9EB-6CAC62D26856}"/>
              </a:ext>
            </a:extLst>
          </p:cNvPr>
          <p:cNvSpPr>
            <a:spLocks noGrp="1"/>
          </p:cNvSpPr>
          <p:nvPr>
            <p:ph idx="14" hasCustomPrompt="1"/>
          </p:nvPr>
        </p:nvSpPr>
        <p:spPr>
          <a:xfrm>
            <a:off x="6853011" y="398506"/>
            <a:ext cx="1821433" cy="1640360"/>
          </a:xfrm>
          <a:prstGeom prst="rect">
            <a:avLst/>
          </a:prstGeom>
        </p:spPr>
        <p:txBody>
          <a:bodyPr/>
          <a:lstStyle>
            <a:lvl1pPr marL="0" indent="0">
              <a:buNone/>
              <a:defRPr sz="1350" baseline="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sz="1350" baseline="0"/>
              <a:t>Add media here</a:t>
            </a:r>
            <a:endParaRPr lang="en-GB"/>
          </a:p>
        </p:txBody>
      </p:sp>
      <p:sp>
        <p:nvSpPr>
          <p:cNvPr id="22" name="Text Placeholder 3">
            <a:extLst>
              <a:ext uri="{FF2B5EF4-FFF2-40B4-BE49-F238E27FC236}">
                <a16:creationId xmlns:a16="http://schemas.microsoft.com/office/drawing/2014/main" id="{004F873B-3245-8D56-1837-B7C88DD8E8C4}"/>
              </a:ext>
            </a:extLst>
          </p:cNvPr>
          <p:cNvSpPr>
            <a:spLocks noGrp="1"/>
          </p:cNvSpPr>
          <p:nvPr>
            <p:ph type="body" sz="half" idx="15" hasCustomPrompt="1"/>
          </p:nvPr>
        </p:nvSpPr>
        <p:spPr>
          <a:xfrm>
            <a:off x="463378" y="850873"/>
            <a:ext cx="3903547" cy="417041"/>
          </a:xfrm>
          <a:prstGeom prst="rect">
            <a:avLst/>
          </a:prstGeom>
        </p:spPr>
        <p:txBody>
          <a:bodyPr/>
          <a:lstStyle>
            <a:lvl1pPr marL="0" indent="0">
              <a:buNone/>
              <a:defRPr sz="1800" baseline="0">
                <a:solidFill>
                  <a:schemeClr val="accent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Sub heading here</a:t>
            </a:r>
          </a:p>
        </p:txBody>
      </p:sp>
    </p:spTree>
    <p:extLst>
      <p:ext uri="{BB962C8B-B14F-4D97-AF65-F5344CB8AC3E}">
        <p14:creationId xmlns:p14="http://schemas.microsoft.com/office/powerpoint/2010/main" val="35309222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image" Target="../media/image3.png"/><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theme" Target="../theme/theme4.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image" Target="../media/image5.png"/><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theme" Target="../theme/theme5.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18EA0646-9049-469C-ACBD-70F315570D6F}" type="datetimeFigureOut">
              <a:rPr lang="en-GB" smtClean="0"/>
              <a:t>03/09/2025</a:t>
            </a:fld>
            <a:endParaRPr lang="en-GB"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GB"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fld id="{3FD949D6-57F6-45B1-BF7E-DE79AF16CC55}" type="slidenum">
              <a:rPr lang="en-GB" smtClean="0"/>
              <a:t>‹#›</a:t>
            </a:fld>
            <a:endParaRPr lang="en-GB" dirty="0"/>
          </a:p>
        </p:txBody>
      </p:sp>
    </p:spTree>
    <p:extLst>
      <p:ext uri="{BB962C8B-B14F-4D97-AF65-F5344CB8AC3E}">
        <p14:creationId xmlns:p14="http://schemas.microsoft.com/office/powerpoint/2010/main" val="3854113646"/>
      </p:ext>
    </p:extLst>
  </p:cSld>
  <p:clrMap bg1="lt1" tx1="dk1" bg2="lt2" tx2="dk2" accent1="accent1" accent2="accent2" accent3="accent3" accent4="accent4" accent5="accent5" accent6="accent6" hlink="hlink" folHlink="folHlink"/>
  <p:sldLayoutIdLst>
    <p:sldLayoutId id="2147484035" r:id="rId1"/>
    <p:sldLayoutId id="2147484036" r:id="rId2"/>
    <p:sldLayoutId id="2147484037" r:id="rId3"/>
    <p:sldLayoutId id="2147484038" r:id="rId4"/>
    <p:sldLayoutId id="2147484039" r:id="rId5"/>
    <p:sldLayoutId id="2147484040" r:id="rId6"/>
    <p:sldLayoutId id="2147484041" r:id="rId7"/>
    <p:sldLayoutId id="2147484042" r:id="rId8"/>
    <p:sldLayoutId id="2147484043" r:id="rId9"/>
    <p:sldLayoutId id="2147484044" r:id="rId10"/>
    <p:sldLayoutId id="2147484045" r:id="rId11"/>
    <p:sldLayoutId id="2147484046" r:id="rId12"/>
    <p:sldLayoutId id="2147484047" r:id="rId13"/>
    <p:sldLayoutId id="2147483949" r:id="rId14"/>
    <p:sldLayoutId id="2147483945" r:id="rId15"/>
    <p:sldLayoutId id="2147483947" r:id="rId16"/>
    <p:sldLayoutId id="2147483946" r:id="rId17"/>
    <p:sldLayoutId id="2147483948" r:id="rId18"/>
    <p:sldLayoutId id="2147483956" r:id="rId19"/>
    <p:sldLayoutId id="2147483955" r:id="rId20"/>
    <p:sldLayoutId id="2147483957" r:id="rId21"/>
    <p:sldLayoutId id="2147483988" r:id="rId22"/>
    <p:sldLayoutId id="2147483960" r:id="rId23"/>
    <p:sldLayoutId id="2147483961" r:id="rId24"/>
    <p:sldLayoutId id="2147483962" r:id="rId25"/>
    <p:sldLayoutId id="2147483970" r:id="rId26"/>
    <p:sldLayoutId id="2147483978" r:id="rId27"/>
    <p:sldLayoutId id="2147483951" r:id="rId28"/>
    <p:sldLayoutId id="2147483950" r:id="rId29"/>
    <p:sldLayoutId id="2147483981" r:id="rId30"/>
    <p:sldLayoutId id="2147483982" r:id="rId31"/>
    <p:sldLayoutId id="2147483983" r:id="rId32"/>
    <p:sldLayoutId id="2147483984" r:id="rId33"/>
    <p:sldLayoutId id="2147483971" r:id="rId34"/>
    <p:sldLayoutId id="2147483973" r:id="rId35"/>
    <p:sldLayoutId id="2147483985" r:id="rId36"/>
    <p:sldLayoutId id="2147483986" r:id="rId37"/>
    <p:sldLayoutId id="2147483976" r:id="rId38"/>
    <p:sldLayoutId id="2147483977" r:id="rId39"/>
    <p:sldLayoutId id="2147483975" r:id="rId40"/>
    <p:sldLayoutId id="2147483974" r:id="rId41"/>
    <p:sldLayoutId id="2147483964" r:id="rId42"/>
    <p:sldLayoutId id="2147483958" r:id="rId43"/>
    <p:sldLayoutId id="2147483990" r:id="rId44"/>
    <p:sldLayoutId id="2147483991" r:id="rId45"/>
    <p:sldLayoutId id="2147483965" r:id="rId46"/>
    <p:sldLayoutId id="2147483966" r:id="rId47"/>
    <p:sldLayoutId id="2147483967" r:id="rId48"/>
    <p:sldLayoutId id="2147483968" r:id="rId49"/>
    <p:sldLayoutId id="2147483979" r:id="rId50"/>
    <p:sldLayoutId id="2147483980" r:id="rId51"/>
    <p:sldLayoutId id="2147484099" r:id="rId52"/>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5"/>
          <a:stretch/>
        </a:blipFill>
        <a:effectLst/>
      </p:bgPr>
    </p:bg>
    <p:spTree>
      <p:nvGrpSpPr>
        <p:cNvPr id="1" name=""/>
        <p:cNvGrpSpPr/>
        <p:nvPr/>
      </p:nvGrpSpPr>
      <p:grpSpPr>
        <a:xfrm>
          <a:off x="0" y="0"/>
          <a:ext cx="0" cy="0"/>
          <a:chOff x="0" y="0"/>
          <a:chExt cx="0" cy="0"/>
        </a:xfrm>
      </p:grpSpPr>
      <p:sp>
        <p:nvSpPr>
          <p:cNvPr id="212" name="PlaceHolder 1"/>
          <p:cNvSpPr>
            <a:spLocks noGrp="1"/>
          </p:cNvSpPr>
          <p:nvPr>
            <p:ph type="body"/>
          </p:nvPr>
        </p:nvSpPr>
        <p:spPr>
          <a:xfrm>
            <a:off x="472680" y="1399320"/>
            <a:ext cx="3890880" cy="2047680"/>
          </a:xfrm>
          <a:prstGeom prst="rect">
            <a:avLst/>
          </a:prstGeom>
          <a:noFill/>
          <a:ln w="0">
            <a:noFill/>
          </a:ln>
        </p:spPr>
        <p:txBody>
          <a:bodyPr lIns="68400" tIns="34200" rIns="68400" bIns="34200" anchor="t">
            <a:noAutofit/>
          </a:bodyPr>
          <a:lstStyle/>
          <a:p>
            <a:pPr marL="432000" indent="-324000">
              <a:spcBef>
                <a:spcPts val="1417"/>
              </a:spcBef>
              <a:buClr>
                <a:srgbClr val="000000"/>
              </a:buClr>
              <a:buSzPct val="45000"/>
              <a:buFont typeface="Wingdings" charset="2"/>
              <a:buChar char=""/>
            </a:pPr>
            <a:r>
              <a:rPr lang="en-GB" sz="14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14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1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14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14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14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1400" b="0" strike="noStrike" spc="-1">
                <a:solidFill>
                  <a:srgbClr val="000000"/>
                </a:solidFill>
                <a:latin typeface="Arial"/>
              </a:rPr>
              <a:t>Seventh Outline Level</a:t>
            </a:r>
          </a:p>
        </p:txBody>
      </p:sp>
      <p:sp>
        <p:nvSpPr>
          <p:cNvPr id="213" name="PlaceHolder 2"/>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r>
              <a:rPr lang="en-GB" sz="1400" b="0" strike="noStrike" spc="-1">
                <a:solidFill>
                  <a:srgbClr val="000000"/>
                </a:solidFill>
                <a:latin typeface="Arial"/>
              </a:rPr>
              <a:t>Click to edit the title text format</a:t>
            </a:r>
          </a:p>
        </p:txBody>
      </p:sp>
    </p:spTree>
    <p:extLst>
      <p:ext uri="{BB962C8B-B14F-4D97-AF65-F5344CB8AC3E}">
        <p14:creationId xmlns:p14="http://schemas.microsoft.com/office/powerpoint/2010/main" val="3568647797"/>
      </p:ext>
    </p:extLst>
  </p:cSld>
  <p:clrMap bg1="lt1" tx1="dk1" bg2="lt2" tx2="dk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 id="2147484054" r:id="rId6"/>
    <p:sldLayoutId id="2147484055" r:id="rId7"/>
    <p:sldLayoutId id="2147484056" r:id="rId8"/>
    <p:sldLayoutId id="2147484057" r:id="rId9"/>
    <p:sldLayoutId id="2147484058" r:id="rId10"/>
    <p:sldLayoutId id="2147484059" r:id="rId11"/>
    <p:sldLayoutId id="2147484060" r:id="rId12"/>
    <p:sldLayoutId id="214748410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42" name="Google Shape;20;p33"/>
          <p:cNvSpPr/>
          <p:nvPr/>
        </p:nvSpPr>
        <p:spPr>
          <a:xfrm>
            <a:off x="431640" y="702720"/>
            <a:ext cx="3920760" cy="360"/>
          </a:xfrm>
          <a:custGeom>
            <a:avLst/>
            <a:gdLst/>
            <a:ahLst/>
            <a:cxnLst/>
            <a:rect l="l" t="t" r="r" b="b"/>
            <a:pathLst>
              <a:path w="21600" h="21600">
                <a:moveTo>
                  <a:pt x="0" y="0"/>
                </a:moveTo>
                <a:lnTo>
                  <a:pt x="21600" y="21600"/>
                </a:lnTo>
              </a:path>
            </a:pathLst>
          </a:custGeom>
          <a:noFill/>
          <a:ln w="25400">
            <a:solidFill>
              <a:srgbClr val="FFFFFF"/>
            </a:solidFill>
            <a:round/>
          </a:ln>
        </p:spPr>
        <p:style>
          <a:lnRef idx="0">
            <a:scrgbClr r="0" g="0" b="0"/>
          </a:lnRef>
          <a:fillRef idx="0">
            <a:scrgbClr r="0" g="0" b="0"/>
          </a:fillRef>
          <a:effectRef idx="0">
            <a:scrgbClr r="0" g="0" b="0"/>
          </a:effectRef>
          <a:fontRef idx="minor"/>
        </p:style>
      </p:sp>
      <p:sp>
        <p:nvSpPr>
          <p:cNvPr id="43" name="PlaceHolder 1"/>
          <p:cNvSpPr>
            <a:spLocks noGrp="1"/>
          </p:cNvSpPr>
          <p:nvPr>
            <p:ph type="body"/>
          </p:nvPr>
        </p:nvSpPr>
        <p:spPr>
          <a:xfrm>
            <a:off x="431640" y="702720"/>
            <a:ext cx="3920760" cy="544680"/>
          </a:xfrm>
          <a:prstGeom prst="rect">
            <a:avLst/>
          </a:prstGeom>
          <a:noFill/>
          <a:ln w="0">
            <a:noFill/>
          </a:ln>
        </p:spPr>
        <p:txBody>
          <a:bodyPr lIns="0" tIns="0" rIns="0" bIns="0" anchor="t">
            <a:noAutofit/>
          </a:bodyPr>
          <a:lstStyle/>
          <a:p>
            <a:pPr marL="432000" indent="-324000">
              <a:spcBef>
                <a:spcPts val="1417"/>
              </a:spcBef>
              <a:buClr>
                <a:srgbClr val="000000"/>
              </a:buClr>
              <a:buSzPct val="45000"/>
              <a:buFont typeface="Wingdings" charset="2"/>
              <a:buChar char=""/>
            </a:pPr>
            <a:r>
              <a:rPr lang="en-GB" sz="2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800" b="0" strike="noStrike" spc="-1">
                <a:solidFill>
                  <a:srgbClr val="000000"/>
                </a:solidFill>
                <a:latin typeface="Arial"/>
              </a:rPr>
              <a:t>Seventh Outline Level</a:t>
            </a:r>
          </a:p>
        </p:txBody>
      </p:sp>
      <p:sp>
        <p:nvSpPr>
          <p:cNvPr id="44" name="PlaceHolder 2"/>
          <p:cNvSpPr>
            <a:spLocks noGrp="1"/>
          </p:cNvSpPr>
          <p:nvPr>
            <p:ph type="body"/>
          </p:nvPr>
        </p:nvSpPr>
        <p:spPr>
          <a:xfrm>
            <a:off x="5251320" y="702720"/>
            <a:ext cx="3892320" cy="3451680"/>
          </a:xfrm>
          <a:prstGeom prst="rect">
            <a:avLst/>
          </a:prstGeom>
          <a:noFill/>
          <a:ln w="0">
            <a:noFill/>
          </a:ln>
        </p:spPr>
        <p:txBody>
          <a:bodyPr lIns="90000" tIns="45000" rIns="90000" bIns="45000" anchor="t">
            <a:normAutofit fontScale="87000"/>
          </a:bodyPr>
          <a:lstStyle/>
          <a:p>
            <a:pPr marL="432000" indent="-324000">
              <a:spcBef>
                <a:spcPts val="1417"/>
              </a:spcBef>
              <a:buClr>
                <a:srgbClr val="000000"/>
              </a:buClr>
              <a:buSzPct val="45000"/>
              <a:buFont typeface="Wingdings" charset="2"/>
              <a:buChar char=""/>
            </a:pPr>
            <a:r>
              <a:rPr lang="en-GB" sz="1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1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1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1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1800" b="0" strike="noStrike" spc="-1">
                <a:solidFill>
                  <a:srgbClr val="000000"/>
                </a:solidFill>
                <a:latin typeface="Arial"/>
              </a:rPr>
              <a:t>Seventh Outline Level</a:t>
            </a:r>
          </a:p>
        </p:txBody>
      </p:sp>
      <p:sp>
        <p:nvSpPr>
          <p:cNvPr id="45" name="PlaceHolder 3"/>
          <p:cNvSpPr>
            <a:spLocks noGrp="1"/>
          </p:cNvSpPr>
          <p:nvPr>
            <p:ph type="body"/>
          </p:nvPr>
        </p:nvSpPr>
        <p:spPr>
          <a:xfrm>
            <a:off x="431640" y="1325880"/>
            <a:ext cx="3920760" cy="2828160"/>
          </a:xfrm>
          <a:prstGeom prst="rect">
            <a:avLst/>
          </a:prstGeom>
          <a:noFill/>
          <a:ln w="0">
            <a:noFill/>
          </a:ln>
        </p:spPr>
        <p:txBody>
          <a:bodyPr lIns="0" tIns="0" rIns="0" bIns="0" anchor="t">
            <a:noAutofit/>
          </a:bodyPr>
          <a:lstStyle/>
          <a:p>
            <a:pPr marL="432000" indent="-324000">
              <a:spcBef>
                <a:spcPts val="1417"/>
              </a:spcBef>
              <a:buClr>
                <a:srgbClr val="000000"/>
              </a:buClr>
              <a:buSzPct val="45000"/>
              <a:buFont typeface="Wingdings" charset="2"/>
              <a:buChar char=""/>
            </a:pPr>
            <a:r>
              <a:rPr lang="en-GB" sz="2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800" b="0" strike="noStrike" spc="-1">
                <a:solidFill>
                  <a:srgbClr val="000000"/>
                </a:solidFill>
                <a:latin typeface="Arial"/>
              </a:rPr>
              <a:t>Seventh Outline Level</a:t>
            </a:r>
          </a:p>
        </p:txBody>
      </p:sp>
      <p:sp>
        <p:nvSpPr>
          <p:cNvPr id="46" name="PlaceHolder 4"/>
          <p:cNvSpPr>
            <a:spLocks noGrp="1"/>
          </p:cNvSpPr>
          <p:nvPr>
            <p:ph type="body"/>
          </p:nvPr>
        </p:nvSpPr>
        <p:spPr>
          <a:xfrm>
            <a:off x="431640" y="4279680"/>
            <a:ext cx="8712000" cy="863280"/>
          </a:xfrm>
          <a:prstGeom prst="rect">
            <a:avLst/>
          </a:prstGeom>
          <a:noFill/>
          <a:ln w="0">
            <a:noFill/>
          </a:ln>
        </p:spPr>
        <p:txBody>
          <a:bodyPr lIns="0" tIns="0" rIns="108000" bIns="72000" anchor="b">
            <a:noAutofit/>
          </a:bodyPr>
          <a:lstStyle/>
          <a:p>
            <a:pPr marL="432000" indent="-324000">
              <a:spcBef>
                <a:spcPts val="1417"/>
              </a:spcBef>
              <a:buClr>
                <a:srgbClr val="000000"/>
              </a:buClr>
              <a:buSzPct val="45000"/>
              <a:buFont typeface="Wingdings" charset="2"/>
              <a:buChar char=""/>
            </a:pPr>
            <a:r>
              <a:rPr lang="en-GB" sz="14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14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1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14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14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14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1400" b="0" strike="noStrike" spc="-1">
                <a:solidFill>
                  <a:srgbClr val="000000"/>
                </a:solidFill>
                <a:latin typeface="Arial"/>
              </a:rPr>
              <a:t>Seventh Outline Level</a:t>
            </a:r>
          </a:p>
        </p:txBody>
      </p:sp>
      <p:sp>
        <p:nvSpPr>
          <p:cNvPr id="47" name="PlaceHolder 5"/>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r>
              <a:rPr lang="en-GB" sz="1400" b="0" strike="noStrike" spc="-1">
                <a:solidFill>
                  <a:srgbClr val="000000"/>
                </a:solidFill>
                <a:latin typeface="Arial"/>
              </a:rPr>
              <a:t>Click to edit the title text format</a:t>
            </a:r>
          </a:p>
        </p:txBody>
      </p:sp>
    </p:spTree>
    <p:extLst>
      <p:ext uri="{BB962C8B-B14F-4D97-AF65-F5344CB8AC3E}">
        <p14:creationId xmlns:p14="http://schemas.microsoft.com/office/powerpoint/2010/main" val="1311243367"/>
      </p:ext>
    </p:extLst>
  </p:cSld>
  <p:clrMap bg1="lt1" tx1="dk1" bg2="lt2" tx2="dk2" accent1="accent1" accent2="accent2" accent3="accent3" accent4="accent4" accent5="accent5" accent6="accent6" hlink="hlink" folHlink="folHlink"/>
  <p:sldLayoutIdLst>
    <p:sldLayoutId id="2147484062" r:id="rId1"/>
    <p:sldLayoutId id="2147484063" r:id="rId2"/>
    <p:sldLayoutId id="2147484064" r:id="rId3"/>
    <p:sldLayoutId id="2147484065" r:id="rId4"/>
    <p:sldLayoutId id="2147484066" r:id="rId5"/>
    <p:sldLayoutId id="2147484067" r:id="rId6"/>
    <p:sldLayoutId id="2147484068" r:id="rId7"/>
    <p:sldLayoutId id="2147484069" r:id="rId8"/>
    <p:sldLayoutId id="2147484070" r:id="rId9"/>
    <p:sldLayoutId id="2147484071" r:id="rId10"/>
    <p:sldLayoutId id="2147484072" r:id="rId11"/>
    <p:sldLayoutId id="2147484073" r:id="rId12"/>
    <p:sldLayoutId id="214748409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250" name="PlaceHolder 1"/>
          <p:cNvSpPr>
            <a:spLocks noGrp="1"/>
          </p:cNvSpPr>
          <p:nvPr>
            <p:ph type="body"/>
          </p:nvPr>
        </p:nvSpPr>
        <p:spPr>
          <a:xfrm>
            <a:off x="431640" y="682920"/>
            <a:ext cx="3920760" cy="3471120"/>
          </a:xfrm>
          <a:prstGeom prst="rect">
            <a:avLst/>
          </a:prstGeom>
          <a:noFill/>
          <a:ln w="0">
            <a:noFill/>
          </a:ln>
        </p:spPr>
        <p:txBody>
          <a:bodyPr lIns="0" tIns="0" rIns="0" bIns="0" anchor="t">
            <a:noAutofit/>
          </a:bodyPr>
          <a:lstStyle/>
          <a:p>
            <a:pPr marL="432000" indent="-324000">
              <a:spcBef>
                <a:spcPts val="1417"/>
              </a:spcBef>
              <a:buClr>
                <a:srgbClr val="000000"/>
              </a:buClr>
              <a:buSzPct val="45000"/>
              <a:buFont typeface="Wingdings" charset="2"/>
              <a:buChar char=""/>
            </a:pPr>
            <a:r>
              <a:rPr lang="en-GB" sz="2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800" b="0" strike="noStrike" spc="-1">
                <a:solidFill>
                  <a:srgbClr val="000000"/>
                </a:solidFill>
                <a:latin typeface="Arial"/>
              </a:rPr>
              <a:t>Seventh Outline Level</a:t>
            </a:r>
          </a:p>
        </p:txBody>
      </p:sp>
      <p:sp>
        <p:nvSpPr>
          <p:cNvPr id="251" name="PlaceHolder 2"/>
          <p:cNvSpPr>
            <a:spLocks noGrp="1"/>
          </p:cNvSpPr>
          <p:nvPr>
            <p:ph type="body"/>
          </p:nvPr>
        </p:nvSpPr>
        <p:spPr>
          <a:xfrm>
            <a:off x="5251320" y="702720"/>
            <a:ext cx="3892320" cy="3471120"/>
          </a:xfrm>
          <a:prstGeom prst="rect">
            <a:avLst/>
          </a:prstGeom>
          <a:noFill/>
          <a:ln w="0">
            <a:noFill/>
          </a:ln>
        </p:spPr>
        <p:txBody>
          <a:bodyPr lIns="90000" tIns="45000" rIns="90000" bIns="45000" anchor="t">
            <a:normAutofit fontScale="88000"/>
          </a:bodyPr>
          <a:lstStyle/>
          <a:p>
            <a:pPr marL="432000" indent="-324000">
              <a:spcBef>
                <a:spcPts val="1417"/>
              </a:spcBef>
              <a:buClr>
                <a:srgbClr val="000000"/>
              </a:buClr>
              <a:buSzPct val="45000"/>
              <a:buFont typeface="Wingdings" charset="2"/>
              <a:buChar char=""/>
            </a:pPr>
            <a:r>
              <a:rPr lang="en-GB" sz="1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1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1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1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1800" b="0" strike="noStrike" spc="-1">
                <a:solidFill>
                  <a:srgbClr val="000000"/>
                </a:solidFill>
                <a:latin typeface="Arial"/>
              </a:rPr>
              <a:t>Seventh Outline Level</a:t>
            </a:r>
          </a:p>
        </p:txBody>
      </p:sp>
      <p:sp>
        <p:nvSpPr>
          <p:cNvPr id="252" name="PlaceHolder 3"/>
          <p:cNvSpPr>
            <a:spLocks noGrp="1"/>
          </p:cNvSpPr>
          <p:nvPr>
            <p:ph type="body"/>
          </p:nvPr>
        </p:nvSpPr>
        <p:spPr>
          <a:xfrm>
            <a:off x="431640" y="4279680"/>
            <a:ext cx="8712000" cy="863280"/>
          </a:xfrm>
          <a:prstGeom prst="rect">
            <a:avLst/>
          </a:prstGeom>
          <a:noFill/>
          <a:ln w="0">
            <a:noFill/>
          </a:ln>
        </p:spPr>
        <p:txBody>
          <a:bodyPr lIns="0" tIns="0" rIns="108000" bIns="72000" anchor="b">
            <a:noAutofit/>
          </a:bodyPr>
          <a:lstStyle/>
          <a:p>
            <a:pPr marL="432000" indent="-324000">
              <a:spcBef>
                <a:spcPts val="1417"/>
              </a:spcBef>
              <a:buClr>
                <a:srgbClr val="000000"/>
              </a:buClr>
              <a:buSzPct val="45000"/>
              <a:buFont typeface="Wingdings" charset="2"/>
              <a:buChar char=""/>
            </a:pPr>
            <a:r>
              <a:rPr lang="en-GB" sz="14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14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1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14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14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14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1400" b="0" strike="noStrike" spc="-1">
                <a:solidFill>
                  <a:srgbClr val="000000"/>
                </a:solidFill>
                <a:latin typeface="Arial"/>
              </a:rPr>
              <a:t>Seventh Outline Level</a:t>
            </a:r>
          </a:p>
        </p:txBody>
      </p:sp>
      <p:sp>
        <p:nvSpPr>
          <p:cNvPr id="253" name="PlaceHolder 4"/>
          <p:cNvSpPr>
            <a:spLocks noGrp="1"/>
          </p:cNvSpPr>
          <p:nvPr>
            <p:ph type="title"/>
          </p:nvPr>
        </p:nvSpPr>
        <p:spPr>
          <a:xfrm>
            <a:off x="457200" y="205200"/>
            <a:ext cx="8229240" cy="858600"/>
          </a:xfrm>
          <a:prstGeom prst="rect">
            <a:avLst/>
          </a:prstGeom>
          <a:noFill/>
          <a:ln w="0">
            <a:noFill/>
          </a:ln>
        </p:spPr>
        <p:txBody>
          <a:bodyPr lIns="0" tIns="0" rIns="0" bIns="0" anchor="ctr">
            <a:noAutofit/>
          </a:bodyPr>
          <a:lstStyle/>
          <a:p>
            <a:r>
              <a:rPr lang="en-GB" sz="1400" b="0" strike="noStrike" spc="-1">
                <a:solidFill>
                  <a:srgbClr val="000000"/>
                </a:solidFill>
                <a:latin typeface="Arial"/>
              </a:rPr>
              <a:t>Click to edit the title text format</a:t>
            </a:r>
          </a:p>
        </p:txBody>
      </p:sp>
    </p:spTree>
    <p:extLst>
      <p:ext uri="{BB962C8B-B14F-4D97-AF65-F5344CB8AC3E}">
        <p14:creationId xmlns:p14="http://schemas.microsoft.com/office/powerpoint/2010/main" val="1170166420"/>
      </p:ext>
    </p:extLst>
  </p:cSld>
  <p:clrMap bg1="lt1" tx1="dk1" bg2="lt2" tx2="dk2" accent1="accent1" accent2="accent2" accent3="accent3" accent4="accent4" accent5="accent5" accent6="accent6" hlink="hlink" folHlink="folHlink"/>
  <p:sldLayoutIdLst>
    <p:sldLayoutId id="2147484075" r:id="rId1"/>
    <p:sldLayoutId id="2147484076" r:id="rId2"/>
    <p:sldLayoutId id="2147484077" r:id="rId3"/>
    <p:sldLayoutId id="2147484078" r:id="rId4"/>
    <p:sldLayoutId id="2147484079" r:id="rId5"/>
    <p:sldLayoutId id="2147484080" r:id="rId6"/>
    <p:sldLayoutId id="2147484081" r:id="rId7"/>
    <p:sldLayoutId id="2147484082" r:id="rId8"/>
    <p:sldLayoutId id="2147484083" r:id="rId9"/>
    <p:sldLayoutId id="2147484084" r:id="rId10"/>
    <p:sldLayoutId id="2147484085" r:id="rId11"/>
    <p:sldLayoutId id="21474840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9305539"/>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Lst>
  <p:txStyles>
    <p:titleStyle>
      <a:lvl1pPr algn="l" defTabSz="685800" rtl="0" eaLnBrk="1" latinLnBrk="0" hangingPunct="1">
        <a:lnSpc>
          <a:spcPct val="90000"/>
        </a:lnSpc>
        <a:spcBef>
          <a:spcPct val="0"/>
        </a:spcBef>
        <a:buNone/>
        <a:defRPr sz="2550" b="1" i="0" kern="1200" baseline="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png"/><Relationship Id="rId1" Type="http://schemas.openxmlformats.org/officeDocument/2006/relationships/slideLayout" Target="../slideLayouts/slideLayout40.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8" Type="http://schemas.openxmlformats.org/officeDocument/2006/relationships/hyperlink" Target="http://the-turing-way.org/" TargetMode="External"/><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6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jp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9.xml"/><Relationship Id="rId6" Type="http://schemas.openxmlformats.org/officeDocument/2006/relationships/image" Target="../media/image21.jpg"/><Relationship Id="rId5" Type="http://schemas.openxmlformats.org/officeDocument/2006/relationships/image" Target="../media/image24.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hyperlink" Target="https://zenodo.org/record/10.5281/zenodo.10358146" TargetMode="External"/><Relationship Id="rId2" Type="http://schemas.openxmlformats.org/officeDocument/2006/relationships/notesSlide" Target="../notesSlides/notesSlide5.xml"/><Relationship Id="rId1" Type="http://schemas.openxmlformats.org/officeDocument/2006/relationships/slideLayout" Target="../slideLayouts/slideLayout66.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it.ly/ttwph-cohort3-launch" TargetMode="External"/><Relationship Id="rId1" Type="http://schemas.openxmlformats.org/officeDocument/2006/relationships/slideLayout" Target="../slideLayouts/slideLayout46.xml"/></Relationships>
</file>

<file path=ppt/slides/_rels/slide20.xml.rels><?xml version="1.0" encoding="UTF-8" standalone="yes"?>
<Relationships xmlns="http://schemas.openxmlformats.org/package/2006/relationships"><Relationship Id="rId13" Type="http://schemas.openxmlformats.org/officeDocument/2006/relationships/image" Target="../media/image38.png"/><Relationship Id="rId18" Type="http://schemas.openxmlformats.org/officeDocument/2006/relationships/image" Target="../media/image43.png"/><Relationship Id="rId26" Type="http://schemas.openxmlformats.org/officeDocument/2006/relationships/image" Target="../media/image51.jpg"/><Relationship Id="rId39" Type="http://schemas.openxmlformats.org/officeDocument/2006/relationships/image" Target="../media/image63.png"/><Relationship Id="rId21" Type="http://schemas.openxmlformats.org/officeDocument/2006/relationships/image" Target="../media/image46.png"/><Relationship Id="rId34" Type="http://schemas.openxmlformats.org/officeDocument/2006/relationships/hyperlink" Target="https://www.turing.ac.uk/turing-way-practitioners-hub/eirs" TargetMode="External"/><Relationship Id="rId7" Type="http://schemas.openxmlformats.org/officeDocument/2006/relationships/image" Target="../media/image32.png"/><Relationship Id="rId12" Type="http://schemas.openxmlformats.org/officeDocument/2006/relationships/image" Target="../media/image37.png"/><Relationship Id="rId17" Type="http://schemas.openxmlformats.org/officeDocument/2006/relationships/image" Target="../media/image42.png"/><Relationship Id="rId25" Type="http://schemas.openxmlformats.org/officeDocument/2006/relationships/image" Target="../media/image50.jpg"/><Relationship Id="rId33" Type="http://schemas.openxmlformats.org/officeDocument/2006/relationships/image" Target="../media/image58.png"/><Relationship Id="rId38" Type="http://schemas.openxmlformats.org/officeDocument/2006/relationships/image" Target="../media/image62.png"/><Relationship Id="rId2" Type="http://schemas.openxmlformats.org/officeDocument/2006/relationships/notesSlide" Target="../notesSlides/notesSlide8.xml"/><Relationship Id="rId16" Type="http://schemas.openxmlformats.org/officeDocument/2006/relationships/image" Target="../media/image41.png"/><Relationship Id="rId20" Type="http://schemas.openxmlformats.org/officeDocument/2006/relationships/image" Target="../media/image45.png"/><Relationship Id="rId29" Type="http://schemas.openxmlformats.org/officeDocument/2006/relationships/image" Target="../media/image54.png"/><Relationship Id="rId1" Type="http://schemas.openxmlformats.org/officeDocument/2006/relationships/slideLayout" Target="../slideLayouts/slideLayout48.xml"/><Relationship Id="rId6" Type="http://schemas.openxmlformats.org/officeDocument/2006/relationships/image" Target="../media/image31.jpg"/><Relationship Id="rId11" Type="http://schemas.openxmlformats.org/officeDocument/2006/relationships/image" Target="../media/image36.png"/><Relationship Id="rId24" Type="http://schemas.openxmlformats.org/officeDocument/2006/relationships/image" Target="../media/image49.jpg"/><Relationship Id="rId32" Type="http://schemas.openxmlformats.org/officeDocument/2006/relationships/image" Target="../media/image57.jpg"/><Relationship Id="rId37" Type="http://schemas.openxmlformats.org/officeDocument/2006/relationships/image" Target="../media/image61.png"/><Relationship Id="rId5" Type="http://schemas.openxmlformats.org/officeDocument/2006/relationships/image" Target="../media/image30.jpg"/><Relationship Id="rId15" Type="http://schemas.openxmlformats.org/officeDocument/2006/relationships/image" Target="../media/image40.png"/><Relationship Id="rId23" Type="http://schemas.openxmlformats.org/officeDocument/2006/relationships/image" Target="../media/image48.png"/><Relationship Id="rId28" Type="http://schemas.openxmlformats.org/officeDocument/2006/relationships/image" Target="../media/image53.png"/><Relationship Id="rId36" Type="http://schemas.openxmlformats.org/officeDocument/2006/relationships/image" Target="../media/image60.png"/><Relationship Id="rId10" Type="http://schemas.openxmlformats.org/officeDocument/2006/relationships/image" Target="../media/image35.png"/><Relationship Id="rId19" Type="http://schemas.openxmlformats.org/officeDocument/2006/relationships/image" Target="../media/image44.png"/><Relationship Id="rId31" Type="http://schemas.openxmlformats.org/officeDocument/2006/relationships/image" Target="../media/image56.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 Id="rId22" Type="http://schemas.openxmlformats.org/officeDocument/2006/relationships/image" Target="../media/image47.png"/><Relationship Id="rId27" Type="http://schemas.openxmlformats.org/officeDocument/2006/relationships/image" Target="../media/image52.jpg"/><Relationship Id="rId30" Type="http://schemas.openxmlformats.org/officeDocument/2006/relationships/image" Target="../media/image55.png"/><Relationship Id="rId35" Type="http://schemas.openxmlformats.org/officeDocument/2006/relationships/image" Target="../media/image59.jpeg"/><Relationship Id="rId8" Type="http://schemas.openxmlformats.org/officeDocument/2006/relationships/image" Target="../media/image33.png"/><Relationship Id="rId3" Type="http://schemas.openxmlformats.org/officeDocument/2006/relationships/image" Target="../media/image28.png"/></Relationships>
</file>

<file path=ppt/slides/_rels/slide21.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png"/><Relationship Id="rId18" Type="http://schemas.openxmlformats.org/officeDocument/2006/relationships/image" Target="../media/image79.png"/><Relationship Id="rId26" Type="http://schemas.openxmlformats.org/officeDocument/2006/relationships/image" Target="../media/image86.png"/><Relationship Id="rId3" Type="http://schemas.openxmlformats.org/officeDocument/2006/relationships/image" Target="../media/image64.png"/><Relationship Id="rId21" Type="http://schemas.openxmlformats.org/officeDocument/2006/relationships/image" Target="../media/image81.jpeg"/><Relationship Id="rId7" Type="http://schemas.openxmlformats.org/officeDocument/2006/relationships/image" Target="../media/image68.jpeg"/><Relationship Id="rId12" Type="http://schemas.openxmlformats.org/officeDocument/2006/relationships/image" Target="../media/image73.png"/><Relationship Id="rId17" Type="http://schemas.openxmlformats.org/officeDocument/2006/relationships/image" Target="../media/image78.png"/><Relationship Id="rId25" Type="http://schemas.openxmlformats.org/officeDocument/2006/relationships/image" Target="../media/image85.png"/><Relationship Id="rId2" Type="http://schemas.openxmlformats.org/officeDocument/2006/relationships/notesSlide" Target="../notesSlides/notesSlide9.xml"/><Relationship Id="rId16" Type="http://schemas.openxmlformats.org/officeDocument/2006/relationships/image" Target="../media/image77.png"/><Relationship Id="rId20" Type="http://schemas.microsoft.com/office/2007/relationships/hdphoto" Target="../media/hdphoto1.wdp"/><Relationship Id="rId29" Type="http://schemas.openxmlformats.org/officeDocument/2006/relationships/image" Target="../media/image89.png"/><Relationship Id="rId1" Type="http://schemas.openxmlformats.org/officeDocument/2006/relationships/slideLayout" Target="../slideLayouts/slideLayout48.xml"/><Relationship Id="rId6" Type="http://schemas.openxmlformats.org/officeDocument/2006/relationships/image" Target="../media/image67.png"/><Relationship Id="rId11" Type="http://schemas.openxmlformats.org/officeDocument/2006/relationships/image" Target="../media/image72.jpeg"/><Relationship Id="rId24" Type="http://schemas.openxmlformats.org/officeDocument/2006/relationships/image" Target="../media/image84.png"/><Relationship Id="rId5" Type="http://schemas.openxmlformats.org/officeDocument/2006/relationships/image" Target="../media/image66.png"/><Relationship Id="rId15" Type="http://schemas.openxmlformats.org/officeDocument/2006/relationships/image" Target="../media/image76.png"/><Relationship Id="rId23" Type="http://schemas.openxmlformats.org/officeDocument/2006/relationships/image" Target="../media/image83.png"/><Relationship Id="rId28" Type="http://schemas.openxmlformats.org/officeDocument/2006/relationships/image" Target="../media/image88.png"/><Relationship Id="rId10" Type="http://schemas.openxmlformats.org/officeDocument/2006/relationships/image" Target="../media/image71.png"/><Relationship Id="rId19" Type="http://schemas.openxmlformats.org/officeDocument/2006/relationships/image" Target="../media/image80.png"/><Relationship Id="rId4" Type="http://schemas.openxmlformats.org/officeDocument/2006/relationships/image" Target="../media/image65.png"/><Relationship Id="rId9" Type="http://schemas.openxmlformats.org/officeDocument/2006/relationships/image" Target="../media/image70.png"/><Relationship Id="rId14" Type="http://schemas.openxmlformats.org/officeDocument/2006/relationships/image" Target="../media/image75.png"/><Relationship Id="rId22" Type="http://schemas.openxmlformats.org/officeDocument/2006/relationships/image" Target="../media/image82.png"/><Relationship Id="rId27" Type="http://schemas.openxmlformats.org/officeDocument/2006/relationships/image" Target="../media/image87.png"/></Relationships>
</file>

<file path=ppt/slides/_rels/slide2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0.xml"/><Relationship Id="rId1" Type="http://schemas.openxmlformats.org/officeDocument/2006/relationships/slideLayout" Target="../slideLayouts/slideLayout48.xml"/><Relationship Id="rId5" Type="http://schemas.openxmlformats.org/officeDocument/2006/relationships/image" Target="../media/image92.png"/><Relationship Id="rId4" Type="http://schemas.openxmlformats.org/officeDocument/2006/relationships/image" Target="../media/image91.jpeg"/></Relationships>
</file>

<file path=ppt/slides/_rels/slide2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1.xml"/><Relationship Id="rId1" Type="http://schemas.openxmlformats.org/officeDocument/2006/relationships/slideLayout" Target="../slideLayouts/slideLayout66.xml"/></Relationships>
</file>

<file path=ppt/slides/_rels/slide2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8.xml"/><Relationship Id="rId4" Type="http://schemas.openxmlformats.org/officeDocument/2006/relationships/image" Target="../media/image9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97.xml"/><Relationship Id="rId4" Type="http://schemas.openxmlformats.org/officeDocument/2006/relationships/hyperlink" Target="https://iuk-business-connect.org.uk/events/bridgeai-adopters-and-developers-event/"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0.jpeg"/><Relationship Id="rId7" Type="http://schemas.openxmlformats.org/officeDocument/2006/relationships/image" Target="../media/image104.png"/><Relationship Id="rId2" Type="http://schemas.openxmlformats.org/officeDocument/2006/relationships/notesSlide" Target="../notesSlides/notesSlide12.xml"/><Relationship Id="rId1" Type="http://schemas.openxmlformats.org/officeDocument/2006/relationships/slideLayout" Target="../slideLayouts/slideLayout46.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 Id="rId9" Type="http://schemas.openxmlformats.org/officeDocument/2006/relationships/image" Target="../media/image106.png"/></Relationships>
</file>

<file path=ppt/slides/_rels/slide32.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notesSlide" Target="../notesSlides/notesSlide13.xml"/><Relationship Id="rId1" Type="http://schemas.openxmlformats.org/officeDocument/2006/relationships/slideLayout" Target="../slideLayouts/slideLayout46.xml"/><Relationship Id="rId6" Type="http://schemas.openxmlformats.org/officeDocument/2006/relationships/image" Target="../media/image110.png"/><Relationship Id="rId5" Type="http://schemas.openxmlformats.org/officeDocument/2006/relationships/image" Target="../media/image109.jpeg"/><Relationship Id="rId4" Type="http://schemas.openxmlformats.org/officeDocument/2006/relationships/image" Target="../media/image108.png"/><Relationship Id="rId9" Type="http://schemas.openxmlformats.org/officeDocument/2006/relationships/image" Target="../media/image113.png"/></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14.jpeg"/><Relationship Id="rId1" Type="http://schemas.openxmlformats.org/officeDocument/2006/relationships/slideLayout" Target="../slideLayouts/slideLayout4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28.xml"/><Relationship Id="rId4" Type="http://schemas.openxmlformats.org/officeDocument/2006/relationships/image" Target="../media/image118.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3" Type="http://schemas.openxmlformats.org/officeDocument/2006/relationships/hyperlink" Target="https://doi.org/10.5281/zenodo.3332807" TargetMode="External"/><Relationship Id="rId2" Type="http://schemas.openxmlformats.org/officeDocument/2006/relationships/notesSlide" Target="../notesSlides/notesSlide14.xml"/><Relationship Id="rId1" Type="http://schemas.openxmlformats.org/officeDocument/2006/relationships/slideLayout" Target="../slideLayouts/slideLayout52.xml"/><Relationship Id="rId4" Type="http://schemas.openxmlformats.org/officeDocument/2006/relationships/image" Target="../media/image119.jpg"/></Relationships>
</file>

<file path=ppt/slides/_rels/slide39.xml.rels><?xml version="1.0" encoding="UTF-8" standalone="yes"?>
<Relationships xmlns="http://schemas.openxmlformats.org/package/2006/relationships"><Relationship Id="rId2" Type="http://schemas.openxmlformats.org/officeDocument/2006/relationships/hyperlink" Target="https://bit.ly/ttwph-cohort3-aicafe" TargetMode="Externa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2.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2" Type="http://schemas.openxmlformats.org/officeDocument/2006/relationships/hyperlink" Target="https://the-turing-way.netlify.app/community-handbook/coc.html" TargetMode="Externa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descr="A painting of a person&#10;&#10;AI-generated content may be incorrect.">
            <a:extLst>
              <a:ext uri="{FF2B5EF4-FFF2-40B4-BE49-F238E27FC236}">
                <a16:creationId xmlns:a16="http://schemas.microsoft.com/office/drawing/2014/main" id="{A5AEAA44-B02E-254F-4462-7485B475CD5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795" b="5795"/>
          <a:stretch>
            <a:fillRect/>
          </a:stretch>
        </p:blipFill>
        <p:spPr>
          <a:xfrm>
            <a:off x="5244326" y="0"/>
            <a:ext cx="3901260" cy="5107102"/>
          </a:xfrm>
        </p:spPr>
      </p:pic>
      <p:sp>
        <p:nvSpPr>
          <p:cNvPr id="4" name="Title 3">
            <a:extLst>
              <a:ext uri="{FF2B5EF4-FFF2-40B4-BE49-F238E27FC236}">
                <a16:creationId xmlns:a16="http://schemas.microsoft.com/office/drawing/2014/main" id="{F0824A27-D23F-4F67-5383-8F81E2B13B22}"/>
              </a:ext>
            </a:extLst>
          </p:cNvPr>
          <p:cNvSpPr>
            <a:spLocks noGrp="1"/>
          </p:cNvSpPr>
          <p:nvPr>
            <p:ph type="title"/>
          </p:nvPr>
        </p:nvSpPr>
        <p:spPr/>
        <p:txBody>
          <a:bodyPr anchor="t">
            <a:normAutofit fontScale="90000"/>
          </a:bodyPr>
          <a:lstStyle/>
          <a:p>
            <a:r>
              <a:rPr lang="en-US" dirty="0"/>
              <a:t>The Turing Way Practitioner’s Hub</a:t>
            </a:r>
          </a:p>
        </p:txBody>
      </p:sp>
      <p:sp>
        <p:nvSpPr>
          <p:cNvPr id="7" name="Text Placeholder 6">
            <a:extLst>
              <a:ext uri="{FF2B5EF4-FFF2-40B4-BE49-F238E27FC236}">
                <a16:creationId xmlns:a16="http://schemas.microsoft.com/office/drawing/2014/main" id="{A391D9CD-5A06-5356-7D18-5100DCA9190A}"/>
              </a:ext>
            </a:extLst>
          </p:cNvPr>
          <p:cNvSpPr>
            <a:spLocks noGrp="1"/>
          </p:cNvSpPr>
          <p:nvPr>
            <p:ph type="body" sz="quarter" idx="12"/>
          </p:nvPr>
        </p:nvSpPr>
        <p:spPr>
          <a:xfrm>
            <a:off x="431800" y="3720363"/>
            <a:ext cx="4353560" cy="1281128"/>
          </a:xfrm>
        </p:spPr>
        <p:txBody>
          <a:bodyPr>
            <a:normAutofit/>
          </a:bodyPr>
          <a:lstStyle/>
          <a:p>
            <a:r>
              <a:rPr lang="en-US" dirty="0"/>
              <a:t>Welcome Cohort 3!</a:t>
            </a:r>
          </a:p>
          <a:p>
            <a:r>
              <a:rPr lang="en-US" dirty="0"/>
              <a:t>4 September 2025</a:t>
            </a:r>
          </a:p>
        </p:txBody>
      </p:sp>
      <p:sp>
        <p:nvSpPr>
          <p:cNvPr id="2" name="TextBox 1">
            <a:extLst>
              <a:ext uri="{FF2B5EF4-FFF2-40B4-BE49-F238E27FC236}">
                <a16:creationId xmlns:a16="http://schemas.microsoft.com/office/drawing/2014/main" id="{A69171F3-47CD-D05D-A7D1-AD404D0A2EDD}"/>
              </a:ext>
            </a:extLst>
          </p:cNvPr>
          <p:cNvSpPr txBox="1"/>
          <p:nvPr/>
        </p:nvSpPr>
        <p:spPr>
          <a:xfrm>
            <a:off x="0" y="4835723"/>
            <a:ext cx="5880410" cy="307777"/>
          </a:xfrm>
          <a:prstGeom prst="rect">
            <a:avLst/>
          </a:prstGeom>
          <a:noFill/>
        </p:spPr>
        <p:txBody>
          <a:bodyPr wrap="square" rtlCol="0">
            <a:spAutoFit/>
          </a:bodyPr>
          <a:lstStyle/>
          <a:p>
            <a:r>
              <a:rPr lang="en-GB" sz="1400" dirty="0"/>
              <a:t>Presentation DOI: 10.5281/zenodo.17064484</a:t>
            </a:r>
          </a:p>
        </p:txBody>
      </p:sp>
    </p:spTree>
    <p:extLst>
      <p:ext uri="{BB962C8B-B14F-4D97-AF65-F5344CB8AC3E}">
        <p14:creationId xmlns:p14="http://schemas.microsoft.com/office/powerpoint/2010/main" val="1987616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64B57-04F5-95C6-18B0-4CE3101A340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4D9B64-65A7-B88F-D8AB-763CCDAA728D}"/>
              </a:ext>
            </a:extLst>
          </p:cNvPr>
          <p:cNvSpPr>
            <a:spLocks noGrp="1"/>
          </p:cNvSpPr>
          <p:nvPr>
            <p:ph type="body" sz="quarter" idx="20"/>
          </p:nvPr>
        </p:nvSpPr>
        <p:spPr/>
        <p:txBody>
          <a:bodyPr/>
          <a:lstStyle/>
          <a:p>
            <a:r>
              <a:rPr lang="en-GB" dirty="0"/>
              <a:t>Cohort Introductions: Round 2 – 15 mins</a:t>
            </a:r>
          </a:p>
        </p:txBody>
      </p:sp>
      <p:sp>
        <p:nvSpPr>
          <p:cNvPr id="3" name="Text Placeholder 2">
            <a:extLst>
              <a:ext uri="{FF2B5EF4-FFF2-40B4-BE49-F238E27FC236}">
                <a16:creationId xmlns:a16="http://schemas.microsoft.com/office/drawing/2014/main" id="{2DF69011-75C2-D6E2-9DD2-427E6E5B4CE1}"/>
              </a:ext>
            </a:extLst>
          </p:cNvPr>
          <p:cNvSpPr>
            <a:spLocks noGrp="1"/>
          </p:cNvSpPr>
          <p:nvPr>
            <p:ph type="body" sz="quarter" idx="14"/>
          </p:nvPr>
        </p:nvSpPr>
        <p:spPr>
          <a:xfrm>
            <a:off x="431801" y="1447800"/>
            <a:ext cx="8105097" cy="478436"/>
          </a:xfrm>
        </p:spPr>
        <p:txBody>
          <a:bodyPr/>
          <a:lstStyle/>
          <a:p>
            <a:pPr marL="0" indent="0">
              <a:buNone/>
            </a:pPr>
            <a:r>
              <a:rPr lang="en-GB" dirty="0"/>
              <a:t>Choice of two questions: </a:t>
            </a:r>
          </a:p>
        </p:txBody>
      </p:sp>
      <p:sp>
        <p:nvSpPr>
          <p:cNvPr id="4" name="Text Placeholder 2">
            <a:extLst>
              <a:ext uri="{FF2B5EF4-FFF2-40B4-BE49-F238E27FC236}">
                <a16:creationId xmlns:a16="http://schemas.microsoft.com/office/drawing/2014/main" id="{337EFFEC-9D61-4710-3D9B-CB88CA948D75}"/>
              </a:ext>
            </a:extLst>
          </p:cNvPr>
          <p:cNvSpPr txBox="1">
            <a:spLocks/>
          </p:cNvSpPr>
          <p:nvPr/>
        </p:nvSpPr>
        <p:spPr>
          <a:xfrm>
            <a:off x="431801" y="1926235"/>
            <a:ext cx="8105097" cy="2960557"/>
          </a:xfrm>
          <a:prstGeom prst="rect">
            <a:avLst/>
          </a:prstGeom>
        </p:spPr>
        <p:txBody>
          <a:bodyPr vert="horz" lIns="91440" tIns="45720" rIns="91440" bIns="45720" rtlCol="0">
            <a:normAutofit fontScale="92500" lnSpcReduction="10000"/>
          </a:bodyPr>
          <a:lstStyle>
            <a:lvl1pPr marL="288000" indent="-288000" algn="l" defTabSz="685800" rtl="0" eaLnBrk="1" latinLnBrk="0" hangingPunct="1">
              <a:lnSpc>
                <a:spcPct val="90000"/>
              </a:lnSpc>
              <a:spcBef>
                <a:spcPts val="750"/>
              </a:spcBef>
              <a:buFont typeface="Arial" panose="020B0604020202020204" pitchFamily="34" charset="0"/>
              <a:buChar char="–"/>
              <a:defRPr sz="2800" kern="1200">
                <a:solidFill>
                  <a:schemeClr val="bg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endParaRPr lang="en-GB" dirty="0"/>
          </a:p>
          <a:p>
            <a:pPr marL="0" indent="0" algn="ctr">
              <a:buNone/>
            </a:pPr>
            <a:r>
              <a:rPr lang="en-GB" dirty="0"/>
              <a:t>The newspaper: “What's a headline you'd love to see written about your company's AI or data science practices 3-5 years from now? What's stopping that headline from happening today?”</a:t>
            </a:r>
          </a:p>
          <a:p>
            <a:pPr marL="0" indent="0" algn="ctr">
              <a:buNone/>
            </a:pPr>
            <a:r>
              <a:rPr lang="en-GB" dirty="0"/>
              <a:t>OR</a:t>
            </a:r>
          </a:p>
          <a:p>
            <a:pPr marL="0" indent="0" algn="ctr">
              <a:buNone/>
            </a:pPr>
            <a:r>
              <a:rPr lang="en-GB" dirty="0"/>
              <a:t>The future: “What would you say is your company’s vision for 2050? How does AI &amp; data science feature?</a:t>
            </a:r>
            <a:r>
              <a:rPr lang="en-US" dirty="0"/>
              <a:t>”</a:t>
            </a:r>
            <a:endParaRPr lang="en-GB" dirty="0"/>
          </a:p>
          <a:p>
            <a:pPr marL="0" indent="0" algn="ctr">
              <a:buNone/>
            </a:pPr>
            <a:endParaRPr lang="en-GB" dirty="0"/>
          </a:p>
        </p:txBody>
      </p:sp>
    </p:spTree>
    <p:extLst>
      <p:ext uri="{BB962C8B-B14F-4D97-AF65-F5344CB8AC3E}">
        <p14:creationId xmlns:p14="http://schemas.microsoft.com/office/powerpoint/2010/main" val="208950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11CC2-5683-9E71-ECB5-CDFE676BA56D}"/>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F58B13A4-8742-D602-C059-576AEDF7D135}"/>
              </a:ext>
            </a:extLst>
          </p:cNvPr>
          <p:cNvSpPr>
            <a:spLocks noGrp="1"/>
          </p:cNvSpPr>
          <p:nvPr>
            <p:ph type="body" sz="quarter" idx="20"/>
          </p:nvPr>
        </p:nvSpPr>
        <p:spPr/>
        <p:txBody>
          <a:bodyPr/>
          <a:lstStyle/>
          <a:p>
            <a:r>
              <a:rPr lang="en-GB" b="1" dirty="0"/>
              <a:t>Agenda</a:t>
            </a:r>
          </a:p>
        </p:txBody>
      </p:sp>
      <p:graphicFrame>
        <p:nvGraphicFramePr>
          <p:cNvPr id="7" name="Table 6">
            <a:extLst>
              <a:ext uri="{FF2B5EF4-FFF2-40B4-BE49-F238E27FC236}">
                <a16:creationId xmlns:a16="http://schemas.microsoft.com/office/drawing/2014/main" id="{04FFF64A-DFDA-EE0F-0DD8-475F334AD634}"/>
              </a:ext>
            </a:extLst>
          </p:cNvPr>
          <p:cNvGraphicFramePr>
            <a:graphicFrameLocks noGrp="1"/>
          </p:cNvGraphicFramePr>
          <p:nvPr>
            <p:extLst>
              <p:ext uri="{D42A27DB-BD31-4B8C-83A1-F6EECF244321}">
                <p14:modId xmlns:p14="http://schemas.microsoft.com/office/powerpoint/2010/main" val="3506499344"/>
              </p:ext>
            </p:extLst>
          </p:nvPr>
        </p:nvGraphicFramePr>
        <p:xfrm>
          <a:off x="431799" y="1112464"/>
          <a:ext cx="7475511" cy="3901440"/>
        </p:xfrm>
        <a:graphic>
          <a:graphicData uri="http://schemas.openxmlformats.org/drawingml/2006/table">
            <a:tbl>
              <a:tblPr>
                <a:tableStyleId>{10A1B5D5-9B99-4C35-A422-299274C87663}</a:tableStyleId>
              </a:tblPr>
              <a:tblGrid>
                <a:gridCol w="1449467">
                  <a:extLst>
                    <a:ext uri="{9D8B030D-6E8A-4147-A177-3AD203B41FA5}">
                      <a16:colId xmlns:a16="http://schemas.microsoft.com/office/drawing/2014/main" val="1265625183"/>
                    </a:ext>
                  </a:extLst>
                </a:gridCol>
                <a:gridCol w="6026044">
                  <a:extLst>
                    <a:ext uri="{9D8B030D-6E8A-4147-A177-3AD203B41FA5}">
                      <a16:colId xmlns:a16="http://schemas.microsoft.com/office/drawing/2014/main" val="3129471853"/>
                    </a:ext>
                  </a:extLst>
                </a:gridCol>
              </a:tblGrid>
              <a:tr h="0">
                <a:tc>
                  <a:txBody>
                    <a:bodyPr/>
                    <a:lstStyle/>
                    <a:p>
                      <a:pPr algn="l" rtl="0" fontAlgn="base">
                        <a:buNone/>
                      </a:pPr>
                      <a:r>
                        <a:rPr lang="en-GB" sz="1400" b="0" dirty="0">
                          <a:solidFill>
                            <a:sysClr val="windowText" lastClr="000000"/>
                          </a:solidFill>
                          <a:effectLst/>
                        </a:rPr>
                        <a:t>10:00 – 10:15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Welcome, housekeeping, overview of the day </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84854964"/>
                  </a:ext>
                </a:extLst>
              </a:tr>
              <a:tr h="0">
                <a:tc>
                  <a:txBody>
                    <a:bodyPr/>
                    <a:lstStyle/>
                    <a:p>
                      <a:pPr algn="l" rtl="0" fontAlgn="base">
                        <a:buNone/>
                      </a:pPr>
                      <a:r>
                        <a:rPr lang="en-GB" sz="1400" b="0" dirty="0">
                          <a:solidFill>
                            <a:sysClr val="windowText" lastClr="000000"/>
                          </a:solidFill>
                          <a:effectLst/>
                        </a:rPr>
                        <a:t>10:15 – 11:00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Cohort Introductions</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233096891"/>
                  </a:ext>
                </a:extLst>
              </a:tr>
              <a:tr h="0">
                <a:tc>
                  <a:txBody>
                    <a:bodyPr/>
                    <a:lstStyle/>
                    <a:p>
                      <a:pPr algn="l" rtl="0" fontAlgn="base">
                        <a:buNone/>
                      </a:pPr>
                      <a:r>
                        <a:rPr lang="en-GB" sz="1400" b="1" dirty="0">
                          <a:solidFill>
                            <a:sysClr val="windowText" lastClr="000000"/>
                          </a:solidFill>
                          <a:effectLst/>
                        </a:rPr>
                        <a:t>11:00 – 12:00  </a:t>
                      </a:r>
                      <a:endParaRPr lang="en-GB" sz="1400" b="1"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1" dirty="0">
                          <a:solidFill>
                            <a:sysClr val="windowText" lastClr="000000"/>
                          </a:solidFill>
                          <a:effectLst/>
                        </a:rPr>
                        <a:t>Overview of Cohort 3 programme and activities  </a:t>
                      </a:r>
                      <a:endParaRPr lang="en-GB" sz="1400" b="1"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35761638"/>
                  </a:ext>
                </a:extLst>
              </a:tr>
              <a:tr h="0">
                <a:tc>
                  <a:txBody>
                    <a:bodyPr/>
                    <a:lstStyle/>
                    <a:p>
                      <a:pPr algn="l" rtl="0" fontAlgn="base">
                        <a:buNone/>
                      </a:pPr>
                      <a:r>
                        <a:rPr lang="en-GB" sz="1400" dirty="0">
                          <a:solidFill>
                            <a:sysClr val="windowText" lastClr="000000"/>
                          </a:solidFill>
                          <a:effectLst/>
                        </a:rPr>
                        <a:t>12:00 – 13:30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Lunch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403269734"/>
                  </a:ext>
                </a:extLst>
              </a:tr>
              <a:tr h="0">
                <a:tc>
                  <a:txBody>
                    <a:bodyPr/>
                    <a:lstStyle/>
                    <a:p>
                      <a:pPr algn="l" rtl="0" fontAlgn="base">
                        <a:buNone/>
                      </a:pPr>
                      <a:r>
                        <a:rPr lang="en-GB" sz="1400" dirty="0">
                          <a:solidFill>
                            <a:sysClr val="windowText" lastClr="000000"/>
                          </a:solidFill>
                          <a:effectLst/>
                        </a:rPr>
                        <a:t>13:30 – 14:30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AI Challenges Mapping World Cafe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865128595"/>
                  </a:ext>
                </a:extLst>
              </a:tr>
              <a:tr h="0">
                <a:tc>
                  <a:txBody>
                    <a:bodyPr/>
                    <a:lstStyle/>
                    <a:p>
                      <a:pPr algn="l" rtl="0" fontAlgn="base">
                        <a:buNone/>
                      </a:pPr>
                      <a:r>
                        <a:rPr lang="en-GB" sz="1400" dirty="0">
                          <a:solidFill>
                            <a:sysClr val="windowText" lastClr="000000"/>
                          </a:solidFill>
                          <a:effectLst/>
                        </a:rPr>
                        <a:t>14:30 – 14:45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Afternoon break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462838819"/>
                  </a:ext>
                </a:extLst>
              </a:tr>
              <a:tr h="0">
                <a:tc>
                  <a:txBody>
                    <a:bodyPr/>
                    <a:lstStyle/>
                    <a:p>
                      <a:pPr algn="l" rtl="0" fontAlgn="base">
                        <a:buNone/>
                      </a:pPr>
                      <a:r>
                        <a:rPr lang="en-GB" sz="1400" dirty="0">
                          <a:solidFill>
                            <a:sysClr val="windowText" lastClr="000000"/>
                          </a:solidFill>
                          <a:effectLst/>
                        </a:rPr>
                        <a:t>14:45 – 15:45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goals and aims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269179910"/>
                  </a:ext>
                </a:extLst>
              </a:tr>
              <a:tr h="0">
                <a:tc>
                  <a:txBody>
                    <a:bodyPr/>
                    <a:lstStyle/>
                    <a:p>
                      <a:pPr algn="l" rtl="0" fontAlgn="base">
                        <a:buNone/>
                      </a:pPr>
                      <a:r>
                        <a:rPr lang="en-GB" sz="1400" dirty="0">
                          <a:solidFill>
                            <a:sysClr val="windowText" lastClr="000000"/>
                          </a:solidFill>
                          <a:effectLst/>
                        </a:rPr>
                        <a:t>15:45 – 16:00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Wrap up and next steps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926493919"/>
                  </a:ext>
                </a:extLst>
              </a:tr>
            </a:tbl>
          </a:graphicData>
        </a:graphic>
      </p:graphicFrame>
    </p:spTree>
    <p:extLst>
      <p:ext uri="{BB962C8B-B14F-4D97-AF65-F5344CB8AC3E}">
        <p14:creationId xmlns:p14="http://schemas.microsoft.com/office/powerpoint/2010/main" val="1982092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FCAEB5-05B8-9F27-162D-5B7B4B59EE83}"/>
              </a:ext>
            </a:extLst>
          </p:cNvPr>
          <p:cNvSpPr>
            <a:spLocks noGrp="1"/>
          </p:cNvSpPr>
          <p:nvPr>
            <p:ph type="title"/>
          </p:nvPr>
        </p:nvSpPr>
        <p:spPr/>
        <p:txBody>
          <a:bodyPr anchor="t">
            <a:noAutofit/>
          </a:bodyPr>
          <a:lstStyle/>
          <a:p>
            <a:pPr algn="ctr"/>
            <a:r>
              <a:rPr lang="en-GB" sz="1100" dirty="0"/>
              <a:t>Arielle Bennett</a:t>
            </a:r>
            <a:br>
              <a:rPr lang="en-GB" sz="1100" dirty="0"/>
            </a:br>
            <a:r>
              <a:rPr lang="en-GB" sz="1100" dirty="0"/>
              <a:t>Senior Researcher, Open Source Practices, Cohort 3 Lead</a:t>
            </a:r>
          </a:p>
        </p:txBody>
      </p:sp>
      <p:pic>
        <p:nvPicPr>
          <p:cNvPr id="18" name="Picture Placeholder 17">
            <a:extLst>
              <a:ext uri="{FF2B5EF4-FFF2-40B4-BE49-F238E27FC236}">
                <a16:creationId xmlns:a16="http://schemas.microsoft.com/office/drawing/2014/main" id="{B3CAB088-4498-FD34-A788-9473C18CCC75}"/>
              </a:ext>
            </a:extLst>
          </p:cNvPr>
          <p:cNvPicPr>
            <a:picLocks noGrp="1" noChangeAspect="1"/>
          </p:cNvPicPr>
          <p:nvPr>
            <p:ph type="pic" sz="quarter" idx="11"/>
          </p:nvPr>
        </p:nvPicPr>
        <p:blipFill>
          <a:blip r:embed="rId2"/>
          <a:srcRect l="-20465" t="4561" r="-20491" b="19591"/>
          <a:stretch>
            <a:fillRect/>
          </a:stretch>
        </p:blipFill>
        <p:spPr>
          <a:xfrm>
            <a:off x="431798" y="2571750"/>
            <a:ext cx="2299138" cy="1485084"/>
          </a:xfrm>
          <a:prstGeom prst="rect">
            <a:avLst/>
          </a:prstGeom>
        </p:spPr>
      </p:pic>
      <p:sp>
        <p:nvSpPr>
          <p:cNvPr id="8" name="Text Placeholder 7">
            <a:extLst>
              <a:ext uri="{FF2B5EF4-FFF2-40B4-BE49-F238E27FC236}">
                <a16:creationId xmlns:a16="http://schemas.microsoft.com/office/drawing/2014/main" id="{4194D1F3-5CC2-9D53-ECE4-A7865798429A}"/>
              </a:ext>
            </a:extLst>
          </p:cNvPr>
          <p:cNvSpPr>
            <a:spLocks noGrp="1"/>
          </p:cNvSpPr>
          <p:nvPr>
            <p:ph type="body" sz="quarter" idx="14"/>
          </p:nvPr>
        </p:nvSpPr>
        <p:spPr/>
        <p:txBody>
          <a:bodyPr vert="horz" lIns="91440" tIns="45720" rIns="91440" bIns="45720" rtlCol="0" anchor="t">
            <a:noAutofit/>
          </a:bodyPr>
          <a:lstStyle/>
          <a:p>
            <a:pPr algn="ctr">
              <a:lnSpc>
                <a:spcPct val="100000"/>
              </a:lnSpc>
              <a:spcBef>
                <a:spcPct val="0"/>
              </a:spcBef>
            </a:pPr>
            <a:r>
              <a:rPr lang="en-GB" sz="1100" dirty="0">
                <a:latin typeface="+mj-lt"/>
                <a:ea typeface="+mj-ea"/>
                <a:cs typeface="+mj-cs"/>
              </a:rPr>
              <a:t>Dominica D’Arcangelo</a:t>
            </a:r>
          </a:p>
          <a:p>
            <a:pPr algn="ctr">
              <a:lnSpc>
                <a:spcPct val="100000"/>
              </a:lnSpc>
              <a:spcBef>
                <a:spcPct val="0"/>
              </a:spcBef>
            </a:pPr>
            <a:r>
              <a:rPr lang="en-GB" sz="1100" dirty="0">
                <a:latin typeface="+mj-lt"/>
                <a:ea typeface="+mj-ea"/>
                <a:cs typeface="+mj-cs"/>
              </a:rPr>
              <a:t>Programme Manager, BridgeAI</a:t>
            </a:r>
          </a:p>
        </p:txBody>
      </p:sp>
      <p:sp>
        <p:nvSpPr>
          <p:cNvPr id="9" name="Text Placeholder 8">
            <a:extLst>
              <a:ext uri="{FF2B5EF4-FFF2-40B4-BE49-F238E27FC236}">
                <a16:creationId xmlns:a16="http://schemas.microsoft.com/office/drawing/2014/main" id="{90B94DEF-4F7D-A020-61A2-8ED149A4F4D2}"/>
              </a:ext>
            </a:extLst>
          </p:cNvPr>
          <p:cNvSpPr>
            <a:spLocks noGrp="1"/>
          </p:cNvSpPr>
          <p:nvPr>
            <p:ph type="body" sz="quarter" idx="15"/>
          </p:nvPr>
        </p:nvSpPr>
        <p:spPr/>
        <p:txBody>
          <a:bodyPr vert="horz" lIns="91440" tIns="45720" rIns="91440" bIns="45720" rtlCol="0" anchor="t">
            <a:noAutofit/>
          </a:bodyPr>
          <a:lstStyle/>
          <a:p>
            <a:pPr algn="ctr">
              <a:lnSpc>
                <a:spcPct val="100000"/>
              </a:lnSpc>
              <a:spcBef>
                <a:spcPct val="0"/>
              </a:spcBef>
            </a:pPr>
            <a:r>
              <a:rPr lang="en-GB" sz="1100" dirty="0">
                <a:latin typeface="+mj-lt"/>
                <a:ea typeface="+mj-ea"/>
                <a:cs typeface="+mj-cs"/>
              </a:rPr>
              <a:t>Vera Matser </a:t>
            </a:r>
          </a:p>
          <a:p>
            <a:pPr algn="ctr">
              <a:lnSpc>
                <a:spcPct val="100000"/>
              </a:lnSpc>
              <a:spcBef>
                <a:spcPct val="0"/>
              </a:spcBef>
            </a:pPr>
            <a:r>
              <a:rPr lang="en-GB" sz="1100" dirty="0">
                <a:latin typeface="+mj-lt"/>
                <a:ea typeface="+mj-ea"/>
                <a:cs typeface="+mj-cs"/>
              </a:rPr>
              <a:t>Head of Skills, BridgeAI Lead</a:t>
            </a:r>
          </a:p>
        </p:txBody>
      </p:sp>
      <p:sp>
        <p:nvSpPr>
          <p:cNvPr id="10" name="Text Placeholder 9">
            <a:extLst>
              <a:ext uri="{FF2B5EF4-FFF2-40B4-BE49-F238E27FC236}">
                <a16:creationId xmlns:a16="http://schemas.microsoft.com/office/drawing/2014/main" id="{1A4E1F61-ADEB-B375-1FB1-8485AA1B857C}"/>
              </a:ext>
            </a:extLst>
          </p:cNvPr>
          <p:cNvSpPr>
            <a:spLocks noGrp="1"/>
          </p:cNvSpPr>
          <p:nvPr>
            <p:ph type="body" sz="quarter" idx="16"/>
          </p:nvPr>
        </p:nvSpPr>
        <p:spPr/>
        <p:txBody>
          <a:bodyPr vert="horz" lIns="91440" tIns="45720" rIns="91440" bIns="45720" rtlCol="0" anchor="t">
            <a:noAutofit/>
          </a:bodyPr>
          <a:lstStyle/>
          <a:p>
            <a:pPr algn="ctr">
              <a:lnSpc>
                <a:spcPct val="100000"/>
              </a:lnSpc>
              <a:spcBef>
                <a:spcPct val="0"/>
              </a:spcBef>
            </a:pPr>
            <a:r>
              <a:rPr lang="en-GB" sz="1100" dirty="0">
                <a:latin typeface="+mj-lt"/>
                <a:ea typeface="+mj-ea"/>
                <a:cs typeface="+mj-cs"/>
              </a:rPr>
              <a:t>Malvika Sharan</a:t>
            </a:r>
          </a:p>
          <a:p>
            <a:pPr algn="ctr">
              <a:lnSpc>
                <a:spcPct val="100000"/>
              </a:lnSpc>
              <a:spcBef>
                <a:spcPct val="0"/>
              </a:spcBef>
            </a:pPr>
            <a:r>
              <a:rPr lang="en-GB" sz="1100" dirty="0">
                <a:latin typeface="+mj-lt"/>
                <a:ea typeface="+mj-ea"/>
                <a:cs typeface="+mj-cs"/>
              </a:rPr>
              <a:t>Former Turing Way Practitioners Hub Lead (Alumnus)</a:t>
            </a:r>
          </a:p>
        </p:txBody>
      </p:sp>
      <p:sp>
        <p:nvSpPr>
          <p:cNvPr id="13" name="Text Placeholder 12">
            <a:extLst>
              <a:ext uri="{FF2B5EF4-FFF2-40B4-BE49-F238E27FC236}">
                <a16:creationId xmlns:a16="http://schemas.microsoft.com/office/drawing/2014/main" id="{E379FC6F-1007-FEA0-1A06-2A92EF55B88B}"/>
              </a:ext>
            </a:extLst>
          </p:cNvPr>
          <p:cNvSpPr>
            <a:spLocks noGrp="1"/>
          </p:cNvSpPr>
          <p:nvPr>
            <p:ph type="body" sz="quarter" idx="19"/>
          </p:nvPr>
        </p:nvSpPr>
        <p:spPr/>
        <p:txBody>
          <a:bodyPr vert="horz" lIns="91440" tIns="45720" rIns="91440" bIns="45720" rtlCol="0" anchor="t">
            <a:noAutofit/>
          </a:bodyPr>
          <a:lstStyle/>
          <a:p>
            <a:pPr algn="ctr">
              <a:lnSpc>
                <a:spcPct val="100000"/>
              </a:lnSpc>
              <a:spcBef>
                <a:spcPct val="0"/>
              </a:spcBef>
            </a:pPr>
            <a:r>
              <a:rPr lang="en-GB" sz="1100" err="1">
                <a:latin typeface="+mj-lt"/>
                <a:ea typeface="+mj-ea"/>
                <a:cs typeface="+mj-cs"/>
              </a:rPr>
              <a:t>Léllé</a:t>
            </a:r>
            <a:r>
              <a:rPr lang="en-GB" sz="1100" dirty="0">
                <a:latin typeface="+mj-lt"/>
                <a:ea typeface="+mj-ea"/>
                <a:cs typeface="+mj-cs"/>
              </a:rPr>
              <a:t> </a:t>
            </a:r>
            <a:r>
              <a:rPr lang="en-GB" sz="1100" err="1">
                <a:latin typeface="+mj-lt"/>
                <a:ea typeface="+mj-ea"/>
                <a:cs typeface="+mj-cs"/>
              </a:rPr>
              <a:t>Demertzi</a:t>
            </a:r>
            <a:br>
              <a:rPr lang="en-GB" sz="1100" dirty="0">
                <a:latin typeface="+mj-lt"/>
                <a:ea typeface="+mj-ea"/>
                <a:cs typeface="+mj-cs"/>
              </a:rPr>
            </a:br>
            <a:r>
              <a:rPr lang="en-GB" sz="1100">
                <a:latin typeface="+mj-lt"/>
                <a:ea typeface="+mj-ea"/>
                <a:cs typeface="+mj-cs"/>
              </a:rPr>
              <a:t>Research </a:t>
            </a:r>
            <a:r>
              <a:rPr lang="en-GB" sz="1100" dirty="0">
                <a:latin typeface="+mj-lt"/>
                <a:ea typeface="+mj-ea"/>
                <a:cs typeface="+mj-cs"/>
              </a:rPr>
              <a:t>Project Manager, </a:t>
            </a:r>
            <a:r>
              <a:rPr lang="en-GB" sz="1100">
                <a:latin typeface="+mj-lt"/>
                <a:ea typeface="+mj-ea"/>
                <a:cs typeface="+mj-cs"/>
              </a:rPr>
              <a:t>Practitioners</a:t>
            </a:r>
            <a:r>
              <a:rPr lang="en-GB" sz="1100" dirty="0">
                <a:latin typeface="+mj-lt"/>
                <a:ea typeface="+mj-ea"/>
                <a:cs typeface="+mj-cs"/>
              </a:rPr>
              <a:t> Hub</a:t>
            </a:r>
          </a:p>
        </p:txBody>
      </p:sp>
      <p:sp>
        <p:nvSpPr>
          <p:cNvPr id="14" name="Text Placeholder 13">
            <a:extLst>
              <a:ext uri="{FF2B5EF4-FFF2-40B4-BE49-F238E27FC236}">
                <a16:creationId xmlns:a16="http://schemas.microsoft.com/office/drawing/2014/main" id="{D61BC7D5-C3B1-4D35-9EAC-EF37D015229A}"/>
              </a:ext>
            </a:extLst>
          </p:cNvPr>
          <p:cNvSpPr>
            <a:spLocks noGrp="1"/>
          </p:cNvSpPr>
          <p:nvPr>
            <p:ph type="body" sz="quarter" idx="20"/>
          </p:nvPr>
        </p:nvSpPr>
        <p:spPr/>
        <p:txBody>
          <a:bodyPr vert="horz" lIns="91440" tIns="45720" rIns="91440" bIns="45720" rtlCol="0" anchor="t">
            <a:noAutofit/>
          </a:bodyPr>
          <a:lstStyle/>
          <a:p>
            <a:pPr algn="ctr">
              <a:lnSpc>
                <a:spcPct val="100000"/>
              </a:lnSpc>
              <a:spcBef>
                <a:spcPct val="0"/>
              </a:spcBef>
            </a:pPr>
            <a:r>
              <a:rPr lang="en-GB" sz="1100" dirty="0">
                <a:latin typeface="+mj-lt"/>
                <a:ea typeface="+mj-ea"/>
                <a:cs typeface="+mj-cs"/>
              </a:rPr>
              <a:t>Alexandra Araujo Alvarez</a:t>
            </a:r>
          </a:p>
          <a:p>
            <a:pPr algn="ctr">
              <a:lnSpc>
                <a:spcPct val="100000"/>
              </a:lnSpc>
              <a:spcBef>
                <a:spcPct val="0"/>
              </a:spcBef>
            </a:pPr>
            <a:r>
              <a:rPr lang="en-GB" sz="1100" dirty="0">
                <a:latin typeface="+mj-lt"/>
                <a:ea typeface="+mj-ea"/>
                <a:cs typeface="+mj-cs"/>
              </a:rPr>
              <a:t>Senior Research Community Manager, BridgeAI </a:t>
            </a:r>
          </a:p>
        </p:txBody>
      </p:sp>
      <p:pic>
        <p:nvPicPr>
          <p:cNvPr id="2" name="Google Shape;1074;g2fbb07f6110_0_782" descr="A picture containing person, wall, indoor&#10;&#10;Description automatically generated">
            <a:extLst>
              <a:ext uri="{FF2B5EF4-FFF2-40B4-BE49-F238E27FC236}">
                <a16:creationId xmlns:a16="http://schemas.microsoft.com/office/drawing/2014/main" id="{23B9F6DC-0488-38DF-3BDE-9B38A2124277}"/>
              </a:ext>
            </a:extLst>
          </p:cNvPr>
          <p:cNvPicPr preferRelativeResize="0">
            <a:picLocks noGrp="1"/>
          </p:cNvPicPr>
          <p:nvPr>
            <p:ph type="pic" sz="quarter" idx="13"/>
          </p:nvPr>
        </p:nvPicPr>
        <p:blipFill rotWithShape="1">
          <a:blip r:embed="rId3">
            <a:alphaModFix/>
          </a:blip>
          <a:srcRect l="-315" t="17848" r="629" b="28346"/>
          <a:stretch>
            <a:fillRect/>
          </a:stretch>
        </p:blipFill>
        <p:spPr>
          <a:xfrm>
            <a:off x="6413500" y="2571750"/>
            <a:ext cx="2291473" cy="1484200"/>
          </a:xfrm>
          <a:prstGeom prst="rect">
            <a:avLst/>
          </a:prstGeom>
          <a:noFill/>
          <a:ln>
            <a:noFill/>
          </a:ln>
        </p:spPr>
      </p:pic>
      <p:pic>
        <p:nvPicPr>
          <p:cNvPr id="15" name="Google Shape;1086;g2fbb07f6110_0_782">
            <a:extLst>
              <a:ext uri="{FF2B5EF4-FFF2-40B4-BE49-F238E27FC236}">
                <a16:creationId xmlns:a16="http://schemas.microsoft.com/office/drawing/2014/main" id="{7F79D145-A8EE-F6A0-B23D-6BABD022CA79}"/>
              </a:ext>
            </a:extLst>
          </p:cNvPr>
          <p:cNvPicPr preferRelativeResize="0">
            <a:picLocks noGrp="1"/>
          </p:cNvPicPr>
          <p:nvPr>
            <p:ph type="pic" sz="quarter" idx="10"/>
          </p:nvPr>
        </p:nvPicPr>
        <p:blipFill rotWithShape="1">
          <a:blip r:embed="rId4">
            <a:alphaModFix/>
          </a:blip>
          <a:srcRect t="7143" r="46" b="17995"/>
          <a:stretch>
            <a:fillRect/>
          </a:stretch>
        </p:blipFill>
        <p:spPr>
          <a:xfrm>
            <a:off x="431800" y="170369"/>
            <a:ext cx="2297652" cy="1720862"/>
          </a:xfrm>
          <a:prstGeom prst="rect">
            <a:avLst/>
          </a:prstGeom>
          <a:noFill/>
          <a:ln>
            <a:noFill/>
          </a:ln>
        </p:spPr>
      </p:pic>
      <p:pic>
        <p:nvPicPr>
          <p:cNvPr id="17" name="Google Shape;1085;g2fbb07f6110_0_782">
            <a:extLst>
              <a:ext uri="{FF2B5EF4-FFF2-40B4-BE49-F238E27FC236}">
                <a16:creationId xmlns:a16="http://schemas.microsoft.com/office/drawing/2014/main" id="{2A59E261-4446-0130-D663-C7BFD179AA85}"/>
              </a:ext>
            </a:extLst>
          </p:cNvPr>
          <p:cNvPicPr preferRelativeResize="0">
            <a:picLocks noGrp="1"/>
          </p:cNvPicPr>
          <p:nvPr>
            <p:ph type="pic" sz="quarter" idx="18"/>
          </p:nvPr>
        </p:nvPicPr>
        <p:blipFill rotWithShape="1">
          <a:blip r:embed="rId5">
            <a:alphaModFix/>
          </a:blip>
          <a:srcRect t="3238" b="42952"/>
          <a:stretch>
            <a:fillRect/>
          </a:stretch>
        </p:blipFill>
        <p:spPr>
          <a:xfrm>
            <a:off x="3422650" y="2571750"/>
            <a:ext cx="2298700" cy="1484313"/>
          </a:xfrm>
          <a:prstGeom prst="rect">
            <a:avLst/>
          </a:prstGeom>
          <a:noFill/>
          <a:ln>
            <a:noFill/>
          </a:ln>
        </p:spPr>
      </p:pic>
      <p:pic>
        <p:nvPicPr>
          <p:cNvPr id="1026" name="Picture 2" descr="Dominica D'Arcangelo">
            <a:extLst>
              <a:ext uri="{FF2B5EF4-FFF2-40B4-BE49-F238E27FC236}">
                <a16:creationId xmlns:a16="http://schemas.microsoft.com/office/drawing/2014/main" id="{FE575D55-7E50-6932-2B4A-94E9AEE459FF}"/>
              </a:ext>
            </a:extLst>
          </p:cNvPr>
          <p:cNvPicPr>
            <a:picLocks noGrp="1" noChangeAspect="1" noChangeArrowheads="1"/>
          </p:cNvPicPr>
          <p:nvPr>
            <p:ph type="pic" sz="quarter" idx="12"/>
          </p:nvPr>
        </p:nvPicPr>
        <p:blipFill rotWithShape="1">
          <a:blip r:embed="rId6">
            <a:extLst>
              <a:ext uri="{28A0092B-C50C-407E-A947-70E740481C1C}">
                <a14:useLocalDpi xmlns:a14="http://schemas.microsoft.com/office/drawing/2010/main" val="0"/>
              </a:ext>
            </a:extLst>
          </a:blip>
          <a:srcRect l="-17949" t="7254" r="-17605" b="7807"/>
          <a:stretch>
            <a:fillRect/>
          </a:stretch>
        </p:blipFill>
        <p:spPr bwMode="auto">
          <a:xfrm>
            <a:off x="6413065" y="165565"/>
            <a:ext cx="2295076" cy="172633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person with long curly hair wearing a black shirt&#10;&#10;AI-generated content may be incorrect.">
            <a:extLst>
              <a:ext uri="{FF2B5EF4-FFF2-40B4-BE49-F238E27FC236}">
                <a16:creationId xmlns:a16="http://schemas.microsoft.com/office/drawing/2014/main" id="{B1234B77-5067-28F8-16A0-6B70EB27671C}"/>
              </a:ext>
            </a:extLst>
          </p:cNvPr>
          <p:cNvPicPr>
            <a:picLocks noChangeAspect="1"/>
          </p:cNvPicPr>
          <p:nvPr/>
        </p:nvPicPr>
        <p:blipFill>
          <a:blip r:embed="rId7"/>
          <a:srcRect t="21982" r="-251" b="35036"/>
          <a:stretch>
            <a:fillRect/>
          </a:stretch>
        </p:blipFill>
        <p:spPr>
          <a:xfrm>
            <a:off x="3421991" y="163318"/>
            <a:ext cx="2300036" cy="1726081"/>
          </a:xfrm>
          <a:prstGeom prst="rect">
            <a:avLst/>
          </a:prstGeom>
        </p:spPr>
      </p:pic>
    </p:spTree>
    <p:extLst>
      <p:ext uri="{BB962C8B-B14F-4D97-AF65-F5344CB8AC3E}">
        <p14:creationId xmlns:p14="http://schemas.microsoft.com/office/powerpoint/2010/main" val="14732794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4" name="Google Shape;582;g2e9e132a90b_0_1898"/>
          <p:cNvGrpSpPr/>
          <p:nvPr/>
        </p:nvGrpSpPr>
        <p:grpSpPr>
          <a:xfrm>
            <a:off x="6658200" y="4316040"/>
            <a:ext cx="486000" cy="485640"/>
            <a:chOff x="6658200" y="4316040"/>
            <a:chExt cx="486000" cy="485640"/>
          </a:xfrm>
        </p:grpSpPr>
        <p:sp>
          <p:nvSpPr>
            <p:cNvPr id="485" name="Google Shape;583;g2e9e132a90b_0_1898"/>
            <p:cNvSpPr/>
            <p:nvPr/>
          </p:nvSpPr>
          <p:spPr>
            <a:xfrm>
              <a:off x="6658200" y="4316040"/>
              <a:ext cx="486000" cy="485640"/>
            </a:xfrm>
            <a:prstGeom prst="rect">
              <a:avLst/>
            </a:prstGeom>
            <a:solidFill>
              <a:schemeClr val="lt1"/>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grpSp>
      <p:sp>
        <p:nvSpPr>
          <p:cNvPr id="486" name="Google Shape;585;g2e9e132a90b_0_1898"/>
          <p:cNvSpPr/>
          <p:nvPr/>
        </p:nvSpPr>
        <p:spPr>
          <a:xfrm>
            <a:off x="367200" y="1847160"/>
            <a:ext cx="3332160" cy="2047680"/>
          </a:xfrm>
          <a:prstGeom prst="rect">
            <a:avLst/>
          </a:prstGeom>
          <a:noFill/>
          <a:ln w="0">
            <a:noFill/>
          </a:ln>
        </p:spPr>
        <p:style>
          <a:lnRef idx="0">
            <a:scrgbClr r="0" g="0" b="0"/>
          </a:lnRef>
          <a:fillRef idx="0">
            <a:scrgbClr r="0" g="0" b="0"/>
          </a:fillRef>
          <a:effectRef idx="0">
            <a:scrgbClr r="0" g="0" b="0"/>
          </a:effectRef>
          <a:fontRef idx="minor"/>
        </p:style>
        <p:txBody>
          <a:bodyPr lIns="68400" tIns="34200" rIns="68400" bIns="34200" anchor="t">
            <a:noAutofit/>
          </a:bodyPr>
          <a:lstStyle/>
          <a:p>
            <a:pPr marL="0" marR="0" lvl="0" indent="0" algn="just" defTabSz="914400" rtl="0" eaLnBrk="1" fontAlgn="auto" latinLnBrk="0" hangingPunct="1">
              <a:lnSpc>
                <a:spcPct val="90000"/>
              </a:lnSpc>
              <a:spcBef>
                <a:spcPts val="0"/>
              </a:spcBef>
              <a:spcAft>
                <a:spcPts val="0"/>
              </a:spcAft>
              <a:buClrTx/>
              <a:buSzTx/>
              <a:buFontTx/>
              <a:buNone/>
              <a:tabLst>
                <a:tab pos="0" algn="l"/>
              </a:tabLst>
              <a:defRPr/>
            </a:pPr>
            <a:r>
              <a:rPr kumimoji="0" lang="en-GB" sz="1600" b="0" i="0" u="none" strike="noStrike" kern="1200" cap="none" spc="-1" normalizeH="0" baseline="0" noProof="0" dirty="0">
                <a:ln>
                  <a:noFill/>
                </a:ln>
                <a:solidFill>
                  <a:srgbClr val="074050"/>
                </a:solidFill>
                <a:effectLst/>
                <a:uLnTx/>
                <a:uFillTx/>
                <a:latin typeface="Arial"/>
                <a:ea typeface="Arial"/>
              </a:rPr>
              <a:t>With the potential to increase UK GDP by up to 22%, AI technologies are key. Innovate UK BridgeAI, a £100 million investment, stimulates the adoption of AI in priority sectors, creating new opportunities for businesses, jobs and economic growth while driving increased productivity</a:t>
            </a:r>
            <a:endParaRPr kumimoji="0" lang="en-GB" sz="1600" b="0" i="0" u="none" strike="noStrike" kern="1200" cap="none" spc="-1" normalizeH="0" baseline="0" noProof="0" dirty="0">
              <a:ln>
                <a:noFill/>
              </a:ln>
              <a:solidFill>
                <a:prstClr val="black"/>
              </a:solidFill>
              <a:effectLst/>
              <a:uLnTx/>
              <a:uFillTx/>
              <a:latin typeface="Arial"/>
            </a:endParaRPr>
          </a:p>
        </p:txBody>
      </p:sp>
      <p:sp>
        <p:nvSpPr>
          <p:cNvPr id="487" name="Google Shape;587;g2e9e132a90b_0_1898"/>
          <p:cNvSpPr/>
          <p:nvPr/>
        </p:nvSpPr>
        <p:spPr>
          <a:xfrm>
            <a:off x="304920" y="304920"/>
            <a:ext cx="2999520" cy="2999520"/>
          </a:xfrm>
          <a:prstGeom prst="rect">
            <a:avLst/>
          </a:prstGeom>
          <a:noFill/>
          <a:ln w="0">
            <a:noFill/>
          </a:ln>
        </p:spPr>
        <p:style>
          <a:lnRef idx="0">
            <a:scrgbClr r="0" g="0" b="0"/>
          </a:lnRef>
          <a:fillRef idx="0">
            <a:scrgbClr r="0" g="0" b="0"/>
          </a:fillRef>
          <a:effectRef idx="0">
            <a:scrgbClr r="0" g="0" b="0"/>
          </a:effectRef>
          <a:fontRef idx="minor"/>
        </p:style>
        <p:txBody>
          <a:bodyPr tIns="91440" bIns="9144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kumimoji="0" lang="en-GB" sz="1200" b="0" i="0" u="none" strike="noStrike" kern="1200" cap="none" spc="-1" normalizeH="0" baseline="0" noProof="0" dirty="0">
                <a:ln>
                  <a:noFill/>
                </a:ln>
                <a:solidFill>
                  <a:srgbClr val="000000"/>
                </a:solidFill>
                <a:effectLst/>
                <a:uLnTx/>
                <a:uFillTx/>
                <a:latin typeface="Times New Roman"/>
                <a:ea typeface="Times New Roman"/>
              </a:rPr>
              <a:t> </a:t>
            </a:r>
            <a:endParaRPr kumimoji="0" lang="en-GB" sz="1200" b="0" i="0" u="none" strike="noStrike" kern="1200" cap="none" spc="-1" normalizeH="0" baseline="0" noProof="0" dirty="0">
              <a:ln>
                <a:noFill/>
              </a:ln>
              <a:solidFill>
                <a:prstClr val="black"/>
              </a:solidFill>
              <a:effectLst/>
              <a:uLnTx/>
              <a:uFillTx/>
              <a:latin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8" name="Google Shape;593;g35dd768030e_0_22"/>
          <p:cNvGrpSpPr/>
          <p:nvPr/>
        </p:nvGrpSpPr>
        <p:grpSpPr>
          <a:xfrm>
            <a:off x="1643040" y="3111120"/>
            <a:ext cx="5957280" cy="643320"/>
            <a:chOff x="1643040" y="3111120"/>
            <a:chExt cx="5957280" cy="643320"/>
          </a:xfrm>
        </p:grpSpPr>
        <p:sp>
          <p:nvSpPr>
            <p:cNvPr id="489" name="Google Shape;594;g35dd768030e_0_22"/>
            <p:cNvSpPr/>
            <p:nvPr/>
          </p:nvSpPr>
          <p:spPr>
            <a:xfrm>
              <a:off x="3778200" y="3111120"/>
              <a:ext cx="3822120" cy="643320"/>
            </a:xfrm>
            <a:prstGeom prst="rect">
              <a:avLst/>
            </a:prstGeom>
            <a:solidFill>
              <a:srgbClr val="EEEEEE"/>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490" name="Google Shape;595;g35dd768030e_0_22"/>
            <p:cNvSpPr/>
            <p:nvPr/>
          </p:nvSpPr>
          <p:spPr>
            <a:xfrm flipH="1">
              <a:off x="2332800" y="3111120"/>
              <a:ext cx="1843920" cy="642240"/>
            </a:xfrm>
            <a:prstGeom prst="rect">
              <a:avLst/>
            </a:prstGeom>
            <a:solidFill>
              <a:srgbClr val="701C7F"/>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491" name="Google Shape;596;g35dd768030e_0_22"/>
            <p:cNvSpPr/>
            <p:nvPr/>
          </p:nvSpPr>
          <p:spPr>
            <a:xfrm rot="16200000">
              <a:off x="3551400" y="2723400"/>
              <a:ext cx="642960" cy="1418760"/>
            </a:xfrm>
            <a:prstGeom prst="flowChartOffpageConnector">
              <a:avLst/>
            </a:prstGeom>
            <a:solidFill>
              <a:srgbClr val="701C7F"/>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492" name="Google Shape;597;g35dd768030e_0_22"/>
            <p:cNvSpPr/>
            <p:nvPr/>
          </p:nvSpPr>
          <p:spPr>
            <a:xfrm>
              <a:off x="2392560" y="3188160"/>
              <a:ext cx="1940400" cy="495720"/>
            </a:xfrm>
            <a:prstGeom prst="rect">
              <a:avLst/>
            </a:prstGeom>
            <a:noFill/>
            <a:ln w="0">
              <a:noFill/>
            </a:ln>
          </p:spPr>
          <p:style>
            <a:lnRef idx="0">
              <a:scrgbClr r="0" g="0" b="0"/>
            </a:lnRef>
            <a:fillRef idx="0">
              <a:scrgbClr r="0" g="0" b="0"/>
            </a:fillRef>
            <a:effectRef idx="0">
              <a:scrgbClr r="0" g="0" b="0"/>
            </a:effectRef>
            <a:fontRef idx="minor"/>
          </p:style>
          <p:txBody>
            <a:bodyPr tIns="91440" bIns="91440" anchor="ctr">
              <a:noAutofit/>
            </a:bodyPr>
            <a:lstStyle/>
            <a:p>
              <a:pPr marL="0" marR="0" lvl="0" indent="0" algn="l" defTabSz="914400" rtl="0" eaLnBrk="1" fontAlgn="auto" latinLnBrk="0" hangingPunct="1">
                <a:lnSpc>
                  <a:spcPct val="115000"/>
                </a:lnSpc>
                <a:spcBef>
                  <a:spcPts val="0"/>
                </a:spcBef>
                <a:spcAft>
                  <a:spcPts val="0"/>
                </a:spcAft>
                <a:buClrTx/>
                <a:buSzTx/>
                <a:buFontTx/>
                <a:buNone/>
                <a:tabLst>
                  <a:tab pos="0" algn="l"/>
                </a:tabLst>
                <a:defRPr/>
              </a:pPr>
              <a:r>
                <a:rPr kumimoji="0" lang="en-GB" sz="1000" b="0" i="0" u="none" strike="noStrike" kern="1200" cap="none" spc="-1" normalizeH="0" baseline="0" noProof="0" dirty="0">
                  <a:ln>
                    <a:noFill/>
                  </a:ln>
                  <a:solidFill>
                    <a:srgbClr val="FFFFFF"/>
                  </a:solidFill>
                  <a:effectLst/>
                  <a:uLnTx/>
                  <a:uFillTx/>
                  <a:latin typeface="Roboto Medium"/>
                  <a:ea typeface="Roboto Medium"/>
                </a:rPr>
                <a:t>Self-directed upskilling &amp; courses</a:t>
              </a:r>
              <a:endParaRPr kumimoji="0" lang="en-GB" sz="1000" b="0" i="0" u="none" strike="noStrike" kern="1200" cap="none" spc="-1" normalizeH="0" baseline="0" noProof="0" dirty="0">
                <a:ln>
                  <a:noFill/>
                </a:ln>
                <a:solidFill>
                  <a:prstClr val="black"/>
                </a:solidFill>
                <a:effectLst/>
                <a:uLnTx/>
                <a:uFillTx/>
                <a:latin typeface="Arial"/>
              </a:endParaRPr>
            </a:p>
          </p:txBody>
        </p:sp>
        <p:sp>
          <p:nvSpPr>
            <p:cNvPr id="493" name="Google Shape;598;g35dd768030e_0_22"/>
            <p:cNvSpPr/>
            <p:nvPr/>
          </p:nvSpPr>
          <p:spPr>
            <a:xfrm>
              <a:off x="1643040" y="3111120"/>
              <a:ext cx="689760" cy="641880"/>
            </a:xfrm>
            <a:prstGeom prst="rect">
              <a:avLst/>
            </a:prstGeom>
            <a:solidFill>
              <a:srgbClr val="771E86"/>
            </a:solidFill>
            <a:ln w="0">
              <a:noFill/>
            </a:ln>
            <a:effectLst>
              <a:outerShdw blurRad="71280" dist="28001" dir="2700000" algn="bl" rotWithShape="0">
                <a:srgbClr val="000000">
                  <a:alpha val="17000"/>
                </a:srgbClr>
              </a:outerShdw>
            </a:effectLst>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494" name="Google Shape;599;g35dd768030e_0_22"/>
            <p:cNvSpPr/>
            <p:nvPr/>
          </p:nvSpPr>
          <p:spPr>
            <a:xfrm>
              <a:off x="1643040" y="3111120"/>
              <a:ext cx="689760" cy="642240"/>
            </a:xfrm>
            <a:prstGeom prst="rect">
              <a:avLst/>
            </a:prstGeom>
            <a:solidFill>
              <a:srgbClr val="802090"/>
            </a:solidFill>
            <a:ln w="0">
              <a:noFill/>
            </a:ln>
          </p:spPr>
          <p:style>
            <a:lnRef idx="0">
              <a:scrgbClr r="0" g="0" b="0"/>
            </a:lnRef>
            <a:fillRef idx="0">
              <a:scrgbClr r="0" g="0" b="0"/>
            </a:fillRef>
            <a:effectRef idx="0">
              <a:scrgbClr r="0" g="0" b="0"/>
            </a:effectRef>
            <a:fontRef idx="minor"/>
          </p:style>
          <p:txBody>
            <a:bodyPr tIns="91440" bIns="9144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kumimoji="0" lang="en-GB" sz="2600" b="0" i="0" u="none" strike="noStrike" kern="1200" cap="none" spc="-1" normalizeH="0" baseline="0" noProof="0" dirty="0">
                  <a:ln>
                    <a:noFill/>
                  </a:ln>
                  <a:solidFill>
                    <a:srgbClr val="FFFFFF"/>
                  </a:solidFill>
                  <a:effectLst/>
                  <a:uLnTx/>
                  <a:uFillTx/>
                  <a:latin typeface="Roboto Thin"/>
                  <a:ea typeface="Roboto Thin"/>
                </a:rPr>
                <a:t>05</a:t>
              </a:r>
              <a:endParaRPr kumimoji="0" lang="en-GB" sz="2600" b="0" i="0" u="none" strike="noStrike" kern="1200" cap="none" spc="-1" normalizeH="0" baseline="0" noProof="0" dirty="0">
                <a:ln>
                  <a:noFill/>
                </a:ln>
                <a:solidFill>
                  <a:prstClr val="black"/>
                </a:solidFill>
                <a:effectLst/>
                <a:uLnTx/>
                <a:uFillTx/>
                <a:latin typeface="Arial"/>
              </a:endParaRPr>
            </a:p>
          </p:txBody>
        </p:sp>
        <p:sp>
          <p:nvSpPr>
            <p:cNvPr id="495" name="Google Shape;600;g35dd768030e_0_22"/>
            <p:cNvSpPr/>
            <p:nvPr/>
          </p:nvSpPr>
          <p:spPr>
            <a:xfrm>
              <a:off x="4437720" y="3112200"/>
              <a:ext cx="2970720" cy="641880"/>
            </a:xfrm>
            <a:prstGeom prst="rect">
              <a:avLst/>
            </a:prstGeom>
            <a:noFill/>
            <a:ln w="0">
              <a:noFill/>
            </a:ln>
          </p:spPr>
          <p:style>
            <a:lnRef idx="0">
              <a:scrgbClr r="0" g="0" b="0"/>
            </a:lnRef>
            <a:fillRef idx="0">
              <a:scrgbClr r="0" g="0" b="0"/>
            </a:fillRef>
            <a:effectRef idx="0">
              <a:scrgbClr r="0" g="0" b="0"/>
            </a:effectRef>
            <a:fontRef idx="minor"/>
          </p:style>
          <p:txBody>
            <a:bodyPr tIns="91440" bIns="91440" anchor="ctr">
              <a:noAutofit/>
            </a:bodyPr>
            <a:lstStyle/>
            <a:p>
              <a:pPr marL="457200" marR="0" lvl="0" indent="-279360" algn="l" defTabSz="914400" rtl="0" eaLnBrk="1" fontAlgn="auto" latinLnBrk="0" hangingPunct="1">
                <a:lnSpc>
                  <a:spcPct val="115000"/>
                </a:lnSpc>
                <a:spcBef>
                  <a:spcPts val="0"/>
                </a:spcBef>
                <a:spcAft>
                  <a:spcPts val="0"/>
                </a:spcAft>
                <a:buClr>
                  <a:srgbClr val="701C7F"/>
                </a:buClr>
                <a:buSzTx/>
                <a:buFont typeface="Roboto"/>
                <a:buChar char="●"/>
                <a:tabLst/>
                <a:defRPr/>
              </a:pPr>
              <a:r>
                <a:rPr kumimoji="0" lang="en-GB" sz="800" b="0" i="0" u="none" strike="noStrike" kern="1200" cap="none" spc="-1" normalizeH="0" baseline="0" noProof="0" dirty="0">
                  <a:ln>
                    <a:noFill/>
                  </a:ln>
                  <a:solidFill>
                    <a:srgbClr val="701C7F"/>
                  </a:solidFill>
                  <a:effectLst/>
                  <a:uLnTx/>
                  <a:uFillTx/>
                  <a:latin typeface="Roboto"/>
                  <a:ea typeface="Roboto"/>
                </a:rPr>
                <a:t>Accessible any time on the Turing Training portal </a:t>
              </a:r>
              <a:endParaRPr kumimoji="0" lang="en-GB" sz="800" b="0" i="0" u="none" strike="noStrike" kern="1200" cap="none" spc="-1" normalizeH="0" baseline="0" noProof="0" dirty="0">
                <a:ln>
                  <a:noFill/>
                </a:ln>
                <a:solidFill>
                  <a:prstClr val="black"/>
                </a:solidFill>
                <a:effectLst/>
                <a:uLnTx/>
                <a:uFillTx/>
                <a:latin typeface="Arial"/>
              </a:endParaRPr>
            </a:p>
            <a:p>
              <a:pPr marL="457200" marR="0" lvl="0" indent="-279360" algn="l" defTabSz="914400" rtl="0" eaLnBrk="1" fontAlgn="auto" latinLnBrk="0" hangingPunct="1">
                <a:lnSpc>
                  <a:spcPct val="115000"/>
                </a:lnSpc>
                <a:spcBef>
                  <a:spcPts val="0"/>
                </a:spcBef>
                <a:spcAft>
                  <a:spcPts val="0"/>
                </a:spcAft>
                <a:buClr>
                  <a:srgbClr val="701C7F"/>
                </a:buClr>
                <a:buSzTx/>
                <a:buFont typeface="Roboto"/>
                <a:buChar char="●"/>
                <a:tabLst/>
                <a:defRPr/>
              </a:pPr>
              <a:r>
                <a:rPr kumimoji="0" lang="en-GB" sz="800" b="0" i="0" u="none" strike="noStrike" kern="1200" cap="none" spc="-1" normalizeH="0" baseline="0" noProof="0" dirty="0">
                  <a:ln>
                    <a:noFill/>
                  </a:ln>
                  <a:solidFill>
                    <a:srgbClr val="701C7F"/>
                  </a:solidFill>
                  <a:effectLst/>
                  <a:uLnTx/>
                  <a:uFillTx/>
                  <a:latin typeface="Roboto"/>
                  <a:ea typeface="Roboto"/>
                </a:rPr>
                <a:t>AI Insight Chats &amp; Capsules of AI</a:t>
              </a:r>
              <a:endParaRPr kumimoji="0" lang="en-GB" sz="800" b="0" i="0" u="none" strike="noStrike" kern="1200" cap="none" spc="-1" normalizeH="0" baseline="0" noProof="0" dirty="0">
                <a:ln>
                  <a:noFill/>
                </a:ln>
                <a:solidFill>
                  <a:prstClr val="black"/>
                </a:solidFill>
                <a:effectLst/>
                <a:uLnTx/>
                <a:uFillTx/>
                <a:latin typeface="Arial"/>
              </a:endParaRPr>
            </a:p>
            <a:p>
              <a:pPr marL="457200" marR="0" lvl="0" indent="-279360" algn="l" defTabSz="914400" rtl="0" eaLnBrk="1" fontAlgn="auto" latinLnBrk="0" hangingPunct="1">
                <a:lnSpc>
                  <a:spcPct val="115000"/>
                </a:lnSpc>
                <a:spcBef>
                  <a:spcPts val="0"/>
                </a:spcBef>
                <a:spcAft>
                  <a:spcPts val="0"/>
                </a:spcAft>
                <a:buClr>
                  <a:srgbClr val="701C7F"/>
                </a:buClr>
                <a:buSzTx/>
                <a:buFont typeface="Roboto"/>
                <a:buChar char="●"/>
                <a:tabLst/>
                <a:defRPr/>
              </a:pPr>
              <a:r>
                <a:rPr kumimoji="0" lang="en-GB" sz="800" b="0" i="0" u="none" strike="noStrike" kern="1200" cap="none" spc="-1" normalizeH="0" baseline="0" noProof="0" dirty="0">
                  <a:ln>
                    <a:noFill/>
                  </a:ln>
                  <a:solidFill>
                    <a:srgbClr val="701C7F"/>
                  </a:solidFill>
                  <a:effectLst/>
                  <a:uLnTx/>
                  <a:uFillTx/>
                  <a:latin typeface="Roboto"/>
                  <a:ea typeface="Roboto"/>
                </a:rPr>
                <a:t>Ad hoc live training sessions </a:t>
              </a:r>
              <a:endParaRPr kumimoji="0" lang="en-GB" sz="800" b="0" i="0" u="none" strike="noStrike" kern="1200" cap="none" spc="-1" normalizeH="0" baseline="0" noProof="0" dirty="0">
                <a:ln>
                  <a:noFill/>
                </a:ln>
                <a:solidFill>
                  <a:prstClr val="black"/>
                </a:solidFill>
                <a:effectLst/>
                <a:uLnTx/>
                <a:uFillTx/>
                <a:latin typeface="Arial"/>
              </a:endParaRPr>
            </a:p>
          </p:txBody>
        </p:sp>
      </p:grpSp>
      <p:grpSp>
        <p:nvGrpSpPr>
          <p:cNvPr id="496" name="Google Shape;601;g35dd768030e_0_22"/>
          <p:cNvGrpSpPr/>
          <p:nvPr/>
        </p:nvGrpSpPr>
        <p:grpSpPr>
          <a:xfrm>
            <a:off x="1643040" y="2455920"/>
            <a:ext cx="5957280" cy="643680"/>
            <a:chOff x="1643040" y="2455920"/>
            <a:chExt cx="5957280" cy="643680"/>
          </a:xfrm>
        </p:grpSpPr>
        <p:sp>
          <p:nvSpPr>
            <p:cNvPr id="497" name="Google Shape;602;g35dd768030e_0_22"/>
            <p:cNvSpPr/>
            <p:nvPr/>
          </p:nvSpPr>
          <p:spPr>
            <a:xfrm>
              <a:off x="3778200" y="2455920"/>
              <a:ext cx="3822120" cy="643320"/>
            </a:xfrm>
            <a:prstGeom prst="rect">
              <a:avLst/>
            </a:prstGeom>
            <a:solidFill>
              <a:srgbClr val="EEEEEE"/>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498" name="Google Shape;603;g35dd768030e_0_22"/>
            <p:cNvSpPr/>
            <p:nvPr/>
          </p:nvSpPr>
          <p:spPr>
            <a:xfrm flipH="1">
              <a:off x="2332800" y="2455920"/>
              <a:ext cx="1843920" cy="642240"/>
            </a:xfrm>
            <a:prstGeom prst="rect">
              <a:avLst/>
            </a:prstGeom>
            <a:solidFill>
              <a:srgbClr val="701C7F"/>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499" name="Google Shape;604;g35dd768030e_0_22"/>
            <p:cNvSpPr/>
            <p:nvPr/>
          </p:nvSpPr>
          <p:spPr>
            <a:xfrm rot="16200000">
              <a:off x="3551400" y="2068560"/>
              <a:ext cx="642960" cy="1418760"/>
            </a:xfrm>
            <a:prstGeom prst="flowChartOffpageConnector">
              <a:avLst/>
            </a:prstGeom>
            <a:solidFill>
              <a:srgbClr val="701C7F"/>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00" name="Google Shape;605;g35dd768030e_0_22"/>
            <p:cNvSpPr/>
            <p:nvPr/>
          </p:nvSpPr>
          <p:spPr>
            <a:xfrm>
              <a:off x="2392560" y="2533320"/>
              <a:ext cx="1940400" cy="495720"/>
            </a:xfrm>
            <a:prstGeom prst="rect">
              <a:avLst/>
            </a:prstGeom>
            <a:noFill/>
            <a:ln w="0">
              <a:noFill/>
            </a:ln>
          </p:spPr>
          <p:style>
            <a:lnRef idx="0">
              <a:scrgbClr r="0" g="0" b="0"/>
            </a:lnRef>
            <a:fillRef idx="0">
              <a:scrgbClr r="0" g="0" b="0"/>
            </a:fillRef>
            <a:effectRef idx="0">
              <a:scrgbClr r="0" g="0" b="0"/>
            </a:effectRef>
            <a:fontRef idx="minor"/>
          </p:style>
          <p:txBody>
            <a:bodyPr tIns="91440" bIns="91440" anchor="ctr">
              <a:noAutofit/>
            </a:bodyPr>
            <a:lstStyle/>
            <a:p>
              <a:pPr marL="0" marR="0" lvl="0" indent="0" algn="l" defTabSz="914400" rtl="0" eaLnBrk="1" fontAlgn="auto" latinLnBrk="0" hangingPunct="1">
                <a:lnSpc>
                  <a:spcPct val="115000"/>
                </a:lnSpc>
                <a:spcBef>
                  <a:spcPts val="0"/>
                </a:spcBef>
                <a:spcAft>
                  <a:spcPts val="0"/>
                </a:spcAft>
                <a:buClrTx/>
                <a:buSzTx/>
                <a:buFontTx/>
                <a:buNone/>
                <a:tabLst>
                  <a:tab pos="0" algn="l"/>
                </a:tabLst>
                <a:defRPr/>
              </a:pPr>
              <a:r>
                <a:rPr kumimoji="0" lang="en-GB" sz="1000" b="0" i="0" u="none" strike="noStrike" kern="1200" cap="none" spc="-1" normalizeH="0" baseline="0" noProof="0" dirty="0">
                  <a:ln>
                    <a:noFill/>
                  </a:ln>
                  <a:solidFill>
                    <a:srgbClr val="FFFFFF"/>
                  </a:solidFill>
                  <a:effectLst/>
                  <a:uLnTx/>
                  <a:uFillTx/>
                  <a:latin typeface="Roboto Medium"/>
                  <a:ea typeface="Roboto Medium"/>
                </a:rPr>
                <a:t>AI Governance</a:t>
              </a:r>
              <a:endParaRPr kumimoji="0" lang="en-GB" sz="1000" b="0" i="0" u="none" strike="noStrike" kern="1200" cap="none" spc="-1" normalizeH="0" baseline="0" noProof="0" dirty="0">
                <a:ln>
                  <a:noFill/>
                </a:ln>
                <a:solidFill>
                  <a:prstClr val="black"/>
                </a:solidFill>
                <a:effectLst/>
                <a:uLnTx/>
                <a:uFillTx/>
                <a:latin typeface="Arial"/>
              </a:endParaRPr>
            </a:p>
          </p:txBody>
        </p:sp>
        <p:sp>
          <p:nvSpPr>
            <p:cNvPr id="501" name="Google Shape;606;g35dd768030e_0_22"/>
            <p:cNvSpPr/>
            <p:nvPr/>
          </p:nvSpPr>
          <p:spPr>
            <a:xfrm>
              <a:off x="1643040" y="2455920"/>
              <a:ext cx="689760" cy="641880"/>
            </a:xfrm>
            <a:prstGeom prst="rect">
              <a:avLst/>
            </a:prstGeom>
            <a:solidFill>
              <a:srgbClr val="771E86"/>
            </a:solidFill>
            <a:ln w="0">
              <a:noFill/>
            </a:ln>
            <a:effectLst>
              <a:outerShdw blurRad="71280" dist="28001" dir="2700000" algn="bl" rotWithShape="0">
                <a:srgbClr val="000000">
                  <a:alpha val="17000"/>
                </a:srgbClr>
              </a:outerShdw>
            </a:effectLst>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02" name="Google Shape;607;g35dd768030e_0_22"/>
            <p:cNvSpPr/>
            <p:nvPr/>
          </p:nvSpPr>
          <p:spPr>
            <a:xfrm>
              <a:off x="1643040" y="2455920"/>
              <a:ext cx="689760" cy="642240"/>
            </a:xfrm>
            <a:prstGeom prst="rect">
              <a:avLst/>
            </a:prstGeom>
            <a:solidFill>
              <a:srgbClr val="802090"/>
            </a:solidFill>
            <a:ln w="0">
              <a:noFill/>
            </a:ln>
          </p:spPr>
          <p:style>
            <a:lnRef idx="0">
              <a:scrgbClr r="0" g="0" b="0"/>
            </a:lnRef>
            <a:fillRef idx="0">
              <a:scrgbClr r="0" g="0" b="0"/>
            </a:fillRef>
            <a:effectRef idx="0">
              <a:scrgbClr r="0" g="0" b="0"/>
            </a:effectRef>
            <a:fontRef idx="minor"/>
          </p:style>
          <p:txBody>
            <a:bodyPr tIns="91440" bIns="9144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kumimoji="0" lang="en-GB" sz="2600" b="0" i="0" u="none" strike="noStrike" kern="1200" cap="none" spc="-1" normalizeH="0" baseline="0" noProof="0" dirty="0">
                  <a:ln>
                    <a:noFill/>
                  </a:ln>
                  <a:solidFill>
                    <a:srgbClr val="FFFFFF"/>
                  </a:solidFill>
                  <a:effectLst/>
                  <a:uLnTx/>
                  <a:uFillTx/>
                  <a:latin typeface="Roboto Thin"/>
                  <a:ea typeface="Roboto Thin"/>
                </a:rPr>
                <a:t>04</a:t>
              </a:r>
              <a:endParaRPr kumimoji="0" lang="en-GB" sz="2600" b="0" i="0" u="none" strike="noStrike" kern="1200" cap="none" spc="-1" normalizeH="0" baseline="0" noProof="0" dirty="0">
                <a:ln>
                  <a:noFill/>
                </a:ln>
                <a:solidFill>
                  <a:prstClr val="black"/>
                </a:solidFill>
                <a:effectLst/>
                <a:uLnTx/>
                <a:uFillTx/>
                <a:latin typeface="Arial"/>
              </a:endParaRPr>
            </a:p>
          </p:txBody>
        </p:sp>
        <p:sp>
          <p:nvSpPr>
            <p:cNvPr id="503" name="Google Shape;608;g35dd768030e_0_22"/>
            <p:cNvSpPr/>
            <p:nvPr/>
          </p:nvSpPr>
          <p:spPr>
            <a:xfrm>
              <a:off x="4437720" y="2457360"/>
              <a:ext cx="2970720" cy="641880"/>
            </a:xfrm>
            <a:prstGeom prst="rect">
              <a:avLst/>
            </a:prstGeom>
            <a:noFill/>
            <a:ln w="0">
              <a:noFill/>
            </a:ln>
          </p:spPr>
          <p:style>
            <a:lnRef idx="0">
              <a:scrgbClr r="0" g="0" b="0"/>
            </a:lnRef>
            <a:fillRef idx="0">
              <a:scrgbClr r="0" g="0" b="0"/>
            </a:fillRef>
            <a:effectRef idx="0">
              <a:scrgbClr r="0" g="0" b="0"/>
            </a:effectRef>
            <a:fontRef idx="minor"/>
          </p:style>
          <p:txBody>
            <a:bodyPr tIns="91440" bIns="91440" anchor="ctr">
              <a:noAutofit/>
            </a:bodyPr>
            <a:lstStyle/>
            <a:p>
              <a:pPr marL="457200" marR="0" lvl="0" indent="-279360" algn="l" defTabSz="914400" rtl="0" eaLnBrk="1" fontAlgn="auto" latinLnBrk="0" hangingPunct="1">
                <a:lnSpc>
                  <a:spcPct val="115000"/>
                </a:lnSpc>
                <a:spcBef>
                  <a:spcPts val="0"/>
                </a:spcBef>
                <a:spcAft>
                  <a:spcPts val="0"/>
                </a:spcAft>
                <a:buClr>
                  <a:srgbClr val="701C7F"/>
                </a:buClr>
                <a:buSzTx/>
                <a:buFont typeface="Roboto"/>
                <a:buChar char="●"/>
                <a:tabLst/>
                <a:defRPr/>
              </a:pPr>
              <a:r>
                <a:rPr kumimoji="0" lang="en-GB" sz="800" b="0" i="0" u="none" strike="noStrike" kern="1200" cap="none" spc="-1" normalizeH="0" baseline="0" noProof="0" dirty="0">
                  <a:ln>
                    <a:noFill/>
                  </a:ln>
                  <a:solidFill>
                    <a:srgbClr val="701C7F"/>
                  </a:solidFill>
                  <a:effectLst/>
                  <a:uLnTx/>
                  <a:uFillTx/>
                  <a:latin typeface="Roboto"/>
                  <a:ea typeface="Roboto"/>
                </a:rPr>
                <a:t>Deep dive resources looking at governmental policy</a:t>
              </a:r>
              <a:endParaRPr kumimoji="0" lang="en-GB" sz="800" b="0" i="0" u="none" strike="noStrike" kern="1200" cap="none" spc="-1" normalizeH="0" baseline="0" noProof="0" dirty="0">
                <a:ln>
                  <a:noFill/>
                </a:ln>
                <a:solidFill>
                  <a:prstClr val="black"/>
                </a:solidFill>
                <a:effectLst/>
                <a:uLnTx/>
                <a:uFillTx/>
                <a:latin typeface="Arial"/>
              </a:endParaRPr>
            </a:p>
          </p:txBody>
        </p:sp>
      </p:grpSp>
      <p:grpSp>
        <p:nvGrpSpPr>
          <p:cNvPr id="504" name="Google Shape;609;g35dd768030e_0_22"/>
          <p:cNvGrpSpPr/>
          <p:nvPr/>
        </p:nvGrpSpPr>
        <p:grpSpPr>
          <a:xfrm>
            <a:off x="1643040" y="1801080"/>
            <a:ext cx="5957280" cy="643320"/>
            <a:chOff x="1643040" y="1801080"/>
            <a:chExt cx="5957280" cy="643320"/>
          </a:xfrm>
        </p:grpSpPr>
        <p:sp>
          <p:nvSpPr>
            <p:cNvPr id="505" name="Google Shape;610;g35dd768030e_0_22"/>
            <p:cNvSpPr/>
            <p:nvPr/>
          </p:nvSpPr>
          <p:spPr>
            <a:xfrm>
              <a:off x="3778200" y="1801080"/>
              <a:ext cx="3822120" cy="643320"/>
            </a:xfrm>
            <a:prstGeom prst="rect">
              <a:avLst/>
            </a:prstGeom>
            <a:solidFill>
              <a:srgbClr val="EEEEEE"/>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06" name="Google Shape;611;g35dd768030e_0_22"/>
            <p:cNvSpPr/>
            <p:nvPr/>
          </p:nvSpPr>
          <p:spPr>
            <a:xfrm flipH="1">
              <a:off x="2332800" y="1801080"/>
              <a:ext cx="1843920" cy="642240"/>
            </a:xfrm>
            <a:prstGeom prst="rect">
              <a:avLst/>
            </a:prstGeom>
            <a:solidFill>
              <a:srgbClr val="701C7F"/>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07" name="Google Shape;612;g35dd768030e_0_22"/>
            <p:cNvSpPr/>
            <p:nvPr/>
          </p:nvSpPr>
          <p:spPr>
            <a:xfrm rot="16200000">
              <a:off x="3551400" y="1413360"/>
              <a:ext cx="642960" cy="1418760"/>
            </a:xfrm>
            <a:prstGeom prst="flowChartOffpageConnector">
              <a:avLst/>
            </a:prstGeom>
            <a:solidFill>
              <a:srgbClr val="701C7F"/>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08" name="Google Shape;613;g35dd768030e_0_22"/>
            <p:cNvSpPr/>
            <p:nvPr/>
          </p:nvSpPr>
          <p:spPr>
            <a:xfrm>
              <a:off x="2392560" y="1878480"/>
              <a:ext cx="1940400" cy="495720"/>
            </a:xfrm>
            <a:prstGeom prst="rect">
              <a:avLst/>
            </a:prstGeom>
            <a:noFill/>
            <a:ln w="0">
              <a:noFill/>
            </a:ln>
          </p:spPr>
          <p:style>
            <a:lnRef idx="0">
              <a:scrgbClr r="0" g="0" b="0"/>
            </a:lnRef>
            <a:fillRef idx="0">
              <a:scrgbClr r="0" g="0" b="0"/>
            </a:fillRef>
            <a:effectRef idx="0">
              <a:scrgbClr r="0" g="0" b="0"/>
            </a:effectRef>
            <a:fontRef idx="minor"/>
          </p:style>
          <p:txBody>
            <a:bodyPr tIns="91440" bIns="91440" anchor="ctr">
              <a:noAutofit/>
            </a:bodyPr>
            <a:lstStyle/>
            <a:p>
              <a:pPr marL="0" marR="0" lvl="0" indent="0" algn="l" defTabSz="914400" rtl="0" eaLnBrk="1" fontAlgn="auto" latinLnBrk="0" hangingPunct="1">
                <a:lnSpc>
                  <a:spcPct val="115000"/>
                </a:lnSpc>
                <a:spcBef>
                  <a:spcPts val="0"/>
                </a:spcBef>
                <a:spcAft>
                  <a:spcPts val="0"/>
                </a:spcAft>
                <a:buClrTx/>
                <a:buSzTx/>
                <a:buFontTx/>
                <a:buNone/>
                <a:tabLst>
                  <a:tab pos="0" algn="l"/>
                </a:tabLst>
                <a:defRPr/>
              </a:pPr>
              <a:r>
                <a:rPr kumimoji="0" lang="en-GB" sz="1000" b="0" i="0" u="none" strike="noStrike" kern="1200" cap="none" spc="-1" normalizeH="0" baseline="0" noProof="0" dirty="0">
                  <a:ln>
                    <a:noFill/>
                  </a:ln>
                  <a:solidFill>
                    <a:srgbClr val="FFFFFF"/>
                  </a:solidFill>
                  <a:effectLst/>
                  <a:uLnTx/>
                  <a:uFillTx/>
                  <a:latin typeface="Roboto Medium"/>
                  <a:ea typeface="Roboto Medium"/>
                </a:rPr>
                <a:t>AI Skills for Business Framework</a:t>
              </a:r>
              <a:endParaRPr kumimoji="0" lang="en-GB" sz="1000" b="0" i="0" u="none" strike="noStrike" kern="1200" cap="none" spc="-1" normalizeH="0" baseline="0" noProof="0" dirty="0">
                <a:ln>
                  <a:noFill/>
                </a:ln>
                <a:solidFill>
                  <a:prstClr val="black"/>
                </a:solidFill>
                <a:effectLst/>
                <a:uLnTx/>
                <a:uFillTx/>
                <a:latin typeface="Arial"/>
              </a:endParaRPr>
            </a:p>
          </p:txBody>
        </p:sp>
        <p:sp>
          <p:nvSpPr>
            <p:cNvPr id="509" name="Google Shape;614;g35dd768030e_0_22"/>
            <p:cNvSpPr/>
            <p:nvPr/>
          </p:nvSpPr>
          <p:spPr>
            <a:xfrm>
              <a:off x="1643040" y="1801080"/>
              <a:ext cx="689760" cy="641880"/>
            </a:xfrm>
            <a:prstGeom prst="rect">
              <a:avLst/>
            </a:prstGeom>
            <a:solidFill>
              <a:srgbClr val="771E86"/>
            </a:solidFill>
            <a:ln w="0">
              <a:noFill/>
            </a:ln>
            <a:effectLst>
              <a:outerShdw blurRad="71280" dist="28001" dir="2700000" algn="bl" rotWithShape="0">
                <a:srgbClr val="000000">
                  <a:alpha val="17000"/>
                </a:srgbClr>
              </a:outerShdw>
            </a:effectLst>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10" name="Google Shape;615;g35dd768030e_0_22"/>
            <p:cNvSpPr/>
            <p:nvPr/>
          </p:nvSpPr>
          <p:spPr>
            <a:xfrm>
              <a:off x="1643040" y="1801080"/>
              <a:ext cx="689760" cy="642240"/>
            </a:xfrm>
            <a:prstGeom prst="rect">
              <a:avLst/>
            </a:prstGeom>
            <a:solidFill>
              <a:srgbClr val="802090"/>
            </a:solidFill>
            <a:ln w="0">
              <a:noFill/>
            </a:ln>
          </p:spPr>
          <p:style>
            <a:lnRef idx="0">
              <a:scrgbClr r="0" g="0" b="0"/>
            </a:lnRef>
            <a:fillRef idx="0">
              <a:scrgbClr r="0" g="0" b="0"/>
            </a:fillRef>
            <a:effectRef idx="0">
              <a:scrgbClr r="0" g="0" b="0"/>
            </a:effectRef>
            <a:fontRef idx="minor"/>
          </p:style>
          <p:txBody>
            <a:bodyPr tIns="91440" bIns="9144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kumimoji="0" lang="en-GB" sz="2600" b="0" i="0" u="none" strike="noStrike" kern="1200" cap="none" spc="-1" normalizeH="0" baseline="0" noProof="0" dirty="0">
                  <a:ln>
                    <a:noFill/>
                  </a:ln>
                  <a:solidFill>
                    <a:srgbClr val="FFFFFF"/>
                  </a:solidFill>
                  <a:effectLst/>
                  <a:uLnTx/>
                  <a:uFillTx/>
                  <a:latin typeface="Roboto Thin"/>
                  <a:ea typeface="Roboto Thin"/>
                </a:rPr>
                <a:t>03</a:t>
              </a:r>
              <a:endParaRPr kumimoji="0" lang="en-GB" sz="2600" b="0" i="0" u="none" strike="noStrike" kern="1200" cap="none" spc="-1" normalizeH="0" baseline="0" noProof="0" dirty="0">
                <a:ln>
                  <a:noFill/>
                </a:ln>
                <a:solidFill>
                  <a:prstClr val="black"/>
                </a:solidFill>
                <a:effectLst/>
                <a:uLnTx/>
                <a:uFillTx/>
                <a:latin typeface="Arial"/>
              </a:endParaRPr>
            </a:p>
          </p:txBody>
        </p:sp>
        <p:sp>
          <p:nvSpPr>
            <p:cNvPr id="511" name="Google Shape;616;g35dd768030e_0_22"/>
            <p:cNvSpPr/>
            <p:nvPr/>
          </p:nvSpPr>
          <p:spPr>
            <a:xfrm>
              <a:off x="4437720" y="1802520"/>
              <a:ext cx="2970720" cy="641880"/>
            </a:xfrm>
            <a:prstGeom prst="rect">
              <a:avLst/>
            </a:prstGeom>
            <a:noFill/>
            <a:ln w="0">
              <a:noFill/>
            </a:ln>
          </p:spPr>
          <p:style>
            <a:lnRef idx="0">
              <a:scrgbClr r="0" g="0" b="0"/>
            </a:lnRef>
            <a:fillRef idx="0">
              <a:scrgbClr r="0" g="0" b="0"/>
            </a:fillRef>
            <a:effectRef idx="0">
              <a:scrgbClr r="0" g="0" b="0"/>
            </a:effectRef>
            <a:fontRef idx="minor"/>
          </p:style>
          <p:txBody>
            <a:bodyPr tIns="91440" bIns="91440" anchor="ctr">
              <a:noAutofit/>
            </a:bodyPr>
            <a:lstStyle/>
            <a:p>
              <a:pPr marL="457200" marR="0" lvl="0" indent="-279360" algn="l" defTabSz="914400" rtl="0" eaLnBrk="1" fontAlgn="auto" latinLnBrk="0" hangingPunct="1">
                <a:lnSpc>
                  <a:spcPct val="115000"/>
                </a:lnSpc>
                <a:spcBef>
                  <a:spcPts val="0"/>
                </a:spcBef>
                <a:spcAft>
                  <a:spcPts val="0"/>
                </a:spcAft>
                <a:buClr>
                  <a:srgbClr val="701C7F"/>
                </a:buClr>
                <a:buSzTx/>
                <a:buFont typeface="Roboto"/>
                <a:buChar char="●"/>
                <a:tabLst/>
                <a:defRPr/>
              </a:pPr>
              <a:r>
                <a:rPr kumimoji="0" lang="en-GB" sz="800" b="0" i="0" u="none" strike="noStrike" kern="1200" cap="none" spc="-1" normalizeH="0" baseline="0" noProof="0" dirty="0">
                  <a:ln>
                    <a:noFill/>
                  </a:ln>
                  <a:solidFill>
                    <a:srgbClr val="701C7F"/>
                  </a:solidFill>
                  <a:effectLst/>
                  <a:uLnTx/>
                  <a:uFillTx/>
                  <a:latin typeface="Roboto"/>
                  <a:ea typeface="Roboto"/>
                </a:rPr>
                <a:t>Practical resource for assessing skill requirements</a:t>
              </a:r>
              <a:endParaRPr kumimoji="0" lang="en-GB" sz="800" b="0" i="0" u="none" strike="noStrike" kern="1200" cap="none" spc="-1" normalizeH="0" baseline="0" noProof="0" dirty="0">
                <a:ln>
                  <a:noFill/>
                </a:ln>
                <a:solidFill>
                  <a:prstClr val="black"/>
                </a:solidFill>
                <a:effectLst/>
                <a:uLnTx/>
                <a:uFillTx/>
                <a:latin typeface="Arial"/>
              </a:endParaRPr>
            </a:p>
          </p:txBody>
        </p:sp>
      </p:grpSp>
      <p:sp>
        <p:nvSpPr>
          <p:cNvPr id="512" name="Google Shape;617;g35dd768030e_0_22"/>
          <p:cNvSpPr/>
          <p:nvPr/>
        </p:nvSpPr>
        <p:spPr>
          <a:xfrm>
            <a:off x="3778200" y="1146240"/>
            <a:ext cx="3822120" cy="643320"/>
          </a:xfrm>
          <a:prstGeom prst="rect">
            <a:avLst/>
          </a:prstGeom>
          <a:solidFill>
            <a:srgbClr val="EEEEEE"/>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13" name="Google Shape;618;g35dd768030e_0_22"/>
          <p:cNvSpPr/>
          <p:nvPr/>
        </p:nvSpPr>
        <p:spPr>
          <a:xfrm flipH="1">
            <a:off x="2332800" y="1146240"/>
            <a:ext cx="1843920" cy="642240"/>
          </a:xfrm>
          <a:prstGeom prst="rect">
            <a:avLst/>
          </a:prstGeom>
          <a:solidFill>
            <a:srgbClr val="90CAC4"/>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14" name="Google Shape;619;g35dd768030e_0_22"/>
          <p:cNvSpPr/>
          <p:nvPr/>
        </p:nvSpPr>
        <p:spPr>
          <a:xfrm rot="16200000">
            <a:off x="3551400" y="758520"/>
            <a:ext cx="642960" cy="1418760"/>
          </a:xfrm>
          <a:prstGeom prst="flowChartOffpageConnector">
            <a:avLst/>
          </a:prstGeom>
          <a:solidFill>
            <a:srgbClr val="90CAC4"/>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15" name="Google Shape;620;g35dd768030e_0_22"/>
          <p:cNvSpPr/>
          <p:nvPr/>
        </p:nvSpPr>
        <p:spPr>
          <a:xfrm>
            <a:off x="2392560" y="1223640"/>
            <a:ext cx="1940400" cy="495720"/>
          </a:xfrm>
          <a:prstGeom prst="rect">
            <a:avLst/>
          </a:prstGeom>
          <a:solidFill>
            <a:srgbClr val="90CAC4"/>
          </a:solidFill>
          <a:ln w="0">
            <a:noFill/>
          </a:ln>
        </p:spPr>
        <p:style>
          <a:lnRef idx="0">
            <a:scrgbClr r="0" g="0" b="0"/>
          </a:lnRef>
          <a:fillRef idx="0">
            <a:scrgbClr r="0" g="0" b="0"/>
          </a:fillRef>
          <a:effectRef idx="0">
            <a:scrgbClr r="0" g="0" b="0"/>
          </a:effectRef>
          <a:fontRef idx="minor"/>
        </p:style>
        <p:txBody>
          <a:bodyPr tIns="91440" bIns="91440" anchor="ctr">
            <a:noAutofit/>
          </a:bodyPr>
          <a:lstStyle/>
          <a:p>
            <a:pPr marL="0" marR="0" lvl="0" indent="0" algn="l" defTabSz="914400" rtl="0" eaLnBrk="1" fontAlgn="auto" latinLnBrk="0" hangingPunct="1">
              <a:lnSpc>
                <a:spcPct val="115000"/>
              </a:lnSpc>
              <a:spcBef>
                <a:spcPts val="0"/>
              </a:spcBef>
              <a:spcAft>
                <a:spcPts val="0"/>
              </a:spcAft>
              <a:buClrTx/>
              <a:buSzTx/>
              <a:buFontTx/>
              <a:buNone/>
              <a:tabLst>
                <a:tab pos="0" algn="l"/>
              </a:tabLst>
              <a:defRPr/>
            </a:pPr>
            <a:r>
              <a:rPr kumimoji="0" lang="en-GB" sz="1000" b="0" i="1" u="none" strike="noStrike" kern="1200" cap="none" spc="-1" normalizeH="0" baseline="0" noProof="0" dirty="0">
                <a:ln>
                  <a:noFill/>
                </a:ln>
                <a:solidFill>
                  <a:srgbClr val="000000"/>
                </a:solidFill>
                <a:effectLst/>
                <a:uLnTx/>
                <a:uFillTx/>
                <a:latin typeface="Roboto Medium"/>
                <a:ea typeface="Roboto Medium"/>
              </a:rPr>
              <a:t>The Turing Way</a:t>
            </a:r>
            <a:r>
              <a:rPr kumimoji="0" lang="en-GB" sz="1000" b="0" i="0" u="none" strike="noStrike" kern="1200" cap="none" spc="-1" normalizeH="0" baseline="0" noProof="0" dirty="0">
                <a:ln>
                  <a:noFill/>
                </a:ln>
                <a:solidFill>
                  <a:srgbClr val="000000"/>
                </a:solidFill>
                <a:effectLst/>
                <a:uLnTx/>
                <a:uFillTx/>
                <a:latin typeface="Roboto Medium"/>
                <a:ea typeface="Roboto Medium"/>
              </a:rPr>
              <a:t> Practitioner's Hub</a:t>
            </a:r>
            <a:endParaRPr kumimoji="0" lang="en-GB" sz="1000" b="0" i="0" u="none" strike="noStrike" kern="1200" cap="none" spc="-1" normalizeH="0" baseline="0" noProof="0" dirty="0">
              <a:ln>
                <a:noFill/>
              </a:ln>
              <a:solidFill>
                <a:prstClr val="black"/>
              </a:solidFill>
              <a:effectLst/>
              <a:uLnTx/>
              <a:uFillTx/>
              <a:latin typeface="Arial"/>
            </a:endParaRPr>
          </a:p>
        </p:txBody>
      </p:sp>
      <p:sp>
        <p:nvSpPr>
          <p:cNvPr id="516" name="Google Shape;621;g35dd768030e_0_22"/>
          <p:cNvSpPr/>
          <p:nvPr/>
        </p:nvSpPr>
        <p:spPr>
          <a:xfrm>
            <a:off x="1643040" y="1146240"/>
            <a:ext cx="689760" cy="641880"/>
          </a:xfrm>
          <a:prstGeom prst="rect">
            <a:avLst/>
          </a:prstGeom>
          <a:solidFill>
            <a:srgbClr val="771E86"/>
          </a:solidFill>
          <a:ln w="0">
            <a:noFill/>
          </a:ln>
          <a:effectLst>
            <a:outerShdw blurRad="71280" dist="28001" dir="2700000" algn="bl" rotWithShape="0">
              <a:srgbClr val="000000">
                <a:alpha val="17000"/>
              </a:srgbClr>
            </a:outerShdw>
          </a:effectLst>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17" name="Google Shape;622;g35dd768030e_0_22"/>
          <p:cNvSpPr/>
          <p:nvPr/>
        </p:nvSpPr>
        <p:spPr>
          <a:xfrm>
            <a:off x="1643040" y="1146240"/>
            <a:ext cx="689760" cy="642240"/>
          </a:xfrm>
          <a:prstGeom prst="rect">
            <a:avLst/>
          </a:prstGeom>
          <a:solidFill>
            <a:srgbClr val="90CAC4"/>
          </a:solidFill>
          <a:ln w="0">
            <a:noFill/>
          </a:ln>
        </p:spPr>
        <p:style>
          <a:lnRef idx="0">
            <a:scrgbClr r="0" g="0" b="0"/>
          </a:lnRef>
          <a:fillRef idx="0">
            <a:scrgbClr r="0" g="0" b="0"/>
          </a:fillRef>
          <a:effectRef idx="0">
            <a:scrgbClr r="0" g="0" b="0"/>
          </a:effectRef>
          <a:fontRef idx="minor"/>
        </p:style>
        <p:txBody>
          <a:bodyPr tIns="91440" bIns="9144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kumimoji="0" lang="en-GB" sz="2600" b="0" i="0" u="none" strike="noStrike" kern="1200" cap="none" spc="-1" normalizeH="0" baseline="0" noProof="0" dirty="0">
                <a:ln>
                  <a:noFill/>
                </a:ln>
                <a:solidFill>
                  <a:srgbClr val="FFFFFF"/>
                </a:solidFill>
                <a:effectLst/>
                <a:uLnTx/>
                <a:uFillTx/>
                <a:latin typeface="Roboto Thin"/>
                <a:ea typeface="Roboto Thin"/>
              </a:rPr>
              <a:t>02</a:t>
            </a:r>
            <a:endParaRPr kumimoji="0" lang="en-GB" sz="2600" b="0" i="0" u="none" strike="noStrike" kern="1200" cap="none" spc="-1" normalizeH="0" baseline="0" noProof="0" dirty="0">
              <a:ln>
                <a:noFill/>
              </a:ln>
              <a:solidFill>
                <a:prstClr val="black"/>
              </a:solidFill>
              <a:effectLst/>
              <a:uLnTx/>
              <a:uFillTx/>
              <a:latin typeface="Arial"/>
            </a:endParaRPr>
          </a:p>
        </p:txBody>
      </p:sp>
      <p:sp>
        <p:nvSpPr>
          <p:cNvPr id="518" name="Google Shape;623;g35dd768030e_0_22"/>
          <p:cNvSpPr/>
          <p:nvPr/>
        </p:nvSpPr>
        <p:spPr>
          <a:xfrm>
            <a:off x="4437720" y="1147680"/>
            <a:ext cx="2970720" cy="641880"/>
          </a:xfrm>
          <a:prstGeom prst="rect">
            <a:avLst/>
          </a:prstGeom>
          <a:noFill/>
          <a:ln w="0">
            <a:noFill/>
          </a:ln>
        </p:spPr>
        <p:style>
          <a:lnRef idx="0">
            <a:scrgbClr r="0" g="0" b="0"/>
          </a:lnRef>
          <a:fillRef idx="0">
            <a:scrgbClr r="0" g="0" b="0"/>
          </a:fillRef>
          <a:effectRef idx="0">
            <a:scrgbClr r="0" g="0" b="0"/>
          </a:effectRef>
          <a:fontRef idx="minor"/>
        </p:style>
        <p:txBody>
          <a:bodyPr tIns="91440" bIns="91440" anchor="ctr">
            <a:noAutofit/>
          </a:bodyPr>
          <a:lstStyle/>
          <a:p>
            <a:pPr marL="457200" marR="0" lvl="0" indent="-279360" algn="l" defTabSz="914400" rtl="0" eaLnBrk="1" fontAlgn="auto" latinLnBrk="0" hangingPunct="1">
              <a:lnSpc>
                <a:spcPct val="115000"/>
              </a:lnSpc>
              <a:spcBef>
                <a:spcPts val="0"/>
              </a:spcBef>
              <a:spcAft>
                <a:spcPts val="0"/>
              </a:spcAft>
              <a:buClr>
                <a:srgbClr val="701C7F"/>
              </a:buClr>
              <a:buSzTx/>
              <a:buFont typeface="Roboto"/>
              <a:buChar char="●"/>
              <a:tabLst/>
              <a:defRPr/>
            </a:pPr>
            <a:r>
              <a:rPr kumimoji="0" lang="en-GB" sz="800" b="0" i="0" u="none" strike="noStrike" kern="1200" cap="none" spc="-1" normalizeH="0" baseline="0" noProof="0" dirty="0">
                <a:ln>
                  <a:noFill/>
                </a:ln>
                <a:solidFill>
                  <a:srgbClr val="701C7F"/>
                </a:solidFill>
                <a:effectLst/>
                <a:uLnTx/>
                <a:uFillTx/>
                <a:latin typeface="Roboto"/>
                <a:ea typeface="Roboto"/>
              </a:rPr>
              <a:t>Cohort based training and development programme</a:t>
            </a:r>
            <a:endParaRPr kumimoji="0" lang="en-GB" sz="800" b="0" i="0" u="none" strike="noStrike" kern="1200" cap="none" spc="-1" normalizeH="0" baseline="0" noProof="0" dirty="0">
              <a:ln>
                <a:noFill/>
              </a:ln>
              <a:solidFill>
                <a:prstClr val="black"/>
              </a:solidFill>
              <a:effectLst/>
              <a:uLnTx/>
              <a:uFillTx/>
              <a:latin typeface="Arial"/>
            </a:endParaRPr>
          </a:p>
          <a:p>
            <a:pPr marL="457200" marR="0" lvl="0" indent="-279360" algn="l" defTabSz="914400" rtl="0" eaLnBrk="1" fontAlgn="auto" latinLnBrk="0" hangingPunct="1">
              <a:lnSpc>
                <a:spcPct val="115000"/>
              </a:lnSpc>
              <a:spcBef>
                <a:spcPts val="0"/>
              </a:spcBef>
              <a:spcAft>
                <a:spcPts val="0"/>
              </a:spcAft>
              <a:buClr>
                <a:srgbClr val="701C7F"/>
              </a:buClr>
              <a:buSzTx/>
              <a:buFont typeface="Roboto"/>
              <a:buChar char="●"/>
              <a:tabLst/>
              <a:defRPr/>
            </a:pPr>
            <a:r>
              <a:rPr kumimoji="0" lang="en-GB" sz="800" b="0" i="0" u="none" strike="noStrike" kern="1200" cap="none" spc="-1" normalizeH="0" baseline="0" noProof="0" dirty="0">
                <a:ln>
                  <a:noFill/>
                </a:ln>
                <a:solidFill>
                  <a:srgbClr val="701C7F"/>
                </a:solidFill>
                <a:effectLst/>
                <a:uLnTx/>
                <a:uFillTx/>
                <a:latin typeface="Roboto"/>
                <a:ea typeface="Roboto"/>
              </a:rPr>
              <a:t>6 months - Sept 2025 - Mar 2026</a:t>
            </a:r>
            <a:endParaRPr kumimoji="0" lang="en-GB" sz="800" b="0" i="0" u="none" strike="noStrike" kern="1200" cap="none" spc="-1" normalizeH="0" baseline="0" noProof="0" dirty="0">
              <a:ln>
                <a:noFill/>
              </a:ln>
              <a:solidFill>
                <a:prstClr val="black"/>
              </a:solidFill>
              <a:effectLst/>
              <a:uLnTx/>
              <a:uFillTx/>
              <a:latin typeface="Arial"/>
            </a:endParaRPr>
          </a:p>
          <a:p>
            <a:pPr marL="457200" marR="0" lvl="0" indent="-279360" algn="l" defTabSz="914400" rtl="0" eaLnBrk="1" fontAlgn="auto" latinLnBrk="0" hangingPunct="1">
              <a:lnSpc>
                <a:spcPct val="115000"/>
              </a:lnSpc>
              <a:spcBef>
                <a:spcPts val="0"/>
              </a:spcBef>
              <a:spcAft>
                <a:spcPts val="0"/>
              </a:spcAft>
              <a:buClr>
                <a:srgbClr val="701C7F"/>
              </a:buClr>
              <a:buSzTx/>
              <a:buFont typeface="Roboto"/>
              <a:buChar char="●"/>
              <a:tabLst/>
              <a:defRPr/>
            </a:pPr>
            <a:r>
              <a:rPr kumimoji="0" lang="en-GB" sz="800" b="0" i="0" u="none" strike="noStrike" kern="1200" cap="none" spc="-1" normalizeH="0" baseline="0" noProof="0" dirty="0">
                <a:ln>
                  <a:noFill/>
                </a:ln>
                <a:solidFill>
                  <a:srgbClr val="701C7F"/>
                </a:solidFill>
                <a:effectLst/>
                <a:uLnTx/>
                <a:uFillTx/>
                <a:latin typeface="Roboto"/>
                <a:ea typeface="Roboto"/>
              </a:rPr>
              <a:t>Case study production</a:t>
            </a:r>
            <a:endParaRPr kumimoji="0" lang="en-GB" sz="800" b="0" i="0" u="none" strike="noStrike" kern="1200" cap="none" spc="-1" normalizeH="0" baseline="0" noProof="0" dirty="0">
              <a:ln>
                <a:noFill/>
              </a:ln>
              <a:solidFill>
                <a:prstClr val="black"/>
              </a:solidFill>
              <a:effectLst/>
              <a:uLnTx/>
              <a:uFillTx/>
              <a:latin typeface="Arial"/>
            </a:endParaRPr>
          </a:p>
        </p:txBody>
      </p:sp>
      <p:grpSp>
        <p:nvGrpSpPr>
          <p:cNvPr id="519" name="Google Shape;624;g35dd768030e_0_22"/>
          <p:cNvGrpSpPr/>
          <p:nvPr/>
        </p:nvGrpSpPr>
        <p:grpSpPr>
          <a:xfrm>
            <a:off x="1643040" y="491400"/>
            <a:ext cx="5957280" cy="643320"/>
            <a:chOff x="1643040" y="491400"/>
            <a:chExt cx="5957280" cy="643320"/>
          </a:xfrm>
        </p:grpSpPr>
        <p:sp>
          <p:nvSpPr>
            <p:cNvPr id="520" name="Google Shape;625;g35dd768030e_0_22"/>
            <p:cNvSpPr/>
            <p:nvPr/>
          </p:nvSpPr>
          <p:spPr>
            <a:xfrm>
              <a:off x="3778200" y="491400"/>
              <a:ext cx="3822120" cy="643320"/>
            </a:xfrm>
            <a:prstGeom prst="rect">
              <a:avLst/>
            </a:prstGeom>
            <a:solidFill>
              <a:srgbClr val="EEEEEE"/>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21" name="Google Shape;626;g35dd768030e_0_22"/>
            <p:cNvSpPr/>
            <p:nvPr/>
          </p:nvSpPr>
          <p:spPr>
            <a:xfrm flipH="1">
              <a:off x="2332800" y="491400"/>
              <a:ext cx="1843920" cy="642240"/>
            </a:xfrm>
            <a:prstGeom prst="rect">
              <a:avLst/>
            </a:prstGeom>
            <a:solidFill>
              <a:srgbClr val="701C7F"/>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22" name="Google Shape;627;g35dd768030e_0_22"/>
            <p:cNvSpPr/>
            <p:nvPr/>
          </p:nvSpPr>
          <p:spPr>
            <a:xfrm rot="16200000">
              <a:off x="3551400" y="103680"/>
              <a:ext cx="642960" cy="1418760"/>
            </a:xfrm>
            <a:prstGeom prst="flowChartOffpageConnector">
              <a:avLst/>
            </a:prstGeom>
            <a:solidFill>
              <a:srgbClr val="701C7F"/>
            </a:solidFill>
            <a:ln w="0">
              <a:noFill/>
            </a:ln>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23" name="Google Shape;628;g35dd768030e_0_22"/>
            <p:cNvSpPr/>
            <p:nvPr/>
          </p:nvSpPr>
          <p:spPr>
            <a:xfrm>
              <a:off x="2392560" y="568800"/>
              <a:ext cx="1940400" cy="495720"/>
            </a:xfrm>
            <a:prstGeom prst="rect">
              <a:avLst/>
            </a:prstGeom>
            <a:noFill/>
            <a:ln w="0">
              <a:noFill/>
            </a:ln>
          </p:spPr>
          <p:style>
            <a:lnRef idx="0">
              <a:scrgbClr r="0" g="0" b="0"/>
            </a:lnRef>
            <a:fillRef idx="0">
              <a:scrgbClr r="0" g="0" b="0"/>
            </a:fillRef>
            <a:effectRef idx="0">
              <a:scrgbClr r="0" g="0" b="0"/>
            </a:effectRef>
            <a:fontRef idx="minor"/>
          </p:style>
          <p:txBody>
            <a:bodyPr tIns="91440" bIns="91440" anchor="ctr">
              <a:noAutofit/>
            </a:bodyPr>
            <a:lstStyle/>
            <a:p>
              <a:pPr marL="0" marR="0" lvl="0" indent="0" algn="l" defTabSz="914400" rtl="0" eaLnBrk="1" fontAlgn="auto" latinLnBrk="0" hangingPunct="1">
                <a:lnSpc>
                  <a:spcPct val="115000"/>
                </a:lnSpc>
                <a:spcBef>
                  <a:spcPts val="0"/>
                </a:spcBef>
                <a:spcAft>
                  <a:spcPts val="0"/>
                </a:spcAft>
                <a:buClrTx/>
                <a:buSzTx/>
                <a:buFontTx/>
                <a:buNone/>
                <a:tabLst>
                  <a:tab pos="0" algn="l"/>
                </a:tabLst>
                <a:defRPr/>
              </a:pPr>
              <a:r>
                <a:rPr kumimoji="0" lang="en-GB" sz="1000" b="0" i="0" u="none" strike="noStrike" kern="1200" cap="none" spc="-1" normalizeH="0" baseline="0" noProof="0" dirty="0">
                  <a:ln>
                    <a:noFill/>
                  </a:ln>
                  <a:solidFill>
                    <a:srgbClr val="FFFFFF"/>
                  </a:solidFill>
                  <a:effectLst/>
                  <a:uLnTx/>
                  <a:uFillTx/>
                  <a:latin typeface="Roboto Medium"/>
                  <a:ea typeface="Roboto Medium"/>
                </a:rPr>
                <a:t>Bespoke advice for SMEs</a:t>
              </a:r>
              <a:endParaRPr kumimoji="0" lang="en-GB" sz="1000" b="0" i="0" u="none" strike="noStrike" kern="1200" cap="none" spc="-1" normalizeH="0" baseline="0" noProof="0" dirty="0">
                <a:ln>
                  <a:noFill/>
                </a:ln>
                <a:solidFill>
                  <a:prstClr val="black"/>
                </a:solidFill>
                <a:effectLst/>
                <a:uLnTx/>
                <a:uFillTx/>
                <a:latin typeface="Arial"/>
              </a:endParaRPr>
            </a:p>
          </p:txBody>
        </p:sp>
        <p:sp>
          <p:nvSpPr>
            <p:cNvPr id="524" name="Google Shape;629;g35dd768030e_0_22"/>
            <p:cNvSpPr/>
            <p:nvPr/>
          </p:nvSpPr>
          <p:spPr>
            <a:xfrm>
              <a:off x="1643040" y="491400"/>
              <a:ext cx="689760" cy="641880"/>
            </a:xfrm>
            <a:prstGeom prst="rect">
              <a:avLst/>
            </a:prstGeom>
            <a:solidFill>
              <a:srgbClr val="771E86"/>
            </a:solidFill>
            <a:ln w="0">
              <a:noFill/>
            </a:ln>
            <a:effectLst>
              <a:outerShdw blurRad="71280" dist="28001" dir="2700000" algn="bl" rotWithShape="0">
                <a:srgbClr val="000000">
                  <a:alpha val="17000"/>
                </a:srgbClr>
              </a:outerShdw>
            </a:effectLst>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sp>
          <p:nvSpPr>
            <p:cNvPr id="525" name="Google Shape;630;g35dd768030e_0_22"/>
            <p:cNvSpPr/>
            <p:nvPr/>
          </p:nvSpPr>
          <p:spPr>
            <a:xfrm>
              <a:off x="1643040" y="491400"/>
              <a:ext cx="689760" cy="642240"/>
            </a:xfrm>
            <a:prstGeom prst="rect">
              <a:avLst/>
            </a:prstGeom>
            <a:solidFill>
              <a:srgbClr val="802090"/>
            </a:solidFill>
            <a:ln w="0">
              <a:noFill/>
            </a:ln>
          </p:spPr>
          <p:style>
            <a:lnRef idx="0">
              <a:scrgbClr r="0" g="0" b="0"/>
            </a:lnRef>
            <a:fillRef idx="0">
              <a:scrgbClr r="0" g="0" b="0"/>
            </a:fillRef>
            <a:effectRef idx="0">
              <a:scrgbClr r="0" g="0" b="0"/>
            </a:effectRef>
            <a:fontRef idx="minor"/>
          </p:style>
          <p:txBody>
            <a:bodyPr tIns="91440" bIns="9144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kumimoji="0" lang="en-GB" sz="2600" b="0" i="0" u="none" strike="noStrike" kern="1200" cap="none" spc="-1" normalizeH="0" baseline="0" noProof="0" dirty="0">
                  <a:ln>
                    <a:noFill/>
                  </a:ln>
                  <a:solidFill>
                    <a:srgbClr val="FFFFFF"/>
                  </a:solidFill>
                  <a:effectLst/>
                  <a:uLnTx/>
                  <a:uFillTx/>
                  <a:latin typeface="Roboto Thin"/>
                  <a:ea typeface="Roboto Thin"/>
                </a:rPr>
                <a:t>01</a:t>
              </a:r>
              <a:endParaRPr kumimoji="0" lang="en-GB" sz="2600" b="0" i="0" u="none" strike="noStrike" kern="1200" cap="none" spc="-1" normalizeH="0" baseline="0" noProof="0" dirty="0">
                <a:ln>
                  <a:noFill/>
                </a:ln>
                <a:solidFill>
                  <a:prstClr val="black"/>
                </a:solidFill>
                <a:effectLst/>
                <a:uLnTx/>
                <a:uFillTx/>
                <a:latin typeface="Arial"/>
              </a:endParaRPr>
            </a:p>
          </p:txBody>
        </p:sp>
        <p:sp>
          <p:nvSpPr>
            <p:cNvPr id="526" name="Google Shape;631;g35dd768030e_0_22"/>
            <p:cNvSpPr/>
            <p:nvPr/>
          </p:nvSpPr>
          <p:spPr>
            <a:xfrm>
              <a:off x="4437720" y="492480"/>
              <a:ext cx="2970720" cy="641880"/>
            </a:xfrm>
            <a:prstGeom prst="rect">
              <a:avLst/>
            </a:prstGeom>
            <a:noFill/>
            <a:ln w="0">
              <a:noFill/>
            </a:ln>
          </p:spPr>
          <p:style>
            <a:lnRef idx="0">
              <a:scrgbClr r="0" g="0" b="0"/>
            </a:lnRef>
            <a:fillRef idx="0">
              <a:scrgbClr r="0" g="0" b="0"/>
            </a:fillRef>
            <a:effectRef idx="0">
              <a:scrgbClr r="0" g="0" b="0"/>
            </a:effectRef>
            <a:fontRef idx="minor"/>
          </p:style>
          <p:txBody>
            <a:bodyPr tIns="91440" bIns="91440" anchor="ctr">
              <a:noAutofit/>
            </a:bodyPr>
            <a:lstStyle/>
            <a:p>
              <a:pPr marL="457200" marR="0" lvl="0" indent="-279360" algn="l" defTabSz="914400" rtl="0" eaLnBrk="1" fontAlgn="auto" latinLnBrk="0" hangingPunct="1">
                <a:lnSpc>
                  <a:spcPct val="115000"/>
                </a:lnSpc>
                <a:spcBef>
                  <a:spcPts val="0"/>
                </a:spcBef>
                <a:spcAft>
                  <a:spcPts val="0"/>
                </a:spcAft>
                <a:buClr>
                  <a:srgbClr val="701C7F"/>
                </a:buClr>
                <a:buSzTx/>
                <a:buFont typeface="Roboto"/>
                <a:buChar char="●"/>
                <a:tabLst/>
                <a:defRPr/>
              </a:pPr>
              <a:r>
                <a:rPr kumimoji="0" lang="en-GB" sz="800" b="0" i="0" u="none" strike="noStrike" kern="1200" cap="none" spc="-1" normalizeH="0" baseline="0" noProof="0" dirty="0">
                  <a:ln>
                    <a:noFill/>
                  </a:ln>
                  <a:solidFill>
                    <a:srgbClr val="701C7F"/>
                  </a:solidFill>
                  <a:effectLst/>
                  <a:uLnTx/>
                  <a:uFillTx/>
                  <a:latin typeface="Roboto"/>
                  <a:ea typeface="Roboto"/>
                </a:rPr>
                <a:t>Applications now closed</a:t>
              </a:r>
              <a:endParaRPr kumimoji="0" lang="en-GB" sz="800" b="0" i="0" u="none" strike="noStrike" kern="1200" cap="none" spc="-1" normalizeH="0" baseline="0" noProof="0" dirty="0">
                <a:ln>
                  <a:noFill/>
                </a:ln>
                <a:solidFill>
                  <a:prstClr val="black"/>
                </a:solidFill>
                <a:effectLst/>
                <a:uLnTx/>
                <a:uFillTx/>
                <a:latin typeface="Arial"/>
              </a:endParaRPr>
            </a:p>
            <a:p>
              <a:pPr marL="457200" marR="0" lvl="0" indent="-279360" algn="l" defTabSz="914400" rtl="0" eaLnBrk="1" fontAlgn="auto" latinLnBrk="0" hangingPunct="1">
                <a:lnSpc>
                  <a:spcPct val="115000"/>
                </a:lnSpc>
                <a:spcBef>
                  <a:spcPts val="0"/>
                </a:spcBef>
                <a:spcAft>
                  <a:spcPts val="0"/>
                </a:spcAft>
                <a:buClr>
                  <a:srgbClr val="701C7F"/>
                </a:buClr>
                <a:buSzTx/>
                <a:buFont typeface="Roboto"/>
                <a:buChar char="●"/>
                <a:tabLst/>
                <a:defRPr/>
              </a:pPr>
              <a:r>
                <a:rPr kumimoji="0" lang="en-GB" sz="800" b="0" i="0" u="none" strike="noStrike" kern="1200" cap="none" spc="-1" normalizeH="0" baseline="0" noProof="0" dirty="0">
                  <a:ln>
                    <a:noFill/>
                  </a:ln>
                  <a:solidFill>
                    <a:srgbClr val="701C7F"/>
                  </a:solidFill>
                  <a:effectLst/>
                  <a:uLnTx/>
                  <a:uFillTx/>
                  <a:latin typeface="Roboto"/>
                  <a:ea typeface="Roboto"/>
                </a:rPr>
                <a:t>1-1 support for companies from independent experts</a:t>
              </a:r>
              <a:endParaRPr kumimoji="0" lang="en-GB" sz="800" b="0" i="0" u="none" strike="noStrike" kern="1200" cap="none" spc="-1" normalizeH="0" baseline="0" noProof="0" dirty="0">
                <a:ln>
                  <a:noFill/>
                </a:ln>
                <a:solidFill>
                  <a:prstClr val="black"/>
                </a:solidFill>
                <a:effectLst/>
                <a:uLnTx/>
                <a:uFillTx/>
                <a:latin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E2841"/>
        </a:solidFill>
        <a:effectLst/>
      </p:bgPr>
    </p:bg>
    <p:spTree>
      <p:nvGrpSpPr>
        <p:cNvPr id="1" name="Shape 540"/>
        <p:cNvGrpSpPr/>
        <p:nvPr/>
      </p:nvGrpSpPr>
      <p:grpSpPr>
        <a:xfrm>
          <a:off x="0" y="0"/>
          <a:ext cx="0" cy="0"/>
          <a:chOff x="0" y="0"/>
          <a:chExt cx="0" cy="0"/>
        </a:xfrm>
      </p:grpSpPr>
      <p:sp>
        <p:nvSpPr>
          <p:cNvPr id="541" name="Google Shape;541;p83"/>
          <p:cNvSpPr txBox="1">
            <a:spLocks noGrp="1"/>
          </p:cNvSpPr>
          <p:nvPr>
            <p:ph type="body" idx="4294967295"/>
          </p:nvPr>
        </p:nvSpPr>
        <p:spPr>
          <a:xfrm>
            <a:off x="414600" y="230874"/>
            <a:ext cx="6331500" cy="57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400"/>
              <a:buNone/>
            </a:pPr>
            <a:r>
              <a:rPr lang="en-GB" sz="2400" i="1">
                <a:solidFill>
                  <a:schemeClr val="lt1"/>
                </a:solidFill>
              </a:rPr>
              <a:t>The Turing Way</a:t>
            </a:r>
            <a:endParaRPr sz="2400">
              <a:solidFill>
                <a:schemeClr val="lt1"/>
              </a:solidFill>
            </a:endParaRPr>
          </a:p>
        </p:txBody>
      </p:sp>
      <p:pic>
        <p:nvPicPr>
          <p:cNvPr id="542" name="Google Shape;542;p83"/>
          <p:cNvPicPr preferRelativeResize="0"/>
          <p:nvPr/>
        </p:nvPicPr>
        <p:blipFill rotWithShape="1">
          <a:blip r:embed="rId3">
            <a:alphaModFix/>
          </a:blip>
          <a:srcRect/>
          <a:stretch/>
        </p:blipFill>
        <p:spPr>
          <a:xfrm>
            <a:off x="8358725" y="16425"/>
            <a:ext cx="706950" cy="824725"/>
          </a:xfrm>
          <a:prstGeom prst="rect">
            <a:avLst/>
          </a:prstGeom>
          <a:noFill/>
          <a:ln>
            <a:noFill/>
          </a:ln>
        </p:spPr>
      </p:pic>
      <p:grpSp>
        <p:nvGrpSpPr>
          <p:cNvPr id="543" name="Google Shape;543;p83"/>
          <p:cNvGrpSpPr/>
          <p:nvPr/>
        </p:nvGrpSpPr>
        <p:grpSpPr>
          <a:xfrm>
            <a:off x="224925" y="2432738"/>
            <a:ext cx="8694151" cy="1978587"/>
            <a:chOff x="159275" y="2600038"/>
            <a:chExt cx="8694151" cy="1978587"/>
          </a:xfrm>
        </p:grpSpPr>
        <p:sp>
          <p:nvSpPr>
            <p:cNvPr id="544" name="Google Shape;544;p83"/>
            <p:cNvSpPr txBox="1"/>
            <p:nvPr/>
          </p:nvSpPr>
          <p:spPr>
            <a:xfrm>
              <a:off x="159275" y="4321050"/>
              <a:ext cx="2052600" cy="248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GB" sz="1700" b="1" i="0" u="none" strike="noStrike" cap="none">
                  <a:solidFill>
                    <a:srgbClr val="FFC000"/>
                  </a:solidFill>
                  <a:latin typeface="Arial"/>
                  <a:ea typeface="Arial"/>
                  <a:cs typeface="Arial"/>
                  <a:sym typeface="Arial"/>
                </a:rPr>
                <a:t>Open Access</a:t>
              </a:r>
              <a:r>
                <a:rPr lang="en-GB" sz="1700" b="0" i="0" u="none" strike="noStrike" cap="none">
                  <a:solidFill>
                    <a:srgbClr val="FFC000"/>
                  </a:solidFill>
                  <a:latin typeface="Arial"/>
                  <a:ea typeface="Arial"/>
                  <a:cs typeface="Arial"/>
                  <a:sym typeface="Arial"/>
                </a:rPr>
                <a:t> </a:t>
              </a:r>
              <a:endParaRPr sz="1700" b="0" i="0" u="none" strike="noStrike" cap="none">
                <a:solidFill>
                  <a:srgbClr val="FFC000"/>
                </a:solidFill>
                <a:latin typeface="Arial"/>
                <a:ea typeface="Arial"/>
                <a:cs typeface="Arial"/>
                <a:sym typeface="Arial"/>
              </a:endParaRPr>
            </a:p>
            <a:p>
              <a:pPr marL="0" marR="0" lvl="0" indent="0" algn="ctr" rtl="0">
                <a:lnSpc>
                  <a:spcPct val="100000"/>
                </a:lnSpc>
                <a:spcBef>
                  <a:spcPts val="0"/>
                </a:spcBef>
                <a:spcAft>
                  <a:spcPts val="0"/>
                </a:spcAft>
                <a:buClr>
                  <a:srgbClr val="545454"/>
                </a:buClr>
                <a:buSzPts val="1600"/>
                <a:buFont typeface="Arial"/>
                <a:buNone/>
              </a:pPr>
              <a:r>
                <a:rPr lang="en-GB" sz="1700">
                  <a:solidFill>
                    <a:schemeClr val="lt1"/>
                  </a:solidFill>
                </a:rPr>
                <a:t>Book</a:t>
              </a:r>
              <a:endParaRPr sz="1700" b="0" i="0" u="none" strike="noStrike" cap="none">
                <a:solidFill>
                  <a:schemeClr val="lt1"/>
                </a:solidFill>
                <a:latin typeface="Arial"/>
                <a:ea typeface="Arial"/>
                <a:cs typeface="Arial"/>
                <a:sym typeface="Arial"/>
              </a:endParaRPr>
            </a:p>
          </p:txBody>
        </p:sp>
        <p:pic>
          <p:nvPicPr>
            <p:cNvPr id="545" name="Google Shape;545;p83"/>
            <p:cNvPicPr preferRelativeResize="0"/>
            <p:nvPr/>
          </p:nvPicPr>
          <p:blipFill rotWithShape="1">
            <a:blip r:embed="rId4">
              <a:alphaModFix/>
            </a:blip>
            <a:srcRect l="3557" t="18773" r="3557" b="18773"/>
            <a:stretch/>
          </p:blipFill>
          <p:spPr>
            <a:xfrm>
              <a:off x="4535674" y="2602474"/>
              <a:ext cx="2103926" cy="1725624"/>
            </a:xfrm>
            <a:prstGeom prst="rect">
              <a:avLst/>
            </a:prstGeom>
            <a:noFill/>
            <a:ln>
              <a:noFill/>
            </a:ln>
          </p:spPr>
        </p:pic>
        <p:pic>
          <p:nvPicPr>
            <p:cNvPr id="546" name="Google Shape;546;p83" descr="A close up of a logo&#10;&#10;Description automatically generated"/>
            <p:cNvPicPr preferRelativeResize="0"/>
            <p:nvPr/>
          </p:nvPicPr>
          <p:blipFill rotWithShape="1">
            <a:blip r:embed="rId5">
              <a:alphaModFix/>
            </a:blip>
            <a:srcRect/>
            <a:stretch/>
          </p:blipFill>
          <p:spPr>
            <a:xfrm>
              <a:off x="2321849" y="2604675"/>
              <a:ext cx="2103924" cy="1725648"/>
            </a:xfrm>
            <a:prstGeom prst="rect">
              <a:avLst/>
            </a:prstGeom>
            <a:noFill/>
            <a:ln>
              <a:noFill/>
            </a:ln>
            <a:effectLst>
              <a:outerShdw blurRad="50800" dist="38100" dir="5400000" algn="t" rotWithShape="0">
                <a:srgbClr val="000000">
                  <a:alpha val="40000"/>
                </a:srgbClr>
              </a:outerShdw>
            </a:effectLst>
          </p:spPr>
        </p:pic>
        <p:pic>
          <p:nvPicPr>
            <p:cNvPr id="547" name="Google Shape;547;p83"/>
            <p:cNvPicPr preferRelativeResize="0"/>
            <p:nvPr/>
          </p:nvPicPr>
          <p:blipFill rotWithShape="1">
            <a:blip r:embed="rId6">
              <a:alphaModFix/>
            </a:blip>
            <a:srcRect l="12256" r="12915"/>
            <a:stretch/>
          </p:blipFill>
          <p:spPr>
            <a:xfrm>
              <a:off x="6749500" y="2600038"/>
              <a:ext cx="2103926" cy="1725625"/>
            </a:xfrm>
            <a:prstGeom prst="rect">
              <a:avLst/>
            </a:prstGeom>
            <a:noFill/>
            <a:ln>
              <a:noFill/>
            </a:ln>
          </p:spPr>
        </p:pic>
        <p:sp>
          <p:nvSpPr>
            <p:cNvPr id="548" name="Google Shape;548;p83"/>
            <p:cNvSpPr txBox="1"/>
            <p:nvPr/>
          </p:nvSpPr>
          <p:spPr>
            <a:xfrm>
              <a:off x="4324450" y="4328100"/>
              <a:ext cx="2501400" cy="248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GB" sz="1700" b="1">
                  <a:solidFill>
                    <a:srgbClr val="F9C100"/>
                  </a:solidFill>
                </a:rPr>
                <a:t>Global Collaboration</a:t>
              </a:r>
              <a:r>
                <a:rPr lang="en-GB" sz="1700">
                  <a:solidFill>
                    <a:schemeClr val="lt1"/>
                  </a:solidFill>
                </a:rPr>
                <a:t> Ecosystem Facilitator</a:t>
              </a:r>
              <a:endParaRPr sz="1700" i="0" u="none" strike="noStrike" cap="none">
                <a:solidFill>
                  <a:schemeClr val="lt1"/>
                </a:solidFill>
              </a:endParaRPr>
            </a:p>
          </p:txBody>
        </p:sp>
        <p:sp>
          <p:nvSpPr>
            <p:cNvPr id="549" name="Google Shape;549;p83"/>
            <p:cNvSpPr txBox="1"/>
            <p:nvPr/>
          </p:nvSpPr>
          <p:spPr>
            <a:xfrm>
              <a:off x="2321850" y="4330325"/>
              <a:ext cx="2052600" cy="248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GB" sz="1700" b="1" i="0" u="none" strike="noStrike" cap="none">
                  <a:solidFill>
                    <a:srgbClr val="FFC000"/>
                  </a:solidFill>
                  <a:latin typeface="Arial"/>
                  <a:ea typeface="Arial"/>
                  <a:cs typeface="Arial"/>
                  <a:sym typeface="Arial"/>
                </a:rPr>
                <a:t>Open Source</a:t>
              </a:r>
              <a:r>
                <a:rPr lang="en-GB" sz="1700" b="0" i="0" u="none" strike="noStrike" cap="none">
                  <a:solidFill>
                    <a:srgbClr val="FFC000"/>
                  </a:solidFill>
                  <a:latin typeface="Arial"/>
                  <a:ea typeface="Arial"/>
                  <a:cs typeface="Arial"/>
                  <a:sym typeface="Arial"/>
                </a:rPr>
                <a:t> </a:t>
              </a:r>
              <a:endParaRPr sz="1700" b="0" i="0" u="none" strike="noStrike" cap="none">
                <a:solidFill>
                  <a:srgbClr val="FFC000"/>
                </a:solidFill>
                <a:latin typeface="Arial"/>
                <a:ea typeface="Arial"/>
                <a:cs typeface="Arial"/>
                <a:sym typeface="Arial"/>
              </a:endParaRPr>
            </a:p>
            <a:p>
              <a:pPr marL="0" marR="0" lvl="0" indent="0" algn="ctr" rtl="0">
                <a:lnSpc>
                  <a:spcPct val="100000"/>
                </a:lnSpc>
                <a:spcBef>
                  <a:spcPts val="0"/>
                </a:spcBef>
                <a:spcAft>
                  <a:spcPts val="0"/>
                </a:spcAft>
                <a:buClr>
                  <a:srgbClr val="545454"/>
                </a:buClr>
                <a:buSzPts val="1600"/>
                <a:buFont typeface="Arial"/>
                <a:buNone/>
              </a:pPr>
              <a:r>
                <a:rPr lang="en-GB" sz="1700" b="0" i="0" u="none" strike="noStrike" cap="none">
                  <a:solidFill>
                    <a:schemeClr val="lt1"/>
                  </a:solidFill>
                  <a:latin typeface="Arial"/>
                  <a:ea typeface="Arial"/>
                  <a:cs typeface="Arial"/>
                  <a:sym typeface="Arial"/>
                </a:rPr>
                <a:t>Community</a:t>
              </a:r>
              <a:endParaRPr sz="1700" b="0" i="0" u="none" strike="noStrike" cap="none">
                <a:solidFill>
                  <a:schemeClr val="lt1"/>
                </a:solidFill>
                <a:latin typeface="Arial"/>
                <a:ea typeface="Arial"/>
                <a:cs typeface="Arial"/>
                <a:sym typeface="Arial"/>
              </a:endParaRPr>
            </a:p>
          </p:txBody>
        </p:sp>
        <p:sp>
          <p:nvSpPr>
            <p:cNvPr id="550" name="Google Shape;550;p83"/>
            <p:cNvSpPr txBox="1"/>
            <p:nvPr/>
          </p:nvSpPr>
          <p:spPr>
            <a:xfrm>
              <a:off x="6749500" y="4330525"/>
              <a:ext cx="2052600" cy="248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GB" sz="1700" b="1">
                  <a:solidFill>
                    <a:srgbClr val="FFC000"/>
                  </a:solidFill>
                </a:rPr>
                <a:t>Interventions</a:t>
              </a:r>
              <a:endParaRPr sz="1700" b="1">
                <a:solidFill>
                  <a:srgbClr val="FFC000"/>
                </a:solidFill>
              </a:endParaRPr>
            </a:p>
            <a:p>
              <a:pPr marL="0" marR="0" lvl="0" indent="0" algn="ctr" rtl="0">
                <a:lnSpc>
                  <a:spcPct val="100000"/>
                </a:lnSpc>
                <a:spcBef>
                  <a:spcPts val="0"/>
                </a:spcBef>
                <a:spcAft>
                  <a:spcPts val="0"/>
                </a:spcAft>
                <a:buClr>
                  <a:srgbClr val="545454"/>
                </a:buClr>
                <a:buSzPts val="1600"/>
                <a:buFont typeface="Arial"/>
                <a:buNone/>
              </a:pPr>
              <a:r>
                <a:rPr lang="en-GB" sz="1700">
                  <a:solidFill>
                    <a:schemeClr val="lt1"/>
                  </a:solidFill>
                </a:rPr>
                <a:t>Culture change</a:t>
              </a:r>
              <a:endParaRPr sz="1700">
                <a:solidFill>
                  <a:schemeClr val="lt1"/>
                </a:solidFill>
              </a:endParaRPr>
            </a:p>
          </p:txBody>
        </p:sp>
      </p:grpSp>
      <p:pic>
        <p:nvPicPr>
          <p:cNvPr id="551" name="Google Shape;551;p83"/>
          <p:cNvPicPr preferRelativeResize="0"/>
          <p:nvPr/>
        </p:nvPicPr>
        <p:blipFill rotWithShape="1">
          <a:blip r:embed="rId7">
            <a:alphaModFix/>
          </a:blip>
          <a:srcRect/>
          <a:stretch/>
        </p:blipFill>
        <p:spPr>
          <a:xfrm>
            <a:off x="224925" y="2432749"/>
            <a:ext cx="2052675" cy="1725626"/>
          </a:xfrm>
          <a:prstGeom prst="rect">
            <a:avLst/>
          </a:prstGeom>
          <a:noFill/>
          <a:ln>
            <a:noFill/>
          </a:ln>
          <a:effectLst>
            <a:outerShdw blurRad="50800" dist="38100" dir="5400000" algn="t" rotWithShape="0">
              <a:srgbClr val="000000">
                <a:alpha val="40000"/>
              </a:srgbClr>
            </a:outerShdw>
          </a:effectLst>
        </p:spPr>
      </p:pic>
      <p:sp>
        <p:nvSpPr>
          <p:cNvPr id="552" name="Google Shape;552;p83"/>
          <p:cNvSpPr txBox="1"/>
          <p:nvPr/>
        </p:nvSpPr>
        <p:spPr>
          <a:xfrm>
            <a:off x="169720" y="4583257"/>
            <a:ext cx="8974200" cy="570000"/>
          </a:xfrm>
          <a:prstGeom prst="rect">
            <a:avLst/>
          </a:prstGeom>
          <a:noFill/>
          <a:ln>
            <a:noFill/>
          </a:ln>
        </p:spPr>
        <p:txBody>
          <a:bodyPr spcFirstLastPara="1" wrap="square" lIns="0" tIns="0" rIns="108000" bIns="72000" anchor="b" anchorCtr="0">
            <a:normAutofit/>
          </a:bodyPr>
          <a:lstStyle/>
          <a:p>
            <a:pPr marL="0" lvl="0" indent="0" algn="r" rtl="0">
              <a:lnSpc>
                <a:spcPct val="114000"/>
              </a:lnSpc>
              <a:spcBef>
                <a:spcPts val="0"/>
              </a:spcBef>
              <a:spcAft>
                <a:spcPts val="600"/>
              </a:spcAft>
              <a:buClr>
                <a:schemeClr val="lt1"/>
              </a:buClr>
              <a:buSzPts val="1200"/>
              <a:buFont typeface="Arial"/>
              <a:buNone/>
            </a:pPr>
            <a:r>
              <a:rPr lang="en-GB" sz="1300" u="sng">
                <a:solidFill>
                  <a:schemeClr val="hlink"/>
                </a:solidFill>
                <a:hlinkClick r:id="rId8"/>
              </a:rPr>
              <a:t>the-turing-way.org</a:t>
            </a:r>
            <a:r>
              <a:rPr lang="en-GB" sz="1300">
                <a:solidFill>
                  <a:schemeClr val="lt1"/>
                </a:solidFill>
              </a:rPr>
              <a:t>, CC-BY 4.0</a:t>
            </a:r>
            <a:r>
              <a:rPr lang="en-GB" sz="1200">
                <a:solidFill>
                  <a:schemeClr val="lt1"/>
                </a:solidFill>
              </a:rPr>
              <a:t> Image by Scriberia for The Turing Way</a:t>
            </a:r>
            <a:endParaRPr sz="1200">
              <a:solidFill>
                <a:schemeClr val="lt1"/>
              </a:solidFill>
            </a:endParaRPr>
          </a:p>
        </p:txBody>
      </p:sp>
      <p:sp>
        <p:nvSpPr>
          <p:cNvPr id="553" name="Google Shape;553;p83"/>
          <p:cNvSpPr txBox="1">
            <a:spLocks noGrp="1"/>
          </p:cNvSpPr>
          <p:nvPr>
            <p:ph type="body" idx="4294967295"/>
          </p:nvPr>
        </p:nvSpPr>
        <p:spPr>
          <a:xfrm>
            <a:off x="414588" y="931627"/>
            <a:ext cx="8649900" cy="2039700"/>
          </a:xfrm>
          <a:prstGeom prst="rect">
            <a:avLst/>
          </a:prstGeom>
          <a:noFill/>
          <a:ln>
            <a:noFill/>
          </a:ln>
        </p:spPr>
        <p:txBody>
          <a:bodyPr spcFirstLastPara="1" wrap="square" lIns="0" tIns="0" rIns="0" bIns="0" anchor="t" anchorCtr="0">
            <a:noAutofit/>
          </a:bodyPr>
          <a:lstStyle/>
          <a:p>
            <a:pPr marL="0" lvl="0" indent="0" algn="l" rtl="0">
              <a:lnSpc>
                <a:spcPct val="130000"/>
              </a:lnSpc>
              <a:spcBef>
                <a:spcPts val="800"/>
              </a:spcBef>
              <a:spcAft>
                <a:spcPts val="0"/>
              </a:spcAft>
              <a:buClr>
                <a:schemeClr val="lt1"/>
              </a:buClr>
              <a:buSzPts val="2800"/>
              <a:buNone/>
            </a:pPr>
            <a:r>
              <a:rPr lang="en-GB" sz="1900" i="1">
                <a:solidFill>
                  <a:schemeClr val="lt1"/>
                </a:solidFill>
              </a:rPr>
              <a:t>A community-led project on data science and AI practices.</a:t>
            </a:r>
            <a:br>
              <a:rPr lang="en-GB" sz="1900">
                <a:solidFill>
                  <a:schemeClr val="lt1"/>
                </a:solidFill>
              </a:rPr>
            </a:br>
            <a:r>
              <a:rPr lang="en-GB" sz="1900">
                <a:solidFill>
                  <a:schemeClr val="lt1"/>
                </a:solidFill>
              </a:rPr>
              <a:t>We are an </a:t>
            </a:r>
            <a:r>
              <a:rPr lang="en-GB" sz="1900">
                <a:solidFill>
                  <a:srgbClr val="F9C100"/>
                </a:solidFill>
              </a:rPr>
              <a:t>open source, open collaboration and globally distributed community</a:t>
            </a:r>
            <a:r>
              <a:rPr lang="en-GB" sz="1900">
                <a:solidFill>
                  <a:schemeClr val="lt1"/>
                </a:solidFill>
              </a:rPr>
              <a:t> working together to make data science accessible, reproducible and beneficial.</a:t>
            </a:r>
            <a:endParaRPr sz="1600">
              <a:solidFill>
                <a:schemeClr val="lt1"/>
              </a:solidFill>
            </a:endParaRPr>
          </a:p>
          <a:p>
            <a:pPr marL="0" lvl="0" indent="0" algn="l" rtl="0">
              <a:lnSpc>
                <a:spcPct val="130000"/>
              </a:lnSpc>
              <a:spcBef>
                <a:spcPts val="1200"/>
              </a:spcBef>
              <a:spcAft>
                <a:spcPts val="0"/>
              </a:spcAft>
              <a:buClr>
                <a:schemeClr val="lt1"/>
              </a:buClr>
              <a:buSzPts val="2800"/>
              <a:buNone/>
            </a:pPr>
            <a:endParaRPr sz="2200">
              <a:solidFill>
                <a:schemeClr val="l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E2841"/>
        </a:solidFill>
        <a:effectLst/>
      </p:bgPr>
    </p:bg>
    <p:spTree>
      <p:nvGrpSpPr>
        <p:cNvPr id="1" name=""/>
        <p:cNvGrpSpPr/>
        <p:nvPr/>
      </p:nvGrpSpPr>
      <p:grpSpPr>
        <a:xfrm>
          <a:off x="0" y="0"/>
          <a:ext cx="0" cy="0"/>
          <a:chOff x="0" y="0"/>
          <a:chExt cx="0" cy="0"/>
        </a:xfrm>
      </p:grpSpPr>
      <p:sp>
        <p:nvSpPr>
          <p:cNvPr id="543" name="Google Shape;670;g1f9b174de22_2_1118"/>
          <p:cNvSpPr/>
          <p:nvPr/>
        </p:nvSpPr>
        <p:spPr>
          <a:xfrm>
            <a:off x="9006480" y="5138280"/>
            <a:ext cx="360" cy="360"/>
          </a:xfrm>
          <a:prstGeom prst="rect">
            <a:avLst/>
          </a:prstGeom>
          <a:noFill/>
          <a:ln w="0">
            <a:noFill/>
          </a:ln>
          <a:effectLst>
            <a:outerShdw blurRad="50760" dist="37674" dir="2700000" algn="tl" rotWithShape="0">
              <a:srgbClr val="000000">
                <a:alpha val="40000"/>
              </a:srgbClr>
            </a:outerShdw>
          </a:effectLst>
        </p:spPr>
        <p:style>
          <a:lnRef idx="0">
            <a:scrgbClr r="0" g="0" b="0"/>
          </a:lnRef>
          <a:fillRef idx="0">
            <a:scrgbClr r="0" g="0" b="0"/>
          </a:fillRef>
          <a:effectRef idx="0">
            <a:scrgbClr r="0" g="0" b="0"/>
          </a:effectRef>
          <a:fontRef idx="minor"/>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a:endParaRPr>
          </a:p>
        </p:txBody>
      </p:sp>
      <p:pic>
        <p:nvPicPr>
          <p:cNvPr id="544" name="Google Shape;671;g1f9b174de22_2_1118" descr="A close up of a logo&#10;&#10;Description automatically generated"/>
          <p:cNvPicPr/>
          <p:nvPr/>
        </p:nvPicPr>
        <p:blipFill>
          <a:blip r:embed="rId3"/>
          <a:stretch/>
        </p:blipFill>
        <p:spPr>
          <a:xfrm>
            <a:off x="5729040" y="392400"/>
            <a:ext cx="3277080" cy="2136240"/>
          </a:xfrm>
          <a:prstGeom prst="rect">
            <a:avLst/>
          </a:prstGeom>
          <a:ln w="0">
            <a:noFill/>
          </a:ln>
          <a:effectLst>
            <a:outerShdw blurRad="50760" dist="38160" dir="5400000" algn="t" rotWithShape="0">
              <a:srgbClr val="000000">
                <a:alpha val="40000"/>
              </a:srgbClr>
            </a:outerShdw>
          </a:effectLst>
        </p:spPr>
      </p:pic>
      <p:pic>
        <p:nvPicPr>
          <p:cNvPr id="545" name="Google Shape;673;g1f9b174de22_2_1118"/>
          <p:cNvPicPr/>
          <p:nvPr/>
        </p:nvPicPr>
        <p:blipFill>
          <a:blip r:embed="rId4"/>
          <a:stretch/>
        </p:blipFill>
        <p:spPr>
          <a:xfrm>
            <a:off x="5729040" y="3029040"/>
            <a:ext cx="3277080" cy="2016000"/>
          </a:xfrm>
          <a:prstGeom prst="rect">
            <a:avLst/>
          </a:prstGeom>
          <a:ln w="0">
            <a:noFill/>
          </a:ln>
          <a:effectLst>
            <a:outerShdw blurRad="50760" dist="38160" dir="5400000" algn="t" rotWithShape="0">
              <a:srgbClr val="000000">
                <a:alpha val="40000"/>
              </a:srgbClr>
            </a:outerShdw>
          </a:effectLst>
        </p:spPr>
      </p:pic>
      <p:sp>
        <p:nvSpPr>
          <p:cNvPr id="546" name="Google Shape;677;g1f9b174de22_2_1118"/>
          <p:cNvSpPr/>
          <p:nvPr/>
        </p:nvSpPr>
        <p:spPr>
          <a:xfrm>
            <a:off x="2449800" y="108720"/>
            <a:ext cx="3173400" cy="29412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kumimoji="0" lang="en-GB" sz="1800" b="0" i="0" u="none" strike="noStrike" kern="1200" cap="none" spc="-1" normalizeH="0" baseline="0" noProof="0" dirty="0">
                <a:ln>
                  <a:noFill/>
                </a:ln>
                <a:solidFill>
                  <a:srgbClr val="FFFFFF"/>
                </a:solidFill>
                <a:effectLst/>
                <a:uLnTx/>
                <a:uFillTx/>
                <a:latin typeface="Arial"/>
                <a:ea typeface="Arial"/>
              </a:rPr>
              <a:t>A Book</a:t>
            </a:r>
            <a:endParaRPr kumimoji="0" lang="en-GB" sz="1800" b="0" i="0" u="none" strike="noStrike" kern="1200" cap="none" spc="-1" normalizeH="0" baseline="0" noProof="0" dirty="0">
              <a:ln>
                <a:noFill/>
              </a:ln>
              <a:solidFill>
                <a:prstClr val="black"/>
              </a:solidFill>
              <a:effectLst/>
              <a:uLnTx/>
              <a:uFillTx/>
              <a:latin typeface="Arial"/>
            </a:endParaRPr>
          </a:p>
        </p:txBody>
      </p:sp>
      <p:sp>
        <p:nvSpPr>
          <p:cNvPr id="547" name="Google Shape;678;g1f9b174de22_2_1118"/>
          <p:cNvSpPr/>
          <p:nvPr/>
        </p:nvSpPr>
        <p:spPr>
          <a:xfrm>
            <a:off x="2449800" y="2734920"/>
            <a:ext cx="3173400" cy="29412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kumimoji="0" lang="en-GB" sz="1800" b="0" i="0" u="none" strike="noStrike" kern="1200" cap="none" spc="-1" normalizeH="0" baseline="0" noProof="0" dirty="0">
                <a:ln>
                  <a:noFill/>
                </a:ln>
                <a:solidFill>
                  <a:srgbClr val="FFFFFF"/>
                </a:solidFill>
                <a:effectLst/>
                <a:uLnTx/>
                <a:uFillTx/>
                <a:latin typeface="Arial"/>
                <a:ea typeface="Arial"/>
              </a:rPr>
              <a:t>An Open Source Project</a:t>
            </a:r>
            <a:endParaRPr kumimoji="0" lang="en-GB" sz="1800" b="0" i="0" u="none" strike="noStrike" kern="1200" cap="none" spc="-1" normalizeH="0" baseline="0" noProof="0" dirty="0">
              <a:ln>
                <a:noFill/>
              </a:ln>
              <a:solidFill>
                <a:prstClr val="black"/>
              </a:solidFill>
              <a:effectLst/>
              <a:uLnTx/>
              <a:uFillTx/>
              <a:latin typeface="Arial"/>
            </a:endParaRPr>
          </a:p>
        </p:txBody>
      </p:sp>
      <p:sp>
        <p:nvSpPr>
          <p:cNvPr id="548" name="Google Shape;679;g1f9b174de22_2_1118"/>
          <p:cNvSpPr/>
          <p:nvPr/>
        </p:nvSpPr>
        <p:spPr>
          <a:xfrm>
            <a:off x="5729040" y="108720"/>
            <a:ext cx="3277080" cy="29412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kumimoji="0" lang="en-GB" sz="1800" b="0" i="0" u="none" strike="noStrike" kern="1200" cap="none" spc="-1" normalizeH="0" baseline="0" noProof="0" dirty="0">
                <a:ln>
                  <a:noFill/>
                </a:ln>
                <a:solidFill>
                  <a:srgbClr val="FFFFFF"/>
                </a:solidFill>
                <a:effectLst/>
                <a:uLnTx/>
                <a:uFillTx/>
                <a:latin typeface="Arial"/>
                <a:ea typeface="Arial"/>
              </a:rPr>
              <a:t>A Community</a:t>
            </a:r>
            <a:endParaRPr kumimoji="0" lang="en-GB" sz="1800" b="0" i="0" u="none" strike="noStrike" kern="1200" cap="none" spc="-1" normalizeH="0" baseline="0" noProof="0" dirty="0">
              <a:ln>
                <a:noFill/>
              </a:ln>
              <a:solidFill>
                <a:prstClr val="black"/>
              </a:solidFill>
              <a:effectLst/>
              <a:uLnTx/>
              <a:uFillTx/>
              <a:latin typeface="Arial"/>
            </a:endParaRPr>
          </a:p>
        </p:txBody>
      </p:sp>
      <p:sp>
        <p:nvSpPr>
          <p:cNvPr id="549" name="Google Shape;680;g1f9b174de22_2_1118"/>
          <p:cNvSpPr/>
          <p:nvPr/>
        </p:nvSpPr>
        <p:spPr>
          <a:xfrm>
            <a:off x="5729040" y="2734920"/>
            <a:ext cx="3277080" cy="29412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kumimoji="0" lang="en-GB" sz="1800" b="0" i="0" u="none" strike="noStrike" kern="1200" cap="none" spc="-1" normalizeH="0" baseline="0" noProof="0" dirty="0">
                <a:ln>
                  <a:noFill/>
                </a:ln>
                <a:solidFill>
                  <a:srgbClr val="FFFFFF"/>
                </a:solidFill>
                <a:effectLst/>
                <a:uLnTx/>
                <a:uFillTx/>
                <a:latin typeface="Arial"/>
                <a:ea typeface="Arial"/>
              </a:rPr>
              <a:t>A Culture of Collaboration</a:t>
            </a:r>
            <a:endParaRPr kumimoji="0" lang="en-GB" sz="1800" b="0" i="0" u="none" strike="noStrike" kern="1200" cap="none" spc="-1" normalizeH="0" baseline="0" noProof="0" dirty="0">
              <a:ln>
                <a:noFill/>
              </a:ln>
              <a:solidFill>
                <a:prstClr val="black"/>
              </a:solidFill>
              <a:effectLst/>
              <a:uLnTx/>
              <a:uFillTx/>
              <a:latin typeface="Arial"/>
            </a:endParaRPr>
          </a:p>
        </p:txBody>
      </p:sp>
      <p:sp>
        <p:nvSpPr>
          <p:cNvPr id="550" name="Google Shape;681;g1f9b174de22_2_1118"/>
          <p:cNvSpPr/>
          <p:nvPr/>
        </p:nvSpPr>
        <p:spPr>
          <a:xfrm>
            <a:off x="137520" y="2061360"/>
            <a:ext cx="2311560" cy="3062160"/>
          </a:xfrm>
          <a:prstGeom prst="rect">
            <a:avLst/>
          </a:prstGeom>
          <a:noFill/>
          <a:ln w="0">
            <a:noFill/>
          </a:ln>
        </p:spPr>
        <p:style>
          <a:lnRef idx="0">
            <a:scrgbClr r="0" g="0" b="0"/>
          </a:lnRef>
          <a:fillRef idx="0">
            <a:scrgbClr r="0" g="0" b="0"/>
          </a:fillRef>
          <a:effectRef idx="0">
            <a:scrgbClr r="0" g="0" b="0"/>
          </a:effectRef>
          <a:fontRef idx="minor"/>
        </p:style>
        <p:txBody>
          <a:bodyPr anchor="t">
            <a:noAutofit/>
          </a:bodyPr>
          <a:lstStyle/>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kumimoji="0" lang="en-GB" sz="1400" b="1" i="0" u="none" strike="noStrike" kern="1200" cap="none" spc="-1" normalizeH="0" baseline="0" noProof="0" dirty="0">
                <a:ln>
                  <a:noFill/>
                </a:ln>
                <a:solidFill>
                  <a:srgbClr val="FFFFFF"/>
                </a:solidFill>
                <a:effectLst/>
                <a:uLnTx/>
                <a:uFillTx/>
                <a:latin typeface="Arial"/>
                <a:ea typeface="Arial"/>
              </a:rPr>
              <a:t>Book:</a:t>
            </a:r>
            <a:endParaRPr kumimoji="0" lang="en-GB" sz="1400" b="0" i="0" u="none" strike="noStrike" kern="1200" cap="none" spc="-1" normalizeH="0" baseline="0" noProof="0" dirty="0">
              <a:ln>
                <a:noFill/>
              </a:ln>
              <a:solidFill>
                <a:prstClr val="black"/>
              </a:solidFill>
              <a:effectLst/>
              <a:uLnTx/>
              <a:uFillTx/>
              <a:latin typeface="Arial"/>
            </a:endParaRP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kumimoji="0" lang="en-GB" sz="1400" b="0" i="0" u="none" strike="noStrike" kern="1200" cap="none" spc="-1" normalizeH="0" baseline="0" noProof="0" dirty="0">
                <a:ln>
                  <a:noFill/>
                </a:ln>
                <a:solidFill>
                  <a:srgbClr val="F9C100"/>
                </a:solidFill>
                <a:effectLst/>
                <a:uLnTx/>
                <a:uFillTx/>
                <a:latin typeface="Arial"/>
                <a:ea typeface="Arial"/>
              </a:rPr>
              <a:t>the-turing-way.netlify.app</a:t>
            </a:r>
            <a:r>
              <a:rPr kumimoji="0" lang="en-GB" sz="1400" b="0" i="0" u="none" strike="noStrike" kern="1200" cap="none" spc="-1" normalizeH="0" baseline="0" noProof="0" dirty="0">
                <a:ln>
                  <a:noFill/>
                </a:ln>
                <a:solidFill>
                  <a:srgbClr val="2A9686"/>
                </a:solidFill>
                <a:effectLst/>
                <a:uLnTx/>
                <a:uFillTx/>
                <a:latin typeface="Arial"/>
                <a:ea typeface="Arial"/>
              </a:rPr>
              <a:t>/</a:t>
            </a:r>
            <a:endParaRPr kumimoji="0" lang="en-GB" sz="1400" b="0" i="0" u="none" strike="noStrike" kern="1200" cap="none" spc="-1" normalizeH="0" baseline="0" noProof="0" dirty="0">
              <a:ln>
                <a:noFill/>
              </a:ln>
              <a:solidFill>
                <a:prstClr val="black"/>
              </a:solidFill>
              <a:effectLst/>
              <a:uLnTx/>
              <a:uFillTx/>
              <a:latin typeface="Arial"/>
            </a:endParaRP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endParaRPr kumimoji="0" lang="en-GB" sz="1400" b="0" i="0" u="none" strike="noStrike" kern="1200" cap="none" spc="-1" normalizeH="0" baseline="0" noProof="0" dirty="0">
              <a:ln>
                <a:noFill/>
              </a:ln>
              <a:solidFill>
                <a:prstClr val="black"/>
              </a:solidFill>
              <a:effectLst/>
              <a:uLnTx/>
              <a:uFillTx/>
              <a:latin typeface="Arial"/>
            </a:endParaRP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kumimoji="0" lang="en-GB" sz="1400" b="1" i="0" u="none" strike="noStrike" kern="1200" cap="none" spc="-1" normalizeH="0" baseline="0" noProof="0" dirty="0">
                <a:ln>
                  <a:noFill/>
                </a:ln>
                <a:solidFill>
                  <a:srgbClr val="FFFFFF"/>
                </a:solidFill>
                <a:effectLst/>
                <a:uLnTx/>
                <a:uFillTx/>
                <a:latin typeface="Arial"/>
                <a:ea typeface="Arial"/>
              </a:rPr>
              <a:t>GitHub:</a:t>
            </a:r>
            <a:endParaRPr kumimoji="0" lang="en-GB" sz="1400" b="0" i="0" u="none" strike="noStrike" kern="1200" cap="none" spc="-1" normalizeH="0" baseline="0" noProof="0" dirty="0">
              <a:ln>
                <a:noFill/>
              </a:ln>
              <a:solidFill>
                <a:prstClr val="black"/>
              </a:solidFill>
              <a:effectLst/>
              <a:uLnTx/>
              <a:uFillTx/>
              <a:latin typeface="Arial"/>
            </a:endParaRP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kumimoji="0" lang="en-GB" sz="1400" b="0" i="0" u="none" strike="noStrike" kern="1200" cap="none" spc="-1" normalizeH="0" baseline="0" noProof="0" dirty="0">
                <a:ln>
                  <a:noFill/>
                </a:ln>
                <a:solidFill>
                  <a:srgbClr val="F9C100"/>
                </a:solidFill>
                <a:effectLst/>
                <a:uLnTx/>
                <a:uFillTx/>
                <a:latin typeface="Arial"/>
                <a:ea typeface="Arial"/>
              </a:rPr>
              <a:t>github.com/the-turing-way</a:t>
            </a:r>
            <a:endParaRPr kumimoji="0" lang="en-GB" sz="1400" b="0" i="0" u="none" strike="noStrike" kern="1200" cap="none" spc="-1" normalizeH="0" baseline="0" noProof="0" dirty="0">
              <a:ln>
                <a:noFill/>
              </a:ln>
              <a:solidFill>
                <a:prstClr val="black"/>
              </a:solidFill>
              <a:effectLst/>
              <a:uLnTx/>
              <a:uFillTx/>
              <a:latin typeface="Arial"/>
            </a:endParaRP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endParaRPr kumimoji="0" lang="en-GB" sz="1400" b="0" i="0" u="none" strike="noStrike" kern="1200" cap="none" spc="-1" normalizeH="0" baseline="0" noProof="0" dirty="0">
              <a:ln>
                <a:noFill/>
              </a:ln>
              <a:solidFill>
                <a:prstClr val="black"/>
              </a:solidFill>
              <a:effectLst/>
              <a:uLnTx/>
              <a:uFillTx/>
              <a:latin typeface="Arial"/>
            </a:endParaRP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lang="en-GB" sz="1400" b="1" spc="-1" dirty="0">
                <a:solidFill>
                  <a:srgbClr val="FFFFFF"/>
                </a:solidFill>
                <a:latin typeface="Arial"/>
                <a:ea typeface="Arial"/>
              </a:rPr>
              <a:t>Bluesky</a:t>
            </a:r>
            <a:r>
              <a:rPr kumimoji="0" lang="en-GB" sz="1400" b="1" i="0" u="none" strike="noStrike" kern="1200" cap="none" spc="-1" normalizeH="0" baseline="0" noProof="0" dirty="0">
                <a:ln>
                  <a:noFill/>
                </a:ln>
                <a:solidFill>
                  <a:srgbClr val="FFFFFF"/>
                </a:solidFill>
                <a:effectLst/>
                <a:uLnTx/>
                <a:uFillTx/>
                <a:latin typeface="Arial"/>
                <a:ea typeface="Arial"/>
              </a:rPr>
              <a:t>:</a:t>
            </a:r>
            <a:endParaRPr kumimoji="0" lang="en-GB" sz="1400" b="0" i="0" u="none" strike="noStrike" kern="1200" cap="none" spc="-1" normalizeH="0" baseline="0" noProof="0" dirty="0">
              <a:ln>
                <a:noFill/>
              </a:ln>
              <a:solidFill>
                <a:prstClr val="black"/>
              </a:solidFill>
              <a:effectLst/>
              <a:uLnTx/>
              <a:uFillTx/>
              <a:latin typeface="Arial"/>
            </a:endParaRP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kumimoji="0" lang="en-GB" sz="1400" b="0" i="0" u="none" strike="noStrike" kern="1200" cap="none" spc="-1" normalizeH="0" baseline="0" noProof="0" dirty="0">
                <a:ln>
                  <a:noFill/>
                </a:ln>
                <a:solidFill>
                  <a:srgbClr val="F9C100"/>
                </a:solidFill>
                <a:effectLst/>
                <a:uLnTx/>
                <a:uFillTx/>
                <a:latin typeface="Arial"/>
                <a:ea typeface="Arial"/>
              </a:rPr>
              <a:t>@turingway.bsky.social‬</a:t>
            </a: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endParaRPr kumimoji="0" lang="en-GB" sz="1400" b="0" i="0" u="none" strike="noStrike" kern="1200" cap="none" spc="-1" normalizeH="0" baseline="0" noProof="0" dirty="0">
              <a:ln>
                <a:noFill/>
              </a:ln>
              <a:solidFill>
                <a:prstClr val="black"/>
              </a:solidFill>
              <a:effectLst/>
              <a:uLnTx/>
              <a:uFillTx/>
              <a:latin typeface="Arial"/>
            </a:endParaRP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kumimoji="0" lang="en-GB" sz="1400" b="1" i="0" u="none" strike="noStrike" kern="1200" cap="none" spc="-1" normalizeH="0" baseline="0" noProof="0" dirty="0">
                <a:ln>
                  <a:noFill/>
                </a:ln>
                <a:solidFill>
                  <a:srgbClr val="FFFFFF"/>
                </a:solidFill>
                <a:effectLst/>
                <a:uLnTx/>
                <a:uFillTx/>
                <a:latin typeface="Arial"/>
                <a:ea typeface="Arial"/>
              </a:rPr>
              <a:t>Email: </a:t>
            </a:r>
            <a:r>
              <a:rPr kumimoji="0" lang="en-GB" sz="1400" b="1" i="0" u="none" strike="noStrike" kern="1200" cap="none" spc="-1" normalizeH="0" baseline="0" noProof="0" dirty="0">
                <a:ln>
                  <a:noFill/>
                </a:ln>
                <a:solidFill>
                  <a:srgbClr val="1C1C1C"/>
                </a:solidFill>
                <a:effectLst/>
                <a:uLnTx/>
                <a:uFillTx/>
                <a:latin typeface="Arial"/>
                <a:ea typeface="Arial"/>
              </a:rPr>
              <a:t>		</a:t>
            </a:r>
            <a:endParaRPr kumimoji="0" lang="en-GB" sz="1400" b="0" i="0" u="none" strike="noStrike" kern="1200" cap="none" spc="-1" normalizeH="0" baseline="0" noProof="0" dirty="0">
              <a:ln>
                <a:noFill/>
              </a:ln>
              <a:solidFill>
                <a:prstClr val="black"/>
              </a:solidFill>
              <a:effectLst/>
              <a:uLnTx/>
              <a:uFillTx/>
              <a:latin typeface="Arial"/>
            </a:endParaRP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kumimoji="0" lang="en-GB" sz="1400" b="0" i="0" u="none" strike="noStrike" kern="1200" cap="none" spc="-1" normalizeH="0" baseline="0" noProof="0" dirty="0">
                <a:ln>
                  <a:noFill/>
                </a:ln>
                <a:solidFill>
                  <a:srgbClr val="F9C100"/>
                </a:solidFill>
                <a:effectLst/>
                <a:uLnTx/>
                <a:uFillTx/>
                <a:latin typeface="Arial"/>
                <a:ea typeface="Arial"/>
              </a:rPr>
              <a:t>theturingway@gmail.com</a:t>
            </a:r>
            <a:endParaRPr kumimoji="0" lang="en-GB" sz="1400" b="0" i="0" u="none" strike="noStrike" kern="1200" cap="none" spc="-1" normalizeH="0" baseline="0" noProof="0" dirty="0">
              <a:ln>
                <a:noFill/>
              </a:ln>
              <a:solidFill>
                <a:prstClr val="black"/>
              </a:solidFill>
              <a:effectLst/>
              <a:uLnTx/>
              <a:uFillTx/>
              <a:latin typeface="Arial"/>
            </a:endParaRP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endParaRPr kumimoji="0" lang="en-GB" sz="1400" b="0" i="0" u="none" strike="noStrike" kern="1200" cap="none" spc="-1" normalizeH="0" baseline="0" noProof="0" dirty="0">
              <a:ln>
                <a:noFill/>
              </a:ln>
              <a:solidFill>
                <a:prstClr val="black"/>
              </a:solidFill>
              <a:effectLst/>
              <a:uLnTx/>
              <a:uFillTx/>
              <a:latin typeface="Arial"/>
            </a:endParaRPr>
          </a:p>
          <a:p>
            <a:pPr marL="0" marR="0" lvl="0" indent="0" algn="l" defTabSz="914400" rtl="0" eaLnBrk="1" fontAlgn="auto" latinLnBrk="0" hangingPunct="1">
              <a:lnSpc>
                <a:spcPct val="100000"/>
              </a:lnSpc>
              <a:spcBef>
                <a:spcPts val="0"/>
              </a:spcBef>
              <a:spcAft>
                <a:spcPts val="0"/>
              </a:spcAft>
              <a:buClrTx/>
              <a:buSzTx/>
              <a:buFontTx/>
              <a:buNone/>
              <a:tabLst>
                <a:tab pos="0" algn="l"/>
              </a:tabLst>
              <a:defRPr/>
            </a:pPr>
            <a:r>
              <a:rPr kumimoji="0" lang="en-GB" sz="1100" b="0" i="0" u="none" strike="noStrike" kern="1200" cap="none" spc="-1" normalizeH="0" baseline="0" noProof="0" dirty="0">
                <a:ln>
                  <a:noFill/>
                </a:ln>
                <a:solidFill>
                  <a:srgbClr val="D8D8D8"/>
                </a:solidFill>
                <a:effectLst/>
                <a:uLnTx/>
                <a:uFillTx/>
                <a:latin typeface="Arial"/>
                <a:ea typeface="Arial"/>
              </a:rPr>
              <a:t>CC-BY 4.0, </a:t>
            </a:r>
            <a:r>
              <a:rPr kumimoji="0" lang="en-GB" sz="1100" b="0" i="1" u="none" strike="noStrike" kern="1200" cap="none" spc="-1" normalizeH="0" baseline="0" noProof="0" dirty="0">
                <a:ln>
                  <a:noFill/>
                </a:ln>
                <a:solidFill>
                  <a:srgbClr val="D8D8D8"/>
                </a:solidFill>
                <a:effectLst/>
                <a:uLnTx/>
                <a:uFillTx/>
                <a:latin typeface="Arial"/>
                <a:ea typeface="Arial"/>
              </a:rPr>
              <a:t>The Turing Way</a:t>
            </a:r>
            <a:endParaRPr kumimoji="0" lang="en-GB" sz="1100" b="0" i="0" u="none" strike="noStrike" kern="1200" cap="none" spc="-1" normalizeH="0" baseline="0" noProof="0" dirty="0">
              <a:ln>
                <a:noFill/>
              </a:ln>
              <a:solidFill>
                <a:prstClr val="black"/>
              </a:solidFill>
              <a:effectLst/>
              <a:uLnTx/>
              <a:uFillTx/>
              <a:latin typeface="Arial"/>
            </a:endParaRPr>
          </a:p>
        </p:txBody>
      </p:sp>
      <p:pic>
        <p:nvPicPr>
          <p:cNvPr id="2" name="Google Shape;551;p83">
            <a:extLst>
              <a:ext uri="{FF2B5EF4-FFF2-40B4-BE49-F238E27FC236}">
                <a16:creationId xmlns:a16="http://schemas.microsoft.com/office/drawing/2014/main" id="{8B017883-12C7-807C-36E3-5E87C3FF4A36}"/>
              </a:ext>
            </a:extLst>
          </p:cNvPr>
          <p:cNvPicPr preferRelativeResize="0"/>
          <p:nvPr/>
        </p:nvPicPr>
        <p:blipFill rotWithShape="1">
          <a:blip r:embed="rId5">
            <a:alphaModFix/>
          </a:blip>
          <a:srcRect/>
          <a:stretch/>
        </p:blipFill>
        <p:spPr>
          <a:xfrm>
            <a:off x="2554920" y="402840"/>
            <a:ext cx="3068280" cy="2125800"/>
          </a:xfrm>
          <a:prstGeom prst="rect">
            <a:avLst/>
          </a:prstGeom>
          <a:noFill/>
          <a:ln>
            <a:noFill/>
          </a:ln>
          <a:effectLst>
            <a:outerShdw blurRad="50800" dist="38100" dir="5400000" algn="t" rotWithShape="0">
              <a:srgbClr val="000000">
                <a:alpha val="40000"/>
              </a:srgbClr>
            </a:outerShdw>
          </a:effectLst>
        </p:spPr>
      </p:pic>
      <p:pic>
        <p:nvPicPr>
          <p:cNvPr id="3" name="Google Shape;545;p83">
            <a:extLst>
              <a:ext uri="{FF2B5EF4-FFF2-40B4-BE49-F238E27FC236}">
                <a16:creationId xmlns:a16="http://schemas.microsoft.com/office/drawing/2014/main" id="{344669CC-C5EE-F3A8-3583-FAF75DE0DE87}"/>
              </a:ext>
            </a:extLst>
          </p:cNvPr>
          <p:cNvPicPr preferRelativeResize="0"/>
          <p:nvPr/>
        </p:nvPicPr>
        <p:blipFill rotWithShape="1">
          <a:blip r:embed="rId6">
            <a:alphaModFix/>
          </a:blip>
          <a:srcRect l="3557" t="18773" r="3557" b="18773"/>
          <a:stretch/>
        </p:blipFill>
        <p:spPr>
          <a:xfrm>
            <a:off x="2574536" y="3029040"/>
            <a:ext cx="3048664" cy="200574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E2841"/>
        </a:solidFill>
        <a:effectLst/>
      </p:bgPr>
    </p:bg>
    <p:spTree>
      <p:nvGrpSpPr>
        <p:cNvPr id="1" name=""/>
        <p:cNvGrpSpPr/>
        <p:nvPr/>
      </p:nvGrpSpPr>
      <p:grpSpPr>
        <a:xfrm>
          <a:off x="0" y="0"/>
          <a:ext cx="0" cy="0"/>
          <a:chOff x="0" y="0"/>
          <a:chExt cx="0" cy="0"/>
        </a:xfrm>
      </p:grpSpPr>
      <p:sp>
        <p:nvSpPr>
          <p:cNvPr id="568" name="Google Shape;738;g1f9b174de22_2_2298"/>
          <p:cNvSpPr/>
          <p:nvPr/>
        </p:nvSpPr>
        <p:spPr>
          <a:xfrm>
            <a:off x="355680" y="134280"/>
            <a:ext cx="5070960" cy="553998"/>
          </a:xfrm>
          <a:prstGeom prst="rect">
            <a:avLst/>
          </a:prstGeom>
          <a:noFill/>
          <a:ln w="0">
            <a:noFill/>
          </a:ln>
        </p:spPr>
        <p:style>
          <a:lnRef idx="0">
            <a:scrgbClr r="0" g="0" b="0"/>
          </a:lnRef>
          <a:fillRef idx="0">
            <a:scrgbClr r="0" g="0" b="0"/>
          </a:fillRef>
          <a:effectRef idx="0">
            <a:scrgbClr r="0" g="0" b="0"/>
          </a:effectRef>
          <a:fontRef idx="minor"/>
        </p:style>
        <p:txBody>
          <a:bodyPr tIns="91440" bIns="91440" anchor="t">
            <a:spAutoFit/>
          </a:bodyPr>
          <a:lstStyle/>
          <a:p>
            <a:pPr>
              <a:lnSpc>
                <a:spcPct val="100000"/>
              </a:lnSpc>
              <a:buNone/>
              <a:tabLst>
                <a:tab pos="0" algn="l"/>
              </a:tabLst>
            </a:pPr>
            <a:r>
              <a:rPr lang="en-GB" sz="2400" b="0" strike="noStrike" spc="-1" dirty="0">
                <a:solidFill>
                  <a:srgbClr val="FFFFFF"/>
                </a:solidFill>
                <a:latin typeface="Aptos" panose="020B0004020202020204" pitchFamily="34" charset="0"/>
                <a:ea typeface="Arial"/>
              </a:rPr>
              <a:t>Qualitative/notable impacts </a:t>
            </a:r>
            <a:endParaRPr lang="en-GB" sz="2400" b="0" strike="noStrike" spc="-1" dirty="0">
              <a:latin typeface="Aptos" panose="020B0004020202020204" pitchFamily="34" charset="0"/>
            </a:endParaRPr>
          </a:p>
        </p:txBody>
      </p:sp>
      <p:sp>
        <p:nvSpPr>
          <p:cNvPr id="569" name="Google Shape;739;g1f9b174de22_2_2298"/>
          <p:cNvSpPr/>
          <p:nvPr/>
        </p:nvSpPr>
        <p:spPr>
          <a:xfrm>
            <a:off x="571680" y="1078560"/>
            <a:ext cx="5308920" cy="461520"/>
          </a:xfrm>
          <a:prstGeom prst="rect">
            <a:avLst/>
          </a:prstGeom>
          <a:noFill/>
          <a:ln w="0">
            <a:noFill/>
          </a:ln>
        </p:spPr>
        <p:style>
          <a:lnRef idx="0">
            <a:scrgbClr r="0" g="0" b="0"/>
          </a:lnRef>
          <a:fillRef idx="0">
            <a:scrgbClr r="0" g="0" b="0"/>
          </a:fillRef>
          <a:effectRef idx="0">
            <a:scrgbClr r="0" g="0" b="0"/>
          </a:effectRef>
          <a:fontRef idx="minor"/>
        </p:style>
        <p:txBody>
          <a:bodyPr/>
          <a:lstStyle/>
          <a:p>
            <a:endParaRPr lang="en-GB"/>
          </a:p>
        </p:txBody>
      </p:sp>
      <p:sp>
        <p:nvSpPr>
          <p:cNvPr id="570" name="Google Shape;740;g1f9b174de22_2_2298"/>
          <p:cNvSpPr/>
          <p:nvPr/>
        </p:nvSpPr>
        <p:spPr>
          <a:xfrm>
            <a:off x="431640" y="819720"/>
            <a:ext cx="8618400" cy="3591360"/>
          </a:xfrm>
          <a:prstGeom prst="rect">
            <a:avLst/>
          </a:prstGeom>
          <a:noFill/>
          <a:ln w="0">
            <a:noFill/>
          </a:ln>
        </p:spPr>
        <p:style>
          <a:lnRef idx="0">
            <a:scrgbClr r="0" g="0" b="0"/>
          </a:lnRef>
          <a:fillRef idx="0">
            <a:scrgbClr r="0" g="0" b="0"/>
          </a:fillRef>
          <a:effectRef idx="0">
            <a:scrgbClr r="0" g="0" b="0"/>
          </a:effectRef>
          <a:fontRef idx="minor"/>
        </p:style>
        <p:txBody>
          <a:bodyPr tIns="91440" bIns="91440" anchor="t">
            <a:spAutoFit/>
          </a:bodyPr>
          <a:lstStyle/>
          <a:p>
            <a:pPr>
              <a:lnSpc>
                <a:spcPct val="100000"/>
              </a:lnSpc>
              <a:spcBef>
                <a:spcPts val="601"/>
              </a:spcBef>
              <a:buNone/>
              <a:tabLst>
                <a:tab pos="0" algn="l"/>
              </a:tabLst>
            </a:pPr>
            <a:r>
              <a:rPr lang="en-GB" sz="1800" b="0" strike="noStrike" spc="-1" dirty="0">
                <a:solidFill>
                  <a:srgbClr val="FFFFFF"/>
                </a:solidFill>
                <a:latin typeface="Aptos" panose="020B0004020202020204" pitchFamily="34" charset="0"/>
                <a:ea typeface="Arial"/>
              </a:rPr>
              <a:t>Resources are being used by</a:t>
            </a:r>
            <a:r>
              <a:rPr lang="en-GB" sz="1800" b="0" strike="noStrike" spc="-1" dirty="0">
                <a:solidFill>
                  <a:srgbClr val="FF9900"/>
                </a:solidFill>
                <a:latin typeface="Aptos" panose="020B0004020202020204" pitchFamily="34" charset="0"/>
                <a:ea typeface="Arial"/>
              </a:rPr>
              <a:t> </a:t>
            </a:r>
            <a:r>
              <a:rPr lang="en-GB" sz="1800" b="0" strike="noStrike" spc="-1" dirty="0">
                <a:solidFill>
                  <a:srgbClr val="F9C100"/>
                </a:solidFill>
                <a:latin typeface="Aptos" panose="020B0004020202020204" pitchFamily="34" charset="0"/>
                <a:ea typeface="Arial"/>
              </a:rPr>
              <a:t>learners, educators, community builders, policy makers and researchers </a:t>
            </a:r>
            <a:r>
              <a:rPr lang="en-GB" sz="1800" b="0" strike="noStrike" spc="-1" dirty="0">
                <a:solidFill>
                  <a:srgbClr val="FFFFFF"/>
                </a:solidFill>
                <a:latin typeface="Aptos" panose="020B0004020202020204" pitchFamily="34" charset="0"/>
                <a:ea typeface="Arial"/>
              </a:rPr>
              <a:t>globally</a:t>
            </a:r>
            <a:br>
              <a:rPr sz="2000" dirty="0">
                <a:latin typeface="Aptos" panose="020B0004020202020204" pitchFamily="34" charset="0"/>
              </a:rPr>
            </a:br>
            <a:endParaRPr lang="en-GB" sz="1800" b="0" strike="noStrike" spc="-1" dirty="0">
              <a:latin typeface="Aptos" panose="020B0004020202020204" pitchFamily="34" charset="0"/>
            </a:endParaRPr>
          </a:p>
          <a:p>
            <a:pPr marL="457200" indent="-330120">
              <a:lnSpc>
                <a:spcPct val="150000"/>
              </a:lnSpc>
              <a:buClr>
                <a:srgbClr val="FFFFFF"/>
              </a:buClr>
              <a:buFont typeface="Arial"/>
              <a:buChar char="-"/>
              <a:tabLst>
                <a:tab pos="0" algn="l"/>
              </a:tabLst>
            </a:pPr>
            <a:r>
              <a:rPr lang="en-GB" sz="1600" b="0" strike="noStrike" spc="-1" dirty="0">
                <a:solidFill>
                  <a:srgbClr val="FFC000"/>
                </a:solidFill>
                <a:latin typeface="Aptos" panose="020B0004020202020204" pitchFamily="34" charset="0"/>
                <a:ea typeface="Arial"/>
              </a:rPr>
              <a:t>NASA - Transform to Open Science </a:t>
            </a:r>
            <a:r>
              <a:rPr lang="en-GB" sz="1600" b="0" strike="noStrike" spc="-1" dirty="0">
                <a:solidFill>
                  <a:srgbClr val="FFFFFF"/>
                </a:solidFill>
                <a:latin typeface="Aptos" panose="020B0004020202020204" pitchFamily="34" charset="0"/>
                <a:ea typeface="Arial"/>
              </a:rPr>
              <a:t>- 5 years Mission for capacity building</a:t>
            </a:r>
            <a:endParaRPr lang="en-GB" sz="1600" b="0" strike="noStrike" spc="-1" dirty="0">
              <a:latin typeface="Aptos" panose="020B0004020202020204" pitchFamily="34" charset="0"/>
            </a:endParaRPr>
          </a:p>
          <a:p>
            <a:pPr marL="457200" indent="-330120">
              <a:lnSpc>
                <a:spcPct val="150000"/>
              </a:lnSpc>
              <a:buClr>
                <a:srgbClr val="FFFFFF"/>
              </a:buClr>
              <a:buFont typeface="Arial"/>
              <a:buChar char="-"/>
              <a:tabLst>
                <a:tab pos="0" algn="l"/>
              </a:tabLst>
            </a:pPr>
            <a:r>
              <a:rPr lang="en-GB" sz="1600" b="0" strike="noStrike" spc="-1" dirty="0">
                <a:solidFill>
                  <a:srgbClr val="FFFFFF"/>
                </a:solidFill>
                <a:latin typeface="Aptos" panose="020B0004020202020204" pitchFamily="34" charset="0"/>
                <a:ea typeface="Arial"/>
              </a:rPr>
              <a:t>Recommended in </a:t>
            </a:r>
            <a:r>
              <a:rPr lang="en-GB" sz="1600" b="0" strike="noStrike" spc="-1" dirty="0">
                <a:solidFill>
                  <a:srgbClr val="FFC000"/>
                </a:solidFill>
                <a:latin typeface="Aptos" panose="020B0004020202020204" pitchFamily="34" charset="0"/>
                <a:ea typeface="Arial"/>
              </a:rPr>
              <a:t>Goldacre Review for modern open working </a:t>
            </a:r>
            <a:r>
              <a:rPr lang="en-GB" sz="1600" b="0" strike="noStrike" spc="-1" dirty="0">
                <a:solidFill>
                  <a:srgbClr val="FFFFFF"/>
                </a:solidFill>
                <a:latin typeface="Aptos" panose="020B0004020202020204" pitchFamily="34" charset="0"/>
                <a:ea typeface="Arial"/>
              </a:rPr>
              <a:t>into health data </a:t>
            </a:r>
            <a:endParaRPr lang="en-GB" sz="1600" b="0" strike="noStrike" spc="-1" dirty="0">
              <a:latin typeface="Aptos" panose="020B0004020202020204" pitchFamily="34" charset="0"/>
            </a:endParaRPr>
          </a:p>
          <a:p>
            <a:pPr marL="457200" indent="-330120">
              <a:lnSpc>
                <a:spcPct val="150000"/>
              </a:lnSpc>
              <a:buClr>
                <a:srgbClr val="FFFFFF"/>
              </a:buClr>
              <a:buFont typeface="Arial"/>
              <a:buChar char="-"/>
              <a:tabLst>
                <a:tab pos="0" algn="l"/>
              </a:tabLst>
            </a:pPr>
            <a:r>
              <a:rPr lang="en-GB" sz="1600" b="0" strike="noStrike" spc="-1" dirty="0">
                <a:solidFill>
                  <a:srgbClr val="FFFFFF"/>
                </a:solidFill>
                <a:latin typeface="Aptos" panose="020B0004020202020204" pitchFamily="34" charset="0"/>
                <a:ea typeface="Arial"/>
              </a:rPr>
              <a:t>NASA </a:t>
            </a:r>
            <a:r>
              <a:rPr lang="en-GB" sz="1600" b="0" strike="noStrike" spc="-1" dirty="0" err="1">
                <a:solidFill>
                  <a:srgbClr val="FFFFFF"/>
                </a:solidFill>
                <a:latin typeface="Aptos" panose="020B0004020202020204" pitchFamily="34" charset="0"/>
                <a:ea typeface="Arial"/>
              </a:rPr>
              <a:t>OpenCore</a:t>
            </a:r>
            <a:r>
              <a:rPr lang="en-GB" sz="1600" b="0" strike="noStrike" spc="-1" dirty="0">
                <a:solidFill>
                  <a:srgbClr val="FFFFFF"/>
                </a:solidFill>
                <a:latin typeface="Aptos" panose="020B0004020202020204" pitchFamily="34" charset="0"/>
                <a:ea typeface="Arial"/>
              </a:rPr>
              <a:t>, </a:t>
            </a:r>
            <a:r>
              <a:rPr lang="en-GB" sz="1600" b="0" strike="noStrike" spc="-1" dirty="0" err="1">
                <a:solidFill>
                  <a:srgbClr val="FFFFFF"/>
                </a:solidFill>
                <a:latin typeface="Aptos" panose="020B0004020202020204" pitchFamily="34" charset="0"/>
                <a:ea typeface="Arial"/>
              </a:rPr>
              <a:t>CodeRefinary</a:t>
            </a:r>
            <a:r>
              <a:rPr lang="en-GB" sz="1600" b="0" strike="noStrike" spc="-1" dirty="0">
                <a:solidFill>
                  <a:srgbClr val="FFFFFF"/>
                </a:solidFill>
                <a:latin typeface="Aptos" panose="020B0004020202020204" pitchFamily="34" charset="0"/>
                <a:ea typeface="Arial"/>
              </a:rPr>
              <a:t>, Library Carpentries training materials</a:t>
            </a:r>
            <a:endParaRPr lang="en-GB" sz="1600" b="0" strike="noStrike" spc="-1" dirty="0">
              <a:latin typeface="Aptos" panose="020B0004020202020204" pitchFamily="34" charset="0"/>
            </a:endParaRPr>
          </a:p>
          <a:p>
            <a:pPr marL="457200" indent="-330120">
              <a:lnSpc>
                <a:spcPct val="150000"/>
              </a:lnSpc>
              <a:buClr>
                <a:srgbClr val="FFFFFF"/>
              </a:buClr>
              <a:buFont typeface="Arial"/>
              <a:buChar char="-"/>
              <a:tabLst>
                <a:tab pos="0" algn="l"/>
              </a:tabLst>
            </a:pPr>
            <a:r>
              <a:rPr lang="en-GB" sz="1600" b="0" strike="noStrike" spc="-1" dirty="0">
                <a:solidFill>
                  <a:srgbClr val="FFFFFF"/>
                </a:solidFill>
                <a:latin typeface="Aptos" panose="020B0004020202020204" pitchFamily="34" charset="0"/>
                <a:ea typeface="Arial"/>
              </a:rPr>
              <a:t>Reproducibility of scientific results in the EU 2020 report</a:t>
            </a:r>
            <a:endParaRPr lang="en-GB" sz="1600" b="0" strike="noStrike" spc="-1" dirty="0">
              <a:latin typeface="Aptos" panose="020B0004020202020204" pitchFamily="34" charset="0"/>
            </a:endParaRPr>
          </a:p>
          <a:p>
            <a:pPr marL="457200" indent="-330120">
              <a:lnSpc>
                <a:spcPct val="150000"/>
              </a:lnSpc>
              <a:buClr>
                <a:srgbClr val="FFFFFF"/>
              </a:buClr>
              <a:buFont typeface="Arial"/>
              <a:buChar char="-"/>
              <a:tabLst>
                <a:tab pos="0" algn="l"/>
              </a:tabLst>
            </a:pPr>
            <a:r>
              <a:rPr lang="en-GB" sz="1600" b="0" strike="noStrike" spc="-1" dirty="0">
                <a:solidFill>
                  <a:srgbClr val="FFFFFF"/>
                </a:solidFill>
                <a:latin typeface="Aptos" panose="020B0004020202020204" pitchFamily="34" charset="0"/>
                <a:ea typeface="Arial"/>
              </a:rPr>
              <a:t>An Emerging Technology Charter by </a:t>
            </a:r>
            <a:r>
              <a:rPr lang="en-GB" sz="1600" b="0" strike="noStrike" spc="-1" dirty="0">
                <a:solidFill>
                  <a:srgbClr val="FFC000"/>
                </a:solidFill>
                <a:latin typeface="Aptos" panose="020B0004020202020204" pitchFamily="34" charset="0"/>
                <a:ea typeface="Arial"/>
              </a:rPr>
              <a:t>Mayor of London (2021 policy)</a:t>
            </a:r>
            <a:endParaRPr lang="en-GB" sz="1600" b="0" strike="noStrike" spc="-1" dirty="0">
              <a:latin typeface="Aptos" panose="020B0004020202020204" pitchFamily="34" charset="0"/>
            </a:endParaRPr>
          </a:p>
          <a:p>
            <a:pPr marL="457200" indent="-330120">
              <a:lnSpc>
                <a:spcPct val="150000"/>
              </a:lnSpc>
              <a:buClr>
                <a:srgbClr val="FFFFFF"/>
              </a:buClr>
              <a:buFont typeface="Arial"/>
              <a:buChar char="-"/>
              <a:tabLst>
                <a:tab pos="0" algn="l"/>
              </a:tabLst>
            </a:pPr>
            <a:r>
              <a:rPr lang="en-GB" sz="1600" b="0" strike="noStrike" spc="-1" dirty="0">
                <a:solidFill>
                  <a:srgbClr val="FFFFFF"/>
                </a:solidFill>
                <a:latin typeface="Aptos" panose="020B0004020202020204" pitchFamily="34" charset="0"/>
                <a:ea typeface="Arial"/>
              </a:rPr>
              <a:t>Innovation Scholars: </a:t>
            </a:r>
            <a:r>
              <a:rPr lang="en-GB" sz="1600" b="0" strike="noStrike" spc="-1" dirty="0">
                <a:solidFill>
                  <a:srgbClr val="FFC000"/>
                </a:solidFill>
                <a:latin typeface="Aptos" panose="020B0004020202020204" pitchFamily="34" charset="0"/>
                <a:ea typeface="Arial"/>
              </a:rPr>
              <a:t>UKRI grant 2020 </a:t>
            </a:r>
            <a:r>
              <a:rPr lang="en-GB" sz="1600" b="0" strike="noStrike" spc="-1" dirty="0">
                <a:solidFill>
                  <a:srgbClr val="FFFFFF"/>
                </a:solidFill>
                <a:latin typeface="Aptos" panose="020B0004020202020204" pitchFamily="34" charset="0"/>
                <a:ea typeface="Arial"/>
              </a:rPr>
              <a:t>(funding call)</a:t>
            </a:r>
            <a:endParaRPr lang="en-GB" sz="1600" b="0" strike="noStrike" spc="-1" dirty="0">
              <a:latin typeface="Aptos" panose="020B0004020202020204" pitchFamily="34" charset="0"/>
            </a:endParaRPr>
          </a:p>
          <a:p>
            <a:pPr marL="457200" indent="-330120">
              <a:lnSpc>
                <a:spcPct val="150000"/>
              </a:lnSpc>
              <a:buClr>
                <a:srgbClr val="FFFFFF"/>
              </a:buClr>
              <a:buFont typeface="Arial"/>
              <a:buChar char="-"/>
              <a:tabLst>
                <a:tab pos="0" algn="l"/>
              </a:tabLst>
            </a:pPr>
            <a:r>
              <a:rPr lang="en-GB" sz="1600" b="0" strike="noStrike" spc="-1" dirty="0">
                <a:solidFill>
                  <a:srgbClr val="FFFFFF"/>
                </a:solidFill>
                <a:latin typeface="Aptos" panose="020B0004020202020204" pitchFamily="34" charset="0"/>
                <a:ea typeface="Arial"/>
              </a:rPr>
              <a:t>Cited by 40+ peer-reviewed articles &amp; 100+ online publications</a:t>
            </a:r>
            <a:endParaRPr lang="en-GB" sz="1600" b="0" strike="noStrike" spc="-1" dirty="0">
              <a:latin typeface="Aptos" panose="020B0004020202020204" pitchFamily="34" charset="0"/>
            </a:endParaRPr>
          </a:p>
        </p:txBody>
      </p:sp>
      <p:sp>
        <p:nvSpPr>
          <p:cNvPr id="571" name="PlaceHolder 1"/>
          <p:cNvSpPr>
            <a:spLocks noGrp="1"/>
          </p:cNvSpPr>
          <p:nvPr>
            <p:ph/>
          </p:nvPr>
        </p:nvSpPr>
        <p:spPr>
          <a:xfrm>
            <a:off x="2229120" y="4792320"/>
            <a:ext cx="6914520" cy="350640"/>
          </a:xfrm>
          <a:prstGeom prst="rect">
            <a:avLst/>
          </a:prstGeom>
          <a:noFill/>
          <a:ln w="0">
            <a:noFill/>
          </a:ln>
        </p:spPr>
        <p:txBody>
          <a:bodyPr lIns="0" tIns="0" rIns="108000" bIns="72000" anchor="b">
            <a:noAutofit/>
          </a:bodyPr>
          <a:lstStyle/>
          <a:p>
            <a:pPr>
              <a:lnSpc>
                <a:spcPct val="100000"/>
              </a:lnSpc>
              <a:buNone/>
              <a:tabLst>
                <a:tab pos="0" algn="l"/>
              </a:tabLst>
            </a:pPr>
            <a:r>
              <a:rPr lang="en-GB" sz="1100" b="0" strike="noStrike" spc="-1">
                <a:solidFill>
                  <a:srgbClr val="DEDEDE"/>
                </a:solidFill>
                <a:latin typeface="Arial"/>
                <a:ea typeface="Arial"/>
              </a:rPr>
              <a:t>CC-BY 4.0, Zenodo:</a:t>
            </a:r>
            <a:r>
              <a:rPr lang="en-GB" sz="1100" b="0" strike="noStrike" spc="-1">
                <a:solidFill>
                  <a:srgbClr val="545454"/>
                </a:solidFill>
                <a:latin typeface="Arial"/>
                <a:ea typeface="Arial"/>
              </a:rPr>
              <a:t> </a:t>
            </a:r>
            <a:r>
              <a:rPr lang="en-GB" sz="1100" b="0" u="sng" strike="noStrike" spc="-1">
                <a:solidFill>
                  <a:srgbClr val="FFC000"/>
                </a:solidFill>
                <a:uFillTx/>
                <a:latin typeface="Arial"/>
                <a:ea typeface="Arial"/>
                <a:hlinkClick r:id="rId3"/>
              </a:rPr>
              <a:t>https://zenodo.org/record/10.5281/zenodo.10358146</a:t>
            </a:r>
            <a:r>
              <a:rPr lang="en-GB" sz="1100" b="0" strike="noStrike" spc="-1">
                <a:solidFill>
                  <a:srgbClr val="FFC000"/>
                </a:solidFill>
                <a:latin typeface="Arial"/>
                <a:ea typeface="Arial"/>
              </a:rPr>
              <a:t>,</a:t>
            </a:r>
            <a:r>
              <a:rPr lang="en-GB" sz="1100" b="0" strike="noStrike" spc="-1">
                <a:solidFill>
                  <a:srgbClr val="FFFFFF"/>
                </a:solidFill>
                <a:latin typeface="Arial"/>
                <a:ea typeface="Arial"/>
              </a:rPr>
              <a:t> DOI: 10.5281/zenodo.10358146</a:t>
            </a:r>
            <a:endParaRPr lang="en-GB" sz="1100" b="0" strike="noStrike" spc="-1">
              <a:solidFill>
                <a:srgbClr val="000000"/>
              </a:solidFill>
              <a:latin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PlaceHolder 2"/>
          <p:cNvSpPr>
            <a:spLocks noGrp="1"/>
          </p:cNvSpPr>
          <p:nvPr>
            <p:ph type="body" sz="quarter" idx="20"/>
          </p:nvPr>
        </p:nvSpPr>
        <p:spPr>
          <a:prstGeom prst="rect">
            <a:avLst/>
          </a:prstGeom>
          <a:noFill/>
          <a:ln w="0">
            <a:noFill/>
          </a:ln>
        </p:spPr>
        <p:txBody>
          <a:bodyPr lIns="0" tIns="0" rIns="0" bIns="0" anchor="t">
            <a:noAutofit/>
          </a:bodyPr>
          <a:lstStyle/>
          <a:p>
            <a:pPr>
              <a:lnSpc>
                <a:spcPct val="100000"/>
              </a:lnSpc>
              <a:buNone/>
              <a:tabLst>
                <a:tab pos="0" algn="l"/>
              </a:tabLst>
            </a:pPr>
            <a:r>
              <a:rPr lang="en-GB" sz="2400" b="0" i="1" strike="noStrike" spc="-1" dirty="0">
                <a:solidFill>
                  <a:srgbClr val="FFFFFF"/>
                </a:solidFill>
                <a:latin typeface="Arial"/>
                <a:ea typeface="Arial"/>
              </a:rPr>
              <a:t>The Turing Way</a:t>
            </a:r>
            <a:r>
              <a:rPr lang="en-GB" sz="2400" b="0" strike="noStrike" spc="-1" dirty="0">
                <a:solidFill>
                  <a:srgbClr val="FFFFFF"/>
                </a:solidFill>
                <a:latin typeface="Arial"/>
                <a:ea typeface="Arial"/>
              </a:rPr>
              <a:t> Practitioners Hub</a:t>
            </a:r>
            <a:endParaRPr lang="en-GB" sz="2400" b="0" strike="noStrike" spc="-1" dirty="0">
              <a:solidFill>
                <a:srgbClr val="000000"/>
              </a:solidFill>
              <a:latin typeface="Arial"/>
            </a:endParaRPr>
          </a:p>
        </p:txBody>
      </p:sp>
      <p:sp>
        <p:nvSpPr>
          <p:cNvPr id="581" name="PlaceHolder 1"/>
          <p:cNvSpPr>
            <a:spLocks noGrp="1"/>
          </p:cNvSpPr>
          <p:nvPr>
            <p:ph type="body" sz="quarter" idx="14"/>
          </p:nvPr>
        </p:nvSpPr>
        <p:spPr>
          <a:xfrm>
            <a:off x="431801" y="1447800"/>
            <a:ext cx="3870035" cy="2895598"/>
          </a:xfrm>
          <a:prstGeom prst="rect">
            <a:avLst/>
          </a:prstGeom>
          <a:noFill/>
          <a:ln w="0">
            <a:noFill/>
          </a:ln>
        </p:spPr>
        <p:txBody>
          <a:bodyPr lIns="0" tIns="0" rIns="0" bIns="0" anchor="t">
            <a:noAutofit/>
          </a:bodyPr>
          <a:lstStyle/>
          <a:p>
            <a:pPr>
              <a:lnSpc>
                <a:spcPct val="115000"/>
              </a:lnSpc>
              <a:spcBef>
                <a:spcPts val="1199"/>
              </a:spcBef>
              <a:buNone/>
              <a:tabLst>
                <a:tab pos="0" algn="l"/>
              </a:tabLst>
            </a:pPr>
            <a:r>
              <a:rPr lang="en-GB" sz="1600" b="0" strike="noStrike" spc="-1" dirty="0">
                <a:solidFill>
                  <a:srgbClr val="FFC000"/>
                </a:solidFill>
                <a:latin typeface="Arial"/>
                <a:ea typeface="Arial"/>
              </a:rPr>
              <a:t>Systematic approach </a:t>
            </a:r>
            <a:r>
              <a:rPr lang="en-GB" sz="1600" b="0" strike="noStrike" spc="-1" dirty="0">
                <a:solidFill>
                  <a:srgbClr val="FFFFFF"/>
                </a:solidFill>
                <a:latin typeface="Arial"/>
                <a:ea typeface="Arial"/>
              </a:rPr>
              <a:t>for enhancing expertise, building strategic insight, and improving readiness for </a:t>
            </a:r>
            <a:r>
              <a:rPr lang="en-GB" sz="1600" b="0" strike="noStrike" spc="-1" dirty="0">
                <a:solidFill>
                  <a:srgbClr val="FFC000"/>
                </a:solidFill>
                <a:latin typeface="Arial"/>
                <a:ea typeface="Arial"/>
              </a:rPr>
              <a:t>SMEs* to co-adopt AI and industry best practices</a:t>
            </a:r>
            <a:r>
              <a:rPr lang="en-GB" sz="1600" b="0" strike="noStrike" spc="-1" dirty="0">
                <a:solidFill>
                  <a:srgbClr val="FFFFFF"/>
                </a:solidFill>
                <a:latin typeface="Arial"/>
                <a:ea typeface="Arial"/>
              </a:rPr>
              <a:t>, with a focus on open source, open data, and reproducibility.</a:t>
            </a:r>
            <a:endParaRPr lang="en-GB" sz="1600" b="0" strike="noStrike" spc="-1" dirty="0">
              <a:solidFill>
                <a:srgbClr val="000000"/>
              </a:solidFill>
              <a:latin typeface="Arial"/>
            </a:endParaRPr>
          </a:p>
          <a:p>
            <a:pPr>
              <a:lnSpc>
                <a:spcPct val="115000"/>
              </a:lnSpc>
              <a:spcBef>
                <a:spcPts val="1199"/>
              </a:spcBef>
              <a:buNone/>
              <a:tabLst>
                <a:tab pos="0" algn="l"/>
              </a:tabLst>
            </a:pPr>
            <a:r>
              <a:rPr lang="en-GB" sz="1600" b="0" i="1" strike="noStrike" spc="-1" dirty="0">
                <a:solidFill>
                  <a:srgbClr val="FFFFFF"/>
                </a:solidFill>
                <a:latin typeface="Arial"/>
                <a:ea typeface="Arial"/>
              </a:rPr>
              <a:t>Our goal is to enable organisations to</a:t>
            </a:r>
            <a:r>
              <a:rPr lang="en-GB" sz="1600" b="0" i="1" strike="noStrike" spc="-1" dirty="0">
                <a:solidFill>
                  <a:srgbClr val="FFC000"/>
                </a:solidFill>
                <a:latin typeface="Arial"/>
                <a:ea typeface="Arial"/>
              </a:rPr>
              <a:t> </a:t>
            </a:r>
            <a:r>
              <a:rPr lang="en-GB" sz="1600" b="0" i="1" strike="noStrike" spc="-1" dirty="0">
                <a:solidFill>
                  <a:srgbClr val="FFFFFF"/>
                </a:solidFill>
                <a:latin typeface="Arial"/>
                <a:ea typeface="Arial"/>
              </a:rPr>
              <a:t>lead innovative, community/user-centric, and ethical data science/AI business.</a:t>
            </a:r>
            <a:endParaRPr lang="en-GB" sz="1600" b="0" strike="noStrike" spc="-1" dirty="0">
              <a:solidFill>
                <a:srgbClr val="000000"/>
              </a:solidFill>
              <a:latin typeface="Arial"/>
            </a:endParaRPr>
          </a:p>
        </p:txBody>
      </p:sp>
      <p:sp>
        <p:nvSpPr>
          <p:cNvPr id="583" name="Google Shape;781;p11"/>
          <p:cNvSpPr/>
          <p:nvPr/>
        </p:nvSpPr>
        <p:spPr>
          <a:xfrm>
            <a:off x="4707000" y="4148280"/>
            <a:ext cx="4116600" cy="863280"/>
          </a:xfrm>
          <a:prstGeom prst="rect">
            <a:avLst/>
          </a:prstGeom>
          <a:noFill/>
          <a:ln w="0">
            <a:noFill/>
          </a:ln>
        </p:spPr>
        <p:style>
          <a:lnRef idx="0">
            <a:scrgbClr r="0" g="0" b="0"/>
          </a:lnRef>
          <a:fillRef idx="0">
            <a:scrgbClr r="0" g="0" b="0"/>
          </a:fillRef>
          <a:effectRef idx="0">
            <a:scrgbClr r="0" g="0" b="0"/>
          </a:effectRef>
          <a:fontRef idx="minor"/>
        </p:style>
        <p:txBody>
          <a:bodyPr lIns="0" tIns="0" rIns="108000" bIns="72000" anchor="b">
            <a:noAutofit/>
          </a:bodyPr>
          <a:lstStyle/>
          <a:p>
            <a:pPr>
              <a:lnSpc>
                <a:spcPct val="100000"/>
              </a:lnSpc>
              <a:buNone/>
              <a:tabLst>
                <a:tab pos="0" algn="l"/>
              </a:tabLst>
            </a:pPr>
            <a:r>
              <a:rPr lang="en-GB" sz="1100" b="0" strike="noStrike" spc="-1" dirty="0">
                <a:solidFill>
                  <a:srgbClr val="FFFFFF"/>
                </a:solidFill>
                <a:latin typeface="Arial"/>
                <a:ea typeface="Arial"/>
              </a:rPr>
              <a:t>Slide deck developed for The Turing Way Practitioners Hub Partners, CC-BY 4.0 image by The Turing Way community and Scriberia. </a:t>
            </a:r>
            <a:endParaRPr lang="en-GB" sz="1100" b="0" strike="noStrike" spc="-1" dirty="0">
              <a:latin typeface="Arial"/>
            </a:endParaRPr>
          </a:p>
        </p:txBody>
      </p:sp>
      <p:sp>
        <p:nvSpPr>
          <p:cNvPr id="584" name="Google Shape;782;p11"/>
          <p:cNvSpPr/>
          <p:nvPr/>
        </p:nvSpPr>
        <p:spPr>
          <a:xfrm>
            <a:off x="431640" y="4379760"/>
            <a:ext cx="4005000" cy="427320"/>
          </a:xfrm>
          <a:prstGeom prst="rect">
            <a:avLst/>
          </a:prstGeom>
          <a:noFill/>
          <a:ln w="0">
            <a:noFill/>
          </a:ln>
        </p:spPr>
        <p:style>
          <a:lnRef idx="0">
            <a:scrgbClr r="0" g="0" b="0"/>
          </a:lnRef>
          <a:fillRef idx="0">
            <a:scrgbClr r="0" g="0" b="0"/>
          </a:fillRef>
          <a:effectRef idx="0">
            <a:scrgbClr r="0" g="0" b="0"/>
          </a:effectRef>
          <a:fontRef idx="minor"/>
        </p:style>
        <p:txBody>
          <a:bodyPr tIns="91440" bIns="91440" anchor="t">
            <a:spAutoFit/>
          </a:bodyPr>
          <a:lstStyle/>
          <a:p>
            <a:pPr>
              <a:lnSpc>
                <a:spcPct val="115000"/>
              </a:lnSpc>
              <a:spcBef>
                <a:spcPts val="1199"/>
              </a:spcBef>
              <a:buNone/>
              <a:tabLst>
                <a:tab pos="0" algn="l"/>
              </a:tabLst>
            </a:pPr>
            <a:r>
              <a:rPr lang="en-GB" sz="1400" b="0" strike="noStrike" spc="-1">
                <a:solidFill>
                  <a:srgbClr val="FFFFFF"/>
                </a:solidFill>
                <a:latin typeface="Arial"/>
                <a:ea typeface="Arial"/>
              </a:rPr>
              <a:t>* SMEs: Small and Medium-sized Enterprises</a:t>
            </a:r>
            <a:endParaRPr lang="en-GB" sz="1400" b="0" strike="noStrike" spc="-1">
              <a:latin typeface="Arial"/>
            </a:endParaRPr>
          </a:p>
        </p:txBody>
      </p:sp>
      <p:pic>
        <p:nvPicPr>
          <p:cNvPr id="2050" name="Picture 2">
            <a:extLst>
              <a:ext uri="{FF2B5EF4-FFF2-40B4-BE49-F238E27FC236}">
                <a16:creationId xmlns:a16="http://schemas.microsoft.com/office/drawing/2014/main" id="{7F8AEFD2-DD30-F7EA-03DB-A07B285CE0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4750" y="1046018"/>
            <a:ext cx="4439250" cy="32973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Google Shape;788;g2e9e132a90b_0_1004"/>
          <p:cNvSpPr/>
          <p:nvPr/>
        </p:nvSpPr>
        <p:spPr>
          <a:xfrm>
            <a:off x="431640" y="4687560"/>
            <a:ext cx="8712000" cy="499320"/>
          </a:xfrm>
          <a:prstGeom prst="rect">
            <a:avLst/>
          </a:prstGeom>
          <a:noFill/>
          <a:ln w="0">
            <a:noFill/>
          </a:ln>
        </p:spPr>
        <p:style>
          <a:lnRef idx="0">
            <a:scrgbClr r="0" g="0" b="0"/>
          </a:lnRef>
          <a:fillRef idx="0">
            <a:scrgbClr r="0" g="0" b="0"/>
          </a:fillRef>
          <a:effectRef idx="0">
            <a:scrgbClr r="0" g="0" b="0"/>
          </a:effectRef>
          <a:fontRef idx="minor"/>
        </p:style>
        <p:txBody>
          <a:bodyPr lIns="0" tIns="0" rIns="108000" bIns="72000" anchor="b">
            <a:noAutofit/>
          </a:bodyPr>
          <a:lstStyle/>
          <a:p>
            <a:pPr algn="r">
              <a:lnSpc>
                <a:spcPct val="114000"/>
              </a:lnSpc>
              <a:spcAft>
                <a:spcPts val="601"/>
              </a:spcAft>
              <a:buNone/>
              <a:tabLst>
                <a:tab pos="0" algn="l"/>
              </a:tabLst>
            </a:pPr>
            <a:r>
              <a:rPr lang="en-GB" sz="1100" b="0" strike="noStrike" spc="-1" dirty="0">
                <a:solidFill>
                  <a:srgbClr val="FFFFFF"/>
                </a:solidFill>
                <a:latin typeface="Arial"/>
                <a:ea typeface="Arial"/>
              </a:rPr>
              <a:t>Slide deck developed for The Turing Way Practitioners Hub Partners, Logos taken from the respective organisations</a:t>
            </a:r>
            <a:endParaRPr lang="en-GB" sz="1100" b="0" strike="noStrike" spc="-1" dirty="0">
              <a:latin typeface="Arial"/>
            </a:endParaRPr>
          </a:p>
        </p:txBody>
      </p:sp>
      <p:sp>
        <p:nvSpPr>
          <p:cNvPr id="587" name="PlaceHolder 2"/>
          <p:cNvSpPr>
            <a:spLocks noGrp="1"/>
          </p:cNvSpPr>
          <p:nvPr>
            <p:ph type="body" sz="quarter" idx="20"/>
          </p:nvPr>
        </p:nvSpPr>
        <p:spPr>
          <a:prstGeom prst="rect">
            <a:avLst/>
          </a:prstGeom>
          <a:noFill/>
          <a:ln w="0">
            <a:noFill/>
          </a:ln>
        </p:spPr>
        <p:txBody>
          <a:bodyPr lIns="0" tIns="0" rIns="0" bIns="0" anchor="t">
            <a:noAutofit/>
          </a:bodyPr>
          <a:lstStyle/>
          <a:p>
            <a:pPr>
              <a:lnSpc>
                <a:spcPct val="100000"/>
              </a:lnSpc>
              <a:buNone/>
              <a:tabLst>
                <a:tab pos="0" algn="l"/>
              </a:tabLst>
            </a:pPr>
            <a:r>
              <a:rPr lang="en-GB" sz="2400" b="0" strike="noStrike" spc="-1">
                <a:solidFill>
                  <a:srgbClr val="FFFFFF"/>
                </a:solidFill>
                <a:latin typeface="Arial"/>
                <a:ea typeface="Arial"/>
              </a:rPr>
              <a:t>Organisations and Experts in Residence (EiRs)</a:t>
            </a:r>
            <a:endParaRPr lang="en-GB" sz="2400" b="0" strike="noStrike" spc="-1">
              <a:solidFill>
                <a:srgbClr val="000000"/>
              </a:solidFill>
              <a:latin typeface="Arial"/>
            </a:endParaRPr>
          </a:p>
        </p:txBody>
      </p:sp>
      <p:sp>
        <p:nvSpPr>
          <p:cNvPr id="586" name="PlaceHolder 1"/>
          <p:cNvSpPr>
            <a:spLocks noGrp="1"/>
          </p:cNvSpPr>
          <p:nvPr>
            <p:ph type="body" sz="quarter" idx="14"/>
          </p:nvPr>
        </p:nvSpPr>
        <p:spPr>
          <a:prstGeom prst="rect">
            <a:avLst/>
          </a:prstGeom>
          <a:noFill/>
          <a:ln w="0">
            <a:noFill/>
          </a:ln>
        </p:spPr>
        <p:txBody>
          <a:bodyPr lIns="0" tIns="0" rIns="0" bIns="0" anchor="t">
            <a:noAutofit/>
          </a:bodyPr>
          <a:lstStyle/>
          <a:p>
            <a:pPr marL="457200" indent="-330120">
              <a:lnSpc>
                <a:spcPct val="115000"/>
              </a:lnSpc>
              <a:spcBef>
                <a:spcPts val="1199"/>
              </a:spcBef>
              <a:buClr>
                <a:srgbClr val="FFFFFF"/>
              </a:buClr>
              <a:buFont typeface="Arial"/>
              <a:buChar char="–"/>
              <a:tabLst>
                <a:tab pos="0" algn="l"/>
              </a:tabLst>
            </a:pPr>
            <a:endParaRPr lang="en-GB" sz="1600" b="0" strike="noStrike" spc="-1" dirty="0">
              <a:solidFill>
                <a:srgbClr val="FFFFFF"/>
              </a:solidFill>
              <a:latin typeface="Arial"/>
              <a:ea typeface="Arial"/>
            </a:endParaRPr>
          </a:p>
          <a:p>
            <a:pPr marL="457200" indent="-330120">
              <a:lnSpc>
                <a:spcPct val="115000"/>
              </a:lnSpc>
              <a:spcBef>
                <a:spcPts val="1199"/>
              </a:spcBef>
              <a:buClr>
                <a:srgbClr val="FFFFFF"/>
              </a:buClr>
              <a:buFont typeface="Arial"/>
              <a:buChar char="–"/>
              <a:tabLst>
                <a:tab pos="0" algn="l"/>
              </a:tabLst>
            </a:pPr>
            <a:r>
              <a:rPr lang="en-GB" sz="1600" b="0" strike="noStrike" spc="-1" dirty="0">
                <a:solidFill>
                  <a:srgbClr val="FFFFFF"/>
                </a:solidFill>
                <a:latin typeface="Arial"/>
                <a:ea typeface="Arial"/>
              </a:rPr>
              <a:t>engaged in the Hub around </a:t>
            </a:r>
            <a:r>
              <a:rPr lang="en-GB" sz="1600" b="0" strike="noStrike" spc="-1" dirty="0">
                <a:solidFill>
                  <a:srgbClr val="F9C100"/>
                </a:solidFill>
                <a:latin typeface="Arial"/>
                <a:ea typeface="Arial"/>
              </a:rPr>
              <a:t>open, reproducible and collaborative practices</a:t>
            </a:r>
            <a:endParaRPr lang="en-GB" sz="1600" b="0" strike="noStrike" spc="-1" dirty="0">
              <a:solidFill>
                <a:srgbClr val="000000"/>
              </a:solidFill>
              <a:latin typeface="Arial"/>
            </a:endParaRPr>
          </a:p>
          <a:p>
            <a:pPr marL="457200" indent="-330120">
              <a:lnSpc>
                <a:spcPct val="115000"/>
              </a:lnSpc>
              <a:spcBef>
                <a:spcPts val="1001"/>
              </a:spcBef>
              <a:buClr>
                <a:srgbClr val="FFFFFF"/>
              </a:buClr>
              <a:buFont typeface="Arial"/>
              <a:buChar char="–"/>
              <a:tabLst>
                <a:tab pos="0" algn="l"/>
              </a:tabLst>
            </a:pPr>
            <a:r>
              <a:rPr lang="en-GB" sz="1600" b="0" strike="noStrike" spc="-1" dirty="0">
                <a:solidFill>
                  <a:srgbClr val="FFFFFF"/>
                </a:solidFill>
                <a:latin typeface="Arial"/>
                <a:ea typeface="Arial"/>
              </a:rPr>
              <a:t>co-created case studies </a:t>
            </a:r>
            <a:r>
              <a:rPr lang="en-GB" sz="1600" b="0" strike="noStrike" spc="-1" dirty="0">
                <a:solidFill>
                  <a:srgbClr val="F9C100"/>
                </a:solidFill>
                <a:latin typeface="Arial"/>
                <a:ea typeface="Arial"/>
              </a:rPr>
              <a:t>capturing the state of these practices</a:t>
            </a:r>
            <a:r>
              <a:rPr lang="en-GB" sz="1600" b="0" strike="noStrike" spc="-1" dirty="0">
                <a:solidFill>
                  <a:srgbClr val="FFFFFF"/>
                </a:solidFill>
                <a:latin typeface="Arial"/>
                <a:ea typeface="Arial"/>
              </a:rPr>
              <a:t> in their organisations</a:t>
            </a:r>
            <a:endParaRPr lang="en-GB" sz="1600" b="0" strike="noStrike" spc="-1" dirty="0">
              <a:solidFill>
                <a:srgbClr val="000000"/>
              </a:solidFill>
              <a:latin typeface="Arial"/>
            </a:endParaRPr>
          </a:p>
          <a:p>
            <a:pPr marL="457200" indent="-330120">
              <a:lnSpc>
                <a:spcPct val="115000"/>
              </a:lnSpc>
              <a:spcBef>
                <a:spcPts val="1199"/>
              </a:spcBef>
              <a:buClr>
                <a:srgbClr val="FFFFFF"/>
              </a:buClr>
              <a:buFont typeface="Arial"/>
              <a:buChar char="–"/>
              <a:tabLst>
                <a:tab pos="0" algn="l"/>
              </a:tabLst>
            </a:pPr>
            <a:r>
              <a:rPr lang="en-GB" sz="1600" b="0" strike="noStrike" spc="-1" dirty="0">
                <a:solidFill>
                  <a:srgbClr val="FFFFFF"/>
                </a:solidFill>
                <a:latin typeface="Arial"/>
                <a:ea typeface="Arial"/>
              </a:rPr>
              <a:t>exchanged and adopted approaches from across different sectors to </a:t>
            </a:r>
            <a:r>
              <a:rPr lang="en-GB" sz="1600" b="0" strike="noStrike" spc="-1" dirty="0">
                <a:solidFill>
                  <a:srgbClr val="F9C100"/>
                </a:solidFill>
                <a:latin typeface="Arial"/>
                <a:ea typeface="Arial"/>
              </a:rPr>
              <a:t>improve their business</a:t>
            </a:r>
            <a:endParaRPr lang="en-GB" sz="1600" b="0" strike="noStrike" spc="-1" dirty="0">
              <a:solidFill>
                <a:srgbClr val="000000"/>
              </a:solidFill>
              <a:latin typeface="Arial"/>
            </a:endParaRPr>
          </a:p>
          <a:p>
            <a:pPr marL="457200" indent="-330120">
              <a:lnSpc>
                <a:spcPct val="115000"/>
              </a:lnSpc>
              <a:spcBef>
                <a:spcPts val="1199"/>
              </a:spcBef>
              <a:spcAft>
                <a:spcPts val="1001"/>
              </a:spcAft>
              <a:buClr>
                <a:srgbClr val="FFFFFF"/>
              </a:buClr>
              <a:buFont typeface="Arial"/>
              <a:buChar char="–"/>
              <a:tabLst>
                <a:tab pos="0" algn="l"/>
              </a:tabLst>
            </a:pPr>
            <a:r>
              <a:rPr lang="en-GB" sz="1600" b="0" strike="noStrike" spc="-1" dirty="0">
                <a:solidFill>
                  <a:srgbClr val="FFFFFF"/>
                </a:solidFill>
                <a:latin typeface="Arial"/>
                <a:ea typeface="Arial"/>
              </a:rPr>
              <a:t>Utilised </a:t>
            </a:r>
            <a:r>
              <a:rPr lang="en-GB" sz="1600" b="0" i="1" strike="noStrike" spc="-1" dirty="0">
                <a:solidFill>
                  <a:srgbClr val="F9C100"/>
                </a:solidFill>
                <a:latin typeface="Arial"/>
                <a:ea typeface="Arial"/>
              </a:rPr>
              <a:t>The Turing Way</a:t>
            </a:r>
            <a:r>
              <a:rPr lang="en-GB" sz="1600" b="0" strike="noStrike" spc="-1" dirty="0">
                <a:solidFill>
                  <a:srgbClr val="F9C100"/>
                </a:solidFill>
                <a:latin typeface="Arial"/>
                <a:ea typeface="Arial"/>
              </a:rPr>
              <a:t> to engage in bidirectional flow </a:t>
            </a:r>
            <a:r>
              <a:rPr lang="en-GB" sz="1600" b="0" strike="noStrike" spc="-1" dirty="0">
                <a:solidFill>
                  <a:srgbClr val="FFFFFF"/>
                </a:solidFill>
                <a:latin typeface="Arial"/>
                <a:ea typeface="Arial"/>
              </a:rPr>
              <a:t>of their knowledge &amp; visibility</a:t>
            </a:r>
            <a:endParaRPr lang="en-GB" sz="1600" b="0" strike="noStrike" spc="-1" dirty="0">
              <a:solidFill>
                <a:srgbClr val="000000"/>
              </a:solidFill>
              <a:latin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015BC3E-2856-9404-F1C3-04931CC8CD7A}"/>
              </a:ext>
            </a:extLst>
          </p:cNvPr>
          <p:cNvSpPr>
            <a:spLocks noGrp="1"/>
          </p:cNvSpPr>
          <p:nvPr>
            <p:ph type="body" sz="quarter" idx="20"/>
          </p:nvPr>
        </p:nvSpPr>
        <p:spPr/>
        <p:txBody>
          <a:bodyPr/>
          <a:lstStyle/>
          <a:p>
            <a:r>
              <a:rPr lang="en-GB" dirty="0"/>
              <a:t>Welcome!</a:t>
            </a:r>
          </a:p>
        </p:txBody>
      </p:sp>
      <p:sp>
        <p:nvSpPr>
          <p:cNvPr id="5" name="Text Placeholder 4">
            <a:extLst>
              <a:ext uri="{FF2B5EF4-FFF2-40B4-BE49-F238E27FC236}">
                <a16:creationId xmlns:a16="http://schemas.microsoft.com/office/drawing/2014/main" id="{88410CFA-6A26-9D25-B26D-9E72F4043CEF}"/>
              </a:ext>
            </a:extLst>
          </p:cNvPr>
          <p:cNvSpPr>
            <a:spLocks noGrp="1"/>
          </p:cNvSpPr>
          <p:nvPr>
            <p:ph type="body" sz="quarter" idx="14"/>
          </p:nvPr>
        </p:nvSpPr>
        <p:spPr>
          <a:xfrm>
            <a:off x="4890655" y="1447800"/>
            <a:ext cx="4016691" cy="3146500"/>
          </a:xfrm>
        </p:spPr>
        <p:txBody>
          <a:bodyPr vert="horz" lIns="91440" tIns="45720" rIns="91440" bIns="45720" rtlCol="0" anchor="t">
            <a:normAutofit fontScale="85000" lnSpcReduction="20000"/>
          </a:bodyPr>
          <a:lstStyle/>
          <a:p>
            <a:pPr marL="0" indent="0">
              <a:buNone/>
            </a:pPr>
            <a:r>
              <a:rPr lang="en-GB" dirty="0"/>
              <a:t>Today’s shared notes with links &amp; resources: </a:t>
            </a:r>
          </a:p>
          <a:p>
            <a:pPr marL="0" indent="0">
              <a:buNone/>
            </a:pPr>
            <a:r>
              <a:rPr lang="en-GB" dirty="0">
                <a:solidFill>
                  <a:srgbClr val="F1A00F"/>
                </a:solidFill>
                <a:hlinkClick r:id="rId2">
                  <a:extLst>
                    <a:ext uri="{A12FA001-AC4F-418D-AE19-62706E023703}">
                      <ahyp:hlinkClr xmlns:ahyp="http://schemas.microsoft.com/office/drawing/2018/hyperlinkcolor" val="tx"/>
                    </a:ext>
                  </a:extLst>
                </a:hlinkClick>
              </a:rPr>
              <a:t>bit.ly/ttwph-cohort3-launch</a:t>
            </a:r>
          </a:p>
          <a:p>
            <a:pPr marL="0" indent="0">
              <a:buNone/>
            </a:pPr>
            <a:endParaRPr lang="en-GB" dirty="0"/>
          </a:p>
          <a:p>
            <a:pPr marL="0" indent="0">
              <a:buNone/>
            </a:pPr>
            <a:r>
              <a:rPr lang="en-GB" dirty="0"/>
              <a:t>Welcome to those joining online!</a:t>
            </a:r>
          </a:p>
          <a:p>
            <a:pPr marL="0" indent="0">
              <a:buNone/>
            </a:pPr>
            <a:endParaRPr lang="en-GB" dirty="0"/>
          </a:p>
          <a:p>
            <a:pPr marL="0" indent="0">
              <a:buNone/>
            </a:pPr>
            <a:br>
              <a:rPr lang="en-GB"/>
            </a:br>
            <a:endParaRPr lang="en-GB" dirty="0"/>
          </a:p>
        </p:txBody>
      </p:sp>
      <p:pic>
        <p:nvPicPr>
          <p:cNvPr id="7" name="Google Shape;727;g2555f411776_0_67">
            <a:extLst>
              <a:ext uri="{FF2B5EF4-FFF2-40B4-BE49-F238E27FC236}">
                <a16:creationId xmlns:a16="http://schemas.microsoft.com/office/drawing/2014/main" id="{2B7040B7-36CD-3C46-BF3C-A45E405B21D6}"/>
              </a:ext>
            </a:extLst>
          </p:cNvPr>
          <p:cNvPicPr preferRelativeResize="0"/>
          <p:nvPr/>
        </p:nvPicPr>
        <p:blipFill rotWithShape="1">
          <a:blip r:embed="rId3">
            <a:alphaModFix/>
          </a:blip>
          <a:srcRect/>
          <a:stretch/>
        </p:blipFill>
        <p:spPr>
          <a:xfrm>
            <a:off x="431799" y="1130838"/>
            <a:ext cx="4458855" cy="3455017"/>
          </a:xfrm>
          <a:prstGeom prst="rect">
            <a:avLst/>
          </a:prstGeom>
          <a:noFill/>
          <a:ln>
            <a:noFill/>
          </a:ln>
        </p:spPr>
      </p:pic>
    </p:spTree>
    <p:extLst>
      <p:ext uri="{BB962C8B-B14F-4D97-AF65-F5344CB8AC3E}">
        <p14:creationId xmlns:p14="http://schemas.microsoft.com/office/powerpoint/2010/main" val="17229162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51"/>
        <p:cNvGrpSpPr/>
        <p:nvPr/>
      </p:nvGrpSpPr>
      <p:grpSpPr>
        <a:xfrm>
          <a:off x="0" y="0"/>
          <a:ext cx="0" cy="0"/>
          <a:chOff x="0" y="0"/>
          <a:chExt cx="0" cy="0"/>
        </a:xfrm>
      </p:grpSpPr>
      <p:sp>
        <p:nvSpPr>
          <p:cNvPr id="752" name="Google Shape;752;g2fbf2059117_0_164"/>
          <p:cNvSpPr txBox="1">
            <a:spLocks noGrp="1"/>
          </p:cNvSpPr>
          <p:nvPr>
            <p:ph type="body" sz="quarter" idx="14"/>
          </p:nvPr>
        </p:nvSpPr>
        <p:spPr>
          <a:xfrm>
            <a:off x="431800" y="293401"/>
            <a:ext cx="5645149" cy="389549"/>
          </a:xfrm>
          <a:prstGeom prst="rect">
            <a:avLst/>
          </a:prstGeom>
        </p:spPr>
        <p:txBody>
          <a:bodyPr vert="horz" lIns="91440" tIns="45720" rIns="91440" bIns="45720" rtlCol="0">
            <a:normAutofit fontScale="85000" lnSpcReduction="20000"/>
          </a:bodyPr>
          <a:lstStyle/>
          <a:p>
            <a:pPr marL="0" indent="0">
              <a:buNone/>
            </a:pPr>
            <a:r>
              <a:rPr lang="en-GB" dirty="0"/>
              <a:t>Previous cohorts </a:t>
            </a:r>
            <a:endParaRPr dirty="0"/>
          </a:p>
        </p:txBody>
      </p:sp>
      <p:sp>
        <p:nvSpPr>
          <p:cNvPr id="754" name="Google Shape;754;g2fbf2059117_0_164"/>
          <p:cNvSpPr/>
          <p:nvPr/>
        </p:nvSpPr>
        <p:spPr>
          <a:xfrm rot="16200000">
            <a:off x="4006233" y="-2325778"/>
            <a:ext cx="609283" cy="6612492"/>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5" name="Google Shape;755;g2fbf2059117_0_164"/>
          <p:cNvSpPr/>
          <p:nvPr/>
        </p:nvSpPr>
        <p:spPr>
          <a:xfrm rot="16200000">
            <a:off x="1580678" y="-480906"/>
            <a:ext cx="609283" cy="2922746"/>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6" name="Google Shape;756;g2fbf2059117_0_164"/>
          <p:cNvSpPr/>
          <p:nvPr/>
        </p:nvSpPr>
        <p:spPr>
          <a:xfrm>
            <a:off x="498726" y="743075"/>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7" name="Google Shape;757;g2fbf2059117_0_164"/>
          <p:cNvSpPr/>
          <p:nvPr/>
        </p:nvSpPr>
        <p:spPr>
          <a:xfrm>
            <a:off x="1070841" y="743070"/>
            <a:ext cx="2321372" cy="35902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100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AI &amp; Digital Solutions</a:t>
            </a:r>
            <a:endParaRPr sz="1600" b="0" i="0" u="none" strike="noStrike" cap="none">
              <a:solidFill>
                <a:schemeClr val="lt1"/>
              </a:solidFill>
              <a:latin typeface="Roboto Light"/>
              <a:ea typeface="Roboto Light"/>
              <a:cs typeface="Roboto Light"/>
              <a:sym typeface="Roboto Light"/>
            </a:endParaRPr>
          </a:p>
        </p:txBody>
      </p:sp>
      <p:pic>
        <p:nvPicPr>
          <p:cNvPr id="758" name="Google Shape;758;g2fbf2059117_0_164"/>
          <p:cNvPicPr preferRelativeResize="0"/>
          <p:nvPr/>
        </p:nvPicPr>
        <p:blipFill rotWithShape="1">
          <a:blip r:embed="rId3">
            <a:alphaModFix/>
          </a:blip>
          <a:srcRect b="14139"/>
          <a:stretch/>
        </p:blipFill>
        <p:spPr>
          <a:xfrm>
            <a:off x="530868" y="801564"/>
            <a:ext cx="432843" cy="353609"/>
          </a:xfrm>
          <a:prstGeom prst="rect">
            <a:avLst/>
          </a:prstGeom>
          <a:noFill/>
          <a:ln>
            <a:noFill/>
          </a:ln>
        </p:spPr>
      </p:pic>
      <p:pic>
        <p:nvPicPr>
          <p:cNvPr id="759" name="Google Shape;759;g2fbf2059117_0_164" descr="opensky-1"/>
          <p:cNvPicPr preferRelativeResize="0"/>
          <p:nvPr/>
        </p:nvPicPr>
        <p:blipFill rotWithShape="1">
          <a:blip r:embed="rId4">
            <a:alphaModFix/>
          </a:blip>
          <a:srcRect t="-21449" b="21448"/>
          <a:stretch/>
        </p:blipFill>
        <p:spPr>
          <a:xfrm>
            <a:off x="3441491" y="1388014"/>
            <a:ext cx="1061626" cy="404048"/>
          </a:xfrm>
          <a:prstGeom prst="rect">
            <a:avLst/>
          </a:prstGeom>
          <a:noFill/>
          <a:ln>
            <a:noFill/>
          </a:ln>
        </p:spPr>
      </p:pic>
      <p:pic>
        <p:nvPicPr>
          <p:cNvPr id="760" name="Google Shape;760;g2fbf2059117_0_164" descr="A close up of a logo&#10;&#10;Description automatically generated"/>
          <p:cNvPicPr preferRelativeResize="0"/>
          <p:nvPr/>
        </p:nvPicPr>
        <p:blipFill rotWithShape="1">
          <a:blip r:embed="rId5">
            <a:alphaModFix/>
          </a:blip>
          <a:srcRect/>
          <a:stretch/>
        </p:blipFill>
        <p:spPr>
          <a:xfrm>
            <a:off x="4717303" y="1413232"/>
            <a:ext cx="1439161" cy="353610"/>
          </a:xfrm>
          <a:prstGeom prst="rect">
            <a:avLst/>
          </a:prstGeom>
          <a:noFill/>
          <a:ln>
            <a:noFill/>
          </a:ln>
        </p:spPr>
      </p:pic>
      <p:pic>
        <p:nvPicPr>
          <p:cNvPr id="761" name="Google Shape;761;g2fbf2059117_0_164" descr="A close up of a logo&#10;&#10;Description automatically generated"/>
          <p:cNvPicPr preferRelativeResize="0"/>
          <p:nvPr/>
        </p:nvPicPr>
        <p:blipFill rotWithShape="1">
          <a:blip r:embed="rId6">
            <a:alphaModFix/>
          </a:blip>
          <a:srcRect/>
          <a:stretch/>
        </p:blipFill>
        <p:spPr>
          <a:xfrm>
            <a:off x="6398089" y="1355184"/>
            <a:ext cx="903480" cy="469709"/>
          </a:xfrm>
          <a:prstGeom prst="rect">
            <a:avLst/>
          </a:prstGeom>
          <a:noFill/>
          <a:ln>
            <a:noFill/>
          </a:ln>
        </p:spPr>
      </p:pic>
      <p:cxnSp>
        <p:nvCxnSpPr>
          <p:cNvPr id="762" name="Google Shape;762;g2fbf2059117_0_164"/>
          <p:cNvCxnSpPr/>
          <p:nvPr/>
        </p:nvCxnSpPr>
        <p:spPr>
          <a:xfrm>
            <a:off x="4610205" y="1388007"/>
            <a:ext cx="0" cy="403800"/>
          </a:xfrm>
          <a:prstGeom prst="straightConnector1">
            <a:avLst/>
          </a:prstGeom>
          <a:noFill/>
          <a:ln w="9525" cap="flat" cmpd="sng">
            <a:solidFill>
              <a:srgbClr val="FFFFFF"/>
            </a:solidFill>
            <a:prstDash val="dot"/>
            <a:round/>
            <a:headEnd type="none" w="sm" len="sm"/>
            <a:tailEnd type="none" w="sm" len="sm"/>
          </a:ln>
        </p:spPr>
      </p:cxnSp>
      <p:grpSp>
        <p:nvGrpSpPr>
          <p:cNvPr id="763" name="Google Shape;763;g2fbf2059117_0_164"/>
          <p:cNvGrpSpPr/>
          <p:nvPr/>
        </p:nvGrpSpPr>
        <p:grpSpPr>
          <a:xfrm>
            <a:off x="423946" y="2032988"/>
            <a:ext cx="7193174" cy="609283"/>
            <a:chOff x="1431315" y="2473842"/>
            <a:chExt cx="6566710" cy="670500"/>
          </a:xfrm>
        </p:grpSpPr>
        <p:sp>
          <p:nvSpPr>
            <p:cNvPr id="764" name="Google Shape;764;g2fbf2059117_0_164"/>
            <p:cNvSpPr/>
            <p:nvPr/>
          </p:nvSpPr>
          <p:spPr>
            <a:xfrm rot="-5400000">
              <a:off x="4644475" y="-209208"/>
              <a:ext cx="670500" cy="6036600"/>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5" name="Google Shape;765;g2fbf2059117_0_164"/>
            <p:cNvSpPr/>
            <p:nvPr/>
          </p:nvSpPr>
          <p:spPr>
            <a:xfrm rot="-5400000">
              <a:off x="2430165" y="1474992"/>
              <a:ext cx="670500" cy="2668200"/>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6" name="Google Shape;766;g2fbf2059117_0_164"/>
            <p:cNvSpPr/>
            <p:nvPr/>
          </p:nvSpPr>
          <p:spPr>
            <a:xfrm>
              <a:off x="1499582" y="2547835"/>
              <a:ext cx="461700" cy="5223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7" name="Google Shape;767;g2fbf2059117_0_164"/>
            <p:cNvSpPr/>
            <p:nvPr/>
          </p:nvSpPr>
          <p:spPr>
            <a:xfrm>
              <a:off x="2021871" y="2547842"/>
              <a:ext cx="2119200" cy="395100"/>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100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Creative industries</a:t>
              </a:r>
              <a:endParaRPr sz="1600" b="0" i="0" u="none" strike="noStrike" cap="none">
                <a:solidFill>
                  <a:schemeClr val="lt1"/>
                </a:solidFill>
                <a:latin typeface="Arial"/>
                <a:ea typeface="Arial"/>
                <a:cs typeface="Arial"/>
                <a:sym typeface="Arial"/>
              </a:endParaRPr>
            </a:p>
          </p:txBody>
        </p:sp>
        <p:cxnSp>
          <p:nvCxnSpPr>
            <p:cNvPr id="768" name="Google Shape;768;g2fbf2059117_0_164"/>
            <p:cNvCxnSpPr/>
            <p:nvPr/>
          </p:nvCxnSpPr>
          <p:spPr>
            <a:xfrm>
              <a:off x="6773307" y="2586784"/>
              <a:ext cx="0" cy="444600"/>
            </a:xfrm>
            <a:prstGeom prst="straightConnector1">
              <a:avLst/>
            </a:prstGeom>
            <a:noFill/>
            <a:ln w="9525" cap="flat" cmpd="sng">
              <a:solidFill>
                <a:srgbClr val="FFFFFF"/>
              </a:solidFill>
              <a:prstDash val="dot"/>
              <a:round/>
              <a:headEnd type="none" w="sm" len="sm"/>
              <a:tailEnd type="none" w="sm" len="sm"/>
            </a:ln>
          </p:spPr>
        </p:cxnSp>
      </p:grpSp>
      <p:cxnSp>
        <p:nvCxnSpPr>
          <p:cNvPr id="769" name="Google Shape;769;g2fbf2059117_0_164"/>
          <p:cNvCxnSpPr/>
          <p:nvPr/>
        </p:nvCxnSpPr>
        <p:spPr>
          <a:xfrm>
            <a:off x="4610205" y="2135850"/>
            <a:ext cx="0" cy="403800"/>
          </a:xfrm>
          <a:prstGeom prst="straightConnector1">
            <a:avLst/>
          </a:prstGeom>
          <a:noFill/>
          <a:ln w="9525" cap="flat" cmpd="sng">
            <a:solidFill>
              <a:srgbClr val="FFFFFF"/>
            </a:solidFill>
            <a:prstDash val="dot"/>
            <a:round/>
            <a:headEnd type="none" w="sm" len="sm"/>
            <a:tailEnd type="none" w="sm" len="sm"/>
          </a:ln>
        </p:spPr>
      </p:cxnSp>
      <p:grpSp>
        <p:nvGrpSpPr>
          <p:cNvPr id="770" name="Google Shape;770;g2fbf2059117_0_164"/>
          <p:cNvGrpSpPr/>
          <p:nvPr/>
        </p:nvGrpSpPr>
        <p:grpSpPr>
          <a:xfrm>
            <a:off x="423946" y="2711581"/>
            <a:ext cx="7193174" cy="609283"/>
            <a:chOff x="1431315" y="2473842"/>
            <a:chExt cx="6566710" cy="670500"/>
          </a:xfrm>
        </p:grpSpPr>
        <p:sp>
          <p:nvSpPr>
            <p:cNvPr id="771" name="Google Shape;771;g2fbf2059117_0_164"/>
            <p:cNvSpPr/>
            <p:nvPr/>
          </p:nvSpPr>
          <p:spPr>
            <a:xfrm rot="-5400000">
              <a:off x="4644475" y="-209208"/>
              <a:ext cx="670500" cy="6036600"/>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2" name="Google Shape;772;g2fbf2059117_0_164"/>
            <p:cNvSpPr/>
            <p:nvPr/>
          </p:nvSpPr>
          <p:spPr>
            <a:xfrm rot="-5400000">
              <a:off x="2430165" y="1474992"/>
              <a:ext cx="670500" cy="2668200"/>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3" name="Google Shape;773;g2fbf2059117_0_164"/>
            <p:cNvSpPr/>
            <p:nvPr/>
          </p:nvSpPr>
          <p:spPr>
            <a:xfrm>
              <a:off x="1499581" y="2547843"/>
              <a:ext cx="461700" cy="5223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4" name="Google Shape;774;g2fbf2059117_0_164"/>
            <p:cNvSpPr/>
            <p:nvPr/>
          </p:nvSpPr>
          <p:spPr>
            <a:xfrm>
              <a:off x="2021871" y="2547842"/>
              <a:ext cx="2119200" cy="395100"/>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100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Environment &amp; Ecology</a:t>
              </a:r>
              <a:endParaRPr sz="1600" b="0" i="0" u="none" strike="noStrike" cap="none">
                <a:solidFill>
                  <a:schemeClr val="lt1"/>
                </a:solidFill>
                <a:latin typeface="Roboto Light"/>
                <a:ea typeface="Roboto Light"/>
                <a:cs typeface="Roboto Light"/>
                <a:sym typeface="Roboto Light"/>
              </a:endParaRPr>
            </a:p>
          </p:txBody>
        </p:sp>
        <p:cxnSp>
          <p:nvCxnSpPr>
            <p:cNvPr id="775" name="Google Shape;775;g2fbf2059117_0_164"/>
            <p:cNvCxnSpPr/>
            <p:nvPr/>
          </p:nvCxnSpPr>
          <p:spPr>
            <a:xfrm>
              <a:off x="6773307" y="2586784"/>
              <a:ext cx="0" cy="444600"/>
            </a:xfrm>
            <a:prstGeom prst="straightConnector1">
              <a:avLst/>
            </a:prstGeom>
            <a:noFill/>
            <a:ln w="9525" cap="flat" cmpd="sng">
              <a:solidFill>
                <a:srgbClr val="FFFFFF"/>
              </a:solidFill>
              <a:prstDash val="dot"/>
              <a:round/>
              <a:headEnd type="none" w="sm" len="sm"/>
              <a:tailEnd type="none" w="sm" len="sm"/>
            </a:ln>
          </p:spPr>
        </p:cxnSp>
      </p:grpSp>
      <p:cxnSp>
        <p:nvCxnSpPr>
          <p:cNvPr id="776" name="Google Shape;776;g2fbf2059117_0_164"/>
          <p:cNvCxnSpPr/>
          <p:nvPr/>
        </p:nvCxnSpPr>
        <p:spPr>
          <a:xfrm>
            <a:off x="4610205" y="2814319"/>
            <a:ext cx="0" cy="403800"/>
          </a:xfrm>
          <a:prstGeom prst="straightConnector1">
            <a:avLst/>
          </a:prstGeom>
          <a:noFill/>
          <a:ln w="9525" cap="flat" cmpd="sng">
            <a:solidFill>
              <a:srgbClr val="FFFFFF"/>
            </a:solidFill>
            <a:prstDash val="dot"/>
            <a:round/>
            <a:headEnd type="none" w="sm" len="sm"/>
            <a:tailEnd type="none" w="sm" len="sm"/>
          </a:ln>
        </p:spPr>
      </p:cxnSp>
      <p:grpSp>
        <p:nvGrpSpPr>
          <p:cNvPr id="777" name="Google Shape;777;g2fbf2059117_0_164"/>
          <p:cNvGrpSpPr/>
          <p:nvPr/>
        </p:nvGrpSpPr>
        <p:grpSpPr>
          <a:xfrm>
            <a:off x="423946" y="3390174"/>
            <a:ext cx="7193174" cy="609283"/>
            <a:chOff x="1431315" y="2473842"/>
            <a:chExt cx="6566710" cy="670500"/>
          </a:xfrm>
        </p:grpSpPr>
        <p:sp>
          <p:nvSpPr>
            <p:cNvPr id="778" name="Google Shape;778;g2fbf2059117_0_164"/>
            <p:cNvSpPr/>
            <p:nvPr/>
          </p:nvSpPr>
          <p:spPr>
            <a:xfrm rot="-5400000">
              <a:off x="4644475" y="-209208"/>
              <a:ext cx="670500" cy="6036600"/>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9" name="Google Shape;779;g2fbf2059117_0_164"/>
            <p:cNvSpPr/>
            <p:nvPr/>
          </p:nvSpPr>
          <p:spPr>
            <a:xfrm rot="-5400000">
              <a:off x="2430165" y="1474992"/>
              <a:ext cx="670500" cy="2668200"/>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0" name="Google Shape;780;g2fbf2059117_0_164"/>
            <p:cNvSpPr/>
            <p:nvPr/>
          </p:nvSpPr>
          <p:spPr>
            <a:xfrm>
              <a:off x="1499581" y="2547850"/>
              <a:ext cx="461700" cy="5223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1" name="Google Shape;781;g2fbf2059117_0_164"/>
            <p:cNvSpPr/>
            <p:nvPr/>
          </p:nvSpPr>
          <p:spPr>
            <a:xfrm>
              <a:off x="2021879" y="2547850"/>
              <a:ext cx="1736400" cy="395100"/>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100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Working in / with the public</a:t>
              </a:r>
              <a:endParaRPr sz="1600" b="0" i="0" u="none" strike="noStrike" cap="none">
                <a:solidFill>
                  <a:schemeClr val="lt1"/>
                </a:solidFill>
                <a:latin typeface="Roboto Light"/>
                <a:ea typeface="Roboto Light"/>
                <a:cs typeface="Roboto Light"/>
                <a:sym typeface="Roboto Light"/>
              </a:endParaRPr>
            </a:p>
          </p:txBody>
        </p:sp>
        <p:cxnSp>
          <p:nvCxnSpPr>
            <p:cNvPr id="782" name="Google Shape;782;g2fbf2059117_0_164"/>
            <p:cNvCxnSpPr/>
            <p:nvPr/>
          </p:nvCxnSpPr>
          <p:spPr>
            <a:xfrm>
              <a:off x="6634179" y="2586784"/>
              <a:ext cx="0" cy="444600"/>
            </a:xfrm>
            <a:prstGeom prst="straightConnector1">
              <a:avLst/>
            </a:prstGeom>
            <a:noFill/>
            <a:ln w="9525" cap="flat" cmpd="sng">
              <a:solidFill>
                <a:srgbClr val="FFFFFF"/>
              </a:solidFill>
              <a:prstDash val="dot"/>
              <a:round/>
              <a:headEnd type="none" w="sm" len="sm"/>
              <a:tailEnd type="none" w="sm" len="sm"/>
            </a:ln>
          </p:spPr>
        </p:cxnSp>
      </p:grpSp>
      <p:cxnSp>
        <p:nvCxnSpPr>
          <p:cNvPr id="783" name="Google Shape;783;g2fbf2059117_0_164"/>
          <p:cNvCxnSpPr/>
          <p:nvPr/>
        </p:nvCxnSpPr>
        <p:spPr>
          <a:xfrm>
            <a:off x="4610205" y="3493037"/>
            <a:ext cx="0" cy="403800"/>
          </a:xfrm>
          <a:prstGeom prst="straightConnector1">
            <a:avLst/>
          </a:prstGeom>
          <a:noFill/>
          <a:ln w="9525" cap="flat" cmpd="sng">
            <a:solidFill>
              <a:srgbClr val="FFFFFF"/>
            </a:solidFill>
            <a:prstDash val="dot"/>
            <a:round/>
            <a:headEnd type="none" w="sm" len="sm"/>
            <a:tailEnd type="none" w="sm" len="sm"/>
          </a:ln>
        </p:spPr>
      </p:cxnSp>
      <p:grpSp>
        <p:nvGrpSpPr>
          <p:cNvPr id="784" name="Google Shape;784;g2fbf2059117_0_164"/>
          <p:cNvGrpSpPr/>
          <p:nvPr/>
        </p:nvGrpSpPr>
        <p:grpSpPr>
          <a:xfrm>
            <a:off x="423946" y="4068768"/>
            <a:ext cx="7193174" cy="609283"/>
            <a:chOff x="1431315" y="2473842"/>
            <a:chExt cx="6566710" cy="670500"/>
          </a:xfrm>
        </p:grpSpPr>
        <p:sp>
          <p:nvSpPr>
            <p:cNvPr id="785" name="Google Shape;785;g2fbf2059117_0_164"/>
            <p:cNvSpPr/>
            <p:nvPr/>
          </p:nvSpPr>
          <p:spPr>
            <a:xfrm rot="-5400000">
              <a:off x="4644475" y="-209208"/>
              <a:ext cx="670500" cy="6036600"/>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6" name="Google Shape;786;g2fbf2059117_0_164"/>
            <p:cNvSpPr/>
            <p:nvPr/>
          </p:nvSpPr>
          <p:spPr>
            <a:xfrm rot="-5400000">
              <a:off x="2430165" y="1474992"/>
              <a:ext cx="670500" cy="2668200"/>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7" name="Google Shape;787;g2fbf2059117_0_164"/>
            <p:cNvSpPr/>
            <p:nvPr/>
          </p:nvSpPr>
          <p:spPr>
            <a:xfrm>
              <a:off x="1499581" y="2547857"/>
              <a:ext cx="461700" cy="5223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8" name="Google Shape;788;g2fbf2059117_0_164"/>
            <p:cNvSpPr/>
            <p:nvPr/>
          </p:nvSpPr>
          <p:spPr>
            <a:xfrm>
              <a:off x="2021871" y="2547842"/>
              <a:ext cx="2119200" cy="395100"/>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100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Consulting &amp; Professional services</a:t>
              </a:r>
              <a:endParaRPr sz="1600" b="0" i="0" u="none" strike="noStrike" cap="none">
                <a:solidFill>
                  <a:schemeClr val="lt1"/>
                </a:solidFill>
                <a:latin typeface="Roboto Light"/>
                <a:ea typeface="Roboto Light"/>
                <a:cs typeface="Roboto Light"/>
                <a:sym typeface="Roboto Light"/>
              </a:endParaRPr>
            </a:p>
          </p:txBody>
        </p:sp>
      </p:grpSp>
      <p:grpSp>
        <p:nvGrpSpPr>
          <p:cNvPr id="789" name="Google Shape;789;g2fbf2059117_0_164"/>
          <p:cNvGrpSpPr/>
          <p:nvPr/>
        </p:nvGrpSpPr>
        <p:grpSpPr>
          <a:xfrm>
            <a:off x="423946" y="1354394"/>
            <a:ext cx="7193174" cy="609283"/>
            <a:chOff x="1431315" y="2473842"/>
            <a:chExt cx="6566710" cy="670500"/>
          </a:xfrm>
        </p:grpSpPr>
        <p:sp>
          <p:nvSpPr>
            <p:cNvPr id="790" name="Google Shape;790;g2fbf2059117_0_164"/>
            <p:cNvSpPr/>
            <p:nvPr/>
          </p:nvSpPr>
          <p:spPr>
            <a:xfrm rot="-5400000">
              <a:off x="4644475" y="-209208"/>
              <a:ext cx="670500" cy="6036600"/>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1" name="Google Shape;791;g2fbf2059117_0_164"/>
            <p:cNvSpPr/>
            <p:nvPr/>
          </p:nvSpPr>
          <p:spPr>
            <a:xfrm rot="-5400000">
              <a:off x="2430165" y="1474992"/>
              <a:ext cx="670500" cy="2668200"/>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2" name="Google Shape;792;g2fbf2059117_0_164"/>
            <p:cNvSpPr/>
            <p:nvPr/>
          </p:nvSpPr>
          <p:spPr>
            <a:xfrm>
              <a:off x="1499582" y="2547856"/>
              <a:ext cx="461700" cy="5223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3" name="Google Shape;793;g2fbf2059117_0_164"/>
            <p:cNvSpPr/>
            <p:nvPr/>
          </p:nvSpPr>
          <p:spPr>
            <a:xfrm>
              <a:off x="1961422" y="2535461"/>
              <a:ext cx="2181600" cy="395100"/>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100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Healthcare Excellence</a:t>
              </a:r>
              <a:endParaRPr sz="1600" b="0" i="0" u="none" strike="noStrike" cap="none">
                <a:solidFill>
                  <a:schemeClr val="lt1"/>
                </a:solidFill>
                <a:latin typeface="Roboto Light"/>
                <a:ea typeface="Roboto Light"/>
                <a:cs typeface="Roboto Light"/>
                <a:sym typeface="Roboto Light"/>
              </a:endParaRPr>
            </a:p>
          </p:txBody>
        </p:sp>
      </p:grpSp>
      <p:pic>
        <p:nvPicPr>
          <p:cNvPr id="794" name="Google Shape;794;g2fbf2059117_0_164"/>
          <p:cNvPicPr preferRelativeResize="0"/>
          <p:nvPr/>
        </p:nvPicPr>
        <p:blipFill rotWithShape="1">
          <a:blip r:embed="rId7">
            <a:alphaModFix/>
          </a:blip>
          <a:srcRect/>
          <a:stretch/>
        </p:blipFill>
        <p:spPr>
          <a:xfrm>
            <a:off x="3390026" y="1504112"/>
            <a:ext cx="1683972" cy="309825"/>
          </a:xfrm>
          <a:prstGeom prst="rect">
            <a:avLst/>
          </a:prstGeom>
          <a:noFill/>
          <a:ln>
            <a:noFill/>
          </a:ln>
        </p:spPr>
      </p:pic>
      <p:pic>
        <p:nvPicPr>
          <p:cNvPr id="795" name="Google Shape;795;g2fbf2059117_0_164"/>
          <p:cNvPicPr preferRelativeResize="0"/>
          <p:nvPr/>
        </p:nvPicPr>
        <p:blipFill rotWithShape="1">
          <a:blip r:embed="rId8">
            <a:alphaModFix/>
          </a:blip>
          <a:srcRect b="17238"/>
          <a:stretch/>
        </p:blipFill>
        <p:spPr>
          <a:xfrm>
            <a:off x="506038" y="1457125"/>
            <a:ext cx="487919" cy="403800"/>
          </a:xfrm>
          <a:prstGeom prst="rect">
            <a:avLst/>
          </a:prstGeom>
          <a:noFill/>
          <a:ln>
            <a:noFill/>
          </a:ln>
        </p:spPr>
      </p:pic>
      <p:pic>
        <p:nvPicPr>
          <p:cNvPr id="796" name="Google Shape;796;g2fbf2059117_0_164"/>
          <p:cNvPicPr preferRelativeResize="0"/>
          <p:nvPr/>
        </p:nvPicPr>
        <p:blipFill rotWithShape="1">
          <a:blip r:embed="rId9">
            <a:alphaModFix/>
          </a:blip>
          <a:srcRect/>
          <a:stretch/>
        </p:blipFill>
        <p:spPr>
          <a:xfrm>
            <a:off x="5151939" y="1504112"/>
            <a:ext cx="1062724" cy="309825"/>
          </a:xfrm>
          <a:prstGeom prst="rect">
            <a:avLst/>
          </a:prstGeom>
          <a:noFill/>
          <a:ln>
            <a:noFill/>
          </a:ln>
        </p:spPr>
      </p:pic>
      <p:pic>
        <p:nvPicPr>
          <p:cNvPr id="797" name="Google Shape;797;g2fbf2059117_0_164"/>
          <p:cNvPicPr preferRelativeResize="0"/>
          <p:nvPr/>
        </p:nvPicPr>
        <p:blipFill rotWithShape="1">
          <a:blip r:embed="rId10">
            <a:alphaModFix/>
          </a:blip>
          <a:srcRect l="14059" t="20068" r="13618" b="24935"/>
          <a:stretch/>
        </p:blipFill>
        <p:spPr>
          <a:xfrm>
            <a:off x="571525" y="2182713"/>
            <a:ext cx="356955" cy="309825"/>
          </a:xfrm>
          <a:prstGeom prst="rect">
            <a:avLst/>
          </a:prstGeom>
          <a:noFill/>
          <a:ln>
            <a:noFill/>
          </a:ln>
        </p:spPr>
      </p:pic>
      <p:cxnSp>
        <p:nvCxnSpPr>
          <p:cNvPr id="798" name="Google Shape;798;g2fbf2059117_0_164"/>
          <p:cNvCxnSpPr/>
          <p:nvPr/>
        </p:nvCxnSpPr>
        <p:spPr>
          <a:xfrm>
            <a:off x="5102030" y="1457138"/>
            <a:ext cx="0" cy="403800"/>
          </a:xfrm>
          <a:prstGeom prst="straightConnector1">
            <a:avLst/>
          </a:prstGeom>
          <a:noFill/>
          <a:ln w="9525" cap="flat" cmpd="sng">
            <a:solidFill>
              <a:srgbClr val="FFFFFF"/>
            </a:solidFill>
            <a:prstDash val="dot"/>
            <a:round/>
            <a:headEnd type="none" w="sm" len="sm"/>
            <a:tailEnd type="none" w="sm" len="sm"/>
          </a:ln>
        </p:spPr>
      </p:cxnSp>
      <p:cxnSp>
        <p:nvCxnSpPr>
          <p:cNvPr id="799" name="Google Shape;799;g2fbf2059117_0_164"/>
          <p:cNvCxnSpPr/>
          <p:nvPr/>
        </p:nvCxnSpPr>
        <p:spPr>
          <a:xfrm>
            <a:off x="6294730" y="1457125"/>
            <a:ext cx="0" cy="403800"/>
          </a:xfrm>
          <a:prstGeom prst="straightConnector1">
            <a:avLst/>
          </a:prstGeom>
          <a:noFill/>
          <a:ln w="9525" cap="flat" cmpd="sng">
            <a:solidFill>
              <a:srgbClr val="FFFFFF"/>
            </a:solidFill>
            <a:prstDash val="dot"/>
            <a:round/>
            <a:headEnd type="none" w="sm" len="sm"/>
            <a:tailEnd type="none" w="sm" len="sm"/>
          </a:ln>
        </p:spPr>
      </p:cxnSp>
      <p:pic>
        <p:nvPicPr>
          <p:cNvPr id="800" name="Google Shape;800;g2fbf2059117_0_164"/>
          <p:cNvPicPr preferRelativeResize="0"/>
          <p:nvPr/>
        </p:nvPicPr>
        <p:blipFill rotWithShape="1">
          <a:blip r:embed="rId11">
            <a:alphaModFix/>
          </a:blip>
          <a:srcRect l="7773" r="6514" b="15303"/>
          <a:stretch/>
        </p:blipFill>
        <p:spPr>
          <a:xfrm>
            <a:off x="571525" y="2839875"/>
            <a:ext cx="356949" cy="352704"/>
          </a:xfrm>
          <a:prstGeom prst="rect">
            <a:avLst/>
          </a:prstGeom>
          <a:noFill/>
          <a:ln>
            <a:noFill/>
          </a:ln>
        </p:spPr>
      </p:pic>
      <p:pic>
        <p:nvPicPr>
          <p:cNvPr id="801" name="Google Shape;801;g2fbf2059117_0_164"/>
          <p:cNvPicPr preferRelativeResize="0"/>
          <p:nvPr/>
        </p:nvPicPr>
        <p:blipFill rotWithShape="1">
          <a:blip r:embed="rId12">
            <a:alphaModFix/>
          </a:blip>
          <a:srcRect l="15773" t="2684" r="13620" b="16454"/>
          <a:stretch/>
        </p:blipFill>
        <p:spPr>
          <a:xfrm>
            <a:off x="571525" y="3518013"/>
            <a:ext cx="356949" cy="353624"/>
          </a:xfrm>
          <a:prstGeom prst="rect">
            <a:avLst/>
          </a:prstGeom>
          <a:noFill/>
          <a:ln>
            <a:noFill/>
          </a:ln>
        </p:spPr>
      </p:pic>
      <p:pic>
        <p:nvPicPr>
          <p:cNvPr id="802" name="Google Shape;802;g2fbf2059117_0_164"/>
          <p:cNvPicPr preferRelativeResize="0"/>
          <p:nvPr/>
        </p:nvPicPr>
        <p:blipFill rotWithShape="1">
          <a:blip r:embed="rId13">
            <a:alphaModFix/>
          </a:blip>
          <a:srcRect l="12810" r="11378" b="14588"/>
          <a:stretch/>
        </p:blipFill>
        <p:spPr>
          <a:xfrm>
            <a:off x="593050" y="4197050"/>
            <a:ext cx="313878" cy="353624"/>
          </a:xfrm>
          <a:prstGeom prst="rect">
            <a:avLst/>
          </a:prstGeom>
          <a:noFill/>
          <a:ln>
            <a:noFill/>
          </a:ln>
        </p:spPr>
      </p:pic>
      <p:pic>
        <p:nvPicPr>
          <p:cNvPr id="803" name="Google Shape;803;g2fbf2059117_0_164"/>
          <p:cNvPicPr preferRelativeResize="0"/>
          <p:nvPr/>
        </p:nvPicPr>
        <p:blipFill rotWithShape="1">
          <a:blip r:embed="rId14">
            <a:alphaModFix/>
          </a:blip>
          <a:srcRect t="16600" b="28393"/>
          <a:stretch/>
        </p:blipFill>
        <p:spPr>
          <a:xfrm>
            <a:off x="4713547" y="2788575"/>
            <a:ext cx="1446681" cy="469700"/>
          </a:xfrm>
          <a:prstGeom prst="rect">
            <a:avLst/>
          </a:prstGeom>
          <a:noFill/>
          <a:ln>
            <a:noFill/>
          </a:ln>
        </p:spPr>
      </p:pic>
      <p:pic>
        <p:nvPicPr>
          <p:cNvPr id="804" name="Google Shape;804;g2fbf2059117_0_164"/>
          <p:cNvPicPr preferRelativeResize="0"/>
          <p:nvPr/>
        </p:nvPicPr>
        <p:blipFill rotWithShape="1">
          <a:blip r:embed="rId15">
            <a:alphaModFix/>
          </a:blip>
          <a:srcRect l="57047" t="20140" r="11382" b="39023"/>
          <a:stretch/>
        </p:blipFill>
        <p:spPr>
          <a:xfrm>
            <a:off x="3585313" y="2101901"/>
            <a:ext cx="647625" cy="471425"/>
          </a:xfrm>
          <a:prstGeom prst="rect">
            <a:avLst/>
          </a:prstGeom>
          <a:noFill/>
          <a:ln>
            <a:noFill/>
          </a:ln>
        </p:spPr>
      </p:pic>
      <p:pic>
        <p:nvPicPr>
          <p:cNvPr id="805" name="Google Shape;805;g2fbf2059117_0_164"/>
          <p:cNvPicPr preferRelativeResize="0"/>
          <p:nvPr/>
        </p:nvPicPr>
        <p:blipFill rotWithShape="1">
          <a:blip r:embed="rId16">
            <a:alphaModFix/>
          </a:blip>
          <a:srcRect/>
          <a:stretch/>
        </p:blipFill>
        <p:spPr>
          <a:xfrm>
            <a:off x="5695075" y="762396"/>
            <a:ext cx="1062700" cy="325204"/>
          </a:xfrm>
          <a:prstGeom prst="rect">
            <a:avLst/>
          </a:prstGeom>
          <a:noFill/>
          <a:ln>
            <a:noFill/>
          </a:ln>
        </p:spPr>
      </p:pic>
      <p:pic>
        <p:nvPicPr>
          <p:cNvPr id="806" name="Google Shape;806;g2fbf2059117_0_164"/>
          <p:cNvPicPr preferRelativeResize="0"/>
          <p:nvPr/>
        </p:nvPicPr>
        <p:blipFill rotWithShape="1">
          <a:blip r:embed="rId17">
            <a:alphaModFix/>
          </a:blip>
          <a:srcRect/>
          <a:stretch/>
        </p:blipFill>
        <p:spPr>
          <a:xfrm>
            <a:off x="4503113" y="937672"/>
            <a:ext cx="1248627" cy="278478"/>
          </a:xfrm>
          <a:prstGeom prst="rect">
            <a:avLst/>
          </a:prstGeom>
          <a:noFill/>
          <a:ln>
            <a:noFill/>
          </a:ln>
        </p:spPr>
      </p:pic>
      <p:pic>
        <p:nvPicPr>
          <p:cNvPr id="807" name="Google Shape;807;g2fbf2059117_0_164"/>
          <p:cNvPicPr preferRelativeResize="0"/>
          <p:nvPr/>
        </p:nvPicPr>
        <p:blipFill rotWithShape="1">
          <a:blip r:embed="rId18">
            <a:alphaModFix/>
          </a:blip>
          <a:srcRect/>
          <a:stretch/>
        </p:blipFill>
        <p:spPr>
          <a:xfrm>
            <a:off x="6199397" y="3587660"/>
            <a:ext cx="1278900" cy="214315"/>
          </a:xfrm>
          <a:prstGeom prst="rect">
            <a:avLst/>
          </a:prstGeom>
          <a:noFill/>
          <a:ln>
            <a:noFill/>
          </a:ln>
        </p:spPr>
      </p:pic>
      <p:pic>
        <p:nvPicPr>
          <p:cNvPr id="808" name="Google Shape;808;g2fbf2059117_0_164"/>
          <p:cNvPicPr preferRelativeResize="0"/>
          <p:nvPr/>
        </p:nvPicPr>
        <p:blipFill rotWithShape="1">
          <a:blip r:embed="rId19">
            <a:alphaModFix/>
          </a:blip>
          <a:srcRect/>
          <a:stretch/>
        </p:blipFill>
        <p:spPr>
          <a:xfrm>
            <a:off x="4765350" y="3441569"/>
            <a:ext cx="1278900" cy="506531"/>
          </a:xfrm>
          <a:prstGeom prst="rect">
            <a:avLst/>
          </a:prstGeom>
          <a:noFill/>
          <a:ln>
            <a:noFill/>
          </a:ln>
        </p:spPr>
      </p:pic>
      <p:pic>
        <p:nvPicPr>
          <p:cNvPr id="809" name="Google Shape;809;g2fbf2059117_0_164"/>
          <p:cNvPicPr preferRelativeResize="0"/>
          <p:nvPr/>
        </p:nvPicPr>
        <p:blipFill rotWithShape="1">
          <a:blip r:embed="rId20">
            <a:alphaModFix/>
          </a:blip>
          <a:srcRect/>
          <a:stretch/>
        </p:blipFill>
        <p:spPr>
          <a:xfrm>
            <a:off x="6382554" y="2494568"/>
            <a:ext cx="701400" cy="445208"/>
          </a:xfrm>
          <a:prstGeom prst="rect">
            <a:avLst/>
          </a:prstGeom>
          <a:noFill/>
          <a:ln>
            <a:noFill/>
          </a:ln>
        </p:spPr>
      </p:pic>
      <p:pic>
        <p:nvPicPr>
          <p:cNvPr id="810" name="Google Shape;810;g2fbf2059117_0_164"/>
          <p:cNvPicPr preferRelativeResize="0"/>
          <p:nvPr/>
        </p:nvPicPr>
        <p:blipFill rotWithShape="1">
          <a:blip r:embed="rId21">
            <a:alphaModFix/>
          </a:blip>
          <a:srcRect t="14175" b="16904"/>
          <a:stretch/>
        </p:blipFill>
        <p:spPr>
          <a:xfrm>
            <a:off x="4805476" y="2180269"/>
            <a:ext cx="1439175" cy="233082"/>
          </a:xfrm>
          <a:prstGeom prst="rect">
            <a:avLst/>
          </a:prstGeom>
          <a:noFill/>
          <a:ln>
            <a:noFill/>
          </a:ln>
        </p:spPr>
      </p:pic>
      <p:pic>
        <p:nvPicPr>
          <p:cNvPr id="811" name="Google Shape;811;g2fbf2059117_0_164"/>
          <p:cNvPicPr preferRelativeResize="0"/>
          <p:nvPr/>
        </p:nvPicPr>
        <p:blipFill rotWithShape="1">
          <a:blip r:embed="rId22">
            <a:alphaModFix/>
          </a:blip>
          <a:srcRect/>
          <a:stretch/>
        </p:blipFill>
        <p:spPr>
          <a:xfrm>
            <a:off x="3551575" y="3243198"/>
            <a:ext cx="903476" cy="903452"/>
          </a:xfrm>
          <a:prstGeom prst="rect">
            <a:avLst/>
          </a:prstGeom>
          <a:noFill/>
          <a:ln>
            <a:noFill/>
          </a:ln>
        </p:spPr>
      </p:pic>
      <p:pic>
        <p:nvPicPr>
          <p:cNvPr id="812" name="Google Shape;812;g2fbf2059117_0_164"/>
          <p:cNvPicPr preferRelativeResize="0"/>
          <p:nvPr/>
        </p:nvPicPr>
        <p:blipFill rotWithShape="1">
          <a:blip r:embed="rId23">
            <a:alphaModFix/>
          </a:blip>
          <a:srcRect/>
          <a:stretch/>
        </p:blipFill>
        <p:spPr>
          <a:xfrm>
            <a:off x="5516377" y="4068751"/>
            <a:ext cx="759180" cy="506524"/>
          </a:xfrm>
          <a:prstGeom prst="rect">
            <a:avLst/>
          </a:prstGeom>
          <a:noFill/>
          <a:ln>
            <a:noFill/>
          </a:ln>
        </p:spPr>
      </p:pic>
      <p:pic>
        <p:nvPicPr>
          <p:cNvPr id="813" name="Google Shape;813;g2fbf2059117_0_164"/>
          <p:cNvPicPr preferRelativeResize="0"/>
          <p:nvPr/>
        </p:nvPicPr>
        <p:blipFill rotWithShape="1">
          <a:blip r:embed="rId24">
            <a:alphaModFix/>
          </a:blip>
          <a:srcRect/>
          <a:stretch/>
        </p:blipFill>
        <p:spPr>
          <a:xfrm>
            <a:off x="6378150" y="1504125"/>
            <a:ext cx="1124982" cy="309825"/>
          </a:xfrm>
          <a:prstGeom prst="rect">
            <a:avLst/>
          </a:prstGeom>
          <a:noFill/>
          <a:ln>
            <a:noFill/>
          </a:ln>
        </p:spPr>
      </p:pic>
      <p:pic>
        <p:nvPicPr>
          <p:cNvPr id="814" name="Google Shape;814;g2fbf2059117_0_164"/>
          <p:cNvPicPr preferRelativeResize="0"/>
          <p:nvPr/>
        </p:nvPicPr>
        <p:blipFill rotWithShape="1">
          <a:blip r:embed="rId25">
            <a:alphaModFix/>
          </a:blip>
          <a:srcRect/>
          <a:stretch/>
        </p:blipFill>
        <p:spPr>
          <a:xfrm>
            <a:off x="4355970" y="4369570"/>
            <a:ext cx="1248624" cy="249725"/>
          </a:xfrm>
          <a:prstGeom prst="rect">
            <a:avLst/>
          </a:prstGeom>
          <a:noFill/>
          <a:ln>
            <a:noFill/>
          </a:ln>
        </p:spPr>
      </p:pic>
      <p:pic>
        <p:nvPicPr>
          <p:cNvPr id="815" name="Google Shape;815;g2fbf2059117_0_164"/>
          <p:cNvPicPr preferRelativeResize="0"/>
          <p:nvPr/>
        </p:nvPicPr>
        <p:blipFill rotWithShape="1">
          <a:blip r:embed="rId26">
            <a:alphaModFix/>
          </a:blip>
          <a:srcRect/>
          <a:stretch/>
        </p:blipFill>
        <p:spPr>
          <a:xfrm>
            <a:off x="3412375" y="762392"/>
            <a:ext cx="1061625" cy="248818"/>
          </a:xfrm>
          <a:prstGeom prst="rect">
            <a:avLst/>
          </a:prstGeom>
          <a:noFill/>
          <a:ln>
            <a:noFill/>
          </a:ln>
        </p:spPr>
      </p:pic>
      <p:pic>
        <p:nvPicPr>
          <p:cNvPr id="816" name="Google Shape;816;g2fbf2059117_0_164"/>
          <p:cNvPicPr preferRelativeResize="0"/>
          <p:nvPr/>
        </p:nvPicPr>
        <p:blipFill rotWithShape="1">
          <a:blip r:embed="rId27">
            <a:alphaModFix/>
          </a:blip>
          <a:srcRect/>
          <a:stretch/>
        </p:blipFill>
        <p:spPr>
          <a:xfrm>
            <a:off x="3358525" y="4120150"/>
            <a:ext cx="997461" cy="403800"/>
          </a:xfrm>
          <a:prstGeom prst="rect">
            <a:avLst/>
          </a:prstGeom>
          <a:noFill/>
          <a:ln>
            <a:noFill/>
          </a:ln>
        </p:spPr>
      </p:pic>
      <p:pic>
        <p:nvPicPr>
          <p:cNvPr id="817" name="Google Shape;817;g2fbf2059117_0_164"/>
          <p:cNvPicPr preferRelativeResize="0"/>
          <p:nvPr/>
        </p:nvPicPr>
        <p:blipFill rotWithShape="1">
          <a:blip r:embed="rId28">
            <a:alphaModFix/>
          </a:blip>
          <a:srcRect b="24885"/>
          <a:stretch/>
        </p:blipFill>
        <p:spPr>
          <a:xfrm>
            <a:off x="3525300" y="2762961"/>
            <a:ext cx="903475" cy="506525"/>
          </a:xfrm>
          <a:prstGeom prst="rect">
            <a:avLst/>
          </a:prstGeom>
          <a:noFill/>
          <a:ln>
            <a:noFill/>
          </a:ln>
        </p:spPr>
      </p:pic>
      <p:pic>
        <p:nvPicPr>
          <p:cNvPr id="818" name="Google Shape;818;g2fbf2059117_0_164"/>
          <p:cNvPicPr preferRelativeResize="0"/>
          <p:nvPr/>
        </p:nvPicPr>
        <p:blipFill rotWithShape="1">
          <a:blip r:embed="rId29">
            <a:alphaModFix/>
          </a:blip>
          <a:srcRect/>
          <a:stretch/>
        </p:blipFill>
        <p:spPr>
          <a:xfrm>
            <a:off x="3525296" y="2781015"/>
            <a:ext cx="903476" cy="470408"/>
          </a:xfrm>
          <a:prstGeom prst="rect">
            <a:avLst/>
          </a:prstGeom>
          <a:noFill/>
          <a:ln>
            <a:noFill/>
          </a:ln>
        </p:spPr>
      </p:pic>
      <p:pic>
        <p:nvPicPr>
          <p:cNvPr id="819" name="Google Shape;819;g2fbf2059117_0_164"/>
          <p:cNvPicPr preferRelativeResize="0"/>
          <p:nvPr/>
        </p:nvPicPr>
        <p:blipFill rotWithShape="1">
          <a:blip r:embed="rId30">
            <a:alphaModFix/>
          </a:blip>
          <a:srcRect l="10500" t="-6305" r="9379" b="8096"/>
          <a:stretch>
            <a:fillRect/>
          </a:stretch>
        </p:blipFill>
        <p:spPr>
          <a:xfrm>
            <a:off x="6226392" y="2031294"/>
            <a:ext cx="1159097" cy="364901"/>
          </a:xfrm>
          <a:prstGeom prst="rect">
            <a:avLst/>
          </a:prstGeom>
          <a:noFill/>
          <a:ln>
            <a:noFill/>
          </a:ln>
        </p:spPr>
      </p:pic>
      <p:pic>
        <p:nvPicPr>
          <p:cNvPr id="820" name="Google Shape;820;g2fbf2059117_0_164"/>
          <p:cNvPicPr preferRelativeResize="0"/>
          <p:nvPr/>
        </p:nvPicPr>
        <p:blipFill rotWithShape="1">
          <a:blip r:embed="rId31">
            <a:alphaModFix/>
          </a:blip>
          <a:srcRect/>
          <a:stretch/>
        </p:blipFill>
        <p:spPr>
          <a:xfrm>
            <a:off x="6757763" y="803616"/>
            <a:ext cx="647625" cy="409083"/>
          </a:xfrm>
          <a:prstGeom prst="rect">
            <a:avLst/>
          </a:prstGeom>
          <a:noFill/>
          <a:ln>
            <a:noFill/>
          </a:ln>
        </p:spPr>
      </p:pic>
      <p:pic>
        <p:nvPicPr>
          <p:cNvPr id="821" name="Google Shape;821;g2fbf2059117_0_164"/>
          <p:cNvPicPr preferRelativeResize="0"/>
          <p:nvPr/>
        </p:nvPicPr>
        <p:blipFill rotWithShape="1">
          <a:blip r:embed="rId32">
            <a:alphaModFix/>
          </a:blip>
          <a:srcRect/>
          <a:stretch/>
        </p:blipFill>
        <p:spPr>
          <a:xfrm>
            <a:off x="4555050" y="2129325"/>
            <a:ext cx="313875" cy="313875"/>
          </a:xfrm>
          <a:prstGeom prst="rect">
            <a:avLst/>
          </a:prstGeom>
          <a:noFill/>
          <a:ln>
            <a:noFill/>
          </a:ln>
        </p:spPr>
      </p:pic>
      <p:grpSp>
        <p:nvGrpSpPr>
          <p:cNvPr id="822" name="Google Shape;822;g2fbf2059117_0_164"/>
          <p:cNvGrpSpPr/>
          <p:nvPr/>
        </p:nvGrpSpPr>
        <p:grpSpPr>
          <a:xfrm>
            <a:off x="6289000" y="4305425"/>
            <a:ext cx="1200300" cy="313875"/>
            <a:chOff x="6289000" y="4534025"/>
            <a:chExt cx="1200300" cy="313875"/>
          </a:xfrm>
        </p:grpSpPr>
        <p:sp>
          <p:nvSpPr>
            <p:cNvPr id="823" name="Google Shape;823;g2fbf2059117_0_164"/>
            <p:cNvSpPr/>
            <p:nvPr/>
          </p:nvSpPr>
          <p:spPr>
            <a:xfrm>
              <a:off x="6289000" y="4534025"/>
              <a:ext cx="1200300" cy="313800"/>
            </a:xfrm>
            <a:prstGeom prst="rect">
              <a:avLst/>
            </a:prstGeom>
            <a:solidFill>
              <a:srgbClr val="072666"/>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24" name="Google Shape;824;g2fbf2059117_0_164"/>
            <p:cNvPicPr preferRelativeResize="0"/>
            <p:nvPr/>
          </p:nvPicPr>
          <p:blipFill rotWithShape="1">
            <a:blip r:embed="rId33">
              <a:alphaModFix/>
            </a:blip>
            <a:srcRect/>
            <a:stretch/>
          </p:blipFill>
          <p:spPr>
            <a:xfrm>
              <a:off x="6315014" y="4598175"/>
              <a:ext cx="1156124" cy="249725"/>
            </a:xfrm>
            <a:prstGeom prst="rect">
              <a:avLst/>
            </a:prstGeom>
            <a:noFill/>
            <a:ln>
              <a:noFill/>
            </a:ln>
          </p:spPr>
        </p:pic>
      </p:grpSp>
      <p:sp>
        <p:nvSpPr>
          <p:cNvPr id="825" name="Google Shape;825;g2fbf2059117_0_164"/>
          <p:cNvSpPr txBox="1"/>
          <p:nvPr/>
        </p:nvSpPr>
        <p:spPr>
          <a:xfrm>
            <a:off x="254200" y="4727675"/>
            <a:ext cx="8712000" cy="369302"/>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200" dirty="0">
                <a:solidFill>
                  <a:schemeClr val="lt1"/>
                </a:solidFill>
              </a:rPr>
              <a:t>Official Turing Way Practitioners Hub page: </a:t>
            </a:r>
            <a:r>
              <a:rPr lang="en-GB" sz="1200" u="sng" dirty="0">
                <a:solidFill>
                  <a:srgbClr val="FFC000"/>
                </a:solidFill>
                <a:hlinkClick r:id="rId34">
                  <a:extLst>
                    <a:ext uri="{A12FA001-AC4F-418D-AE19-62706E023703}">
                      <ahyp:hlinkClr xmlns:ahyp="http://schemas.microsoft.com/office/drawing/2018/hyperlinkcolor" val="tx"/>
                    </a:ext>
                  </a:extLst>
                </a:hlinkClick>
              </a:rPr>
              <a:t>https://www.turing.ac.uk/turing-way-practitioners-hub/eirs</a:t>
            </a:r>
            <a:endParaRPr sz="1200" dirty="0"/>
          </a:p>
        </p:txBody>
      </p:sp>
      <p:pic>
        <p:nvPicPr>
          <p:cNvPr id="588" name="Google Shape;791;g2e9e132a90b_0_1004" descr="Text&#10;&#10;Description automatically generated"/>
          <p:cNvPicPr/>
          <p:nvPr/>
        </p:nvPicPr>
        <p:blipFill>
          <a:blip r:embed="rId35"/>
          <a:stretch/>
        </p:blipFill>
        <p:spPr>
          <a:xfrm>
            <a:off x="7052288" y="2817505"/>
            <a:ext cx="1911733" cy="459207"/>
          </a:xfrm>
          <a:prstGeom prst="rect">
            <a:avLst/>
          </a:prstGeom>
          <a:ln w="0">
            <a:noFill/>
          </a:ln>
        </p:spPr>
      </p:pic>
      <p:pic>
        <p:nvPicPr>
          <p:cNvPr id="589" name="Google Shape;796;g2e9e132a90b_0_1004"/>
          <p:cNvPicPr/>
          <p:nvPr/>
        </p:nvPicPr>
        <p:blipFill>
          <a:blip r:embed="rId36"/>
          <a:stretch/>
        </p:blipFill>
        <p:spPr>
          <a:xfrm>
            <a:off x="6757763" y="221955"/>
            <a:ext cx="1764720" cy="532440"/>
          </a:xfrm>
          <a:prstGeom prst="rect">
            <a:avLst/>
          </a:prstGeom>
          <a:ln w="0">
            <a:noFill/>
          </a:ln>
        </p:spPr>
      </p:pic>
      <p:pic>
        <p:nvPicPr>
          <p:cNvPr id="3074" name="Picture 2" descr="A picture containing logo&#10;&#10;Description automatically generated">
            <a:extLst>
              <a:ext uri="{FF2B5EF4-FFF2-40B4-BE49-F238E27FC236}">
                <a16:creationId xmlns:a16="http://schemas.microsoft.com/office/drawing/2014/main" id="{93D94817-AA8B-21D7-8D40-33F9CC3D055A}"/>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7509104" y="3376970"/>
            <a:ext cx="1155468" cy="31380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Logo, company name&#10;&#10;Description automatically generated">
            <a:extLst>
              <a:ext uri="{FF2B5EF4-FFF2-40B4-BE49-F238E27FC236}">
                <a16:creationId xmlns:a16="http://schemas.microsoft.com/office/drawing/2014/main" id="{EDCFB053-31D8-85F7-326A-0773CBB9C1F7}"/>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7840982" y="886801"/>
            <a:ext cx="1224831" cy="61241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A picture containing company name&#10;&#10;Description automatically generated">
            <a:extLst>
              <a:ext uri="{FF2B5EF4-FFF2-40B4-BE49-F238E27FC236}">
                <a16:creationId xmlns:a16="http://schemas.microsoft.com/office/drawing/2014/main" id="{1CBC13C3-53F4-784A-3FCA-C47EE71217F9}"/>
              </a:ext>
            </a:extLst>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7541689" y="1607659"/>
            <a:ext cx="888651" cy="5065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F46F8-4502-1CE1-53B2-662BFB85A78A}"/>
            </a:ext>
          </a:extLst>
        </p:cNvPr>
        <p:cNvGrpSpPr/>
        <p:nvPr/>
      </p:nvGrpSpPr>
      <p:grpSpPr>
        <a:xfrm>
          <a:off x="0" y="0"/>
          <a:ext cx="0" cy="0"/>
          <a:chOff x="0" y="0"/>
          <a:chExt cx="0" cy="0"/>
        </a:xfrm>
      </p:grpSpPr>
      <p:sp>
        <p:nvSpPr>
          <p:cNvPr id="584" name="Rectangle 583">
            <a:extLst>
              <a:ext uri="{FF2B5EF4-FFF2-40B4-BE49-F238E27FC236}">
                <a16:creationId xmlns:a16="http://schemas.microsoft.com/office/drawing/2014/main" id="{7F55DFF7-0ABF-3A55-5A5E-18BC24404357}"/>
              </a:ext>
            </a:extLst>
          </p:cNvPr>
          <p:cNvSpPr/>
          <p:nvPr/>
        </p:nvSpPr>
        <p:spPr>
          <a:xfrm>
            <a:off x="7792847" y="2764919"/>
            <a:ext cx="889353" cy="8717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3" name="PlaceHolder 1">
            <a:extLst>
              <a:ext uri="{FF2B5EF4-FFF2-40B4-BE49-F238E27FC236}">
                <a16:creationId xmlns:a16="http://schemas.microsoft.com/office/drawing/2014/main" id="{8C7511A8-D9FB-B5D0-851B-526DF58A32A1}"/>
              </a:ext>
            </a:extLst>
          </p:cNvPr>
          <p:cNvSpPr>
            <a:spLocks noGrp="1"/>
          </p:cNvSpPr>
          <p:nvPr>
            <p:ph type="body" sz="quarter" idx="14"/>
          </p:nvPr>
        </p:nvSpPr>
        <p:spPr>
          <a:xfrm>
            <a:off x="423918" y="215650"/>
            <a:ext cx="5676679" cy="392990"/>
          </a:xfrm>
          <a:prstGeom prst="rect">
            <a:avLst/>
          </a:prstGeom>
          <a:noFill/>
          <a:ln w="0">
            <a:noFill/>
          </a:ln>
        </p:spPr>
        <p:txBody>
          <a:bodyPr lIns="0" tIns="0" rIns="0" bIns="0" anchor="t">
            <a:noAutofit/>
          </a:bodyPr>
          <a:lstStyle/>
          <a:p>
            <a:pPr>
              <a:lnSpc>
                <a:spcPct val="115000"/>
              </a:lnSpc>
              <a:buNone/>
              <a:tabLst>
                <a:tab pos="0" algn="l"/>
              </a:tabLst>
            </a:pPr>
            <a:r>
              <a:rPr lang="en-GB" sz="2200" b="0" strike="noStrike" spc="-1">
                <a:solidFill>
                  <a:srgbClr val="FFFFFF"/>
                </a:solidFill>
                <a:latin typeface="Arial"/>
                <a:ea typeface="Arial"/>
              </a:rPr>
              <a:t>The Practitioners Hub Cohort of 2025!</a:t>
            </a:r>
            <a:endParaRPr lang="en-GB" sz="2200" b="0" strike="noStrike" spc="-1">
              <a:solidFill>
                <a:srgbClr val="000000"/>
              </a:solidFill>
              <a:latin typeface="Arial"/>
            </a:endParaRPr>
          </a:p>
        </p:txBody>
      </p:sp>
      <p:sp>
        <p:nvSpPr>
          <p:cNvPr id="641" name="Google Shape;880;g35dd768030e_0_637">
            <a:extLst>
              <a:ext uri="{FF2B5EF4-FFF2-40B4-BE49-F238E27FC236}">
                <a16:creationId xmlns:a16="http://schemas.microsoft.com/office/drawing/2014/main" id="{2E54AAA1-8B6B-55FC-7BBB-4650C3C7690D}"/>
              </a:ext>
            </a:extLst>
          </p:cNvPr>
          <p:cNvSpPr/>
          <p:nvPr/>
        </p:nvSpPr>
        <p:spPr>
          <a:xfrm>
            <a:off x="431640" y="4687560"/>
            <a:ext cx="8712000" cy="499320"/>
          </a:xfrm>
          <a:prstGeom prst="rect">
            <a:avLst/>
          </a:prstGeom>
          <a:noFill/>
          <a:ln w="0">
            <a:noFill/>
          </a:ln>
        </p:spPr>
        <p:style>
          <a:lnRef idx="0">
            <a:scrgbClr r="0" g="0" b="0"/>
          </a:lnRef>
          <a:fillRef idx="0">
            <a:scrgbClr r="0" g="0" b="0"/>
          </a:fillRef>
          <a:effectRef idx="0">
            <a:scrgbClr r="0" g="0" b="0"/>
          </a:effectRef>
          <a:fontRef idx="minor"/>
        </p:style>
        <p:txBody>
          <a:bodyPr lIns="0" tIns="0" rIns="108000" bIns="72000" anchor="b">
            <a:noAutofit/>
          </a:bodyPr>
          <a:lstStyle/>
          <a:p>
            <a:pPr algn="r">
              <a:lnSpc>
                <a:spcPct val="114000"/>
              </a:lnSpc>
              <a:spcAft>
                <a:spcPts val="601"/>
              </a:spcAft>
              <a:buNone/>
              <a:tabLst>
                <a:tab pos="0" algn="l"/>
              </a:tabLst>
            </a:pPr>
            <a:r>
              <a:rPr lang="en-GB" sz="1100" b="0" strike="noStrike" spc="-1" dirty="0">
                <a:solidFill>
                  <a:srgbClr val="FFFFFF"/>
                </a:solidFill>
                <a:latin typeface="Arial"/>
                <a:ea typeface="Arial"/>
              </a:rPr>
              <a:t>Slide deck developed for The Turing Way Practitioners Hub Partners, Logos taken from the respective organisations</a:t>
            </a:r>
            <a:endParaRPr lang="en-GB" sz="1100" b="0" strike="noStrike" spc="-1" dirty="0">
              <a:latin typeface="Arial"/>
            </a:endParaRPr>
          </a:p>
        </p:txBody>
      </p:sp>
      <p:sp>
        <p:nvSpPr>
          <p:cNvPr id="12" name="Google Shape;756;g2fbf2059117_0_164">
            <a:extLst>
              <a:ext uri="{FF2B5EF4-FFF2-40B4-BE49-F238E27FC236}">
                <a16:creationId xmlns:a16="http://schemas.microsoft.com/office/drawing/2014/main" id="{CD9FFED5-9F97-2E7C-8AD2-BB5A6C25DD00}"/>
              </a:ext>
            </a:extLst>
          </p:cNvPr>
          <p:cNvSpPr/>
          <p:nvPr/>
        </p:nvSpPr>
        <p:spPr>
          <a:xfrm>
            <a:off x="506247" y="743075"/>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 name="Google Shape;754;g2fbf2059117_0_164">
            <a:extLst>
              <a:ext uri="{FF2B5EF4-FFF2-40B4-BE49-F238E27FC236}">
                <a16:creationId xmlns:a16="http://schemas.microsoft.com/office/drawing/2014/main" id="{0FC38BA5-1D46-3E26-886C-64FF7DA0C7F1}"/>
              </a:ext>
            </a:extLst>
          </p:cNvPr>
          <p:cNvSpPr/>
          <p:nvPr/>
        </p:nvSpPr>
        <p:spPr>
          <a:xfrm rot="16200000">
            <a:off x="4669132" y="-2923511"/>
            <a:ext cx="596367" cy="7821019"/>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755;g2fbf2059117_0_164">
            <a:extLst>
              <a:ext uri="{FF2B5EF4-FFF2-40B4-BE49-F238E27FC236}">
                <a16:creationId xmlns:a16="http://schemas.microsoft.com/office/drawing/2014/main" id="{83F53D1F-1985-793E-0329-81BBCF764D9C}"/>
              </a:ext>
            </a:extLst>
          </p:cNvPr>
          <p:cNvSpPr/>
          <p:nvPr/>
        </p:nvSpPr>
        <p:spPr>
          <a:xfrm rot="16200000">
            <a:off x="1607682" y="-487401"/>
            <a:ext cx="609283" cy="2935736"/>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757;g2fbf2059117_0_164">
            <a:extLst>
              <a:ext uri="{FF2B5EF4-FFF2-40B4-BE49-F238E27FC236}">
                <a16:creationId xmlns:a16="http://schemas.microsoft.com/office/drawing/2014/main" id="{2756F4F3-40A8-2068-4549-470A4DD702A3}"/>
              </a:ext>
            </a:extLst>
          </p:cNvPr>
          <p:cNvSpPr/>
          <p:nvPr/>
        </p:nvSpPr>
        <p:spPr>
          <a:xfrm>
            <a:off x="1078362" y="743070"/>
            <a:ext cx="2756491" cy="35902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100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AI &amp; Digital Solutions</a:t>
            </a:r>
            <a:endParaRPr sz="1600" b="0" i="0" u="none" strike="noStrike" cap="none">
              <a:solidFill>
                <a:schemeClr val="lt1"/>
              </a:solidFill>
              <a:latin typeface="Roboto Light"/>
              <a:ea typeface="Roboto Light"/>
              <a:cs typeface="Roboto Light"/>
              <a:sym typeface="Roboto Light"/>
            </a:endParaRPr>
          </a:p>
        </p:txBody>
      </p:sp>
      <p:sp>
        <p:nvSpPr>
          <p:cNvPr id="20" name="Google Shape;766;g2fbf2059117_0_164">
            <a:extLst>
              <a:ext uri="{FF2B5EF4-FFF2-40B4-BE49-F238E27FC236}">
                <a16:creationId xmlns:a16="http://schemas.microsoft.com/office/drawing/2014/main" id="{648A3FF2-F32D-A7FC-97AF-830360F85E39}"/>
              </a:ext>
            </a:extLst>
          </p:cNvPr>
          <p:cNvSpPr/>
          <p:nvPr/>
        </p:nvSpPr>
        <p:spPr>
          <a:xfrm>
            <a:off x="498727" y="2100225"/>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76" name="Group 575">
            <a:extLst>
              <a:ext uri="{FF2B5EF4-FFF2-40B4-BE49-F238E27FC236}">
                <a16:creationId xmlns:a16="http://schemas.microsoft.com/office/drawing/2014/main" id="{A64B1546-31FB-CB94-DB7C-3F65A8AAEA52}"/>
              </a:ext>
            </a:extLst>
          </p:cNvPr>
          <p:cNvGrpSpPr/>
          <p:nvPr/>
        </p:nvGrpSpPr>
        <p:grpSpPr>
          <a:xfrm>
            <a:off x="423947" y="2032988"/>
            <a:ext cx="8427094" cy="609283"/>
            <a:chOff x="423947" y="2032988"/>
            <a:chExt cx="8427094" cy="609283"/>
          </a:xfrm>
        </p:grpSpPr>
        <p:sp>
          <p:nvSpPr>
            <p:cNvPr id="18" name="Google Shape;764;g2fbf2059117_0_164">
              <a:extLst>
                <a:ext uri="{FF2B5EF4-FFF2-40B4-BE49-F238E27FC236}">
                  <a16:creationId xmlns:a16="http://schemas.microsoft.com/office/drawing/2014/main" id="{03F5C6F1-102F-C098-9EA3-38275C5018E0}"/>
                </a:ext>
              </a:extLst>
            </p:cNvPr>
            <p:cNvSpPr/>
            <p:nvPr/>
          </p:nvSpPr>
          <p:spPr>
            <a:xfrm rot="16200000">
              <a:off x="4618778" y="-1589992"/>
              <a:ext cx="604347" cy="7860179"/>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Google Shape;765;g2fbf2059117_0_164">
              <a:extLst>
                <a:ext uri="{FF2B5EF4-FFF2-40B4-BE49-F238E27FC236}">
                  <a16:creationId xmlns:a16="http://schemas.microsoft.com/office/drawing/2014/main" id="{DF213212-7518-1712-93EA-A6080A9DC0B4}"/>
                </a:ext>
              </a:extLst>
            </p:cNvPr>
            <p:cNvSpPr/>
            <p:nvPr/>
          </p:nvSpPr>
          <p:spPr>
            <a:xfrm rot="16200000">
              <a:off x="1580679" y="876256"/>
              <a:ext cx="609283" cy="2922747"/>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767;g2fbf2059117_0_164">
              <a:extLst>
                <a:ext uri="{FF2B5EF4-FFF2-40B4-BE49-F238E27FC236}">
                  <a16:creationId xmlns:a16="http://schemas.microsoft.com/office/drawing/2014/main" id="{42F5D6F0-8483-90D1-0BA9-8F53717360A2}"/>
                </a:ext>
              </a:extLst>
            </p:cNvPr>
            <p:cNvSpPr/>
            <p:nvPr/>
          </p:nvSpPr>
          <p:spPr>
            <a:xfrm>
              <a:off x="1070842" y="2100232"/>
              <a:ext cx="2321372" cy="35902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1000"/>
                </a:spcBef>
                <a:spcAft>
                  <a:spcPts val="0"/>
                </a:spcAft>
                <a:buClr>
                  <a:srgbClr val="000000"/>
                </a:buClr>
                <a:buSzPts val="1600"/>
                <a:buFont typeface="Arial"/>
                <a:buNone/>
              </a:pPr>
              <a:r>
                <a:rPr lang="en-GB" sz="1600" b="0" i="0" u="none" strike="noStrike" cap="none">
                  <a:solidFill>
                    <a:schemeClr val="lt1"/>
                  </a:solidFill>
                  <a:latin typeface="Arial"/>
                  <a:ea typeface="Arial"/>
                  <a:cs typeface="Arial"/>
                  <a:sym typeface="Arial"/>
                </a:rPr>
                <a:t>Creative industries</a:t>
              </a:r>
              <a:endParaRPr sz="1600" b="0" i="0" u="none" strike="noStrike" cap="none">
                <a:solidFill>
                  <a:schemeClr val="lt1"/>
                </a:solidFill>
                <a:latin typeface="Arial"/>
                <a:ea typeface="Arial"/>
                <a:cs typeface="Arial"/>
                <a:sym typeface="Arial"/>
              </a:endParaRPr>
            </a:p>
          </p:txBody>
        </p:sp>
      </p:grpSp>
      <p:cxnSp>
        <p:nvCxnSpPr>
          <p:cNvPr id="22" name="Google Shape;768;g2fbf2059117_0_164">
            <a:extLst>
              <a:ext uri="{FF2B5EF4-FFF2-40B4-BE49-F238E27FC236}">
                <a16:creationId xmlns:a16="http://schemas.microsoft.com/office/drawing/2014/main" id="{26521E3C-0AB9-BA46-602B-7816422F97E8}"/>
              </a:ext>
            </a:extLst>
          </p:cNvPr>
          <p:cNvCxnSpPr/>
          <p:nvPr/>
        </p:nvCxnSpPr>
        <p:spPr>
          <a:xfrm>
            <a:off x="6275566" y="2135618"/>
            <a:ext cx="0" cy="404008"/>
          </a:xfrm>
          <a:prstGeom prst="straightConnector1">
            <a:avLst/>
          </a:prstGeom>
          <a:noFill/>
          <a:ln w="9525" cap="flat" cmpd="sng">
            <a:solidFill>
              <a:srgbClr val="FFFFFF"/>
            </a:solidFill>
            <a:prstDash val="dot"/>
            <a:round/>
            <a:headEnd type="none" w="sm" len="sm"/>
            <a:tailEnd type="none" w="sm" len="sm"/>
          </a:ln>
        </p:spPr>
      </p:cxnSp>
      <p:sp>
        <p:nvSpPr>
          <p:cNvPr id="27" name="Google Shape;773;g2fbf2059117_0_164">
            <a:extLst>
              <a:ext uri="{FF2B5EF4-FFF2-40B4-BE49-F238E27FC236}">
                <a16:creationId xmlns:a16="http://schemas.microsoft.com/office/drawing/2014/main" id="{DB9C9BC3-63C3-204A-95A1-DFA2DEE7488F}"/>
              </a:ext>
            </a:extLst>
          </p:cNvPr>
          <p:cNvSpPr/>
          <p:nvPr/>
        </p:nvSpPr>
        <p:spPr>
          <a:xfrm>
            <a:off x="498726" y="2778826"/>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3" name="Group 62">
            <a:extLst>
              <a:ext uri="{FF2B5EF4-FFF2-40B4-BE49-F238E27FC236}">
                <a16:creationId xmlns:a16="http://schemas.microsoft.com/office/drawing/2014/main" id="{188F1AC1-08B7-09D1-34DF-1ADEA8766D51}"/>
              </a:ext>
            </a:extLst>
          </p:cNvPr>
          <p:cNvGrpSpPr/>
          <p:nvPr/>
        </p:nvGrpSpPr>
        <p:grpSpPr>
          <a:xfrm>
            <a:off x="423947" y="2711581"/>
            <a:ext cx="8459567" cy="609283"/>
            <a:chOff x="423947" y="2711581"/>
            <a:chExt cx="8459567" cy="609283"/>
          </a:xfrm>
        </p:grpSpPr>
        <p:sp>
          <p:nvSpPr>
            <p:cNvPr id="25" name="Google Shape;771;g2fbf2059117_0_164">
              <a:extLst>
                <a:ext uri="{FF2B5EF4-FFF2-40B4-BE49-F238E27FC236}">
                  <a16:creationId xmlns:a16="http://schemas.microsoft.com/office/drawing/2014/main" id="{A7F9A67A-7C3C-9B16-F75C-D63965DE0B67}"/>
                </a:ext>
              </a:extLst>
            </p:cNvPr>
            <p:cNvSpPr/>
            <p:nvPr/>
          </p:nvSpPr>
          <p:spPr>
            <a:xfrm rot="16200000">
              <a:off x="4649171" y="-919973"/>
              <a:ext cx="589801" cy="7878884"/>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 name="Google Shape;772;g2fbf2059117_0_164">
              <a:extLst>
                <a:ext uri="{FF2B5EF4-FFF2-40B4-BE49-F238E27FC236}">
                  <a16:creationId xmlns:a16="http://schemas.microsoft.com/office/drawing/2014/main" id="{B0A4AB71-B05D-191A-58AF-254F8D3AFAF2}"/>
                </a:ext>
              </a:extLst>
            </p:cNvPr>
            <p:cNvSpPr/>
            <p:nvPr/>
          </p:nvSpPr>
          <p:spPr>
            <a:xfrm rot="16200000">
              <a:off x="1580679" y="1554849"/>
              <a:ext cx="609283" cy="2922747"/>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774;g2fbf2059117_0_164">
              <a:extLst>
                <a:ext uri="{FF2B5EF4-FFF2-40B4-BE49-F238E27FC236}">
                  <a16:creationId xmlns:a16="http://schemas.microsoft.com/office/drawing/2014/main" id="{6E7BDCC3-51B4-B4A5-1556-C3B6E49F6A3B}"/>
                </a:ext>
              </a:extLst>
            </p:cNvPr>
            <p:cNvSpPr/>
            <p:nvPr/>
          </p:nvSpPr>
          <p:spPr>
            <a:xfrm>
              <a:off x="1070842" y="2778825"/>
              <a:ext cx="2321372" cy="359027"/>
            </a:xfrm>
            <a:prstGeom prst="rect">
              <a:avLst/>
            </a:prstGeom>
            <a:noFill/>
            <a:ln>
              <a:noFill/>
            </a:ln>
          </p:spPr>
          <p:txBody>
            <a:bodyPr spcFirstLastPara="1" wrap="square" lIns="91425" tIns="91425" rIns="91425" bIns="91425" anchor="ctr" anchorCtr="0">
              <a:noAutofit/>
            </a:bodyPr>
            <a:lstStyle/>
            <a:p>
              <a:pPr>
                <a:lnSpc>
                  <a:spcPct val="115000"/>
                </a:lnSpc>
                <a:spcBef>
                  <a:spcPts val="1000"/>
                </a:spcBef>
                <a:buClr>
                  <a:srgbClr val="000000"/>
                </a:buClr>
                <a:buSzPts val="1600"/>
              </a:pPr>
              <a:r>
                <a:rPr lang="en-GB" sz="1600">
                  <a:solidFill>
                    <a:schemeClr val="lt1"/>
                  </a:solidFill>
                  <a:latin typeface="Arial"/>
                  <a:ea typeface="Roboto Light"/>
                  <a:cs typeface="Arial"/>
                  <a:sym typeface="Arial"/>
                </a:rPr>
                <a:t>Agriculture &amp; Food</a:t>
              </a:r>
              <a:endParaRPr sz="1600" b="0" i="0" u="none" strike="noStrike" cap="none">
                <a:solidFill>
                  <a:schemeClr val="lt1"/>
                </a:solidFill>
                <a:latin typeface="Roboto Light"/>
                <a:ea typeface="Roboto Light"/>
                <a:cs typeface="Roboto Light"/>
                <a:sym typeface="Roboto Light"/>
              </a:endParaRPr>
            </a:p>
          </p:txBody>
        </p:sp>
      </p:grpSp>
      <p:cxnSp>
        <p:nvCxnSpPr>
          <p:cNvPr id="29" name="Google Shape;775;g2fbf2059117_0_164">
            <a:extLst>
              <a:ext uri="{FF2B5EF4-FFF2-40B4-BE49-F238E27FC236}">
                <a16:creationId xmlns:a16="http://schemas.microsoft.com/office/drawing/2014/main" id="{AFCDBB02-1473-584C-1BC0-BED8EE234FE6}"/>
              </a:ext>
            </a:extLst>
          </p:cNvPr>
          <p:cNvCxnSpPr/>
          <p:nvPr/>
        </p:nvCxnSpPr>
        <p:spPr>
          <a:xfrm>
            <a:off x="6275566" y="2814211"/>
            <a:ext cx="0" cy="404008"/>
          </a:xfrm>
          <a:prstGeom prst="straightConnector1">
            <a:avLst/>
          </a:prstGeom>
          <a:noFill/>
          <a:ln w="9525" cap="flat" cmpd="sng">
            <a:solidFill>
              <a:srgbClr val="FFFFFF"/>
            </a:solidFill>
            <a:prstDash val="dot"/>
            <a:round/>
            <a:headEnd type="none" w="sm" len="sm"/>
            <a:tailEnd type="none" w="sm" len="sm"/>
          </a:ln>
        </p:spPr>
      </p:cxnSp>
      <p:sp>
        <p:nvSpPr>
          <p:cNvPr id="34" name="Google Shape;780;g2fbf2059117_0_164">
            <a:extLst>
              <a:ext uri="{FF2B5EF4-FFF2-40B4-BE49-F238E27FC236}">
                <a16:creationId xmlns:a16="http://schemas.microsoft.com/office/drawing/2014/main" id="{98989D09-7DA6-3C93-E0EB-0D1D62AFC793}"/>
              </a:ext>
            </a:extLst>
          </p:cNvPr>
          <p:cNvSpPr/>
          <p:nvPr/>
        </p:nvSpPr>
        <p:spPr>
          <a:xfrm>
            <a:off x="498726" y="3457425"/>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2" name="Group 61">
            <a:extLst>
              <a:ext uri="{FF2B5EF4-FFF2-40B4-BE49-F238E27FC236}">
                <a16:creationId xmlns:a16="http://schemas.microsoft.com/office/drawing/2014/main" id="{C744CBEA-15FF-4F70-5EE8-3E039D341229}"/>
              </a:ext>
            </a:extLst>
          </p:cNvPr>
          <p:cNvGrpSpPr/>
          <p:nvPr/>
        </p:nvGrpSpPr>
        <p:grpSpPr>
          <a:xfrm>
            <a:off x="423947" y="3390174"/>
            <a:ext cx="8459567" cy="609283"/>
            <a:chOff x="423947" y="3390174"/>
            <a:chExt cx="8459567" cy="609283"/>
          </a:xfrm>
        </p:grpSpPr>
        <p:sp>
          <p:nvSpPr>
            <p:cNvPr id="32" name="Google Shape;778;g2fbf2059117_0_164">
              <a:extLst>
                <a:ext uri="{FF2B5EF4-FFF2-40B4-BE49-F238E27FC236}">
                  <a16:creationId xmlns:a16="http://schemas.microsoft.com/office/drawing/2014/main" id="{C9ADEE4B-9C1A-1A96-17A0-0DE735B7DDF4}"/>
                </a:ext>
              </a:extLst>
            </p:cNvPr>
            <p:cNvSpPr/>
            <p:nvPr/>
          </p:nvSpPr>
          <p:spPr>
            <a:xfrm rot="16200000">
              <a:off x="4645924" y="-244627"/>
              <a:ext cx="596295" cy="7878884"/>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779;g2fbf2059117_0_164">
              <a:extLst>
                <a:ext uri="{FF2B5EF4-FFF2-40B4-BE49-F238E27FC236}">
                  <a16:creationId xmlns:a16="http://schemas.microsoft.com/office/drawing/2014/main" id="{04187FB8-BD22-AC16-42CD-E22B721945B0}"/>
                </a:ext>
              </a:extLst>
            </p:cNvPr>
            <p:cNvSpPr/>
            <p:nvPr/>
          </p:nvSpPr>
          <p:spPr>
            <a:xfrm rot="16200000">
              <a:off x="1580679" y="2233442"/>
              <a:ext cx="609283" cy="2922747"/>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781;g2fbf2059117_0_164">
              <a:extLst>
                <a:ext uri="{FF2B5EF4-FFF2-40B4-BE49-F238E27FC236}">
                  <a16:creationId xmlns:a16="http://schemas.microsoft.com/office/drawing/2014/main" id="{BC7303D2-92A4-B3A4-9280-9A6BE79FABA5}"/>
                </a:ext>
              </a:extLst>
            </p:cNvPr>
            <p:cNvSpPr/>
            <p:nvPr/>
          </p:nvSpPr>
          <p:spPr>
            <a:xfrm>
              <a:off x="1070851" y="3457425"/>
              <a:ext cx="1902053" cy="359027"/>
            </a:xfrm>
            <a:prstGeom prst="rect">
              <a:avLst/>
            </a:prstGeom>
            <a:noFill/>
            <a:ln>
              <a:noFill/>
            </a:ln>
          </p:spPr>
          <p:txBody>
            <a:bodyPr spcFirstLastPara="1" wrap="square" lIns="91425" tIns="91425" rIns="91425" bIns="91425" anchor="ctr" anchorCtr="0">
              <a:noAutofit/>
            </a:bodyPr>
            <a:lstStyle/>
            <a:p>
              <a:pPr>
                <a:lnSpc>
                  <a:spcPct val="115000"/>
                </a:lnSpc>
                <a:spcBef>
                  <a:spcPts val="1000"/>
                </a:spcBef>
                <a:buClr>
                  <a:srgbClr val="000000"/>
                </a:buClr>
                <a:buSzPts val="1600"/>
              </a:pPr>
              <a:r>
                <a:rPr lang="en-GB" sz="1600">
                  <a:solidFill>
                    <a:schemeClr val="lt1"/>
                  </a:solidFill>
                  <a:latin typeface="Arial"/>
                  <a:ea typeface="Roboto Light"/>
                  <a:cs typeface="Arial"/>
                  <a:sym typeface="Arial"/>
                </a:rPr>
                <a:t>Construction &amp; Manufacture</a:t>
              </a:r>
              <a:endParaRPr lang="en-GB" sz="1600" b="0" i="0" u="none" strike="noStrike" cap="none">
                <a:solidFill>
                  <a:schemeClr val="lt1"/>
                </a:solidFill>
                <a:latin typeface="Arial"/>
                <a:ea typeface="Roboto Light"/>
                <a:cs typeface="Arial"/>
              </a:endParaRPr>
            </a:p>
          </p:txBody>
        </p:sp>
      </p:grpSp>
      <p:cxnSp>
        <p:nvCxnSpPr>
          <p:cNvPr id="36" name="Google Shape;782;g2fbf2059117_0_164">
            <a:extLst>
              <a:ext uri="{FF2B5EF4-FFF2-40B4-BE49-F238E27FC236}">
                <a16:creationId xmlns:a16="http://schemas.microsoft.com/office/drawing/2014/main" id="{4D1A6A4F-EA27-D78E-4216-200C31EA2AE5}"/>
              </a:ext>
            </a:extLst>
          </p:cNvPr>
          <p:cNvCxnSpPr/>
          <p:nvPr/>
        </p:nvCxnSpPr>
        <p:spPr>
          <a:xfrm>
            <a:off x="6123165" y="3492804"/>
            <a:ext cx="0" cy="404008"/>
          </a:xfrm>
          <a:prstGeom prst="straightConnector1">
            <a:avLst/>
          </a:prstGeom>
          <a:noFill/>
          <a:ln w="9525" cap="flat" cmpd="sng">
            <a:solidFill>
              <a:srgbClr val="FFFFFF"/>
            </a:solidFill>
            <a:prstDash val="dot"/>
            <a:round/>
            <a:headEnd type="none" w="sm" len="sm"/>
            <a:tailEnd type="none" w="sm" len="sm"/>
          </a:ln>
        </p:spPr>
      </p:cxnSp>
      <p:sp>
        <p:nvSpPr>
          <p:cNvPr id="41" name="Google Shape;787;g2fbf2059117_0_164">
            <a:extLst>
              <a:ext uri="{FF2B5EF4-FFF2-40B4-BE49-F238E27FC236}">
                <a16:creationId xmlns:a16="http://schemas.microsoft.com/office/drawing/2014/main" id="{9B6C0F2D-2B08-24C9-E1CC-9763843B9C5F}"/>
              </a:ext>
            </a:extLst>
          </p:cNvPr>
          <p:cNvSpPr/>
          <p:nvPr/>
        </p:nvSpPr>
        <p:spPr>
          <a:xfrm>
            <a:off x="498726" y="4136025"/>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1" name="Group 60">
            <a:extLst>
              <a:ext uri="{FF2B5EF4-FFF2-40B4-BE49-F238E27FC236}">
                <a16:creationId xmlns:a16="http://schemas.microsoft.com/office/drawing/2014/main" id="{804D672A-79E9-D0FD-7EAA-C2A4D7A1557A}"/>
              </a:ext>
            </a:extLst>
          </p:cNvPr>
          <p:cNvGrpSpPr/>
          <p:nvPr/>
        </p:nvGrpSpPr>
        <p:grpSpPr>
          <a:xfrm>
            <a:off x="423947" y="4068768"/>
            <a:ext cx="8466061" cy="609283"/>
            <a:chOff x="423947" y="4068768"/>
            <a:chExt cx="8466061" cy="609283"/>
          </a:xfrm>
        </p:grpSpPr>
        <p:sp>
          <p:nvSpPr>
            <p:cNvPr id="39" name="Google Shape;785;g2fbf2059117_0_164">
              <a:extLst>
                <a:ext uri="{FF2B5EF4-FFF2-40B4-BE49-F238E27FC236}">
                  <a16:creationId xmlns:a16="http://schemas.microsoft.com/office/drawing/2014/main" id="{545A8B8B-1860-AF2E-01C0-17DD084CAA56}"/>
                </a:ext>
              </a:extLst>
            </p:cNvPr>
            <p:cNvSpPr/>
            <p:nvPr/>
          </p:nvSpPr>
          <p:spPr>
            <a:xfrm rot="16200000">
              <a:off x="4645924" y="433967"/>
              <a:ext cx="602789" cy="7885378"/>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786;g2fbf2059117_0_164">
              <a:extLst>
                <a:ext uri="{FF2B5EF4-FFF2-40B4-BE49-F238E27FC236}">
                  <a16:creationId xmlns:a16="http://schemas.microsoft.com/office/drawing/2014/main" id="{CCB42124-E13D-D73B-CB5D-F352F400314F}"/>
                </a:ext>
              </a:extLst>
            </p:cNvPr>
            <p:cNvSpPr/>
            <p:nvPr/>
          </p:nvSpPr>
          <p:spPr>
            <a:xfrm rot="16200000">
              <a:off x="1580679" y="2912036"/>
              <a:ext cx="609283" cy="2922747"/>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 name="Google Shape;788;g2fbf2059117_0_164">
              <a:extLst>
                <a:ext uri="{FF2B5EF4-FFF2-40B4-BE49-F238E27FC236}">
                  <a16:creationId xmlns:a16="http://schemas.microsoft.com/office/drawing/2014/main" id="{C2052362-C653-423B-4DB1-9AE311AB7DCE}"/>
                </a:ext>
              </a:extLst>
            </p:cNvPr>
            <p:cNvSpPr/>
            <p:nvPr/>
          </p:nvSpPr>
          <p:spPr>
            <a:xfrm>
              <a:off x="1070842" y="4136012"/>
              <a:ext cx="2321372" cy="359027"/>
            </a:xfrm>
            <a:prstGeom prst="rect">
              <a:avLst/>
            </a:prstGeom>
            <a:noFill/>
            <a:ln>
              <a:noFill/>
            </a:ln>
          </p:spPr>
          <p:txBody>
            <a:bodyPr spcFirstLastPara="1" wrap="square" lIns="91425" tIns="91425" rIns="91425" bIns="91425" anchor="ctr" anchorCtr="0">
              <a:noAutofit/>
            </a:bodyPr>
            <a:lstStyle/>
            <a:p>
              <a:pPr>
                <a:lnSpc>
                  <a:spcPct val="115000"/>
                </a:lnSpc>
                <a:spcBef>
                  <a:spcPts val="1000"/>
                </a:spcBef>
                <a:buClr>
                  <a:srgbClr val="000000"/>
                </a:buClr>
                <a:buSzPts val="1600"/>
              </a:pPr>
              <a:r>
                <a:rPr lang="en-GB" sz="1600" b="0" i="0" u="none" strike="noStrike" cap="none">
                  <a:solidFill>
                    <a:schemeClr val="lt1"/>
                  </a:solidFill>
                  <a:latin typeface="Arial"/>
                  <a:ea typeface="Arial"/>
                  <a:cs typeface="Arial"/>
                  <a:sym typeface="Arial"/>
                </a:rPr>
                <a:t>Consulting &amp; </a:t>
              </a:r>
              <a:r>
                <a:rPr lang="en-GB" sz="1600">
                  <a:solidFill>
                    <a:schemeClr val="lt1"/>
                  </a:solidFill>
                  <a:latin typeface="Arial"/>
                  <a:ea typeface="Arial"/>
                  <a:cs typeface="Arial"/>
                  <a:sym typeface="Arial"/>
                </a:rPr>
                <a:t>Working in/with the public</a:t>
              </a:r>
              <a:endParaRPr sz="1600" b="0" i="0" u="none" strike="noStrike" cap="none">
                <a:solidFill>
                  <a:schemeClr val="lt1"/>
                </a:solidFill>
                <a:latin typeface="Roboto Light"/>
                <a:ea typeface="Roboto Light"/>
                <a:cs typeface="Roboto Light"/>
                <a:sym typeface="Roboto Light"/>
              </a:endParaRPr>
            </a:p>
          </p:txBody>
        </p:sp>
      </p:grpSp>
      <p:sp>
        <p:nvSpPr>
          <p:cNvPr id="47" name="Google Shape;792;g2fbf2059117_0_164">
            <a:extLst>
              <a:ext uri="{FF2B5EF4-FFF2-40B4-BE49-F238E27FC236}">
                <a16:creationId xmlns:a16="http://schemas.microsoft.com/office/drawing/2014/main" id="{9892ED67-64DF-BB3E-0344-AE7912F78362}"/>
              </a:ext>
            </a:extLst>
          </p:cNvPr>
          <p:cNvSpPr/>
          <p:nvPr/>
        </p:nvSpPr>
        <p:spPr>
          <a:xfrm>
            <a:off x="498727" y="1421650"/>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77" name="Group 576">
            <a:extLst>
              <a:ext uri="{FF2B5EF4-FFF2-40B4-BE49-F238E27FC236}">
                <a16:creationId xmlns:a16="http://schemas.microsoft.com/office/drawing/2014/main" id="{0AFC33F1-16BD-9611-5A0E-9DEFF5289E2D}"/>
              </a:ext>
            </a:extLst>
          </p:cNvPr>
          <p:cNvGrpSpPr/>
          <p:nvPr/>
        </p:nvGrpSpPr>
        <p:grpSpPr>
          <a:xfrm>
            <a:off x="423947" y="1354394"/>
            <a:ext cx="8453071" cy="609283"/>
            <a:chOff x="423947" y="1354394"/>
            <a:chExt cx="8453071" cy="609283"/>
          </a:xfrm>
        </p:grpSpPr>
        <p:sp>
          <p:nvSpPr>
            <p:cNvPr id="45" name="Google Shape;790;g2fbf2059117_0_164">
              <a:extLst>
                <a:ext uri="{FF2B5EF4-FFF2-40B4-BE49-F238E27FC236}">
                  <a16:creationId xmlns:a16="http://schemas.microsoft.com/office/drawing/2014/main" id="{30317360-8578-4986-8579-C8AEFE8D6AFF}"/>
                </a:ext>
              </a:extLst>
            </p:cNvPr>
            <p:cNvSpPr/>
            <p:nvPr/>
          </p:nvSpPr>
          <p:spPr>
            <a:xfrm rot="16200000">
              <a:off x="4642676" y="-2277159"/>
              <a:ext cx="596295" cy="7872389"/>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791;g2fbf2059117_0_164">
              <a:extLst>
                <a:ext uri="{FF2B5EF4-FFF2-40B4-BE49-F238E27FC236}">
                  <a16:creationId xmlns:a16="http://schemas.microsoft.com/office/drawing/2014/main" id="{268F5918-795B-6217-2E2C-0CA1EEEC82ED}"/>
                </a:ext>
              </a:extLst>
            </p:cNvPr>
            <p:cNvSpPr/>
            <p:nvPr/>
          </p:nvSpPr>
          <p:spPr>
            <a:xfrm rot="16200000">
              <a:off x="1580679" y="197662"/>
              <a:ext cx="609283" cy="2922747"/>
            </a:xfrm>
            <a:prstGeom prst="roundRect">
              <a:avLst>
                <a:gd name="adj" fmla="val 50000"/>
              </a:avLst>
            </a:prstGeom>
            <a:solidFill>
              <a:srgbClr val="2A968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793;g2fbf2059117_0_164">
              <a:extLst>
                <a:ext uri="{FF2B5EF4-FFF2-40B4-BE49-F238E27FC236}">
                  <a16:creationId xmlns:a16="http://schemas.microsoft.com/office/drawing/2014/main" id="{E81F0593-F0AF-B9C6-996A-4042C9FA0D3F}"/>
                </a:ext>
              </a:extLst>
            </p:cNvPr>
            <p:cNvSpPr/>
            <p:nvPr/>
          </p:nvSpPr>
          <p:spPr>
            <a:xfrm>
              <a:off x="1088105" y="1455336"/>
              <a:ext cx="2389725" cy="35902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1000"/>
                </a:spcBef>
                <a:spcAft>
                  <a:spcPts val="0"/>
                </a:spcAft>
                <a:buClr>
                  <a:srgbClr val="000000"/>
                </a:buClr>
                <a:buSzPts val="1600"/>
                <a:buFont typeface="Arial"/>
                <a:buNone/>
              </a:pPr>
              <a:r>
                <a:rPr lang="en-GB" sz="1600">
                  <a:solidFill>
                    <a:schemeClr val="lt1"/>
                  </a:solidFill>
                  <a:latin typeface="Arial"/>
                  <a:ea typeface="Roboto Light"/>
                  <a:cs typeface="Arial"/>
                </a:rPr>
                <a:t>Transportation</a:t>
              </a:r>
              <a:endParaRPr lang="en-GB" sz="1600" b="0" i="0" u="none" strike="noStrike" cap="none">
                <a:solidFill>
                  <a:schemeClr val="lt1"/>
                </a:solidFill>
                <a:latin typeface="Arial"/>
                <a:ea typeface="Roboto Light"/>
                <a:cs typeface="Arial"/>
              </a:endParaRPr>
            </a:p>
          </p:txBody>
        </p:sp>
      </p:grpSp>
      <p:pic>
        <p:nvPicPr>
          <p:cNvPr id="17" name="Picture 16" descr="A black background with white text&#10;&#10;AI-generated content may be incorrect.">
            <a:extLst>
              <a:ext uri="{FF2B5EF4-FFF2-40B4-BE49-F238E27FC236}">
                <a16:creationId xmlns:a16="http://schemas.microsoft.com/office/drawing/2014/main" id="{1CCB731A-B069-00A7-318B-F530529FB8F2}"/>
              </a:ext>
            </a:extLst>
          </p:cNvPr>
          <p:cNvPicPr>
            <a:picLocks noChangeAspect="1"/>
          </p:cNvPicPr>
          <p:nvPr/>
        </p:nvPicPr>
        <p:blipFill>
          <a:blip r:embed="rId3"/>
          <a:stretch>
            <a:fillRect/>
          </a:stretch>
        </p:blipFill>
        <p:spPr>
          <a:xfrm>
            <a:off x="3380801" y="4219099"/>
            <a:ext cx="1070659" cy="401966"/>
          </a:xfrm>
          <a:prstGeom prst="rect">
            <a:avLst/>
          </a:prstGeom>
        </p:spPr>
      </p:pic>
      <p:pic>
        <p:nvPicPr>
          <p:cNvPr id="24" name="Picture 23">
            <a:extLst>
              <a:ext uri="{FF2B5EF4-FFF2-40B4-BE49-F238E27FC236}">
                <a16:creationId xmlns:a16="http://schemas.microsoft.com/office/drawing/2014/main" id="{7EA9CDA5-5C26-92E9-F8D1-C06C85CE67DC}"/>
              </a:ext>
            </a:extLst>
          </p:cNvPr>
          <p:cNvPicPr>
            <a:picLocks noChangeAspect="1"/>
          </p:cNvPicPr>
          <p:nvPr/>
        </p:nvPicPr>
        <p:blipFill>
          <a:blip r:embed="rId4"/>
          <a:stretch>
            <a:fillRect/>
          </a:stretch>
        </p:blipFill>
        <p:spPr>
          <a:xfrm>
            <a:off x="3448291" y="845562"/>
            <a:ext cx="1475773" cy="268751"/>
          </a:xfrm>
          <a:prstGeom prst="rect">
            <a:avLst/>
          </a:prstGeom>
        </p:spPr>
      </p:pic>
      <p:pic>
        <p:nvPicPr>
          <p:cNvPr id="30" name="Picture 29">
            <a:extLst>
              <a:ext uri="{FF2B5EF4-FFF2-40B4-BE49-F238E27FC236}">
                <a16:creationId xmlns:a16="http://schemas.microsoft.com/office/drawing/2014/main" id="{CC0B10E1-E298-E53D-9C3B-E7C8B8301E09}"/>
              </a:ext>
            </a:extLst>
          </p:cNvPr>
          <p:cNvPicPr>
            <a:picLocks noChangeAspect="1"/>
          </p:cNvPicPr>
          <p:nvPr/>
        </p:nvPicPr>
        <p:blipFill>
          <a:blip r:embed="rId5"/>
          <a:srcRect l="1394" t="26562" r="19865" b="2057"/>
          <a:stretch>
            <a:fillRect/>
          </a:stretch>
        </p:blipFill>
        <p:spPr>
          <a:xfrm>
            <a:off x="3351296" y="3496309"/>
            <a:ext cx="951838" cy="367663"/>
          </a:xfrm>
          <a:prstGeom prst="rect">
            <a:avLst/>
          </a:prstGeom>
        </p:spPr>
      </p:pic>
      <p:pic>
        <p:nvPicPr>
          <p:cNvPr id="31" name="Picture 30" descr="A black and white logo&#10;&#10;AI-generated content may be incorrect.">
            <a:extLst>
              <a:ext uri="{FF2B5EF4-FFF2-40B4-BE49-F238E27FC236}">
                <a16:creationId xmlns:a16="http://schemas.microsoft.com/office/drawing/2014/main" id="{3D25F8A8-B2BD-8FF5-6339-6F998B06E2AC}"/>
              </a:ext>
            </a:extLst>
          </p:cNvPr>
          <p:cNvPicPr>
            <a:picLocks noChangeAspect="1"/>
          </p:cNvPicPr>
          <p:nvPr/>
        </p:nvPicPr>
        <p:blipFill>
          <a:blip r:embed="rId6"/>
          <a:stretch>
            <a:fillRect/>
          </a:stretch>
        </p:blipFill>
        <p:spPr>
          <a:xfrm>
            <a:off x="3351834" y="1964448"/>
            <a:ext cx="1483008" cy="722587"/>
          </a:xfrm>
          <a:prstGeom prst="rect">
            <a:avLst/>
          </a:prstGeom>
        </p:spPr>
      </p:pic>
      <p:pic>
        <p:nvPicPr>
          <p:cNvPr id="37" name="Picture 36" descr="A close up of a logo&#10;&#10;AI-generated content may be incorrect.">
            <a:extLst>
              <a:ext uri="{FF2B5EF4-FFF2-40B4-BE49-F238E27FC236}">
                <a16:creationId xmlns:a16="http://schemas.microsoft.com/office/drawing/2014/main" id="{F7015226-018E-9562-5726-019E483151C1}"/>
              </a:ext>
            </a:extLst>
          </p:cNvPr>
          <p:cNvPicPr>
            <a:picLocks noChangeAspect="1"/>
          </p:cNvPicPr>
          <p:nvPr/>
        </p:nvPicPr>
        <p:blipFill>
          <a:blip r:embed="rId7"/>
          <a:srcRect l="6659" t="-7059" r="10128" b="6417"/>
          <a:stretch>
            <a:fillRect/>
          </a:stretch>
        </p:blipFill>
        <p:spPr>
          <a:xfrm>
            <a:off x="4413058" y="4149434"/>
            <a:ext cx="1228242" cy="401909"/>
          </a:xfrm>
          <a:prstGeom prst="rect">
            <a:avLst/>
          </a:prstGeom>
        </p:spPr>
      </p:pic>
      <p:pic>
        <p:nvPicPr>
          <p:cNvPr id="38" name="Picture 37">
            <a:extLst>
              <a:ext uri="{FF2B5EF4-FFF2-40B4-BE49-F238E27FC236}">
                <a16:creationId xmlns:a16="http://schemas.microsoft.com/office/drawing/2014/main" id="{FC05DE68-4A50-8177-049B-7742BA6E1E56}"/>
              </a:ext>
            </a:extLst>
          </p:cNvPr>
          <p:cNvPicPr>
            <a:picLocks noChangeAspect="1"/>
          </p:cNvPicPr>
          <p:nvPr/>
        </p:nvPicPr>
        <p:blipFill>
          <a:blip r:embed="rId8"/>
          <a:stretch>
            <a:fillRect/>
          </a:stretch>
        </p:blipFill>
        <p:spPr>
          <a:xfrm>
            <a:off x="3445879" y="2843335"/>
            <a:ext cx="1240662" cy="347121"/>
          </a:xfrm>
          <a:prstGeom prst="rect">
            <a:avLst/>
          </a:prstGeom>
        </p:spPr>
      </p:pic>
      <p:pic>
        <p:nvPicPr>
          <p:cNvPr id="43" name="Picture 42" descr="A white text on a black background&#10;&#10;AI-generated content may be incorrect.">
            <a:extLst>
              <a:ext uri="{FF2B5EF4-FFF2-40B4-BE49-F238E27FC236}">
                <a16:creationId xmlns:a16="http://schemas.microsoft.com/office/drawing/2014/main" id="{13E76738-4257-288D-FDF2-0BC2A94F963C}"/>
              </a:ext>
            </a:extLst>
          </p:cNvPr>
          <p:cNvPicPr>
            <a:picLocks noChangeAspect="1"/>
          </p:cNvPicPr>
          <p:nvPr/>
        </p:nvPicPr>
        <p:blipFill>
          <a:blip r:embed="rId9"/>
          <a:srcRect l="1470" t="16151" r="379" b="19230"/>
          <a:stretch>
            <a:fillRect/>
          </a:stretch>
        </p:blipFill>
        <p:spPr>
          <a:xfrm>
            <a:off x="4289560" y="3393251"/>
            <a:ext cx="885930" cy="601618"/>
          </a:xfrm>
          <a:prstGeom prst="rect">
            <a:avLst/>
          </a:prstGeom>
        </p:spPr>
      </p:pic>
      <p:pic>
        <p:nvPicPr>
          <p:cNvPr id="44" name="Picture 43" descr="A logo with a black background&#10;&#10;AI-generated content may be incorrect.">
            <a:extLst>
              <a:ext uri="{FF2B5EF4-FFF2-40B4-BE49-F238E27FC236}">
                <a16:creationId xmlns:a16="http://schemas.microsoft.com/office/drawing/2014/main" id="{56E3B5F8-6512-3E3F-219E-D743E068BAA5}"/>
              </a:ext>
            </a:extLst>
          </p:cNvPr>
          <p:cNvPicPr>
            <a:picLocks noChangeAspect="1"/>
          </p:cNvPicPr>
          <p:nvPr/>
        </p:nvPicPr>
        <p:blipFill>
          <a:blip r:embed="rId10"/>
          <a:stretch>
            <a:fillRect/>
          </a:stretch>
        </p:blipFill>
        <p:spPr>
          <a:xfrm>
            <a:off x="7835264" y="2763091"/>
            <a:ext cx="788767" cy="774660"/>
          </a:xfrm>
          <a:prstGeom prst="rect">
            <a:avLst/>
          </a:prstGeom>
        </p:spPr>
      </p:pic>
      <p:pic>
        <p:nvPicPr>
          <p:cNvPr id="49" name="Picture 48" descr="A black and white logo&#10;&#10;AI-generated content may be incorrect.">
            <a:extLst>
              <a:ext uri="{FF2B5EF4-FFF2-40B4-BE49-F238E27FC236}">
                <a16:creationId xmlns:a16="http://schemas.microsoft.com/office/drawing/2014/main" id="{6CEDA2B0-A00D-C73B-18AE-A592B8D0888A}"/>
              </a:ext>
            </a:extLst>
          </p:cNvPr>
          <p:cNvPicPr>
            <a:picLocks noChangeAspect="1"/>
          </p:cNvPicPr>
          <p:nvPr/>
        </p:nvPicPr>
        <p:blipFill>
          <a:blip r:embed="rId11"/>
          <a:stretch>
            <a:fillRect/>
          </a:stretch>
        </p:blipFill>
        <p:spPr>
          <a:xfrm>
            <a:off x="3532689" y="1454371"/>
            <a:ext cx="1128533" cy="428728"/>
          </a:xfrm>
          <a:prstGeom prst="rect">
            <a:avLst/>
          </a:prstGeom>
        </p:spPr>
      </p:pic>
      <p:pic>
        <p:nvPicPr>
          <p:cNvPr id="50" name="Picture 49" descr="A logo of a person in a circle&#10;&#10;AI-generated content may be incorrect.">
            <a:extLst>
              <a:ext uri="{FF2B5EF4-FFF2-40B4-BE49-F238E27FC236}">
                <a16:creationId xmlns:a16="http://schemas.microsoft.com/office/drawing/2014/main" id="{F92C4656-AE1B-0C87-B542-C2B5BE605316}"/>
              </a:ext>
            </a:extLst>
          </p:cNvPr>
          <p:cNvPicPr>
            <a:picLocks noChangeAspect="1"/>
          </p:cNvPicPr>
          <p:nvPr/>
        </p:nvPicPr>
        <p:blipFill>
          <a:blip r:embed="rId12"/>
          <a:stretch>
            <a:fillRect/>
          </a:stretch>
        </p:blipFill>
        <p:spPr>
          <a:xfrm>
            <a:off x="4924064" y="2086157"/>
            <a:ext cx="549798" cy="542565"/>
          </a:xfrm>
          <a:prstGeom prst="rect">
            <a:avLst/>
          </a:prstGeom>
        </p:spPr>
      </p:pic>
      <p:pic>
        <p:nvPicPr>
          <p:cNvPr id="52" name="Picture 51" descr="A logo with a circle&#10;&#10;AI-generated content may be incorrect.">
            <a:extLst>
              <a:ext uri="{FF2B5EF4-FFF2-40B4-BE49-F238E27FC236}">
                <a16:creationId xmlns:a16="http://schemas.microsoft.com/office/drawing/2014/main" id="{FC09E2AC-F9AC-B382-8492-5C3DB75AC72E}"/>
              </a:ext>
            </a:extLst>
          </p:cNvPr>
          <p:cNvPicPr>
            <a:picLocks noChangeAspect="1"/>
          </p:cNvPicPr>
          <p:nvPr/>
        </p:nvPicPr>
        <p:blipFill>
          <a:blip r:embed="rId13"/>
          <a:srcRect l="3820" t="35252" r="581" b="37659"/>
          <a:stretch>
            <a:fillRect/>
          </a:stretch>
        </p:blipFill>
        <p:spPr>
          <a:xfrm>
            <a:off x="5668491" y="4219856"/>
            <a:ext cx="1182598" cy="326275"/>
          </a:xfrm>
          <a:prstGeom prst="rect">
            <a:avLst/>
          </a:prstGeom>
        </p:spPr>
      </p:pic>
      <p:pic>
        <p:nvPicPr>
          <p:cNvPr id="54" name="Picture 53" descr="A blue letters on a black background&#10;&#10;AI-generated content may be incorrect.">
            <a:extLst>
              <a:ext uri="{FF2B5EF4-FFF2-40B4-BE49-F238E27FC236}">
                <a16:creationId xmlns:a16="http://schemas.microsoft.com/office/drawing/2014/main" id="{D2A20CB9-F834-E6DD-746F-D034EB6D6A02}"/>
              </a:ext>
            </a:extLst>
          </p:cNvPr>
          <p:cNvPicPr>
            <a:picLocks noChangeAspect="1"/>
          </p:cNvPicPr>
          <p:nvPr/>
        </p:nvPicPr>
        <p:blipFill>
          <a:blip r:embed="rId14"/>
          <a:stretch>
            <a:fillRect/>
          </a:stretch>
        </p:blipFill>
        <p:spPr>
          <a:xfrm>
            <a:off x="4789025" y="2709569"/>
            <a:ext cx="1540880" cy="541821"/>
          </a:xfrm>
          <a:prstGeom prst="rect">
            <a:avLst/>
          </a:prstGeom>
        </p:spPr>
      </p:pic>
      <p:pic>
        <p:nvPicPr>
          <p:cNvPr id="56" name="Picture 55" descr="A green and black logo&#10;&#10;AI-generated content may be incorrect.">
            <a:extLst>
              <a:ext uri="{FF2B5EF4-FFF2-40B4-BE49-F238E27FC236}">
                <a16:creationId xmlns:a16="http://schemas.microsoft.com/office/drawing/2014/main" id="{C6854652-92FD-2E2C-0FFF-BBDF245ED5DE}"/>
              </a:ext>
            </a:extLst>
          </p:cNvPr>
          <p:cNvPicPr>
            <a:picLocks noChangeAspect="1"/>
          </p:cNvPicPr>
          <p:nvPr/>
        </p:nvPicPr>
        <p:blipFill>
          <a:blip r:embed="rId15"/>
          <a:srcRect l="7097" t="25951" r="-1518" b="29467"/>
          <a:stretch>
            <a:fillRect/>
          </a:stretch>
        </p:blipFill>
        <p:spPr>
          <a:xfrm>
            <a:off x="4938103" y="738122"/>
            <a:ext cx="1057855" cy="474826"/>
          </a:xfrm>
          <a:prstGeom prst="rect">
            <a:avLst/>
          </a:prstGeom>
        </p:spPr>
      </p:pic>
      <p:pic>
        <p:nvPicPr>
          <p:cNvPr id="58" name="Picture 57" descr="A logo with text on it&#10;&#10;AI-generated content may be incorrect.">
            <a:extLst>
              <a:ext uri="{FF2B5EF4-FFF2-40B4-BE49-F238E27FC236}">
                <a16:creationId xmlns:a16="http://schemas.microsoft.com/office/drawing/2014/main" id="{EBF4E2D6-BA04-F545-B919-F8DC1DB1151A}"/>
              </a:ext>
            </a:extLst>
          </p:cNvPr>
          <p:cNvPicPr>
            <a:picLocks noChangeAspect="1"/>
          </p:cNvPicPr>
          <p:nvPr/>
        </p:nvPicPr>
        <p:blipFill>
          <a:blip r:embed="rId16"/>
          <a:stretch>
            <a:fillRect/>
          </a:stretch>
        </p:blipFill>
        <p:spPr>
          <a:xfrm>
            <a:off x="5215648" y="3459513"/>
            <a:ext cx="1012787" cy="486764"/>
          </a:xfrm>
          <a:prstGeom prst="rect">
            <a:avLst/>
          </a:prstGeom>
        </p:spPr>
      </p:pic>
      <p:pic>
        <p:nvPicPr>
          <p:cNvPr id="60" name="Picture 59">
            <a:extLst>
              <a:ext uri="{FF2B5EF4-FFF2-40B4-BE49-F238E27FC236}">
                <a16:creationId xmlns:a16="http://schemas.microsoft.com/office/drawing/2014/main" id="{24927BC0-1AFB-77FD-7A7B-5B6D0F9D70E1}"/>
              </a:ext>
            </a:extLst>
          </p:cNvPr>
          <p:cNvPicPr>
            <a:picLocks noChangeAspect="1"/>
          </p:cNvPicPr>
          <p:nvPr/>
        </p:nvPicPr>
        <p:blipFill>
          <a:blip r:embed="rId17"/>
          <a:stretch>
            <a:fillRect/>
          </a:stretch>
        </p:blipFill>
        <p:spPr>
          <a:xfrm>
            <a:off x="5678828" y="2253816"/>
            <a:ext cx="1512185" cy="210394"/>
          </a:xfrm>
          <a:prstGeom prst="rect">
            <a:avLst/>
          </a:prstGeom>
        </p:spPr>
      </p:pic>
      <p:pic>
        <p:nvPicPr>
          <p:cNvPr id="580" name="Picture 579" descr="A blue letters on a black background&#10;&#10;AI-generated content may be incorrect.">
            <a:extLst>
              <a:ext uri="{FF2B5EF4-FFF2-40B4-BE49-F238E27FC236}">
                <a16:creationId xmlns:a16="http://schemas.microsoft.com/office/drawing/2014/main" id="{65A5D5B2-6DCF-9294-7930-B942A552249B}"/>
              </a:ext>
            </a:extLst>
          </p:cNvPr>
          <p:cNvPicPr>
            <a:picLocks noChangeAspect="1"/>
          </p:cNvPicPr>
          <p:nvPr/>
        </p:nvPicPr>
        <p:blipFill>
          <a:blip r:embed="rId18"/>
          <a:stretch>
            <a:fillRect/>
          </a:stretch>
        </p:blipFill>
        <p:spPr>
          <a:xfrm>
            <a:off x="6272579" y="3567121"/>
            <a:ext cx="1294919" cy="341496"/>
          </a:xfrm>
          <a:prstGeom prst="rect">
            <a:avLst/>
          </a:prstGeom>
        </p:spPr>
      </p:pic>
      <p:pic>
        <p:nvPicPr>
          <p:cNvPr id="581" name="Picture 580" descr="A black and white logo&#10;&#10;AI-generated content may be incorrect.">
            <a:extLst>
              <a:ext uri="{FF2B5EF4-FFF2-40B4-BE49-F238E27FC236}">
                <a16:creationId xmlns:a16="http://schemas.microsoft.com/office/drawing/2014/main" id="{C097F9B5-9480-1E58-D833-496BE7CFE1C8}"/>
              </a:ext>
            </a:extLst>
          </p:cNvPr>
          <p:cNvPicPr>
            <a:picLocks noChangeAspect="1"/>
          </p:cNvPicPr>
          <p:nvPr/>
        </p:nvPicPr>
        <p:blipFill>
          <a:blip r:embed="rId19">
            <a:extLst>
              <a:ext uri="{BEBA8EAE-BF5A-486C-A8C5-ECC9F3942E4B}">
                <a14:imgProps xmlns:a14="http://schemas.microsoft.com/office/drawing/2010/main">
                  <a14:imgLayer r:embed="rId20">
                    <a14:imgEffect>
                      <a14:brightnessContrast contrast="-31000"/>
                    </a14:imgEffect>
                  </a14:imgLayer>
                </a14:imgProps>
              </a:ext>
            </a:extLst>
          </a:blip>
          <a:stretch>
            <a:fillRect/>
          </a:stretch>
        </p:blipFill>
        <p:spPr>
          <a:xfrm>
            <a:off x="5917558" y="792511"/>
            <a:ext cx="1620456" cy="379948"/>
          </a:xfrm>
          <a:prstGeom prst="rect">
            <a:avLst/>
          </a:prstGeom>
        </p:spPr>
      </p:pic>
      <p:pic>
        <p:nvPicPr>
          <p:cNvPr id="582" name="Picture 581" descr="A black and white sign&#10;&#10;AI-generated content may be incorrect.">
            <a:extLst>
              <a:ext uri="{FF2B5EF4-FFF2-40B4-BE49-F238E27FC236}">
                <a16:creationId xmlns:a16="http://schemas.microsoft.com/office/drawing/2014/main" id="{C7FCA620-B304-8615-F591-030B854487BD}"/>
              </a:ext>
            </a:extLst>
          </p:cNvPr>
          <p:cNvPicPr>
            <a:picLocks noChangeAspect="1"/>
          </p:cNvPicPr>
          <p:nvPr/>
        </p:nvPicPr>
        <p:blipFill>
          <a:blip r:embed="rId21"/>
          <a:stretch>
            <a:fillRect/>
          </a:stretch>
        </p:blipFill>
        <p:spPr>
          <a:xfrm>
            <a:off x="7652800" y="3609018"/>
            <a:ext cx="933210" cy="342366"/>
          </a:xfrm>
          <a:prstGeom prst="rect">
            <a:avLst/>
          </a:prstGeom>
        </p:spPr>
      </p:pic>
      <p:pic>
        <p:nvPicPr>
          <p:cNvPr id="583" name="Picture 582" descr="A black and white logo&#10;&#10;AI-generated content may be incorrect.">
            <a:extLst>
              <a:ext uri="{FF2B5EF4-FFF2-40B4-BE49-F238E27FC236}">
                <a16:creationId xmlns:a16="http://schemas.microsoft.com/office/drawing/2014/main" id="{C3ED23D5-4522-19BE-73FF-EA4B2FC23016}"/>
              </a:ext>
            </a:extLst>
          </p:cNvPr>
          <p:cNvPicPr>
            <a:picLocks noChangeAspect="1"/>
          </p:cNvPicPr>
          <p:nvPr/>
        </p:nvPicPr>
        <p:blipFill>
          <a:blip r:embed="rId22"/>
          <a:srcRect l="1074" t="10062" r="3556" b="16583"/>
          <a:stretch>
            <a:fillRect/>
          </a:stretch>
        </p:blipFill>
        <p:spPr>
          <a:xfrm>
            <a:off x="6949283" y="4193024"/>
            <a:ext cx="1567107" cy="357604"/>
          </a:xfrm>
          <a:prstGeom prst="rect">
            <a:avLst/>
          </a:prstGeom>
        </p:spPr>
      </p:pic>
      <p:sp>
        <p:nvSpPr>
          <p:cNvPr id="587" name="Google Shape;756;g2fbf2059117_0_164">
            <a:extLst>
              <a:ext uri="{FF2B5EF4-FFF2-40B4-BE49-F238E27FC236}">
                <a16:creationId xmlns:a16="http://schemas.microsoft.com/office/drawing/2014/main" id="{ED5FBE3D-7DB6-04F9-F0D6-FEA9BF817F25}"/>
              </a:ext>
            </a:extLst>
          </p:cNvPr>
          <p:cNvSpPr/>
          <p:nvPr/>
        </p:nvSpPr>
        <p:spPr>
          <a:xfrm>
            <a:off x="526604" y="743075"/>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85" name="Picture 584" descr="A black background with white text&#10;&#10;AI-generated content may be incorrect.">
            <a:extLst>
              <a:ext uri="{FF2B5EF4-FFF2-40B4-BE49-F238E27FC236}">
                <a16:creationId xmlns:a16="http://schemas.microsoft.com/office/drawing/2014/main" id="{619A3C85-817C-97F5-E097-E487453AD9AB}"/>
              </a:ext>
            </a:extLst>
          </p:cNvPr>
          <p:cNvPicPr>
            <a:picLocks noChangeAspect="1"/>
          </p:cNvPicPr>
          <p:nvPr/>
        </p:nvPicPr>
        <p:blipFill>
          <a:blip r:embed="rId23"/>
          <a:srcRect l="6963" t="37548" r="6222" b="37309"/>
          <a:stretch>
            <a:fillRect/>
          </a:stretch>
        </p:blipFill>
        <p:spPr>
          <a:xfrm>
            <a:off x="7638809" y="813885"/>
            <a:ext cx="1094158" cy="321935"/>
          </a:xfrm>
          <a:prstGeom prst="rect">
            <a:avLst/>
          </a:prstGeom>
        </p:spPr>
      </p:pic>
      <p:sp>
        <p:nvSpPr>
          <p:cNvPr id="589" name="Google Shape;756;g2fbf2059117_0_164">
            <a:extLst>
              <a:ext uri="{FF2B5EF4-FFF2-40B4-BE49-F238E27FC236}">
                <a16:creationId xmlns:a16="http://schemas.microsoft.com/office/drawing/2014/main" id="{15D52E09-D0B7-BD75-9A5E-243DAD10CE2C}"/>
              </a:ext>
            </a:extLst>
          </p:cNvPr>
          <p:cNvSpPr/>
          <p:nvPr/>
        </p:nvSpPr>
        <p:spPr>
          <a:xfrm>
            <a:off x="504767" y="1418188"/>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1" name="Google Shape;756;g2fbf2059117_0_164">
            <a:extLst>
              <a:ext uri="{FF2B5EF4-FFF2-40B4-BE49-F238E27FC236}">
                <a16:creationId xmlns:a16="http://schemas.microsoft.com/office/drawing/2014/main" id="{1D925921-E148-1074-C01C-7F3FB6972F75}"/>
              </a:ext>
            </a:extLst>
          </p:cNvPr>
          <p:cNvSpPr/>
          <p:nvPr/>
        </p:nvSpPr>
        <p:spPr>
          <a:xfrm>
            <a:off x="483858" y="2087261"/>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4" name="Google Shape;756;g2fbf2059117_0_164">
            <a:extLst>
              <a:ext uri="{FF2B5EF4-FFF2-40B4-BE49-F238E27FC236}">
                <a16:creationId xmlns:a16="http://schemas.microsoft.com/office/drawing/2014/main" id="{71180B62-464A-BCDF-9F65-4A19272C915A}"/>
              </a:ext>
            </a:extLst>
          </p:cNvPr>
          <p:cNvSpPr/>
          <p:nvPr/>
        </p:nvSpPr>
        <p:spPr>
          <a:xfrm>
            <a:off x="505695" y="2778173"/>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6" name="Google Shape;756;g2fbf2059117_0_164">
            <a:extLst>
              <a:ext uri="{FF2B5EF4-FFF2-40B4-BE49-F238E27FC236}">
                <a16:creationId xmlns:a16="http://schemas.microsoft.com/office/drawing/2014/main" id="{E6BC76EA-78CC-F392-148D-20A4A6AC44C1}"/>
              </a:ext>
            </a:extLst>
          </p:cNvPr>
          <p:cNvSpPr/>
          <p:nvPr/>
        </p:nvSpPr>
        <p:spPr>
          <a:xfrm>
            <a:off x="519635" y="3461185"/>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8" name="Google Shape;756;g2fbf2059117_0_164">
            <a:extLst>
              <a:ext uri="{FF2B5EF4-FFF2-40B4-BE49-F238E27FC236}">
                <a16:creationId xmlns:a16="http://schemas.microsoft.com/office/drawing/2014/main" id="{4830A55D-4F14-0F47-E80E-BB7CFFF9DCAD}"/>
              </a:ext>
            </a:extLst>
          </p:cNvPr>
          <p:cNvSpPr/>
          <p:nvPr/>
        </p:nvSpPr>
        <p:spPr>
          <a:xfrm>
            <a:off x="519635" y="4137227"/>
            <a:ext cx="505746" cy="47461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6" name="Google Shape;758;g2fbf2059117_0_164">
            <a:extLst>
              <a:ext uri="{FF2B5EF4-FFF2-40B4-BE49-F238E27FC236}">
                <a16:creationId xmlns:a16="http://schemas.microsoft.com/office/drawing/2014/main" id="{42A8AED5-E184-4B5C-2211-8BF704973544}"/>
              </a:ext>
            </a:extLst>
          </p:cNvPr>
          <p:cNvPicPr preferRelativeResize="0"/>
          <p:nvPr/>
        </p:nvPicPr>
        <p:blipFill rotWithShape="1">
          <a:blip r:embed="rId24">
            <a:alphaModFix/>
          </a:blip>
          <a:srcRect b="14139"/>
          <a:stretch/>
        </p:blipFill>
        <p:spPr>
          <a:xfrm>
            <a:off x="561102" y="803626"/>
            <a:ext cx="432843" cy="353609"/>
          </a:xfrm>
          <a:prstGeom prst="rect">
            <a:avLst/>
          </a:prstGeom>
          <a:noFill/>
          <a:ln>
            <a:noFill/>
          </a:ln>
        </p:spPr>
      </p:pic>
      <p:pic>
        <p:nvPicPr>
          <p:cNvPr id="53" name="Google Shape;797;g2fbf2059117_0_164">
            <a:extLst>
              <a:ext uri="{FF2B5EF4-FFF2-40B4-BE49-F238E27FC236}">
                <a16:creationId xmlns:a16="http://schemas.microsoft.com/office/drawing/2014/main" id="{320F1295-3F10-B151-FC5E-09E320F62688}"/>
              </a:ext>
            </a:extLst>
          </p:cNvPr>
          <p:cNvPicPr preferRelativeResize="0"/>
          <p:nvPr/>
        </p:nvPicPr>
        <p:blipFill rotWithShape="1">
          <a:blip r:embed="rId25">
            <a:alphaModFix/>
          </a:blip>
          <a:srcRect l="14059" t="20068" r="13618" b="24935"/>
          <a:stretch/>
        </p:blipFill>
        <p:spPr>
          <a:xfrm>
            <a:off x="571525" y="2182713"/>
            <a:ext cx="356955" cy="309825"/>
          </a:xfrm>
          <a:prstGeom prst="rect">
            <a:avLst/>
          </a:prstGeom>
          <a:noFill/>
          <a:ln>
            <a:noFill/>
          </a:ln>
        </p:spPr>
      </p:pic>
      <p:pic>
        <p:nvPicPr>
          <p:cNvPr id="55" name="Google Shape;800;g2fbf2059117_0_164">
            <a:extLst>
              <a:ext uri="{FF2B5EF4-FFF2-40B4-BE49-F238E27FC236}">
                <a16:creationId xmlns:a16="http://schemas.microsoft.com/office/drawing/2014/main" id="{640592EF-9C97-81EC-6419-222831D9148F}"/>
              </a:ext>
            </a:extLst>
          </p:cNvPr>
          <p:cNvPicPr preferRelativeResize="0"/>
          <p:nvPr/>
        </p:nvPicPr>
        <p:blipFill rotWithShape="1">
          <a:blip r:embed="rId26">
            <a:alphaModFix/>
          </a:blip>
          <a:srcRect l="7773" r="6514" b="15303"/>
          <a:stretch/>
        </p:blipFill>
        <p:spPr>
          <a:xfrm>
            <a:off x="571525" y="2839875"/>
            <a:ext cx="356949" cy="352704"/>
          </a:xfrm>
          <a:prstGeom prst="rect">
            <a:avLst/>
          </a:prstGeom>
          <a:noFill/>
          <a:ln>
            <a:noFill/>
          </a:ln>
        </p:spPr>
      </p:pic>
      <p:pic>
        <p:nvPicPr>
          <p:cNvPr id="59" name="Google Shape;802;g2fbf2059117_0_164">
            <a:extLst>
              <a:ext uri="{FF2B5EF4-FFF2-40B4-BE49-F238E27FC236}">
                <a16:creationId xmlns:a16="http://schemas.microsoft.com/office/drawing/2014/main" id="{4E7478CE-D9B9-62AC-7F17-05632383BF1A}"/>
              </a:ext>
            </a:extLst>
          </p:cNvPr>
          <p:cNvPicPr preferRelativeResize="0"/>
          <p:nvPr/>
        </p:nvPicPr>
        <p:blipFill rotWithShape="1">
          <a:blip r:embed="rId27">
            <a:alphaModFix/>
          </a:blip>
          <a:srcRect l="12810" r="11378" b="14588"/>
          <a:stretch/>
        </p:blipFill>
        <p:spPr>
          <a:xfrm>
            <a:off x="615609" y="3520274"/>
            <a:ext cx="313878" cy="353624"/>
          </a:xfrm>
          <a:prstGeom prst="rect">
            <a:avLst/>
          </a:prstGeom>
          <a:noFill/>
          <a:ln>
            <a:noFill/>
          </a:ln>
        </p:spPr>
      </p:pic>
      <p:pic>
        <p:nvPicPr>
          <p:cNvPr id="57" name="Google Shape;801;g2fbf2059117_0_164">
            <a:extLst>
              <a:ext uri="{FF2B5EF4-FFF2-40B4-BE49-F238E27FC236}">
                <a16:creationId xmlns:a16="http://schemas.microsoft.com/office/drawing/2014/main" id="{222CFE30-BDE0-6D6F-AFE2-D8C96E0E19D4}"/>
              </a:ext>
            </a:extLst>
          </p:cNvPr>
          <p:cNvPicPr preferRelativeResize="0"/>
          <p:nvPr/>
        </p:nvPicPr>
        <p:blipFill rotWithShape="1">
          <a:blip r:embed="rId28">
            <a:alphaModFix/>
          </a:blip>
          <a:srcRect l="15773" t="2684" r="13620" b="16454"/>
          <a:stretch/>
        </p:blipFill>
        <p:spPr>
          <a:xfrm>
            <a:off x="579044" y="4194789"/>
            <a:ext cx="356949" cy="353624"/>
          </a:xfrm>
          <a:prstGeom prst="rect">
            <a:avLst/>
          </a:prstGeom>
          <a:noFill/>
          <a:ln>
            <a:noFill/>
          </a:ln>
        </p:spPr>
      </p:pic>
      <p:pic>
        <p:nvPicPr>
          <p:cNvPr id="599" name="Picture 598" descr="A black outline of a truck and airplane&#10;&#10;AI-generated content may be incorrect.">
            <a:extLst>
              <a:ext uri="{FF2B5EF4-FFF2-40B4-BE49-F238E27FC236}">
                <a16:creationId xmlns:a16="http://schemas.microsoft.com/office/drawing/2014/main" id="{A890BE20-E1AD-7A74-3F28-EA58463E7FAF}"/>
              </a:ext>
            </a:extLst>
          </p:cNvPr>
          <p:cNvPicPr>
            <a:picLocks noChangeAspect="1"/>
          </p:cNvPicPr>
          <p:nvPr/>
        </p:nvPicPr>
        <p:blipFill>
          <a:blip r:embed="rId29"/>
          <a:srcRect l="6465" t="612" r="3740" b="8247"/>
          <a:stretch>
            <a:fillRect/>
          </a:stretch>
        </p:blipFill>
        <p:spPr>
          <a:xfrm>
            <a:off x="580035" y="1482859"/>
            <a:ext cx="353474" cy="346984"/>
          </a:xfrm>
          <a:prstGeom prst="rect">
            <a:avLst/>
          </a:prstGeom>
        </p:spPr>
      </p:pic>
    </p:spTree>
    <p:extLst>
      <p:ext uri="{BB962C8B-B14F-4D97-AF65-F5344CB8AC3E}">
        <p14:creationId xmlns:p14="http://schemas.microsoft.com/office/powerpoint/2010/main" val="7383508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E1CDE-CAAC-5B7D-7456-0CE4BE2D4B52}"/>
            </a:ext>
          </a:extLst>
        </p:cNvPr>
        <p:cNvGrpSpPr/>
        <p:nvPr/>
      </p:nvGrpSpPr>
      <p:grpSpPr>
        <a:xfrm>
          <a:off x="0" y="0"/>
          <a:ext cx="0" cy="0"/>
          <a:chOff x="0" y="0"/>
          <a:chExt cx="0" cy="0"/>
        </a:xfrm>
      </p:grpSpPr>
      <p:sp>
        <p:nvSpPr>
          <p:cNvPr id="593" name="PlaceHolder 1">
            <a:extLst>
              <a:ext uri="{FF2B5EF4-FFF2-40B4-BE49-F238E27FC236}">
                <a16:creationId xmlns:a16="http://schemas.microsoft.com/office/drawing/2014/main" id="{7A0D9D59-ECF8-4A6C-EE60-E100A9744C16}"/>
              </a:ext>
            </a:extLst>
          </p:cNvPr>
          <p:cNvSpPr>
            <a:spLocks noGrp="1"/>
          </p:cNvSpPr>
          <p:nvPr>
            <p:ph type="body" sz="quarter" idx="14"/>
          </p:nvPr>
        </p:nvSpPr>
        <p:spPr>
          <a:xfrm>
            <a:off x="423918" y="215650"/>
            <a:ext cx="5676679" cy="392990"/>
          </a:xfrm>
          <a:prstGeom prst="rect">
            <a:avLst/>
          </a:prstGeom>
          <a:noFill/>
          <a:ln w="0">
            <a:noFill/>
          </a:ln>
        </p:spPr>
        <p:txBody>
          <a:bodyPr lIns="0" tIns="0" rIns="0" bIns="0" anchor="t">
            <a:noAutofit/>
          </a:bodyPr>
          <a:lstStyle/>
          <a:p>
            <a:pPr>
              <a:lnSpc>
                <a:spcPct val="115000"/>
              </a:lnSpc>
              <a:buNone/>
              <a:tabLst>
                <a:tab pos="0" algn="l"/>
              </a:tabLst>
            </a:pPr>
            <a:r>
              <a:rPr lang="en-GB" sz="2200" b="0" strike="noStrike" spc="-1">
                <a:solidFill>
                  <a:srgbClr val="FFFFFF"/>
                </a:solidFill>
                <a:latin typeface="Arial"/>
                <a:ea typeface="Arial"/>
              </a:rPr>
              <a:t>The Practitioners Hub Cohort of 2025!</a:t>
            </a:r>
            <a:endParaRPr lang="en-GB" sz="2200" b="0" strike="noStrike" spc="-1">
              <a:solidFill>
                <a:srgbClr val="000000"/>
              </a:solidFill>
              <a:latin typeface="Arial"/>
            </a:endParaRPr>
          </a:p>
        </p:txBody>
      </p:sp>
      <p:sp>
        <p:nvSpPr>
          <p:cNvPr id="641" name="Google Shape;880;g35dd768030e_0_637">
            <a:extLst>
              <a:ext uri="{FF2B5EF4-FFF2-40B4-BE49-F238E27FC236}">
                <a16:creationId xmlns:a16="http://schemas.microsoft.com/office/drawing/2014/main" id="{5CD498D5-01D0-27FA-677D-F70E03A8E633}"/>
              </a:ext>
            </a:extLst>
          </p:cNvPr>
          <p:cNvSpPr/>
          <p:nvPr/>
        </p:nvSpPr>
        <p:spPr>
          <a:xfrm>
            <a:off x="431640" y="4687560"/>
            <a:ext cx="8712000" cy="499320"/>
          </a:xfrm>
          <a:prstGeom prst="rect">
            <a:avLst/>
          </a:prstGeom>
          <a:noFill/>
          <a:ln w="0">
            <a:noFill/>
          </a:ln>
        </p:spPr>
        <p:style>
          <a:lnRef idx="0">
            <a:scrgbClr r="0" g="0" b="0"/>
          </a:lnRef>
          <a:fillRef idx="0">
            <a:scrgbClr r="0" g="0" b="0"/>
          </a:fillRef>
          <a:effectRef idx="0">
            <a:scrgbClr r="0" g="0" b="0"/>
          </a:effectRef>
          <a:fontRef idx="minor"/>
        </p:style>
        <p:txBody>
          <a:bodyPr lIns="0" tIns="0" rIns="108000" bIns="72000" anchor="b">
            <a:noAutofit/>
          </a:bodyPr>
          <a:lstStyle/>
          <a:p>
            <a:pPr algn="r">
              <a:lnSpc>
                <a:spcPct val="114000"/>
              </a:lnSpc>
              <a:spcAft>
                <a:spcPts val="601"/>
              </a:spcAft>
              <a:tabLst>
                <a:tab pos="0" algn="l"/>
              </a:tabLst>
            </a:pPr>
            <a:r>
              <a:rPr lang="en-GB" sz="1100" b="0" strike="noStrike" spc="-1">
                <a:solidFill>
                  <a:srgbClr val="FFFFFF"/>
                </a:solidFill>
                <a:latin typeface="Arial"/>
                <a:ea typeface="Arial"/>
              </a:rPr>
              <a:t>Slide deck developed for The Turing Way Practitioners Hub Partners, </a:t>
            </a:r>
            <a:r>
              <a:rPr lang="en-GB" sz="1100" spc="-1">
                <a:solidFill>
                  <a:srgbClr val="FFFFFF"/>
                </a:solidFill>
                <a:latin typeface="Arial"/>
                <a:ea typeface="Arial"/>
              </a:rPr>
              <a:t>Current </a:t>
            </a:r>
            <a:r>
              <a:rPr lang="en-GB" sz="1100" spc="-1" err="1">
                <a:solidFill>
                  <a:srgbClr val="FFFFFF"/>
                </a:solidFill>
                <a:latin typeface="Arial"/>
                <a:ea typeface="Arial"/>
              </a:rPr>
              <a:t>EiRs</a:t>
            </a:r>
            <a:r>
              <a:rPr lang="en-GB" sz="1100" spc="-1">
                <a:solidFill>
                  <a:srgbClr val="FFFFFF"/>
                </a:solidFill>
                <a:latin typeface="Arial"/>
                <a:ea typeface="Arial"/>
              </a:rPr>
              <a:t> – The Alan Turing Institute webpage</a:t>
            </a:r>
            <a:endParaRPr lang="en-GB" sz="1100" b="0" strike="noStrike" spc="-1">
              <a:latin typeface="Arial"/>
            </a:endParaRPr>
          </a:p>
        </p:txBody>
      </p:sp>
      <p:grpSp>
        <p:nvGrpSpPr>
          <p:cNvPr id="15" name="Group 14">
            <a:extLst>
              <a:ext uri="{FF2B5EF4-FFF2-40B4-BE49-F238E27FC236}">
                <a16:creationId xmlns:a16="http://schemas.microsoft.com/office/drawing/2014/main" id="{2E208308-9C68-3053-1896-B0DF2A8ED5F4}"/>
              </a:ext>
            </a:extLst>
          </p:cNvPr>
          <p:cNvGrpSpPr/>
          <p:nvPr/>
        </p:nvGrpSpPr>
        <p:grpSpPr>
          <a:xfrm>
            <a:off x="-413" y="1048541"/>
            <a:ext cx="9150768" cy="3447280"/>
            <a:chOff x="-413" y="1048541"/>
            <a:chExt cx="9150768" cy="3447280"/>
          </a:xfrm>
        </p:grpSpPr>
        <p:pic>
          <p:nvPicPr>
            <p:cNvPr id="3" name="Picture 2" descr="A screenshot of a group of people&#10;&#10;AI-generated content may be incorrect.">
              <a:extLst>
                <a:ext uri="{FF2B5EF4-FFF2-40B4-BE49-F238E27FC236}">
                  <a16:creationId xmlns:a16="http://schemas.microsoft.com/office/drawing/2014/main" id="{2053D2E1-09A0-0A00-5002-98773DEF7B60}"/>
                </a:ext>
              </a:extLst>
            </p:cNvPr>
            <p:cNvPicPr>
              <a:picLocks noChangeAspect="1"/>
            </p:cNvPicPr>
            <p:nvPr/>
          </p:nvPicPr>
          <p:blipFill>
            <a:blip r:embed="rId3"/>
            <a:srcRect l="324" t="1742" r="-486" b="498"/>
            <a:stretch>
              <a:fillRect/>
            </a:stretch>
          </p:blipFill>
          <p:spPr>
            <a:xfrm>
              <a:off x="-413" y="1048987"/>
              <a:ext cx="4488197" cy="2835930"/>
            </a:xfrm>
            <a:prstGeom prst="rect">
              <a:avLst/>
            </a:prstGeom>
          </p:spPr>
        </p:pic>
        <p:pic>
          <p:nvPicPr>
            <p:cNvPr id="6" name="Picture 5" descr="A screenshot of a group of people&#10;&#10;AI-generated content may be incorrect.">
              <a:extLst>
                <a:ext uri="{FF2B5EF4-FFF2-40B4-BE49-F238E27FC236}">
                  <a16:creationId xmlns:a16="http://schemas.microsoft.com/office/drawing/2014/main" id="{0FAF5597-43FB-CCE1-7E19-8332F63BC5F8}"/>
                </a:ext>
              </a:extLst>
            </p:cNvPr>
            <p:cNvPicPr>
              <a:picLocks noChangeAspect="1"/>
            </p:cNvPicPr>
            <p:nvPr/>
          </p:nvPicPr>
          <p:blipFill>
            <a:blip r:embed="rId4"/>
            <a:srcRect l="109" t="1995" r="1671" b="733"/>
            <a:stretch>
              <a:fillRect/>
            </a:stretch>
          </p:blipFill>
          <p:spPr>
            <a:xfrm>
              <a:off x="4427091" y="1048541"/>
              <a:ext cx="4714171" cy="2839190"/>
            </a:xfrm>
            <a:prstGeom prst="rect">
              <a:avLst/>
            </a:prstGeom>
          </p:spPr>
        </p:pic>
        <p:pic>
          <p:nvPicPr>
            <p:cNvPr id="9" name="Picture 8" descr="A white background with black and white clouds&#10;&#10;AI-generated content may be incorrect.">
              <a:extLst>
                <a:ext uri="{FF2B5EF4-FFF2-40B4-BE49-F238E27FC236}">
                  <a16:creationId xmlns:a16="http://schemas.microsoft.com/office/drawing/2014/main" id="{F57AD520-1B79-AEC5-A8E3-B62711B14AC2}"/>
                </a:ext>
              </a:extLst>
            </p:cNvPr>
            <p:cNvPicPr>
              <a:picLocks noChangeAspect="1"/>
            </p:cNvPicPr>
            <p:nvPr/>
          </p:nvPicPr>
          <p:blipFill>
            <a:blip r:embed="rId5"/>
            <a:srcRect l="6956" t="2257" r="4355" b="-1176"/>
            <a:stretch>
              <a:fillRect/>
            </a:stretch>
          </p:blipFill>
          <p:spPr>
            <a:xfrm>
              <a:off x="1" y="3876812"/>
              <a:ext cx="4433069" cy="611316"/>
            </a:xfrm>
            <a:prstGeom prst="rect">
              <a:avLst/>
            </a:prstGeom>
          </p:spPr>
        </p:pic>
        <p:pic>
          <p:nvPicPr>
            <p:cNvPr id="14" name="Picture 13" descr="A white background with black and white clouds&#10;&#10;AI-generated content may be incorrect.">
              <a:extLst>
                <a:ext uri="{FF2B5EF4-FFF2-40B4-BE49-F238E27FC236}">
                  <a16:creationId xmlns:a16="http://schemas.microsoft.com/office/drawing/2014/main" id="{04217D4E-8205-8663-F22A-2F54202363EF}"/>
                </a:ext>
              </a:extLst>
            </p:cNvPr>
            <p:cNvPicPr>
              <a:picLocks noChangeAspect="1"/>
            </p:cNvPicPr>
            <p:nvPr/>
          </p:nvPicPr>
          <p:blipFill>
            <a:blip r:embed="rId5"/>
            <a:srcRect l="34884" t="-1244" r="1922" b="-2381"/>
            <a:stretch>
              <a:fillRect/>
            </a:stretch>
          </p:blipFill>
          <p:spPr>
            <a:xfrm>
              <a:off x="4412580" y="3870033"/>
              <a:ext cx="4737775" cy="625788"/>
            </a:xfrm>
            <a:prstGeom prst="rect">
              <a:avLst/>
            </a:prstGeom>
          </p:spPr>
        </p:pic>
      </p:grpSp>
    </p:spTree>
    <p:extLst>
      <p:ext uri="{BB962C8B-B14F-4D97-AF65-F5344CB8AC3E}">
        <p14:creationId xmlns:p14="http://schemas.microsoft.com/office/powerpoint/2010/main" val="17185877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E2841"/>
        </a:solidFill>
        <a:effectLst/>
      </p:bgPr>
    </p:bg>
    <p:spTree>
      <p:nvGrpSpPr>
        <p:cNvPr id="1" name=""/>
        <p:cNvGrpSpPr/>
        <p:nvPr/>
      </p:nvGrpSpPr>
      <p:grpSpPr>
        <a:xfrm>
          <a:off x="0" y="0"/>
          <a:ext cx="0" cy="0"/>
          <a:chOff x="0" y="0"/>
          <a:chExt cx="0" cy="0"/>
        </a:xfrm>
      </p:grpSpPr>
      <p:sp>
        <p:nvSpPr>
          <p:cNvPr id="685" name="PlaceHolder 1"/>
          <p:cNvSpPr>
            <a:spLocks noGrp="1"/>
          </p:cNvSpPr>
          <p:nvPr>
            <p:ph/>
          </p:nvPr>
        </p:nvSpPr>
        <p:spPr>
          <a:xfrm>
            <a:off x="431640" y="323640"/>
            <a:ext cx="5670720" cy="544680"/>
          </a:xfrm>
          <a:prstGeom prst="rect">
            <a:avLst/>
          </a:prstGeom>
          <a:noFill/>
          <a:ln w="0">
            <a:noFill/>
          </a:ln>
        </p:spPr>
        <p:txBody>
          <a:bodyPr lIns="0" tIns="0" rIns="0" bIns="0" anchor="t">
            <a:noAutofit/>
          </a:bodyPr>
          <a:lstStyle/>
          <a:p>
            <a:pPr>
              <a:lnSpc>
                <a:spcPct val="90000"/>
              </a:lnSpc>
              <a:buNone/>
              <a:tabLst>
                <a:tab pos="0" algn="l"/>
              </a:tabLst>
            </a:pPr>
            <a:r>
              <a:rPr lang="en-GB" sz="2400" b="0" strike="noStrike" spc="-1" dirty="0">
                <a:solidFill>
                  <a:srgbClr val="FFFFFF"/>
                </a:solidFill>
                <a:latin typeface="Arial"/>
                <a:ea typeface="Arial"/>
              </a:rPr>
              <a:t>Practitioners Hub Cohort 3 Curriculum</a:t>
            </a:r>
            <a:endParaRPr lang="en-GB" sz="2400" b="0" strike="noStrike" spc="-1" dirty="0">
              <a:solidFill>
                <a:srgbClr val="000000"/>
              </a:solidFill>
              <a:latin typeface="Arial"/>
            </a:endParaRPr>
          </a:p>
          <a:p>
            <a:pPr>
              <a:lnSpc>
                <a:spcPct val="100000"/>
              </a:lnSpc>
              <a:buNone/>
              <a:tabLst>
                <a:tab pos="0" algn="l"/>
              </a:tabLst>
            </a:pPr>
            <a:endParaRPr lang="en-GB" sz="2400" b="0" strike="noStrike" spc="-1" dirty="0">
              <a:solidFill>
                <a:srgbClr val="000000"/>
              </a:solidFill>
              <a:latin typeface="Arial"/>
            </a:endParaRPr>
          </a:p>
        </p:txBody>
      </p:sp>
      <p:sp>
        <p:nvSpPr>
          <p:cNvPr id="686" name="Google Shape;957;g2e9e132a90b_0_2535"/>
          <p:cNvSpPr/>
          <p:nvPr/>
        </p:nvSpPr>
        <p:spPr>
          <a:xfrm>
            <a:off x="355680" y="1317600"/>
            <a:ext cx="8290080" cy="3541320"/>
          </a:xfrm>
          <a:prstGeom prst="roundRect">
            <a:avLst>
              <a:gd name="adj" fmla="val 16667"/>
            </a:avLst>
          </a:prstGeom>
          <a:solidFill>
            <a:schemeClr val="lt2"/>
          </a:solidFill>
          <a:ln w="9525">
            <a:solidFill>
              <a:srgbClr val="404040"/>
            </a:solidFill>
            <a:round/>
          </a:ln>
        </p:spPr>
        <p:style>
          <a:lnRef idx="0">
            <a:scrgbClr r="0" g="0" b="0"/>
          </a:lnRef>
          <a:fillRef idx="0">
            <a:scrgbClr r="0" g="0" b="0"/>
          </a:fillRef>
          <a:effectRef idx="0">
            <a:scrgbClr r="0" g="0" b="0"/>
          </a:effectRef>
          <a:fontRef idx="minor"/>
        </p:style>
        <p:txBody>
          <a:bodyPr/>
          <a:lstStyle/>
          <a:p>
            <a:endParaRPr lang="en-GB"/>
          </a:p>
        </p:txBody>
      </p:sp>
      <p:grpSp>
        <p:nvGrpSpPr>
          <p:cNvPr id="687" name="Google Shape;958;g2e9e132a90b_0_2535"/>
          <p:cNvGrpSpPr/>
          <p:nvPr/>
        </p:nvGrpSpPr>
        <p:grpSpPr>
          <a:xfrm>
            <a:off x="482400" y="1793160"/>
            <a:ext cx="8036280" cy="1958040"/>
            <a:chOff x="482400" y="1793160"/>
            <a:chExt cx="8036280" cy="1958040"/>
          </a:xfrm>
        </p:grpSpPr>
        <p:sp>
          <p:nvSpPr>
            <p:cNvPr id="688" name="Google Shape;959;g2e9e132a90b_0_2535"/>
            <p:cNvSpPr/>
            <p:nvPr/>
          </p:nvSpPr>
          <p:spPr>
            <a:xfrm rot="5400000">
              <a:off x="-170280" y="2446200"/>
              <a:ext cx="1468080" cy="162000"/>
            </a:xfrm>
            <a:prstGeom prst="corner">
              <a:avLst>
                <a:gd name="adj1" fmla="val 1000"/>
                <a:gd name="adj2" fmla="val 1000"/>
              </a:avLst>
            </a:prstGeom>
            <a:solidFill>
              <a:schemeClr val="lt1"/>
            </a:solidFill>
            <a:ln w="19050">
              <a:solidFill>
                <a:srgbClr val="072666"/>
              </a:solidFill>
              <a:miter/>
            </a:ln>
          </p:spPr>
          <p:style>
            <a:lnRef idx="0">
              <a:scrgbClr r="0" g="0" b="0"/>
            </a:lnRef>
            <a:fillRef idx="0">
              <a:scrgbClr r="0" g="0" b="0"/>
            </a:fillRef>
            <a:effectRef idx="0">
              <a:scrgbClr r="0" g="0" b="0"/>
            </a:effectRef>
            <a:fontRef idx="minor"/>
          </p:style>
          <p:txBody>
            <a:bodyPr/>
            <a:lstStyle/>
            <a:p>
              <a:endParaRPr lang="en-GB"/>
            </a:p>
          </p:txBody>
        </p:sp>
        <p:sp>
          <p:nvSpPr>
            <p:cNvPr id="689" name="Google Shape;960;g2e9e132a90b_0_2535"/>
            <p:cNvSpPr/>
            <p:nvPr/>
          </p:nvSpPr>
          <p:spPr>
            <a:xfrm>
              <a:off x="482400" y="3261960"/>
              <a:ext cx="2028960" cy="489240"/>
            </a:xfrm>
            <a:prstGeom prst="homePlate">
              <a:avLst>
                <a:gd name="adj" fmla="val 25000"/>
              </a:avLst>
            </a:prstGeom>
            <a:solidFill>
              <a:srgbClr val="88169B"/>
            </a:solidFill>
            <a:ln w="12700">
              <a:solidFill>
                <a:srgbClr val="88169B"/>
              </a:solidFill>
              <a:miter/>
            </a:ln>
          </p:spPr>
          <p:style>
            <a:lnRef idx="0">
              <a:scrgbClr r="0" g="0" b="0"/>
            </a:lnRef>
            <a:fillRef idx="0">
              <a:scrgbClr r="0" g="0" b="0"/>
            </a:fillRef>
            <a:effectRef idx="0">
              <a:scrgbClr r="0" g="0" b="0"/>
            </a:effectRef>
            <a:fontRef idx="minor"/>
          </p:style>
          <p:txBody>
            <a:bodyPr/>
            <a:lstStyle/>
            <a:p>
              <a:endParaRPr lang="en-GB"/>
            </a:p>
          </p:txBody>
        </p:sp>
        <p:sp>
          <p:nvSpPr>
            <p:cNvPr id="690" name="Google Shape;961;g2e9e132a90b_0_2535"/>
            <p:cNvSpPr/>
            <p:nvPr/>
          </p:nvSpPr>
          <p:spPr>
            <a:xfrm>
              <a:off x="482400" y="3261960"/>
              <a:ext cx="1967760" cy="489240"/>
            </a:xfrm>
            <a:prstGeom prst="rect">
              <a:avLst/>
            </a:prstGeom>
            <a:noFill/>
            <a:ln w="0">
              <a:noFill/>
            </a:ln>
          </p:spPr>
          <p:style>
            <a:lnRef idx="0">
              <a:scrgbClr r="0" g="0" b="0"/>
            </a:lnRef>
            <a:fillRef idx="0">
              <a:scrgbClr r="0" g="0" b="0"/>
            </a:fillRef>
            <a:effectRef idx="0">
              <a:scrgbClr r="0" g="0" b="0"/>
            </a:effectRef>
            <a:fontRef idx="minor"/>
          </p:style>
          <p:txBody>
            <a:bodyPr lIns="81000" tIns="324000" rIns="81000" bIns="324000" anchor="ctr">
              <a:noAutofit/>
            </a:bodyPr>
            <a:lstStyle/>
            <a:p>
              <a:pPr algn="ctr">
                <a:lnSpc>
                  <a:spcPct val="90000"/>
                </a:lnSpc>
                <a:buNone/>
                <a:tabLst>
                  <a:tab pos="0" algn="l"/>
                </a:tabLst>
              </a:pPr>
              <a:r>
                <a:rPr lang="en-GB" sz="1300" b="0" strike="noStrike" spc="-1">
                  <a:solidFill>
                    <a:srgbClr val="FFFFFF"/>
                  </a:solidFill>
                  <a:latin typeface="Arial"/>
                  <a:ea typeface="Arial"/>
                </a:rPr>
                <a:t>September</a:t>
              </a:r>
              <a:endParaRPr lang="en-GB" sz="1300" b="0" strike="noStrike" spc="-1">
                <a:latin typeface="Arial"/>
              </a:endParaRPr>
            </a:p>
          </p:txBody>
        </p:sp>
        <p:sp>
          <p:nvSpPr>
            <p:cNvPr id="691" name="Google Shape;962;g2e9e132a90b_0_2535"/>
            <p:cNvSpPr/>
            <p:nvPr/>
          </p:nvSpPr>
          <p:spPr>
            <a:xfrm>
              <a:off x="644760" y="1890720"/>
              <a:ext cx="1647360" cy="992160"/>
            </a:xfrm>
            <a:prstGeom prst="rect">
              <a:avLst/>
            </a:prstGeom>
            <a:noFill/>
            <a:ln w="0">
              <a:noFill/>
            </a:ln>
          </p:spPr>
          <p:style>
            <a:lnRef idx="0">
              <a:scrgbClr r="0" g="0" b="0"/>
            </a:lnRef>
            <a:fillRef idx="0">
              <a:scrgbClr r="0" g="0" b="0"/>
            </a:fillRef>
            <a:effectRef idx="0">
              <a:scrgbClr r="0" g="0" b="0"/>
            </a:effectRef>
            <a:fontRef idx="minor"/>
          </p:style>
          <p:txBody>
            <a:bodyPr/>
            <a:lstStyle/>
            <a:p>
              <a:endParaRPr lang="en-GB"/>
            </a:p>
          </p:txBody>
        </p:sp>
        <p:sp>
          <p:nvSpPr>
            <p:cNvPr id="692" name="Google Shape;963;g2e9e132a90b_0_2535"/>
            <p:cNvSpPr/>
            <p:nvPr/>
          </p:nvSpPr>
          <p:spPr>
            <a:xfrm>
              <a:off x="644760" y="1890720"/>
              <a:ext cx="1737000" cy="9921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buNone/>
                <a:tabLst>
                  <a:tab pos="0" algn="l"/>
                </a:tabLst>
              </a:pPr>
              <a:r>
                <a:rPr lang="en-GB" sz="1400" b="1" strike="noStrike" spc="-1">
                  <a:solidFill>
                    <a:srgbClr val="072666"/>
                  </a:solidFill>
                  <a:latin typeface="Arial"/>
                  <a:ea typeface="Arial"/>
                </a:rPr>
                <a:t>Knowledge Mapping</a:t>
              </a:r>
              <a:endParaRPr lang="en-GB" sz="1400" b="0" strike="noStrike" spc="-1">
                <a:latin typeface="Arial"/>
              </a:endParaRPr>
            </a:p>
            <a:p>
              <a:pPr>
                <a:lnSpc>
                  <a:spcPct val="100000"/>
                </a:lnSpc>
                <a:spcBef>
                  <a:spcPts val="300"/>
                </a:spcBef>
                <a:buNone/>
                <a:tabLst>
                  <a:tab pos="0" algn="l"/>
                </a:tabLst>
              </a:pPr>
              <a:r>
                <a:rPr lang="en-GB" sz="1100" b="0" i="1" strike="noStrike" spc="-1">
                  <a:solidFill>
                    <a:srgbClr val="404040"/>
                  </a:solidFill>
                  <a:latin typeface="Arial"/>
                  <a:ea typeface="Arial"/>
                </a:rPr>
                <a:t>- Stakeholder mapping</a:t>
              </a:r>
              <a:endParaRPr lang="en-GB" sz="1100" b="0" strike="noStrike" spc="-1">
                <a:latin typeface="Arial"/>
              </a:endParaRPr>
            </a:p>
            <a:p>
              <a:pPr>
                <a:lnSpc>
                  <a:spcPct val="100000"/>
                </a:lnSpc>
                <a:spcBef>
                  <a:spcPts val="300"/>
                </a:spcBef>
                <a:buNone/>
                <a:tabLst>
                  <a:tab pos="0" algn="l"/>
                </a:tabLst>
              </a:pPr>
              <a:r>
                <a:rPr lang="en-GB" sz="1100" b="0" i="1" strike="noStrike" spc="-1">
                  <a:solidFill>
                    <a:srgbClr val="404040"/>
                  </a:solidFill>
                  <a:latin typeface="Arial"/>
                  <a:ea typeface="Arial"/>
                </a:rPr>
                <a:t>- Systems design thinking</a:t>
              </a:r>
              <a:endParaRPr lang="en-GB" sz="1100" b="0" strike="noStrike" spc="-1">
                <a:latin typeface="Arial"/>
              </a:endParaRPr>
            </a:p>
            <a:p>
              <a:pPr>
                <a:lnSpc>
                  <a:spcPct val="100000"/>
                </a:lnSpc>
                <a:spcBef>
                  <a:spcPts val="300"/>
                </a:spcBef>
                <a:buNone/>
                <a:tabLst>
                  <a:tab pos="0" algn="l"/>
                </a:tabLst>
              </a:pPr>
              <a:r>
                <a:rPr lang="en-GB" sz="1100" b="0" i="1" strike="noStrike" spc="-1">
                  <a:solidFill>
                    <a:srgbClr val="404040"/>
                  </a:solidFill>
                  <a:latin typeface="Arial"/>
                  <a:ea typeface="Arial"/>
                </a:rPr>
                <a:t>- Engagement strategy</a:t>
              </a:r>
              <a:endParaRPr lang="en-GB" sz="1100" b="0" strike="noStrike" spc="-1">
                <a:latin typeface="Arial"/>
              </a:endParaRPr>
            </a:p>
          </p:txBody>
        </p:sp>
        <p:sp>
          <p:nvSpPr>
            <p:cNvPr id="693" name="Google Shape;964;g2e9e132a90b_0_2535"/>
            <p:cNvSpPr/>
            <p:nvPr/>
          </p:nvSpPr>
          <p:spPr>
            <a:xfrm rot="5400000">
              <a:off x="1778040" y="2446200"/>
              <a:ext cx="1468080" cy="162000"/>
            </a:xfrm>
            <a:prstGeom prst="corner">
              <a:avLst>
                <a:gd name="adj1" fmla="val 1000"/>
                <a:gd name="adj2" fmla="val 1000"/>
              </a:avLst>
            </a:prstGeom>
            <a:solidFill>
              <a:schemeClr val="lt1"/>
            </a:solidFill>
            <a:ln w="19050">
              <a:solidFill>
                <a:srgbClr val="072666"/>
              </a:solidFill>
              <a:miter/>
            </a:ln>
          </p:spPr>
          <p:style>
            <a:lnRef idx="0">
              <a:scrgbClr r="0" g="0" b="0"/>
            </a:lnRef>
            <a:fillRef idx="0">
              <a:scrgbClr r="0" g="0" b="0"/>
            </a:fillRef>
            <a:effectRef idx="0">
              <a:scrgbClr r="0" g="0" b="0"/>
            </a:effectRef>
            <a:fontRef idx="minor"/>
          </p:style>
          <p:txBody>
            <a:bodyPr/>
            <a:lstStyle/>
            <a:p>
              <a:endParaRPr lang="en-GB"/>
            </a:p>
          </p:txBody>
        </p:sp>
        <p:sp>
          <p:nvSpPr>
            <p:cNvPr id="694" name="Google Shape;965;g2e9e132a90b_0_2535"/>
            <p:cNvSpPr/>
            <p:nvPr/>
          </p:nvSpPr>
          <p:spPr>
            <a:xfrm>
              <a:off x="2430720" y="3261960"/>
              <a:ext cx="2028960" cy="489240"/>
            </a:xfrm>
            <a:prstGeom prst="chevron">
              <a:avLst>
                <a:gd name="adj" fmla="val 25000"/>
              </a:avLst>
            </a:prstGeom>
            <a:solidFill>
              <a:srgbClr val="88169B"/>
            </a:solidFill>
            <a:ln w="12700">
              <a:solidFill>
                <a:srgbClr val="88169B"/>
              </a:solidFill>
              <a:miter/>
            </a:ln>
          </p:spPr>
          <p:style>
            <a:lnRef idx="0">
              <a:scrgbClr r="0" g="0" b="0"/>
            </a:lnRef>
            <a:fillRef idx="0">
              <a:scrgbClr r="0" g="0" b="0"/>
            </a:fillRef>
            <a:effectRef idx="0">
              <a:scrgbClr r="0" g="0" b="0"/>
            </a:effectRef>
            <a:fontRef idx="minor"/>
          </p:style>
          <p:txBody>
            <a:bodyPr/>
            <a:lstStyle/>
            <a:p>
              <a:endParaRPr lang="en-GB"/>
            </a:p>
          </p:txBody>
        </p:sp>
        <p:sp>
          <p:nvSpPr>
            <p:cNvPr id="695" name="Google Shape;966;g2e9e132a90b_0_2535"/>
            <p:cNvSpPr/>
            <p:nvPr/>
          </p:nvSpPr>
          <p:spPr>
            <a:xfrm>
              <a:off x="2553120" y="3261960"/>
              <a:ext cx="1784160" cy="489240"/>
            </a:xfrm>
            <a:prstGeom prst="rect">
              <a:avLst/>
            </a:prstGeom>
            <a:noFill/>
            <a:ln w="0">
              <a:noFill/>
            </a:ln>
          </p:spPr>
          <p:style>
            <a:lnRef idx="0">
              <a:scrgbClr r="0" g="0" b="0"/>
            </a:lnRef>
            <a:fillRef idx="0">
              <a:scrgbClr r="0" g="0" b="0"/>
            </a:fillRef>
            <a:effectRef idx="0">
              <a:scrgbClr r="0" g="0" b="0"/>
            </a:effectRef>
            <a:fontRef idx="minor"/>
          </p:style>
          <p:txBody>
            <a:bodyPr lIns="81000" tIns="324000" rIns="81000" bIns="324000" anchor="ctr">
              <a:noAutofit/>
            </a:bodyPr>
            <a:lstStyle/>
            <a:p>
              <a:pPr algn="ctr">
                <a:lnSpc>
                  <a:spcPct val="90000"/>
                </a:lnSpc>
                <a:buNone/>
                <a:tabLst>
                  <a:tab pos="0" algn="l"/>
                </a:tabLst>
              </a:pPr>
              <a:r>
                <a:rPr lang="en-GB" sz="1300" b="0" strike="noStrike" spc="-1">
                  <a:solidFill>
                    <a:srgbClr val="FFFFFF"/>
                  </a:solidFill>
                  <a:latin typeface="Arial"/>
                  <a:ea typeface="Arial"/>
                </a:rPr>
                <a:t>October</a:t>
              </a:r>
              <a:endParaRPr lang="en-GB" sz="1300" b="0" strike="noStrike" spc="-1">
                <a:latin typeface="Arial"/>
              </a:endParaRPr>
            </a:p>
          </p:txBody>
        </p:sp>
        <p:sp>
          <p:nvSpPr>
            <p:cNvPr id="696" name="Google Shape;967;g2e9e132a90b_0_2535"/>
            <p:cNvSpPr/>
            <p:nvPr/>
          </p:nvSpPr>
          <p:spPr>
            <a:xfrm>
              <a:off x="2593080" y="1890720"/>
              <a:ext cx="1647360" cy="992160"/>
            </a:xfrm>
            <a:prstGeom prst="rect">
              <a:avLst/>
            </a:prstGeom>
            <a:noFill/>
            <a:ln w="0">
              <a:noFill/>
            </a:ln>
          </p:spPr>
          <p:style>
            <a:lnRef idx="0">
              <a:scrgbClr r="0" g="0" b="0"/>
            </a:lnRef>
            <a:fillRef idx="0">
              <a:scrgbClr r="0" g="0" b="0"/>
            </a:fillRef>
            <a:effectRef idx="0">
              <a:scrgbClr r="0" g="0" b="0"/>
            </a:effectRef>
            <a:fontRef idx="minor"/>
          </p:style>
          <p:txBody>
            <a:bodyPr/>
            <a:lstStyle/>
            <a:p>
              <a:endParaRPr lang="en-GB"/>
            </a:p>
          </p:txBody>
        </p:sp>
        <p:sp>
          <p:nvSpPr>
            <p:cNvPr id="697" name="Google Shape;968;g2e9e132a90b_0_2535"/>
            <p:cNvSpPr/>
            <p:nvPr/>
          </p:nvSpPr>
          <p:spPr>
            <a:xfrm>
              <a:off x="2593080" y="1890720"/>
              <a:ext cx="1647360" cy="9921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90000"/>
                </a:lnSpc>
                <a:buNone/>
                <a:tabLst>
                  <a:tab pos="0" algn="l"/>
                </a:tabLst>
              </a:pPr>
              <a:r>
                <a:rPr lang="en-GB" sz="1400" b="1" strike="noStrike" spc="-1">
                  <a:solidFill>
                    <a:srgbClr val="072666"/>
                  </a:solidFill>
                  <a:latin typeface="Arial"/>
                  <a:ea typeface="Arial"/>
                </a:rPr>
                <a:t>AI opportunities </a:t>
              </a:r>
              <a:endParaRPr lang="en-GB" sz="1400" b="0" strike="noStrike" spc="-1">
                <a:latin typeface="Arial"/>
              </a:endParaRPr>
            </a:p>
            <a:p>
              <a:pPr>
                <a:lnSpc>
                  <a:spcPct val="90000"/>
                </a:lnSpc>
                <a:spcBef>
                  <a:spcPts val="300"/>
                </a:spcBef>
                <a:buNone/>
                <a:tabLst>
                  <a:tab pos="0" algn="l"/>
                </a:tabLst>
              </a:pPr>
              <a:r>
                <a:rPr lang="en-GB" sz="1100" b="0" i="1" strike="noStrike" spc="-1">
                  <a:solidFill>
                    <a:srgbClr val="404040"/>
                  </a:solidFill>
                  <a:latin typeface="Arial"/>
                  <a:ea typeface="Arial"/>
                </a:rPr>
                <a:t>- AI readiness assessment </a:t>
              </a:r>
              <a:endParaRPr lang="en-GB" sz="1100" b="0" strike="noStrike" spc="-1">
                <a:latin typeface="Arial"/>
              </a:endParaRPr>
            </a:p>
            <a:p>
              <a:pPr>
                <a:lnSpc>
                  <a:spcPct val="90000"/>
                </a:lnSpc>
                <a:spcBef>
                  <a:spcPts val="99"/>
                </a:spcBef>
                <a:buNone/>
                <a:tabLst>
                  <a:tab pos="0" algn="l"/>
                </a:tabLst>
              </a:pPr>
              <a:r>
                <a:rPr lang="en-GB" sz="1100" b="0" i="1" strike="noStrike" spc="-1">
                  <a:solidFill>
                    <a:srgbClr val="404040"/>
                  </a:solidFill>
                  <a:latin typeface="Arial"/>
                  <a:ea typeface="Arial"/>
                </a:rPr>
                <a:t>- AI &amp; Risks, Rewards &amp; Responsibilities</a:t>
              </a:r>
              <a:endParaRPr lang="en-GB" sz="1100" b="0" strike="noStrike" spc="-1">
                <a:latin typeface="Arial"/>
              </a:endParaRPr>
            </a:p>
          </p:txBody>
        </p:sp>
        <p:sp>
          <p:nvSpPr>
            <p:cNvPr id="698" name="Google Shape;969;g2e9e132a90b_0_2535"/>
            <p:cNvSpPr/>
            <p:nvPr/>
          </p:nvSpPr>
          <p:spPr>
            <a:xfrm rot="5400000">
              <a:off x="3726360" y="2446200"/>
              <a:ext cx="1468080" cy="162000"/>
            </a:xfrm>
            <a:prstGeom prst="corner">
              <a:avLst>
                <a:gd name="adj1" fmla="val 1000"/>
                <a:gd name="adj2" fmla="val 1000"/>
              </a:avLst>
            </a:prstGeom>
            <a:solidFill>
              <a:schemeClr val="lt1"/>
            </a:solidFill>
            <a:ln w="19050">
              <a:solidFill>
                <a:srgbClr val="072666"/>
              </a:solidFill>
              <a:miter/>
            </a:ln>
          </p:spPr>
          <p:style>
            <a:lnRef idx="0">
              <a:scrgbClr r="0" g="0" b="0"/>
            </a:lnRef>
            <a:fillRef idx="0">
              <a:scrgbClr r="0" g="0" b="0"/>
            </a:fillRef>
            <a:effectRef idx="0">
              <a:scrgbClr r="0" g="0" b="0"/>
            </a:effectRef>
            <a:fontRef idx="minor"/>
          </p:style>
          <p:txBody>
            <a:bodyPr/>
            <a:lstStyle/>
            <a:p>
              <a:endParaRPr lang="en-GB"/>
            </a:p>
          </p:txBody>
        </p:sp>
        <p:sp>
          <p:nvSpPr>
            <p:cNvPr id="699" name="Google Shape;970;g2e9e132a90b_0_2535"/>
            <p:cNvSpPr/>
            <p:nvPr/>
          </p:nvSpPr>
          <p:spPr>
            <a:xfrm>
              <a:off x="4379040" y="3261960"/>
              <a:ext cx="2028960" cy="489240"/>
            </a:xfrm>
            <a:prstGeom prst="chevron">
              <a:avLst>
                <a:gd name="adj" fmla="val 25000"/>
              </a:avLst>
            </a:prstGeom>
            <a:solidFill>
              <a:srgbClr val="88169B"/>
            </a:solidFill>
            <a:ln w="12700">
              <a:solidFill>
                <a:srgbClr val="88169B"/>
              </a:solidFill>
              <a:miter/>
            </a:ln>
          </p:spPr>
          <p:style>
            <a:lnRef idx="0">
              <a:scrgbClr r="0" g="0" b="0"/>
            </a:lnRef>
            <a:fillRef idx="0">
              <a:scrgbClr r="0" g="0" b="0"/>
            </a:fillRef>
            <a:effectRef idx="0">
              <a:scrgbClr r="0" g="0" b="0"/>
            </a:effectRef>
            <a:fontRef idx="minor"/>
          </p:style>
          <p:txBody>
            <a:bodyPr/>
            <a:lstStyle/>
            <a:p>
              <a:endParaRPr lang="en-GB"/>
            </a:p>
          </p:txBody>
        </p:sp>
        <p:sp>
          <p:nvSpPr>
            <p:cNvPr id="700" name="Google Shape;971;g2e9e132a90b_0_2535"/>
            <p:cNvSpPr/>
            <p:nvPr/>
          </p:nvSpPr>
          <p:spPr>
            <a:xfrm>
              <a:off x="4501440" y="3261960"/>
              <a:ext cx="1784160" cy="489240"/>
            </a:xfrm>
            <a:prstGeom prst="rect">
              <a:avLst/>
            </a:prstGeom>
            <a:noFill/>
            <a:ln w="0">
              <a:noFill/>
            </a:ln>
          </p:spPr>
          <p:style>
            <a:lnRef idx="0">
              <a:scrgbClr r="0" g="0" b="0"/>
            </a:lnRef>
            <a:fillRef idx="0">
              <a:scrgbClr r="0" g="0" b="0"/>
            </a:fillRef>
            <a:effectRef idx="0">
              <a:scrgbClr r="0" g="0" b="0"/>
            </a:effectRef>
            <a:fontRef idx="minor"/>
          </p:style>
          <p:txBody>
            <a:bodyPr lIns="81000" tIns="324000" rIns="81000" bIns="324000" anchor="ctr">
              <a:noAutofit/>
            </a:bodyPr>
            <a:lstStyle/>
            <a:p>
              <a:pPr algn="ctr">
                <a:lnSpc>
                  <a:spcPct val="90000"/>
                </a:lnSpc>
                <a:buNone/>
                <a:tabLst>
                  <a:tab pos="0" algn="l"/>
                </a:tabLst>
              </a:pPr>
              <a:r>
                <a:rPr lang="en-GB" sz="1300" b="0" strike="noStrike" spc="-1">
                  <a:solidFill>
                    <a:srgbClr val="FFFFFF"/>
                  </a:solidFill>
                  <a:latin typeface="Arial"/>
                  <a:ea typeface="Arial"/>
                </a:rPr>
                <a:t>November / December</a:t>
              </a:r>
              <a:endParaRPr lang="en-GB" sz="1300" b="0" strike="noStrike" spc="-1">
                <a:latin typeface="Arial"/>
              </a:endParaRPr>
            </a:p>
          </p:txBody>
        </p:sp>
        <p:sp>
          <p:nvSpPr>
            <p:cNvPr id="701" name="Google Shape;972;g2e9e132a90b_0_2535"/>
            <p:cNvSpPr/>
            <p:nvPr/>
          </p:nvSpPr>
          <p:spPr>
            <a:xfrm>
              <a:off x="4541400" y="1890720"/>
              <a:ext cx="1647360" cy="992160"/>
            </a:xfrm>
            <a:prstGeom prst="rect">
              <a:avLst/>
            </a:prstGeom>
            <a:noFill/>
            <a:ln w="0">
              <a:noFill/>
            </a:ln>
          </p:spPr>
          <p:style>
            <a:lnRef idx="0">
              <a:scrgbClr r="0" g="0" b="0"/>
            </a:lnRef>
            <a:fillRef idx="0">
              <a:scrgbClr r="0" g="0" b="0"/>
            </a:fillRef>
            <a:effectRef idx="0">
              <a:scrgbClr r="0" g="0" b="0"/>
            </a:effectRef>
            <a:fontRef idx="minor"/>
          </p:style>
          <p:txBody>
            <a:bodyPr/>
            <a:lstStyle/>
            <a:p>
              <a:endParaRPr lang="en-GB"/>
            </a:p>
          </p:txBody>
        </p:sp>
        <p:sp>
          <p:nvSpPr>
            <p:cNvPr id="702" name="Google Shape;973;g2e9e132a90b_0_2535"/>
            <p:cNvSpPr/>
            <p:nvPr/>
          </p:nvSpPr>
          <p:spPr>
            <a:xfrm>
              <a:off x="4493880" y="1890720"/>
              <a:ext cx="1784160" cy="9921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90000"/>
                </a:lnSpc>
                <a:buNone/>
                <a:tabLst>
                  <a:tab pos="0" algn="l"/>
                </a:tabLst>
              </a:pPr>
              <a:r>
                <a:rPr lang="en-GB" sz="1400" b="1" strike="noStrike" spc="-1" dirty="0">
                  <a:solidFill>
                    <a:srgbClr val="072666"/>
                  </a:solidFill>
                  <a:latin typeface="Arial"/>
                  <a:ea typeface="Arial"/>
                </a:rPr>
                <a:t>Ethics for Innovation</a:t>
              </a:r>
              <a:endParaRPr lang="en-GB" sz="1400" b="0" strike="noStrike" spc="-1" dirty="0">
                <a:latin typeface="Arial"/>
              </a:endParaRPr>
            </a:p>
            <a:p>
              <a:pPr>
                <a:lnSpc>
                  <a:spcPct val="90000"/>
                </a:lnSpc>
                <a:spcBef>
                  <a:spcPts val="300"/>
                </a:spcBef>
                <a:buNone/>
                <a:tabLst>
                  <a:tab pos="0" algn="l"/>
                </a:tabLst>
              </a:pPr>
              <a:r>
                <a:rPr lang="en-GB" sz="1100" b="0" i="1" strike="noStrike" spc="-1" dirty="0">
                  <a:solidFill>
                    <a:srgbClr val="404040"/>
                  </a:solidFill>
                  <a:latin typeface="Arial"/>
                  <a:ea typeface="Arial"/>
                </a:rPr>
                <a:t>- Ethical frameworks</a:t>
              </a:r>
              <a:endParaRPr lang="en-GB" sz="1100" b="0" strike="noStrike" spc="-1" dirty="0">
                <a:latin typeface="Arial"/>
              </a:endParaRPr>
            </a:p>
            <a:p>
              <a:pPr>
                <a:lnSpc>
                  <a:spcPct val="90000"/>
                </a:lnSpc>
                <a:spcBef>
                  <a:spcPts val="99"/>
                </a:spcBef>
                <a:buNone/>
                <a:tabLst>
                  <a:tab pos="0" algn="l"/>
                </a:tabLst>
              </a:pPr>
              <a:r>
                <a:rPr lang="en-GB" sz="1100" b="0" i="1" strike="noStrike" spc="-1" dirty="0">
                  <a:solidFill>
                    <a:srgbClr val="404040"/>
                  </a:solidFill>
                  <a:latin typeface="Arial"/>
                  <a:ea typeface="Arial"/>
                </a:rPr>
                <a:t>- Legal, governance and regulatory aspect</a:t>
              </a:r>
              <a:endParaRPr lang="en-GB" sz="1100" b="0" strike="noStrike" spc="-1" dirty="0">
                <a:latin typeface="Arial"/>
              </a:endParaRPr>
            </a:p>
          </p:txBody>
        </p:sp>
        <p:sp>
          <p:nvSpPr>
            <p:cNvPr id="703" name="Google Shape;974;g2e9e132a90b_0_2535"/>
            <p:cNvSpPr/>
            <p:nvPr/>
          </p:nvSpPr>
          <p:spPr>
            <a:xfrm rot="5400000">
              <a:off x="5674680" y="2446200"/>
              <a:ext cx="1468080" cy="162000"/>
            </a:xfrm>
            <a:prstGeom prst="corner">
              <a:avLst>
                <a:gd name="adj1" fmla="val 1000"/>
                <a:gd name="adj2" fmla="val 1000"/>
              </a:avLst>
            </a:prstGeom>
            <a:solidFill>
              <a:schemeClr val="lt1"/>
            </a:solidFill>
            <a:ln w="19050">
              <a:solidFill>
                <a:srgbClr val="072666"/>
              </a:solidFill>
              <a:miter/>
            </a:ln>
          </p:spPr>
          <p:style>
            <a:lnRef idx="0">
              <a:scrgbClr r="0" g="0" b="0"/>
            </a:lnRef>
            <a:fillRef idx="0">
              <a:scrgbClr r="0" g="0" b="0"/>
            </a:fillRef>
            <a:effectRef idx="0">
              <a:scrgbClr r="0" g="0" b="0"/>
            </a:effectRef>
            <a:fontRef idx="minor"/>
          </p:style>
          <p:txBody>
            <a:bodyPr/>
            <a:lstStyle/>
            <a:p>
              <a:endParaRPr lang="en-GB"/>
            </a:p>
          </p:txBody>
        </p:sp>
        <p:sp>
          <p:nvSpPr>
            <p:cNvPr id="704" name="Google Shape;975;g2e9e132a90b_0_2535"/>
            <p:cNvSpPr/>
            <p:nvPr/>
          </p:nvSpPr>
          <p:spPr>
            <a:xfrm>
              <a:off x="6327360" y="3261960"/>
              <a:ext cx="2028960" cy="489240"/>
            </a:xfrm>
            <a:prstGeom prst="chevron">
              <a:avLst>
                <a:gd name="adj" fmla="val 25000"/>
              </a:avLst>
            </a:prstGeom>
            <a:solidFill>
              <a:srgbClr val="88169B"/>
            </a:solidFill>
            <a:ln w="12700">
              <a:solidFill>
                <a:srgbClr val="88169B"/>
              </a:solidFill>
              <a:miter/>
            </a:ln>
          </p:spPr>
          <p:style>
            <a:lnRef idx="0">
              <a:scrgbClr r="0" g="0" b="0"/>
            </a:lnRef>
            <a:fillRef idx="0">
              <a:scrgbClr r="0" g="0" b="0"/>
            </a:fillRef>
            <a:effectRef idx="0">
              <a:scrgbClr r="0" g="0" b="0"/>
            </a:effectRef>
            <a:fontRef idx="minor"/>
          </p:style>
          <p:txBody>
            <a:bodyPr/>
            <a:lstStyle/>
            <a:p>
              <a:endParaRPr lang="en-GB"/>
            </a:p>
          </p:txBody>
        </p:sp>
        <p:sp>
          <p:nvSpPr>
            <p:cNvPr id="705" name="Google Shape;976;g2e9e132a90b_0_2535"/>
            <p:cNvSpPr/>
            <p:nvPr/>
          </p:nvSpPr>
          <p:spPr>
            <a:xfrm>
              <a:off x="6449760" y="3261960"/>
              <a:ext cx="1784160" cy="489240"/>
            </a:xfrm>
            <a:prstGeom prst="rect">
              <a:avLst/>
            </a:prstGeom>
            <a:noFill/>
            <a:ln w="0">
              <a:noFill/>
            </a:ln>
          </p:spPr>
          <p:style>
            <a:lnRef idx="0">
              <a:scrgbClr r="0" g="0" b="0"/>
            </a:lnRef>
            <a:fillRef idx="0">
              <a:scrgbClr r="0" g="0" b="0"/>
            </a:fillRef>
            <a:effectRef idx="0">
              <a:scrgbClr r="0" g="0" b="0"/>
            </a:effectRef>
            <a:fontRef idx="minor"/>
          </p:style>
          <p:txBody>
            <a:bodyPr lIns="81000" tIns="324000" rIns="81000" bIns="324000" anchor="ctr">
              <a:noAutofit/>
            </a:bodyPr>
            <a:lstStyle/>
            <a:p>
              <a:pPr algn="ctr">
                <a:lnSpc>
                  <a:spcPct val="90000"/>
                </a:lnSpc>
                <a:buNone/>
                <a:tabLst>
                  <a:tab pos="0" algn="l"/>
                </a:tabLst>
              </a:pPr>
              <a:r>
                <a:rPr lang="en-GB" sz="1300" b="0" strike="noStrike" spc="-1" dirty="0">
                  <a:solidFill>
                    <a:srgbClr val="FFFFFF"/>
                  </a:solidFill>
                  <a:latin typeface="Arial"/>
                  <a:ea typeface="Arial"/>
                </a:rPr>
                <a:t>January / </a:t>
              </a:r>
              <a:r>
                <a:rPr lang="en-GB" sz="1300" b="0" strike="noStrike" spc="-1" dirty="0" err="1">
                  <a:solidFill>
                    <a:srgbClr val="FFFFFF"/>
                  </a:solidFill>
                  <a:latin typeface="Arial"/>
                  <a:ea typeface="Arial"/>
                </a:rPr>
                <a:t>Feburary</a:t>
              </a:r>
              <a:endParaRPr lang="en-GB" sz="1300" b="0" strike="noStrike" spc="-1" dirty="0">
                <a:latin typeface="Arial"/>
              </a:endParaRPr>
            </a:p>
          </p:txBody>
        </p:sp>
        <p:sp>
          <p:nvSpPr>
            <p:cNvPr id="706" name="Google Shape;977;g2e9e132a90b_0_2535"/>
            <p:cNvSpPr/>
            <p:nvPr/>
          </p:nvSpPr>
          <p:spPr>
            <a:xfrm>
              <a:off x="6489720" y="1890720"/>
              <a:ext cx="1647360" cy="992160"/>
            </a:xfrm>
            <a:prstGeom prst="rect">
              <a:avLst/>
            </a:prstGeom>
            <a:noFill/>
            <a:ln w="0">
              <a:noFill/>
            </a:ln>
          </p:spPr>
          <p:style>
            <a:lnRef idx="0">
              <a:scrgbClr r="0" g="0" b="0"/>
            </a:lnRef>
            <a:fillRef idx="0">
              <a:scrgbClr r="0" g="0" b="0"/>
            </a:fillRef>
            <a:effectRef idx="0">
              <a:scrgbClr r="0" g="0" b="0"/>
            </a:effectRef>
            <a:fontRef idx="minor"/>
          </p:style>
          <p:txBody>
            <a:bodyPr/>
            <a:lstStyle/>
            <a:p>
              <a:endParaRPr lang="en-GB"/>
            </a:p>
          </p:txBody>
        </p:sp>
        <p:sp>
          <p:nvSpPr>
            <p:cNvPr id="707" name="Google Shape;978;g2e9e132a90b_0_2535"/>
            <p:cNvSpPr/>
            <p:nvPr/>
          </p:nvSpPr>
          <p:spPr>
            <a:xfrm>
              <a:off x="6489720" y="1890720"/>
              <a:ext cx="2028960" cy="9921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90000"/>
                </a:lnSpc>
                <a:buNone/>
                <a:tabLst>
                  <a:tab pos="0" algn="l"/>
                </a:tabLst>
              </a:pPr>
              <a:r>
                <a:rPr lang="en-GB" sz="1400" b="1" strike="noStrike" spc="-1" dirty="0">
                  <a:solidFill>
                    <a:srgbClr val="072666"/>
                  </a:solidFill>
                  <a:latin typeface="Arial"/>
                  <a:ea typeface="Arial"/>
                </a:rPr>
                <a:t>Roadmap Development</a:t>
              </a:r>
              <a:endParaRPr lang="en-GB" sz="1400" b="0" strike="noStrike" spc="-1" dirty="0">
                <a:latin typeface="Arial"/>
              </a:endParaRPr>
            </a:p>
            <a:p>
              <a:pPr>
                <a:lnSpc>
                  <a:spcPct val="90000"/>
                </a:lnSpc>
                <a:spcBef>
                  <a:spcPts val="300"/>
                </a:spcBef>
                <a:buNone/>
                <a:tabLst>
                  <a:tab pos="0" algn="l"/>
                </a:tabLst>
              </a:pPr>
              <a:r>
                <a:rPr lang="en-GB" sz="1100" b="0" i="1" strike="noStrike" spc="-1" dirty="0">
                  <a:solidFill>
                    <a:srgbClr val="404040"/>
                  </a:solidFill>
                  <a:latin typeface="Arial"/>
                  <a:ea typeface="Arial"/>
                </a:rPr>
                <a:t>- Open Innovation</a:t>
              </a:r>
            </a:p>
            <a:p>
              <a:pPr>
                <a:lnSpc>
                  <a:spcPct val="90000"/>
                </a:lnSpc>
                <a:spcBef>
                  <a:spcPts val="300"/>
                </a:spcBef>
                <a:buNone/>
                <a:tabLst>
                  <a:tab pos="0" algn="l"/>
                </a:tabLst>
              </a:pPr>
              <a:r>
                <a:rPr lang="en-GB" sz="1100" i="1" spc="-1" dirty="0">
                  <a:solidFill>
                    <a:srgbClr val="404040"/>
                  </a:solidFill>
                  <a:latin typeface="Arial"/>
                  <a:ea typeface="Arial"/>
                </a:rPr>
                <a:t>- </a:t>
              </a:r>
              <a:r>
                <a:rPr lang="en-GB" sz="1100" b="0" i="1" strike="noStrike" spc="-1" dirty="0">
                  <a:solidFill>
                    <a:srgbClr val="404040"/>
                  </a:solidFill>
                  <a:latin typeface="Arial"/>
                  <a:ea typeface="Arial"/>
                </a:rPr>
                <a:t>AI strategy and roadmap</a:t>
              </a:r>
              <a:endParaRPr lang="en-GB" sz="1100" b="0" strike="noStrike" spc="-1" dirty="0">
                <a:latin typeface="Arial"/>
              </a:endParaRPr>
            </a:p>
            <a:p>
              <a:pPr>
                <a:lnSpc>
                  <a:spcPct val="90000"/>
                </a:lnSpc>
                <a:spcBef>
                  <a:spcPts val="300"/>
                </a:spcBef>
                <a:buNone/>
                <a:tabLst>
                  <a:tab pos="0" algn="l"/>
                </a:tabLst>
              </a:pPr>
              <a:r>
                <a:rPr lang="en-GB" sz="1100" b="0" i="1" strike="noStrike" spc="-1" dirty="0">
                  <a:solidFill>
                    <a:srgbClr val="404040"/>
                  </a:solidFill>
                  <a:latin typeface="Arial"/>
                  <a:ea typeface="Arial"/>
                </a:rPr>
                <a:t>- Real world deployment</a:t>
              </a:r>
              <a:endParaRPr lang="en-GB" sz="1100" b="0" strike="noStrike" spc="-1" dirty="0">
                <a:latin typeface="Arial"/>
              </a:endParaRPr>
            </a:p>
            <a:p>
              <a:pPr>
                <a:lnSpc>
                  <a:spcPct val="90000"/>
                </a:lnSpc>
                <a:spcBef>
                  <a:spcPts val="300"/>
                </a:spcBef>
                <a:buNone/>
                <a:tabLst>
                  <a:tab pos="0" algn="l"/>
                </a:tabLst>
              </a:pPr>
              <a:endParaRPr lang="en-GB" sz="1100" b="0" strike="noStrike" spc="-1" dirty="0">
                <a:latin typeface="Arial"/>
              </a:endParaRPr>
            </a:p>
          </p:txBody>
        </p:sp>
      </p:grpSp>
      <p:sp>
        <p:nvSpPr>
          <p:cNvPr id="708" name="Google Shape;980;g2e9e132a90b_0_2535"/>
          <p:cNvSpPr/>
          <p:nvPr/>
        </p:nvSpPr>
        <p:spPr>
          <a:xfrm rot="16200000">
            <a:off x="667080" y="4028400"/>
            <a:ext cx="627840" cy="745560"/>
          </a:xfrm>
          <a:prstGeom prst="flowChartOffpageConnector">
            <a:avLst/>
          </a:prstGeom>
          <a:solidFill>
            <a:srgbClr val="88169B"/>
          </a:solidFill>
          <a:ln w="0">
            <a:noFill/>
          </a:ln>
        </p:spPr>
        <p:style>
          <a:lnRef idx="0">
            <a:scrgbClr r="0" g="0" b="0"/>
          </a:lnRef>
          <a:fillRef idx="0">
            <a:scrgbClr r="0" g="0" b="0"/>
          </a:fillRef>
          <a:effectRef idx="0">
            <a:scrgbClr r="0" g="0" b="0"/>
          </a:effectRef>
          <a:fontRef idx="minor"/>
        </p:style>
        <p:txBody>
          <a:bodyPr/>
          <a:lstStyle/>
          <a:p>
            <a:endParaRPr lang="en-GB"/>
          </a:p>
        </p:txBody>
      </p:sp>
      <p:sp>
        <p:nvSpPr>
          <p:cNvPr id="709" name="Google Shape;981;g2e9e132a90b_0_2535"/>
          <p:cNvSpPr/>
          <p:nvPr/>
        </p:nvSpPr>
        <p:spPr>
          <a:xfrm>
            <a:off x="608400" y="4156200"/>
            <a:ext cx="588600" cy="489240"/>
          </a:xfrm>
          <a:prstGeom prst="rect">
            <a:avLst/>
          </a:prstGeom>
          <a:noFill/>
          <a:ln w="0">
            <a:noFill/>
          </a:ln>
        </p:spPr>
        <p:style>
          <a:lnRef idx="0">
            <a:scrgbClr r="0" g="0" b="0"/>
          </a:lnRef>
          <a:fillRef idx="0">
            <a:scrgbClr r="0" g="0" b="0"/>
          </a:fillRef>
          <a:effectRef idx="0">
            <a:scrgbClr r="0" g="0" b="0"/>
          </a:effectRef>
          <a:fontRef idx="minor"/>
        </p:style>
        <p:txBody>
          <a:bodyPr lIns="81000" tIns="324000" rIns="81000" bIns="324000" anchor="ctr">
            <a:noAutofit/>
          </a:bodyPr>
          <a:lstStyle/>
          <a:p>
            <a:pPr algn="ctr">
              <a:lnSpc>
                <a:spcPct val="90000"/>
              </a:lnSpc>
              <a:buNone/>
              <a:tabLst>
                <a:tab pos="0" algn="l"/>
              </a:tabLst>
            </a:pPr>
            <a:r>
              <a:rPr lang="en-GB" sz="1000" b="0" strike="noStrike" spc="-1">
                <a:solidFill>
                  <a:srgbClr val="FFFFFF"/>
                </a:solidFill>
                <a:latin typeface="Arial"/>
                <a:ea typeface="Arial"/>
              </a:rPr>
              <a:t>Goal Setting</a:t>
            </a:r>
            <a:endParaRPr lang="en-GB" sz="1000" b="0" strike="noStrike" spc="-1">
              <a:latin typeface="Arial"/>
            </a:endParaRPr>
          </a:p>
        </p:txBody>
      </p:sp>
      <p:pic>
        <p:nvPicPr>
          <p:cNvPr id="2" name="Google Shape;1035;g2fbb07f6110_0_2996">
            <a:extLst>
              <a:ext uri="{FF2B5EF4-FFF2-40B4-BE49-F238E27FC236}">
                <a16:creationId xmlns:a16="http://schemas.microsoft.com/office/drawing/2014/main" id="{83CA0E5D-B2B3-8F03-10EA-FF68E4CC47BC}"/>
              </a:ext>
            </a:extLst>
          </p:cNvPr>
          <p:cNvPicPr preferRelativeResize="0"/>
          <p:nvPr/>
        </p:nvPicPr>
        <p:blipFill rotWithShape="1">
          <a:blip r:embed="rId3">
            <a:alphaModFix/>
          </a:blip>
          <a:srcRect l="4863" r="2329"/>
          <a:stretch/>
        </p:blipFill>
        <p:spPr>
          <a:xfrm>
            <a:off x="1403700" y="4103038"/>
            <a:ext cx="6981001" cy="5961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B6E9E59-58AC-D7CF-B46B-4CCEFEF37B34}"/>
              </a:ext>
            </a:extLst>
          </p:cNvPr>
          <p:cNvSpPr>
            <a:spLocks noGrp="1"/>
          </p:cNvSpPr>
          <p:nvPr>
            <p:ph type="body" sz="quarter" idx="13"/>
          </p:nvPr>
        </p:nvSpPr>
        <p:spPr>
          <a:xfrm>
            <a:off x="3311525" y="3160713"/>
            <a:ext cx="2520950" cy="1175258"/>
          </a:xfrm>
        </p:spPr>
        <p:txBody>
          <a:bodyPr>
            <a:spAutoFit/>
          </a:bodyPr>
          <a:lstStyle/>
          <a:p>
            <a:pPr marL="0" indent="0">
              <a:buNone/>
            </a:pPr>
            <a:r>
              <a:rPr lang="en-GB" b="1" dirty="0"/>
              <a:t>Knowledge Exchange</a:t>
            </a:r>
          </a:p>
          <a:p>
            <a:pPr>
              <a:buFontTx/>
              <a:buChar char="-"/>
            </a:pPr>
            <a:r>
              <a:rPr lang="en-GB" dirty="0"/>
              <a:t>ISA Clinics </a:t>
            </a:r>
          </a:p>
          <a:p>
            <a:pPr>
              <a:buFontTx/>
              <a:buChar char="-"/>
            </a:pPr>
            <a:r>
              <a:rPr lang="en-GB" dirty="0"/>
              <a:t>Cohort Presentations</a:t>
            </a:r>
          </a:p>
        </p:txBody>
      </p:sp>
      <p:sp>
        <p:nvSpPr>
          <p:cNvPr id="8" name="Text Placeholder 7">
            <a:extLst>
              <a:ext uri="{FF2B5EF4-FFF2-40B4-BE49-F238E27FC236}">
                <a16:creationId xmlns:a16="http://schemas.microsoft.com/office/drawing/2014/main" id="{050BFDA8-4A51-0854-1A74-DE3CA91D59DD}"/>
              </a:ext>
            </a:extLst>
          </p:cNvPr>
          <p:cNvSpPr>
            <a:spLocks noGrp="1"/>
          </p:cNvSpPr>
          <p:nvPr>
            <p:ph type="body" sz="quarter" idx="14"/>
          </p:nvPr>
        </p:nvSpPr>
        <p:spPr>
          <a:xfrm>
            <a:off x="6192200" y="3160713"/>
            <a:ext cx="2520950" cy="2672591"/>
          </a:xfrm>
        </p:spPr>
        <p:txBody>
          <a:bodyPr>
            <a:spAutoFit/>
          </a:bodyPr>
          <a:lstStyle/>
          <a:p>
            <a:pPr marL="0" indent="0">
              <a:buNone/>
            </a:pPr>
            <a:r>
              <a:rPr lang="en-GB" b="1" dirty="0"/>
              <a:t>Case Studies</a:t>
            </a:r>
          </a:p>
          <a:p>
            <a:pPr>
              <a:buFontTx/>
              <a:buChar char="-"/>
            </a:pPr>
            <a:r>
              <a:rPr lang="en-GB" dirty="0"/>
              <a:t>Start Nov / Dec</a:t>
            </a:r>
          </a:p>
          <a:p>
            <a:pPr>
              <a:buFontTx/>
              <a:buChar char="-"/>
            </a:pPr>
            <a:r>
              <a:rPr lang="en-GB" dirty="0"/>
              <a:t>Work with technical writer</a:t>
            </a:r>
          </a:p>
          <a:p>
            <a:pPr>
              <a:buFontTx/>
              <a:buChar char="-"/>
            </a:pPr>
            <a:r>
              <a:rPr lang="en-GB" dirty="0"/>
              <a:t>Present at Showcase</a:t>
            </a:r>
          </a:p>
          <a:p>
            <a:pPr>
              <a:buFontTx/>
              <a:buChar char="-"/>
            </a:pPr>
            <a:endParaRPr lang="en-GB" dirty="0"/>
          </a:p>
          <a:p>
            <a:pPr>
              <a:buFontTx/>
              <a:buChar char="-"/>
            </a:pPr>
            <a:endParaRPr lang="en-GB" dirty="0"/>
          </a:p>
        </p:txBody>
      </p:sp>
      <p:pic>
        <p:nvPicPr>
          <p:cNvPr id="11" name="Picture Placeholder 10">
            <a:extLst>
              <a:ext uri="{FF2B5EF4-FFF2-40B4-BE49-F238E27FC236}">
                <a16:creationId xmlns:a16="http://schemas.microsoft.com/office/drawing/2014/main" id="{71EB4A9D-F149-B282-6D8F-F702971B017F}"/>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54509" t="23353" b="32780"/>
          <a:stretch>
            <a:fillRect/>
          </a:stretch>
        </p:blipFill>
        <p:spPr>
          <a:xfrm>
            <a:off x="6192200" y="1254442"/>
            <a:ext cx="2520000" cy="1692000"/>
          </a:xfrm>
        </p:spPr>
      </p:pic>
      <p:sp>
        <p:nvSpPr>
          <p:cNvPr id="9" name="Text Placeholder 8">
            <a:extLst>
              <a:ext uri="{FF2B5EF4-FFF2-40B4-BE49-F238E27FC236}">
                <a16:creationId xmlns:a16="http://schemas.microsoft.com/office/drawing/2014/main" id="{4F61F853-D56B-3EA6-E06D-2A5F8F29B864}"/>
              </a:ext>
            </a:extLst>
          </p:cNvPr>
          <p:cNvSpPr>
            <a:spLocks noGrp="1"/>
          </p:cNvSpPr>
          <p:nvPr>
            <p:ph type="body" sz="quarter" idx="16"/>
          </p:nvPr>
        </p:nvSpPr>
        <p:spPr>
          <a:xfrm>
            <a:off x="430850" y="3161758"/>
            <a:ext cx="2519363" cy="1200906"/>
          </a:xfrm>
        </p:spPr>
        <p:txBody>
          <a:bodyPr>
            <a:spAutoFit/>
          </a:bodyPr>
          <a:lstStyle/>
          <a:p>
            <a:pPr marL="0" indent="0">
              <a:buNone/>
            </a:pPr>
            <a:r>
              <a:rPr lang="en-GB" b="1" dirty="0"/>
              <a:t>Workshops &amp; training</a:t>
            </a:r>
          </a:p>
          <a:p>
            <a:pPr>
              <a:buFontTx/>
              <a:buChar char="-"/>
            </a:pPr>
            <a:r>
              <a:rPr lang="en-GB" dirty="0"/>
              <a:t>Online </a:t>
            </a:r>
          </a:p>
          <a:p>
            <a:pPr>
              <a:buFontTx/>
              <a:buChar char="-"/>
            </a:pPr>
            <a:r>
              <a:rPr lang="en-GB" dirty="0"/>
              <a:t>Mix of topics</a:t>
            </a:r>
          </a:p>
        </p:txBody>
      </p:sp>
      <p:pic>
        <p:nvPicPr>
          <p:cNvPr id="19" name="Picture Placeholder 18">
            <a:extLst>
              <a:ext uri="{FF2B5EF4-FFF2-40B4-BE49-F238E27FC236}">
                <a16:creationId xmlns:a16="http://schemas.microsoft.com/office/drawing/2014/main" id="{C931B33D-DDF0-1782-254A-7C143F12035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8038" b="8038"/>
          <a:stretch>
            <a:fillRect/>
          </a:stretch>
        </p:blipFill>
        <p:spPr/>
      </p:pic>
      <p:pic>
        <p:nvPicPr>
          <p:cNvPr id="23" name="Picture Placeholder 22">
            <a:extLst>
              <a:ext uri="{FF2B5EF4-FFF2-40B4-BE49-F238E27FC236}">
                <a16:creationId xmlns:a16="http://schemas.microsoft.com/office/drawing/2014/main" id="{0F98E95F-E26D-A02B-0A3F-1F064FDA0C87}"/>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7968" b="7968"/>
          <a:stretch>
            <a:fillRect/>
          </a:stretch>
        </p:blipFill>
        <p:spPr/>
      </p:pic>
      <p:sp>
        <p:nvSpPr>
          <p:cNvPr id="24" name="PlaceHolder 1">
            <a:extLst>
              <a:ext uri="{FF2B5EF4-FFF2-40B4-BE49-F238E27FC236}">
                <a16:creationId xmlns:a16="http://schemas.microsoft.com/office/drawing/2014/main" id="{E666CD99-5E9D-788F-370E-F906FB2C3583}"/>
              </a:ext>
            </a:extLst>
          </p:cNvPr>
          <p:cNvSpPr txBox="1">
            <a:spLocks/>
          </p:cNvSpPr>
          <p:nvPr/>
        </p:nvSpPr>
        <p:spPr>
          <a:xfrm>
            <a:off x="431640" y="323640"/>
            <a:ext cx="5670720" cy="544680"/>
          </a:xfrm>
          <a:prstGeom prst="rect">
            <a:avLst/>
          </a:prstGeom>
          <a:noFill/>
          <a:ln w="0">
            <a:noFill/>
          </a:ln>
        </p:spPr>
        <p:txBody>
          <a:bodyPr lIns="0" tIns="0" rIns="0" bIns="0" anchor="t">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Arial" panose="020B0604020202020204" pitchFamily="34" charset="0"/>
              <a:buNone/>
              <a:tabLst>
                <a:tab pos="0" algn="l"/>
              </a:tabLst>
            </a:pPr>
            <a:r>
              <a:rPr lang="en-GB" sz="2400" spc="-1">
                <a:solidFill>
                  <a:srgbClr val="FFFFFF"/>
                </a:solidFill>
                <a:latin typeface="Arial"/>
                <a:ea typeface="Arial"/>
              </a:rPr>
              <a:t>Practitioners Hub Cohort 3 Curriculum</a:t>
            </a:r>
            <a:endParaRPr lang="en-GB" sz="2400" spc="-1">
              <a:solidFill>
                <a:srgbClr val="000000"/>
              </a:solidFill>
              <a:latin typeface="Arial"/>
            </a:endParaRPr>
          </a:p>
          <a:p>
            <a:pPr>
              <a:lnSpc>
                <a:spcPct val="100000"/>
              </a:lnSpc>
              <a:buFont typeface="Arial" panose="020B0604020202020204" pitchFamily="34" charset="0"/>
              <a:buNone/>
              <a:tabLst>
                <a:tab pos="0" algn="l"/>
              </a:tabLst>
            </a:pPr>
            <a:endParaRPr lang="en-GB" sz="2400" spc="-1" dirty="0">
              <a:solidFill>
                <a:srgbClr val="000000"/>
              </a:solidFill>
              <a:latin typeface="Arial"/>
            </a:endParaRPr>
          </a:p>
        </p:txBody>
      </p:sp>
    </p:spTree>
    <p:extLst>
      <p:ext uri="{BB962C8B-B14F-4D97-AF65-F5344CB8AC3E}">
        <p14:creationId xmlns:p14="http://schemas.microsoft.com/office/powerpoint/2010/main" val="42731041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41FC989-EC95-F7D9-B74D-109F6DC29114}"/>
              </a:ext>
            </a:extLst>
          </p:cNvPr>
          <p:cNvSpPr>
            <a:spLocks noGrp="1"/>
          </p:cNvSpPr>
          <p:nvPr>
            <p:ph type="body" sz="quarter" idx="13"/>
          </p:nvPr>
        </p:nvSpPr>
        <p:spPr>
          <a:xfrm>
            <a:off x="431799" y="702659"/>
            <a:ext cx="6254751" cy="545115"/>
          </a:xfrm>
        </p:spPr>
        <p:txBody>
          <a:bodyPr>
            <a:normAutofit/>
          </a:bodyPr>
          <a:lstStyle/>
          <a:p>
            <a:r>
              <a:rPr lang="en-US" dirty="0"/>
              <a:t>Cohort Timetable - Thursday Sessions </a:t>
            </a:r>
          </a:p>
        </p:txBody>
      </p:sp>
      <p:graphicFrame>
        <p:nvGraphicFramePr>
          <p:cNvPr id="5" name="Table 4">
            <a:extLst>
              <a:ext uri="{FF2B5EF4-FFF2-40B4-BE49-F238E27FC236}">
                <a16:creationId xmlns:a16="http://schemas.microsoft.com/office/drawing/2014/main" id="{D7EE5359-A288-2CB0-57EA-78881DACAA6A}"/>
              </a:ext>
            </a:extLst>
          </p:cNvPr>
          <p:cNvGraphicFramePr>
            <a:graphicFrameLocks noGrp="1"/>
          </p:cNvGraphicFramePr>
          <p:nvPr>
            <p:extLst>
              <p:ext uri="{D42A27DB-BD31-4B8C-83A1-F6EECF244321}">
                <p14:modId xmlns:p14="http://schemas.microsoft.com/office/powerpoint/2010/main" val="3256027641"/>
              </p:ext>
            </p:extLst>
          </p:nvPr>
        </p:nvGraphicFramePr>
        <p:xfrm>
          <a:off x="431799" y="1247774"/>
          <a:ext cx="8280404" cy="3365104"/>
        </p:xfrm>
        <a:graphic>
          <a:graphicData uri="http://schemas.openxmlformats.org/drawingml/2006/table">
            <a:tbl>
              <a:tblPr firstRow="1" bandRow="1">
                <a:tableStyleId>{B301B821-A1FF-4177-AEE7-76D212191A09}</a:tableStyleId>
              </a:tblPr>
              <a:tblGrid>
                <a:gridCol w="1339851">
                  <a:extLst>
                    <a:ext uri="{9D8B030D-6E8A-4147-A177-3AD203B41FA5}">
                      <a16:colId xmlns:a16="http://schemas.microsoft.com/office/drawing/2014/main" val="1174800826"/>
                    </a:ext>
                  </a:extLst>
                </a:gridCol>
                <a:gridCol w="3679031">
                  <a:extLst>
                    <a:ext uri="{9D8B030D-6E8A-4147-A177-3AD203B41FA5}">
                      <a16:colId xmlns:a16="http://schemas.microsoft.com/office/drawing/2014/main" val="987742980"/>
                    </a:ext>
                  </a:extLst>
                </a:gridCol>
                <a:gridCol w="1191421">
                  <a:extLst>
                    <a:ext uri="{9D8B030D-6E8A-4147-A177-3AD203B41FA5}">
                      <a16:colId xmlns:a16="http://schemas.microsoft.com/office/drawing/2014/main" val="2333143024"/>
                    </a:ext>
                  </a:extLst>
                </a:gridCol>
                <a:gridCol w="2070101">
                  <a:extLst>
                    <a:ext uri="{9D8B030D-6E8A-4147-A177-3AD203B41FA5}">
                      <a16:colId xmlns:a16="http://schemas.microsoft.com/office/drawing/2014/main" val="3146658075"/>
                    </a:ext>
                  </a:extLst>
                </a:gridCol>
              </a:tblGrid>
              <a:tr h="305197">
                <a:tc>
                  <a:txBody>
                    <a:bodyPr/>
                    <a:lstStyle/>
                    <a:p>
                      <a:r>
                        <a:rPr lang="en-GB" dirty="0"/>
                        <a:t>Date</a:t>
                      </a:r>
                    </a:p>
                  </a:txBody>
                  <a:tcPr/>
                </a:tc>
                <a:tc>
                  <a:txBody>
                    <a:bodyPr/>
                    <a:lstStyle/>
                    <a:p>
                      <a:r>
                        <a:rPr lang="en-GB" dirty="0"/>
                        <a:t>Title</a:t>
                      </a:r>
                    </a:p>
                  </a:txBody>
                  <a:tcPr/>
                </a:tc>
                <a:tc>
                  <a:txBody>
                    <a:bodyPr/>
                    <a:lstStyle/>
                    <a:p>
                      <a:r>
                        <a:rPr lang="en-GB" dirty="0"/>
                        <a:t>Type</a:t>
                      </a:r>
                    </a:p>
                  </a:txBody>
                  <a:tcPr/>
                </a:tc>
                <a:tc>
                  <a:txBody>
                    <a:bodyPr/>
                    <a:lstStyle/>
                    <a:p>
                      <a:r>
                        <a:rPr lang="en-GB" dirty="0"/>
                        <a:t>Speakers / Partners</a:t>
                      </a:r>
                    </a:p>
                  </a:txBody>
                  <a:tcPr/>
                </a:tc>
                <a:extLst>
                  <a:ext uri="{0D108BD9-81ED-4DB2-BD59-A6C34878D82A}">
                    <a16:rowId xmlns:a16="http://schemas.microsoft.com/office/drawing/2014/main" val="2384097896"/>
                  </a:ext>
                </a:extLst>
              </a:tr>
              <a:tr h="305197">
                <a:tc>
                  <a:txBody>
                    <a:bodyPr/>
                    <a:lstStyle/>
                    <a:p>
                      <a:r>
                        <a:rPr lang="en-GB" dirty="0"/>
                        <a:t>11 September</a:t>
                      </a:r>
                    </a:p>
                  </a:txBody>
                  <a:tcPr>
                    <a:solidFill>
                      <a:schemeClr val="accent4">
                        <a:lumMod val="20000"/>
                        <a:lumOff val="80000"/>
                      </a:schemeClr>
                    </a:solidFill>
                  </a:tcPr>
                </a:tc>
                <a:tc>
                  <a:txBody>
                    <a:bodyPr/>
                    <a:lstStyle/>
                    <a:p>
                      <a:r>
                        <a:rPr lang="en-GB" dirty="0"/>
                        <a:t>Data Readiness for AI</a:t>
                      </a:r>
                    </a:p>
                  </a:txBody>
                  <a:tcPr>
                    <a:solidFill>
                      <a:schemeClr val="accent4">
                        <a:lumMod val="20000"/>
                        <a:lumOff val="80000"/>
                      </a:schemeClr>
                    </a:solidFill>
                  </a:tcPr>
                </a:tc>
                <a:tc>
                  <a:txBody>
                    <a:bodyPr/>
                    <a:lstStyle/>
                    <a:p>
                      <a:r>
                        <a:rPr lang="en-GB" dirty="0"/>
                        <a:t>ISA Clinic</a:t>
                      </a:r>
                    </a:p>
                  </a:txBody>
                  <a:tcPr>
                    <a:solidFill>
                      <a:schemeClr val="accent4">
                        <a:lumMod val="20000"/>
                        <a:lumOff val="80000"/>
                      </a:schemeClr>
                    </a:solidFill>
                  </a:tcPr>
                </a:tc>
                <a:tc>
                  <a:txBody>
                    <a:bodyPr/>
                    <a:lstStyle/>
                    <a:p>
                      <a:r>
                        <a:rPr lang="en-GB" dirty="0"/>
                        <a:t>Ogerta Elezaj</a:t>
                      </a:r>
                    </a:p>
                  </a:txBody>
                  <a:tcPr>
                    <a:solidFill>
                      <a:schemeClr val="accent4">
                        <a:lumMod val="20000"/>
                        <a:lumOff val="80000"/>
                      </a:schemeClr>
                    </a:solidFill>
                  </a:tcPr>
                </a:tc>
                <a:extLst>
                  <a:ext uri="{0D108BD9-81ED-4DB2-BD59-A6C34878D82A}">
                    <a16:rowId xmlns:a16="http://schemas.microsoft.com/office/drawing/2014/main" val="142756922"/>
                  </a:ext>
                </a:extLst>
              </a:tr>
              <a:tr h="305197">
                <a:tc>
                  <a:txBody>
                    <a:bodyPr/>
                    <a:lstStyle/>
                    <a:p>
                      <a:r>
                        <a:rPr lang="en-GB" dirty="0"/>
                        <a:t>18 September</a:t>
                      </a:r>
                    </a:p>
                  </a:txBody>
                  <a:tcPr>
                    <a:solidFill>
                      <a:schemeClr val="accent5">
                        <a:lumMod val="20000"/>
                        <a:lumOff val="80000"/>
                      </a:schemeClr>
                    </a:solidFill>
                  </a:tcPr>
                </a:tc>
                <a:tc>
                  <a:txBody>
                    <a:bodyPr/>
                    <a:lstStyle/>
                    <a:p>
                      <a:r>
                        <a:rPr lang="en-GB" dirty="0"/>
                        <a:t>Stakeholder Mapping</a:t>
                      </a:r>
                    </a:p>
                  </a:txBody>
                  <a:tcPr>
                    <a:solidFill>
                      <a:schemeClr val="accent5">
                        <a:lumMod val="20000"/>
                        <a:lumOff val="80000"/>
                      </a:schemeClr>
                    </a:solidFill>
                  </a:tcPr>
                </a:tc>
                <a:tc>
                  <a:txBody>
                    <a:bodyPr/>
                    <a:lstStyle/>
                    <a:p>
                      <a:r>
                        <a:rPr lang="en-GB" dirty="0"/>
                        <a:t>Workshop</a:t>
                      </a:r>
                    </a:p>
                  </a:txBody>
                  <a:tcPr>
                    <a:solidFill>
                      <a:schemeClr val="accent5">
                        <a:lumMod val="20000"/>
                        <a:lumOff val="80000"/>
                      </a:schemeClr>
                    </a:solidFill>
                  </a:tcPr>
                </a:tc>
                <a:tc>
                  <a:txBody>
                    <a:bodyPr/>
                    <a:lstStyle/>
                    <a:p>
                      <a:endParaRPr lang="en-GB" dirty="0"/>
                    </a:p>
                  </a:txBody>
                  <a:tcPr>
                    <a:solidFill>
                      <a:schemeClr val="accent5">
                        <a:lumMod val="20000"/>
                        <a:lumOff val="80000"/>
                      </a:schemeClr>
                    </a:solidFill>
                  </a:tcPr>
                </a:tc>
                <a:extLst>
                  <a:ext uri="{0D108BD9-81ED-4DB2-BD59-A6C34878D82A}">
                    <a16:rowId xmlns:a16="http://schemas.microsoft.com/office/drawing/2014/main" val="3653393658"/>
                  </a:ext>
                </a:extLst>
              </a:tr>
              <a:tr h="305197">
                <a:tc>
                  <a:txBody>
                    <a:bodyPr/>
                    <a:lstStyle/>
                    <a:p>
                      <a:r>
                        <a:rPr lang="en-GB" dirty="0"/>
                        <a:t>25 September</a:t>
                      </a:r>
                    </a:p>
                  </a:txBody>
                  <a:tcPr>
                    <a:solidFill>
                      <a:schemeClr val="accent4">
                        <a:lumMod val="20000"/>
                        <a:lumOff val="80000"/>
                      </a:schemeClr>
                    </a:solidFill>
                  </a:tcPr>
                </a:tc>
                <a:tc>
                  <a:txBody>
                    <a:bodyPr/>
                    <a:lstStyle/>
                    <a:p>
                      <a:r>
                        <a:rPr lang="en-GB" dirty="0"/>
                        <a:t>AI Sustainability</a:t>
                      </a:r>
                    </a:p>
                  </a:txBody>
                  <a:tcPr>
                    <a:solidFill>
                      <a:schemeClr val="accent4">
                        <a:lumMod val="20000"/>
                        <a:lumOff val="80000"/>
                      </a:schemeClr>
                    </a:solidFill>
                  </a:tcPr>
                </a:tc>
                <a:tc>
                  <a:txBody>
                    <a:bodyPr/>
                    <a:lstStyle/>
                    <a:p>
                      <a:r>
                        <a:rPr lang="en-GB" dirty="0"/>
                        <a:t>ISA Clinic</a:t>
                      </a:r>
                    </a:p>
                  </a:txBody>
                  <a:tcPr>
                    <a:solidFill>
                      <a:schemeClr val="accent4">
                        <a:lumMod val="20000"/>
                        <a:lumOff val="80000"/>
                      </a:schemeClr>
                    </a:solidFill>
                  </a:tcPr>
                </a:tc>
                <a:tc>
                  <a:txBody>
                    <a:bodyPr/>
                    <a:lstStyle/>
                    <a:p>
                      <a:r>
                        <a:rPr lang="en-GB" dirty="0"/>
                        <a:t>Tom Jackson</a:t>
                      </a:r>
                    </a:p>
                  </a:txBody>
                  <a:tcPr>
                    <a:solidFill>
                      <a:schemeClr val="accent4">
                        <a:lumMod val="20000"/>
                        <a:lumOff val="80000"/>
                      </a:schemeClr>
                    </a:solidFill>
                  </a:tcPr>
                </a:tc>
                <a:extLst>
                  <a:ext uri="{0D108BD9-81ED-4DB2-BD59-A6C34878D82A}">
                    <a16:rowId xmlns:a16="http://schemas.microsoft.com/office/drawing/2014/main" val="1450998996"/>
                  </a:ext>
                </a:extLst>
              </a:tr>
              <a:tr h="305197">
                <a:tc>
                  <a:txBody>
                    <a:bodyPr/>
                    <a:lstStyle/>
                    <a:p>
                      <a:r>
                        <a:rPr lang="en-GB" dirty="0"/>
                        <a:t>2 October</a:t>
                      </a:r>
                    </a:p>
                  </a:txBody>
                  <a:tcPr>
                    <a:solidFill>
                      <a:schemeClr val="accent5">
                        <a:lumMod val="20000"/>
                        <a:lumOff val="80000"/>
                      </a:schemeClr>
                    </a:solidFill>
                  </a:tcPr>
                </a:tc>
                <a:tc>
                  <a:txBody>
                    <a:bodyPr/>
                    <a:lstStyle/>
                    <a:p>
                      <a:r>
                        <a:rPr lang="en-GB" dirty="0"/>
                        <a:t>Systems Thinking </a:t>
                      </a:r>
                    </a:p>
                  </a:txBody>
                  <a:tcPr>
                    <a:solidFill>
                      <a:schemeClr val="accent5">
                        <a:lumMod val="20000"/>
                        <a:lumOff val="80000"/>
                      </a:schemeClr>
                    </a:solidFill>
                  </a:tcPr>
                </a:tc>
                <a:tc>
                  <a:txBody>
                    <a:bodyPr/>
                    <a:lstStyle/>
                    <a:p>
                      <a:r>
                        <a:rPr lang="en-GB" dirty="0"/>
                        <a:t>Workshop</a:t>
                      </a:r>
                    </a:p>
                  </a:txBody>
                  <a:tcPr>
                    <a:solidFill>
                      <a:schemeClr val="accent5">
                        <a:lumMod val="20000"/>
                        <a:lumOff val="80000"/>
                      </a:schemeClr>
                    </a:solidFill>
                  </a:tcPr>
                </a:tc>
                <a:tc>
                  <a:txBody>
                    <a:bodyPr/>
                    <a:lstStyle/>
                    <a:p>
                      <a:endParaRPr lang="en-GB" dirty="0"/>
                    </a:p>
                  </a:txBody>
                  <a:tcPr>
                    <a:solidFill>
                      <a:schemeClr val="accent5">
                        <a:lumMod val="20000"/>
                        <a:lumOff val="80000"/>
                      </a:schemeClr>
                    </a:solidFill>
                  </a:tcPr>
                </a:tc>
                <a:extLst>
                  <a:ext uri="{0D108BD9-81ED-4DB2-BD59-A6C34878D82A}">
                    <a16:rowId xmlns:a16="http://schemas.microsoft.com/office/drawing/2014/main" val="3364062091"/>
                  </a:ext>
                </a:extLst>
              </a:tr>
              <a:tr h="305197">
                <a:tc>
                  <a:txBody>
                    <a:bodyPr/>
                    <a:lstStyle/>
                    <a:p>
                      <a:r>
                        <a:rPr lang="en-GB" dirty="0"/>
                        <a:t>9 October</a:t>
                      </a:r>
                    </a:p>
                  </a:txBody>
                  <a:tcPr>
                    <a:solidFill>
                      <a:schemeClr val="accent5">
                        <a:lumMod val="20000"/>
                        <a:lumOff val="80000"/>
                      </a:schemeClr>
                    </a:solidFill>
                  </a:tcPr>
                </a:tc>
                <a:tc>
                  <a:txBody>
                    <a:bodyPr/>
                    <a:lstStyle/>
                    <a:p>
                      <a:r>
                        <a:rPr lang="en-GB" dirty="0"/>
                        <a:t>Digital Readiness &amp; Transformation</a:t>
                      </a:r>
                    </a:p>
                  </a:txBody>
                  <a:tcPr>
                    <a:solidFill>
                      <a:schemeClr val="accent5">
                        <a:lumMod val="20000"/>
                        <a:lumOff val="80000"/>
                      </a:schemeClr>
                    </a:solidFill>
                  </a:tcPr>
                </a:tc>
                <a:tc>
                  <a:txBody>
                    <a:bodyPr/>
                    <a:lstStyle/>
                    <a:p>
                      <a:r>
                        <a:rPr lang="en-GB" dirty="0"/>
                        <a:t>Workshop</a:t>
                      </a:r>
                    </a:p>
                  </a:txBody>
                  <a:tcPr>
                    <a:solidFill>
                      <a:schemeClr val="accent5">
                        <a:lumMod val="20000"/>
                        <a:lumOff val="80000"/>
                      </a:schemeClr>
                    </a:solidFill>
                  </a:tcPr>
                </a:tc>
                <a:tc>
                  <a:txBody>
                    <a:bodyPr/>
                    <a:lstStyle/>
                    <a:p>
                      <a:r>
                        <a:rPr lang="en-GB" dirty="0"/>
                        <a:t>Edge Digital</a:t>
                      </a:r>
                    </a:p>
                  </a:txBody>
                  <a:tcPr>
                    <a:solidFill>
                      <a:schemeClr val="accent5">
                        <a:lumMod val="20000"/>
                        <a:lumOff val="80000"/>
                      </a:schemeClr>
                    </a:solidFill>
                  </a:tcPr>
                </a:tc>
                <a:extLst>
                  <a:ext uri="{0D108BD9-81ED-4DB2-BD59-A6C34878D82A}">
                    <a16:rowId xmlns:a16="http://schemas.microsoft.com/office/drawing/2014/main" val="415983040"/>
                  </a:ext>
                </a:extLst>
              </a:tr>
              <a:tr h="305197">
                <a:tc>
                  <a:txBody>
                    <a:bodyPr/>
                    <a:lstStyle/>
                    <a:p>
                      <a:r>
                        <a:rPr lang="en-GB" dirty="0"/>
                        <a:t>16 October</a:t>
                      </a:r>
                    </a:p>
                  </a:txBody>
                  <a:tcPr>
                    <a:solidFill>
                      <a:schemeClr val="accent5">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Human-centric AI</a:t>
                      </a:r>
                    </a:p>
                  </a:txBody>
                  <a:tcPr>
                    <a:solidFill>
                      <a:schemeClr val="accent5">
                        <a:lumMod val="20000"/>
                        <a:lumOff val="80000"/>
                      </a:schemeClr>
                    </a:solidFill>
                  </a:tcPr>
                </a:tc>
                <a:tc>
                  <a:txBody>
                    <a:bodyPr/>
                    <a:lstStyle/>
                    <a:p>
                      <a:r>
                        <a:rPr lang="en-GB" dirty="0"/>
                        <a:t>Workshop</a:t>
                      </a:r>
                    </a:p>
                  </a:txBody>
                  <a:tcPr>
                    <a:solidFill>
                      <a:schemeClr val="accent5">
                        <a:lumMod val="20000"/>
                        <a:lumOff val="80000"/>
                      </a:schemeClr>
                    </a:solidFill>
                  </a:tcPr>
                </a:tc>
                <a:tc>
                  <a:txBody>
                    <a:bodyPr/>
                    <a:lstStyle/>
                    <a:p>
                      <a:r>
                        <a:rPr lang="en-GB" dirty="0"/>
                        <a:t>Edge Digital</a:t>
                      </a:r>
                    </a:p>
                  </a:txBody>
                  <a:tcPr>
                    <a:solidFill>
                      <a:schemeClr val="accent5">
                        <a:lumMod val="20000"/>
                        <a:lumOff val="80000"/>
                      </a:schemeClr>
                    </a:solidFill>
                  </a:tcPr>
                </a:tc>
                <a:extLst>
                  <a:ext uri="{0D108BD9-81ED-4DB2-BD59-A6C34878D82A}">
                    <a16:rowId xmlns:a16="http://schemas.microsoft.com/office/drawing/2014/main" val="3245801856"/>
                  </a:ext>
                </a:extLst>
              </a:tr>
              <a:tr h="305197">
                <a:tc>
                  <a:txBody>
                    <a:bodyPr/>
                    <a:lstStyle/>
                    <a:p>
                      <a:r>
                        <a:rPr lang="en-GB" dirty="0"/>
                        <a:t>23 October</a:t>
                      </a:r>
                    </a:p>
                  </a:txBody>
                  <a:tcPr>
                    <a:solidFill>
                      <a:schemeClr val="accent5">
                        <a:lumMod val="20000"/>
                        <a:lumOff val="80000"/>
                      </a:schemeClr>
                    </a:solidFill>
                  </a:tcPr>
                </a:tc>
                <a:tc>
                  <a:txBody>
                    <a:bodyPr/>
                    <a:lstStyle/>
                    <a:p>
                      <a:r>
                        <a:rPr lang="en-GB" dirty="0"/>
                        <a:t>AI: Risks, Rewards &amp; Responsibilities </a:t>
                      </a:r>
                    </a:p>
                  </a:txBody>
                  <a:tcPr>
                    <a:solidFill>
                      <a:schemeClr val="accent5">
                        <a:lumMod val="20000"/>
                        <a:lumOff val="80000"/>
                      </a:schemeClr>
                    </a:solidFill>
                  </a:tcPr>
                </a:tc>
                <a:tc>
                  <a:txBody>
                    <a:bodyPr/>
                    <a:lstStyle/>
                    <a:p>
                      <a:r>
                        <a:rPr lang="en-GB" dirty="0"/>
                        <a:t>Workshop</a:t>
                      </a:r>
                    </a:p>
                  </a:txBody>
                  <a:tcPr>
                    <a:solidFill>
                      <a:schemeClr val="accent5">
                        <a:lumMod val="20000"/>
                        <a:lumOff val="80000"/>
                      </a:schemeClr>
                    </a:solidFill>
                  </a:tcPr>
                </a:tc>
                <a:tc>
                  <a:txBody>
                    <a:bodyPr/>
                    <a:lstStyle/>
                    <a:p>
                      <a:endParaRPr lang="en-GB" dirty="0"/>
                    </a:p>
                  </a:txBody>
                  <a:tcPr>
                    <a:solidFill>
                      <a:schemeClr val="accent5">
                        <a:lumMod val="20000"/>
                        <a:lumOff val="80000"/>
                      </a:schemeClr>
                    </a:solidFill>
                  </a:tcPr>
                </a:tc>
                <a:extLst>
                  <a:ext uri="{0D108BD9-81ED-4DB2-BD59-A6C34878D82A}">
                    <a16:rowId xmlns:a16="http://schemas.microsoft.com/office/drawing/2014/main" val="1075034586"/>
                  </a:ext>
                </a:extLst>
              </a:tr>
              <a:tr h="31313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30 October</a:t>
                      </a:r>
                    </a:p>
                  </a:txBody>
                  <a:tcPr>
                    <a:solidFill>
                      <a:schemeClr val="accent5">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350" b="0" i="0" kern="1200" dirty="0">
                          <a:solidFill>
                            <a:schemeClr val="dk1"/>
                          </a:solidFill>
                          <a:effectLst/>
                          <a:latin typeface="+mn-lt"/>
                          <a:ea typeface="+mn-ea"/>
                          <a:cs typeface="+mn-cs"/>
                        </a:rPr>
                        <a:t>What is the business case for ethics?</a:t>
                      </a:r>
                    </a:p>
                  </a:txBody>
                  <a:tcPr>
                    <a:solidFill>
                      <a:schemeClr val="accent5">
                        <a:lumMod val="20000"/>
                        <a:lumOff val="80000"/>
                      </a:schemeClr>
                    </a:solidFill>
                  </a:tcPr>
                </a:tc>
                <a:tc>
                  <a:txBody>
                    <a:bodyPr/>
                    <a:lstStyle/>
                    <a:p>
                      <a:r>
                        <a:rPr lang="en-GB" dirty="0"/>
                        <a:t>Workshop</a:t>
                      </a:r>
                    </a:p>
                  </a:txBody>
                  <a:tcPr>
                    <a:solidFill>
                      <a:schemeClr val="accent5">
                        <a:lumMod val="20000"/>
                        <a:lumOff val="80000"/>
                      </a:schemeClr>
                    </a:solidFill>
                  </a:tcPr>
                </a:tc>
                <a:tc>
                  <a:txBody>
                    <a:bodyPr/>
                    <a:lstStyle/>
                    <a:p>
                      <a:r>
                        <a:rPr lang="en-GB" dirty="0"/>
                        <a:t>Scottish AI Alliance</a:t>
                      </a:r>
                    </a:p>
                  </a:txBody>
                  <a:tcPr>
                    <a:solidFill>
                      <a:schemeClr val="accent5">
                        <a:lumMod val="20000"/>
                        <a:lumOff val="80000"/>
                      </a:schemeClr>
                    </a:solidFill>
                  </a:tcPr>
                </a:tc>
                <a:extLst>
                  <a:ext uri="{0D108BD9-81ED-4DB2-BD59-A6C34878D82A}">
                    <a16:rowId xmlns:a16="http://schemas.microsoft.com/office/drawing/2014/main" val="1097213653"/>
                  </a:ext>
                </a:extLst>
              </a:tr>
              <a:tr h="305197">
                <a:tc>
                  <a:txBody>
                    <a:bodyPr/>
                    <a:lstStyle/>
                    <a:p>
                      <a:r>
                        <a:rPr lang="en-GB" dirty="0"/>
                        <a:t>6 November</a:t>
                      </a:r>
                    </a:p>
                  </a:txBody>
                  <a:tcPr>
                    <a:solidFill>
                      <a:schemeClr val="accent4">
                        <a:lumMod val="20000"/>
                        <a:lumOff val="80000"/>
                      </a:schemeClr>
                    </a:solidFill>
                  </a:tcPr>
                </a:tc>
                <a:tc>
                  <a:txBody>
                    <a:bodyPr/>
                    <a:lstStyle/>
                    <a:p>
                      <a:r>
                        <a:rPr lang="en-GB" dirty="0"/>
                        <a:t>Speech &amp; Audio AI </a:t>
                      </a:r>
                    </a:p>
                  </a:txBody>
                  <a:tcPr>
                    <a:solidFill>
                      <a:schemeClr val="accent4">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ISA Clinic</a:t>
                      </a:r>
                    </a:p>
                  </a:txBody>
                  <a:tcPr>
                    <a:solidFill>
                      <a:schemeClr val="accent4">
                        <a:lumMod val="20000"/>
                        <a:lumOff val="80000"/>
                      </a:schemeClr>
                    </a:solidFill>
                  </a:tcPr>
                </a:tc>
                <a:tc>
                  <a:txBody>
                    <a:bodyPr/>
                    <a:lstStyle/>
                    <a:p>
                      <a:r>
                        <a:rPr lang="en-GB" dirty="0"/>
                        <a:t>Jennifer Williams</a:t>
                      </a:r>
                    </a:p>
                  </a:txBody>
                  <a:tcPr>
                    <a:solidFill>
                      <a:schemeClr val="accent4">
                        <a:lumMod val="20000"/>
                        <a:lumOff val="80000"/>
                      </a:schemeClr>
                    </a:solidFill>
                  </a:tcPr>
                </a:tc>
                <a:extLst>
                  <a:ext uri="{0D108BD9-81ED-4DB2-BD59-A6C34878D82A}">
                    <a16:rowId xmlns:a16="http://schemas.microsoft.com/office/drawing/2014/main" val="1952472344"/>
                  </a:ext>
                </a:extLst>
              </a:tr>
              <a:tr h="305197">
                <a:tc>
                  <a:txBody>
                    <a:bodyPr/>
                    <a:lstStyle/>
                    <a:p>
                      <a:r>
                        <a:rPr lang="en-GB" b="1" dirty="0"/>
                        <a:t>13 November</a:t>
                      </a:r>
                    </a:p>
                  </a:txBody>
                  <a:tcPr>
                    <a:solidFill>
                      <a:schemeClr val="accent6">
                        <a:lumMod val="20000"/>
                        <a:lumOff val="80000"/>
                      </a:schemeClr>
                    </a:solidFill>
                  </a:tcPr>
                </a:tc>
                <a:tc>
                  <a:txBody>
                    <a:bodyPr/>
                    <a:lstStyle/>
                    <a:p>
                      <a:r>
                        <a:rPr lang="en-GB" b="1" dirty="0"/>
                        <a:t>AI ADOPTERS &amp; DEVELOPERS</a:t>
                      </a:r>
                    </a:p>
                  </a:txBody>
                  <a:tcPr>
                    <a:solidFill>
                      <a:schemeClr val="accent6">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b="1" dirty="0"/>
                        <a:t>In-person!</a:t>
                      </a:r>
                    </a:p>
                  </a:txBody>
                  <a:tcPr>
                    <a:solidFill>
                      <a:schemeClr val="accent6">
                        <a:lumMod val="20000"/>
                        <a:lumOff val="80000"/>
                      </a:schemeClr>
                    </a:solidFill>
                  </a:tcPr>
                </a:tc>
                <a:tc>
                  <a:txBody>
                    <a:bodyPr/>
                    <a:lstStyle/>
                    <a:p>
                      <a:endParaRPr lang="en-GB" b="1" dirty="0"/>
                    </a:p>
                  </a:txBody>
                  <a:tcPr>
                    <a:solidFill>
                      <a:schemeClr val="accent6">
                        <a:lumMod val="20000"/>
                        <a:lumOff val="80000"/>
                      </a:schemeClr>
                    </a:solidFill>
                  </a:tcPr>
                </a:tc>
                <a:extLst>
                  <a:ext uri="{0D108BD9-81ED-4DB2-BD59-A6C34878D82A}">
                    <a16:rowId xmlns:a16="http://schemas.microsoft.com/office/drawing/2014/main" val="3145071769"/>
                  </a:ext>
                </a:extLst>
              </a:tr>
            </a:tbl>
          </a:graphicData>
        </a:graphic>
      </p:graphicFrame>
    </p:spTree>
    <p:extLst>
      <p:ext uri="{BB962C8B-B14F-4D97-AF65-F5344CB8AC3E}">
        <p14:creationId xmlns:p14="http://schemas.microsoft.com/office/powerpoint/2010/main" val="35850347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FE0F8-B4DD-3994-370B-A9AB0C7ACB2C}"/>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9E2009FD-2498-3741-5434-1AD63A224B75}"/>
              </a:ext>
            </a:extLst>
          </p:cNvPr>
          <p:cNvSpPr>
            <a:spLocks noGrp="1"/>
          </p:cNvSpPr>
          <p:nvPr>
            <p:ph type="body" sz="quarter" idx="13"/>
          </p:nvPr>
        </p:nvSpPr>
        <p:spPr>
          <a:xfrm>
            <a:off x="431799" y="702659"/>
            <a:ext cx="6254751" cy="545115"/>
          </a:xfrm>
        </p:spPr>
        <p:txBody>
          <a:bodyPr>
            <a:normAutofit/>
          </a:bodyPr>
          <a:lstStyle/>
          <a:p>
            <a:r>
              <a:rPr lang="en-US" dirty="0"/>
              <a:t>Cohort Timetable - Thursday Sessions </a:t>
            </a:r>
          </a:p>
        </p:txBody>
      </p:sp>
      <p:graphicFrame>
        <p:nvGraphicFramePr>
          <p:cNvPr id="5" name="Table 4">
            <a:extLst>
              <a:ext uri="{FF2B5EF4-FFF2-40B4-BE49-F238E27FC236}">
                <a16:creationId xmlns:a16="http://schemas.microsoft.com/office/drawing/2014/main" id="{DD282B22-70AD-068C-D68D-0823CAD5188A}"/>
              </a:ext>
            </a:extLst>
          </p:cNvPr>
          <p:cNvGraphicFramePr>
            <a:graphicFrameLocks noGrp="1"/>
          </p:cNvGraphicFramePr>
          <p:nvPr>
            <p:extLst>
              <p:ext uri="{D42A27DB-BD31-4B8C-83A1-F6EECF244321}">
                <p14:modId xmlns:p14="http://schemas.microsoft.com/office/powerpoint/2010/main" val="3653883858"/>
              </p:ext>
            </p:extLst>
          </p:nvPr>
        </p:nvGraphicFramePr>
        <p:xfrm>
          <a:off x="431799" y="1247774"/>
          <a:ext cx="8280404" cy="3670301"/>
        </p:xfrm>
        <a:graphic>
          <a:graphicData uri="http://schemas.openxmlformats.org/drawingml/2006/table">
            <a:tbl>
              <a:tblPr firstRow="1" bandRow="1">
                <a:tableStyleId>{B301B821-A1FF-4177-AEE7-76D212191A09}</a:tableStyleId>
              </a:tblPr>
              <a:tblGrid>
                <a:gridCol w="1339851">
                  <a:extLst>
                    <a:ext uri="{9D8B030D-6E8A-4147-A177-3AD203B41FA5}">
                      <a16:colId xmlns:a16="http://schemas.microsoft.com/office/drawing/2014/main" val="1174800826"/>
                    </a:ext>
                  </a:extLst>
                </a:gridCol>
                <a:gridCol w="3679031">
                  <a:extLst>
                    <a:ext uri="{9D8B030D-6E8A-4147-A177-3AD203B41FA5}">
                      <a16:colId xmlns:a16="http://schemas.microsoft.com/office/drawing/2014/main" val="987742980"/>
                    </a:ext>
                  </a:extLst>
                </a:gridCol>
                <a:gridCol w="1191421">
                  <a:extLst>
                    <a:ext uri="{9D8B030D-6E8A-4147-A177-3AD203B41FA5}">
                      <a16:colId xmlns:a16="http://schemas.microsoft.com/office/drawing/2014/main" val="2333143024"/>
                    </a:ext>
                  </a:extLst>
                </a:gridCol>
                <a:gridCol w="2070101">
                  <a:extLst>
                    <a:ext uri="{9D8B030D-6E8A-4147-A177-3AD203B41FA5}">
                      <a16:colId xmlns:a16="http://schemas.microsoft.com/office/drawing/2014/main" val="3146658075"/>
                    </a:ext>
                  </a:extLst>
                </a:gridCol>
              </a:tblGrid>
              <a:tr h="305197">
                <a:tc>
                  <a:txBody>
                    <a:bodyPr/>
                    <a:lstStyle/>
                    <a:p>
                      <a:r>
                        <a:rPr lang="en-GB" dirty="0"/>
                        <a:t>Date</a:t>
                      </a:r>
                    </a:p>
                  </a:txBody>
                  <a:tcPr/>
                </a:tc>
                <a:tc>
                  <a:txBody>
                    <a:bodyPr/>
                    <a:lstStyle/>
                    <a:p>
                      <a:r>
                        <a:rPr lang="en-GB" dirty="0"/>
                        <a:t>Title</a:t>
                      </a:r>
                    </a:p>
                  </a:txBody>
                  <a:tcPr/>
                </a:tc>
                <a:tc>
                  <a:txBody>
                    <a:bodyPr/>
                    <a:lstStyle/>
                    <a:p>
                      <a:r>
                        <a:rPr lang="en-GB" dirty="0"/>
                        <a:t>Type</a:t>
                      </a:r>
                    </a:p>
                  </a:txBody>
                  <a:tcPr/>
                </a:tc>
                <a:tc>
                  <a:txBody>
                    <a:bodyPr/>
                    <a:lstStyle/>
                    <a:p>
                      <a:r>
                        <a:rPr lang="en-GB" dirty="0"/>
                        <a:t>Speakers / Partners</a:t>
                      </a:r>
                    </a:p>
                  </a:txBody>
                  <a:tcPr/>
                </a:tc>
                <a:extLst>
                  <a:ext uri="{0D108BD9-81ED-4DB2-BD59-A6C34878D82A}">
                    <a16:rowId xmlns:a16="http://schemas.microsoft.com/office/drawing/2014/main" val="2384097896"/>
                  </a:ext>
                </a:extLst>
              </a:tr>
              <a:tr h="305197">
                <a:tc>
                  <a:txBody>
                    <a:bodyPr/>
                    <a:lstStyle/>
                    <a:p>
                      <a:r>
                        <a:rPr lang="en-GB" dirty="0"/>
                        <a:t>27 November</a:t>
                      </a:r>
                    </a:p>
                  </a:txBody>
                  <a:tcPr>
                    <a:solidFill>
                      <a:schemeClr val="accent5">
                        <a:lumMod val="20000"/>
                        <a:lumOff val="80000"/>
                      </a:schemeClr>
                    </a:solidFill>
                  </a:tcPr>
                </a:tc>
                <a:tc>
                  <a:txBody>
                    <a:bodyPr/>
                    <a:lstStyle/>
                    <a:p>
                      <a:r>
                        <a:rPr lang="en-GB" dirty="0"/>
                        <a:t>Legal, governance, and regulation in AI</a:t>
                      </a:r>
                    </a:p>
                  </a:txBody>
                  <a:tcPr>
                    <a:solidFill>
                      <a:schemeClr val="accent5">
                        <a:lumMod val="20000"/>
                        <a:lumOff val="80000"/>
                      </a:schemeClr>
                    </a:solidFill>
                  </a:tcPr>
                </a:tc>
                <a:tc>
                  <a:txBody>
                    <a:bodyPr/>
                    <a:lstStyle/>
                    <a:p>
                      <a:r>
                        <a:rPr lang="en-GB" dirty="0"/>
                        <a:t>Workshop</a:t>
                      </a:r>
                    </a:p>
                  </a:txBody>
                  <a:tcPr>
                    <a:solidFill>
                      <a:schemeClr val="accent5">
                        <a:lumMod val="20000"/>
                        <a:lumOff val="80000"/>
                      </a:schemeClr>
                    </a:solidFill>
                  </a:tcPr>
                </a:tc>
                <a:tc>
                  <a:txBody>
                    <a:bodyPr/>
                    <a:lstStyle/>
                    <a:p>
                      <a:r>
                        <a:rPr lang="en-GB" dirty="0"/>
                        <a:t>TBC</a:t>
                      </a:r>
                    </a:p>
                  </a:txBody>
                  <a:tcPr>
                    <a:solidFill>
                      <a:schemeClr val="accent5">
                        <a:lumMod val="20000"/>
                        <a:lumOff val="80000"/>
                      </a:schemeClr>
                    </a:solidFill>
                  </a:tcPr>
                </a:tc>
                <a:extLst>
                  <a:ext uri="{0D108BD9-81ED-4DB2-BD59-A6C34878D82A}">
                    <a16:rowId xmlns:a16="http://schemas.microsoft.com/office/drawing/2014/main" val="142756922"/>
                  </a:ext>
                </a:extLst>
              </a:tr>
              <a:tr h="305197">
                <a:tc>
                  <a:txBody>
                    <a:bodyPr/>
                    <a:lstStyle/>
                    <a:p>
                      <a:r>
                        <a:rPr lang="en-GB" dirty="0"/>
                        <a:t>4 December</a:t>
                      </a:r>
                    </a:p>
                  </a:txBody>
                  <a:tcPr>
                    <a:solidFill>
                      <a:schemeClr val="accent4">
                        <a:lumMod val="20000"/>
                        <a:lumOff val="80000"/>
                      </a:schemeClr>
                    </a:solidFill>
                  </a:tcPr>
                </a:tc>
                <a:tc>
                  <a:txBody>
                    <a:bodyPr/>
                    <a:lstStyle/>
                    <a:p>
                      <a:r>
                        <a:rPr lang="en-GB" sz="1350" b="0" i="0" kern="1200" dirty="0">
                          <a:solidFill>
                            <a:schemeClr val="dk1"/>
                          </a:solidFill>
                          <a:effectLst/>
                          <a:latin typeface="+mn-lt"/>
                          <a:ea typeface="+mn-ea"/>
                          <a:cs typeface="+mn-cs"/>
                        </a:rPr>
                        <a:t>AI Cybersecurity</a:t>
                      </a:r>
                      <a:endParaRPr lang="en-GB" dirty="0"/>
                    </a:p>
                  </a:txBody>
                  <a:tcPr>
                    <a:solidFill>
                      <a:schemeClr val="accent4">
                        <a:lumMod val="20000"/>
                        <a:lumOff val="80000"/>
                      </a:schemeClr>
                    </a:solidFill>
                  </a:tcPr>
                </a:tc>
                <a:tc>
                  <a:txBody>
                    <a:bodyPr/>
                    <a:lstStyle/>
                    <a:p>
                      <a:r>
                        <a:rPr lang="en-GB" dirty="0"/>
                        <a:t>ISA Clinic</a:t>
                      </a:r>
                    </a:p>
                  </a:txBody>
                  <a:tcPr>
                    <a:solidFill>
                      <a:schemeClr val="accent4">
                        <a:lumMod val="20000"/>
                        <a:lumOff val="80000"/>
                      </a:schemeClr>
                    </a:solidFill>
                  </a:tcPr>
                </a:tc>
                <a:tc>
                  <a:txBody>
                    <a:bodyPr/>
                    <a:lstStyle/>
                    <a:p>
                      <a:r>
                        <a:rPr lang="en-GB" sz="1350" b="0" i="0" kern="1200" dirty="0">
                          <a:solidFill>
                            <a:schemeClr val="dk1"/>
                          </a:solidFill>
                          <a:effectLst/>
                          <a:latin typeface="+mn-lt"/>
                          <a:ea typeface="+mn-ea"/>
                          <a:cs typeface="+mn-cs"/>
                        </a:rPr>
                        <a:t>Richard Allmendinger</a:t>
                      </a:r>
                      <a:endParaRPr lang="en-GB" dirty="0"/>
                    </a:p>
                  </a:txBody>
                  <a:tcPr>
                    <a:solidFill>
                      <a:schemeClr val="accent4">
                        <a:lumMod val="20000"/>
                        <a:lumOff val="80000"/>
                      </a:schemeClr>
                    </a:solidFill>
                  </a:tcPr>
                </a:tc>
                <a:extLst>
                  <a:ext uri="{0D108BD9-81ED-4DB2-BD59-A6C34878D82A}">
                    <a16:rowId xmlns:a16="http://schemas.microsoft.com/office/drawing/2014/main" val="3653393658"/>
                  </a:ext>
                </a:extLst>
              </a:tr>
              <a:tr h="305197">
                <a:tc>
                  <a:txBody>
                    <a:bodyPr/>
                    <a:lstStyle/>
                    <a:p>
                      <a:r>
                        <a:rPr lang="en-GB" dirty="0"/>
                        <a:t>11 December</a:t>
                      </a:r>
                    </a:p>
                  </a:txBody>
                  <a:tcPr>
                    <a:solidFill>
                      <a:schemeClr val="accent2">
                        <a:lumMod val="20000"/>
                        <a:lumOff val="80000"/>
                      </a:schemeClr>
                    </a:solidFill>
                  </a:tcPr>
                </a:tc>
                <a:tc>
                  <a:txBody>
                    <a:bodyPr/>
                    <a:lstStyle/>
                    <a:p>
                      <a:r>
                        <a:rPr lang="en-GB" dirty="0"/>
                        <a:t>TBC</a:t>
                      </a:r>
                    </a:p>
                  </a:txBody>
                  <a:tcPr>
                    <a:solidFill>
                      <a:schemeClr val="accent2">
                        <a:lumMod val="20000"/>
                        <a:lumOff val="80000"/>
                      </a:schemeClr>
                    </a:solidFill>
                  </a:tcPr>
                </a:tc>
                <a:tc>
                  <a:txBody>
                    <a:bodyPr/>
                    <a:lstStyle/>
                    <a:p>
                      <a:r>
                        <a:rPr lang="en-GB" dirty="0"/>
                        <a:t>Cohort </a:t>
                      </a:r>
                    </a:p>
                  </a:txBody>
                  <a:tcPr>
                    <a:solidFill>
                      <a:schemeClr val="accent2">
                        <a:lumMod val="20000"/>
                        <a:lumOff val="80000"/>
                      </a:schemeClr>
                    </a:solidFill>
                  </a:tcPr>
                </a:tc>
                <a:tc>
                  <a:txBody>
                    <a:bodyPr/>
                    <a:lstStyle/>
                    <a:p>
                      <a:r>
                        <a:rPr lang="en-GB" dirty="0"/>
                        <a:t>TBC</a:t>
                      </a:r>
                    </a:p>
                  </a:txBody>
                  <a:tcPr>
                    <a:solidFill>
                      <a:schemeClr val="accent2">
                        <a:lumMod val="20000"/>
                        <a:lumOff val="80000"/>
                      </a:schemeClr>
                    </a:solidFill>
                  </a:tcPr>
                </a:tc>
                <a:extLst>
                  <a:ext uri="{0D108BD9-81ED-4DB2-BD59-A6C34878D82A}">
                    <a16:rowId xmlns:a16="http://schemas.microsoft.com/office/drawing/2014/main" val="1450998996"/>
                  </a:ext>
                </a:extLst>
              </a:tr>
              <a:tr h="305197">
                <a:tc gridSpan="4">
                  <a:txBody>
                    <a:bodyPr/>
                    <a:lstStyle/>
                    <a:p>
                      <a:pPr algn="ctr"/>
                      <a:r>
                        <a:rPr lang="en-GB" b="1" dirty="0"/>
                        <a:t>End of year break!</a:t>
                      </a: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3364062091"/>
                  </a:ext>
                </a:extLst>
              </a:tr>
              <a:tr h="305197">
                <a:tc>
                  <a:txBody>
                    <a:bodyPr/>
                    <a:lstStyle/>
                    <a:p>
                      <a:r>
                        <a:rPr lang="en-GB" dirty="0"/>
                        <a:t>15 January</a:t>
                      </a:r>
                    </a:p>
                  </a:txBody>
                  <a:tcPr>
                    <a:solidFill>
                      <a:schemeClr val="accent2">
                        <a:lumMod val="20000"/>
                        <a:lumOff val="80000"/>
                      </a:schemeClr>
                    </a:solidFill>
                  </a:tcPr>
                </a:tc>
                <a:tc>
                  <a:txBody>
                    <a:bodyPr/>
                    <a:lstStyle/>
                    <a:p>
                      <a:r>
                        <a:rPr lang="en-GB" dirty="0"/>
                        <a:t>TBC</a:t>
                      </a:r>
                    </a:p>
                  </a:txBody>
                  <a:tcPr>
                    <a:solidFill>
                      <a:schemeClr val="accent2">
                        <a:lumMod val="20000"/>
                        <a:lumOff val="80000"/>
                      </a:schemeClr>
                    </a:solidFill>
                  </a:tcPr>
                </a:tc>
                <a:tc>
                  <a:txBody>
                    <a:bodyPr/>
                    <a:lstStyle/>
                    <a:p>
                      <a:r>
                        <a:rPr lang="en-GB" dirty="0"/>
                        <a:t>Cohort</a:t>
                      </a:r>
                    </a:p>
                  </a:txBody>
                  <a:tcPr>
                    <a:solidFill>
                      <a:schemeClr val="accent2">
                        <a:lumMod val="20000"/>
                        <a:lumOff val="80000"/>
                      </a:schemeClr>
                    </a:solidFill>
                  </a:tcPr>
                </a:tc>
                <a:tc>
                  <a:txBody>
                    <a:bodyPr/>
                    <a:lstStyle/>
                    <a:p>
                      <a:r>
                        <a:rPr lang="en-GB" dirty="0"/>
                        <a:t>TBC</a:t>
                      </a:r>
                    </a:p>
                  </a:txBody>
                  <a:tcPr>
                    <a:solidFill>
                      <a:schemeClr val="accent2">
                        <a:lumMod val="20000"/>
                        <a:lumOff val="80000"/>
                      </a:schemeClr>
                    </a:solidFill>
                  </a:tcPr>
                </a:tc>
                <a:extLst>
                  <a:ext uri="{0D108BD9-81ED-4DB2-BD59-A6C34878D82A}">
                    <a16:rowId xmlns:a16="http://schemas.microsoft.com/office/drawing/2014/main" val="415983040"/>
                  </a:ext>
                </a:extLst>
              </a:tr>
              <a:tr h="305197">
                <a:tc>
                  <a:txBody>
                    <a:bodyPr/>
                    <a:lstStyle/>
                    <a:p>
                      <a:r>
                        <a:rPr lang="en-GB" dirty="0"/>
                        <a:t>22 January</a:t>
                      </a:r>
                    </a:p>
                  </a:txBody>
                  <a:tcPr>
                    <a:solidFill>
                      <a:schemeClr val="accent5">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Tooling for AI Strategy &amp; </a:t>
                      </a:r>
                      <a:r>
                        <a:rPr lang="en-GB" dirty="0" err="1"/>
                        <a:t>Roadmapping</a:t>
                      </a:r>
                      <a:endParaRPr lang="en-GB" dirty="0"/>
                    </a:p>
                  </a:txBody>
                  <a:tcPr>
                    <a:solidFill>
                      <a:schemeClr val="accent5">
                        <a:lumMod val="20000"/>
                        <a:lumOff val="80000"/>
                      </a:schemeClr>
                    </a:solidFill>
                  </a:tcPr>
                </a:tc>
                <a:tc>
                  <a:txBody>
                    <a:bodyPr/>
                    <a:lstStyle/>
                    <a:p>
                      <a:r>
                        <a:rPr lang="en-GB" dirty="0"/>
                        <a:t>Workshop</a:t>
                      </a:r>
                    </a:p>
                  </a:txBody>
                  <a:tcPr>
                    <a:solidFill>
                      <a:schemeClr val="accent5">
                        <a:lumMod val="20000"/>
                        <a:lumOff val="80000"/>
                      </a:schemeClr>
                    </a:solidFill>
                  </a:tcPr>
                </a:tc>
                <a:tc>
                  <a:txBody>
                    <a:bodyPr/>
                    <a:lstStyle/>
                    <a:p>
                      <a:r>
                        <a:rPr lang="en-GB" dirty="0"/>
                        <a:t>Patricia </a:t>
                      </a:r>
                      <a:r>
                        <a:rPr lang="en-GB" dirty="0" err="1"/>
                        <a:t>Heterich</a:t>
                      </a:r>
                      <a:endParaRPr lang="en-GB" dirty="0"/>
                    </a:p>
                  </a:txBody>
                  <a:tcPr>
                    <a:solidFill>
                      <a:schemeClr val="accent5">
                        <a:lumMod val="20000"/>
                        <a:lumOff val="80000"/>
                      </a:schemeClr>
                    </a:solidFill>
                  </a:tcPr>
                </a:tc>
                <a:extLst>
                  <a:ext uri="{0D108BD9-81ED-4DB2-BD59-A6C34878D82A}">
                    <a16:rowId xmlns:a16="http://schemas.microsoft.com/office/drawing/2014/main" val="3245801856"/>
                  </a:ext>
                </a:extLst>
              </a:tr>
              <a:tr h="305197">
                <a:tc>
                  <a:txBody>
                    <a:bodyPr/>
                    <a:lstStyle/>
                    <a:p>
                      <a:r>
                        <a:rPr lang="en-GB" dirty="0"/>
                        <a:t>29 January</a:t>
                      </a:r>
                    </a:p>
                  </a:txBody>
                  <a:tcPr>
                    <a:solidFill>
                      <a:schemeClr val="accent2">
                        <a:lumMod val="20000"/>
                        <a:lumOff val="80000"/>
                      </a:schemeClr>
                    </a:solidFill>
                  </a:tcPr>
                </a:tc>
                <a:tc>
                  <a:txBody>
                    <a:bodyPr/>
                    <a:lstStyle/>
                    <a:p>
                      <a:r>
                        <a:rPr lang="en-GB" dirty="0"/>
                        <a:t>TBC</a:t>
                      </a:r>
                    </a:p>
                  </a:txBody>
                  <a:tcPr>
                    <a:solidFill>
                      <a:schemeClr val="accent2">
                        <a:lumMod val="20000"/>
                        <a:lumOff val="80000"/>
                      </a:schemeClr>
                    </a:solidFill>
                  </a:tcPr>
                </a:tc>
                <a:tc>
                  <a:txBody>
                    <a:bodyPr/>
                    <a:lstStyle/>
                    <a:p>
                      <a:r>
                        <a:rPr lang="en-GB" dirty="0"/>
                        <a:t>Cohort</a:t>
                      </a:r>
                    </a:p>
                  </a:txBody>
                  <a:tcPr>
                    <a:solidFill>
                      <a:schemeClr val="accent2">
                        <a:lumMod val="20000"/>
                        <a:lumOff val="80000"/>
                      </a:schemeClr>
                    </a:solidFill>
                  </a:tcPr>
                </a:tc>
                <a:tc>
                  <a:txBody>
                    <a:bodyPr/>
                    <a:lstStyle/>
                    <a:p>
                      <a:r>
                        <a:rPr lang="en-GB" dirty="0"/>
                        <a:t>TBC</a:t>
                      </a:r>
                    </a:p>
                  </a:txBody>
                  <a:tcPr>
                    <a:solidFill>
                      <a:schemeClr val="accent2">
                        <a:lumMod val="20000"/>
                        <a:lumOff val="80000"/>
                      </a:schemeClr>
                    </a:solidFill>
                  </a:tcPr>
                </a:tc>
                <a:extLst>
                  <a:ext uri="{0D108BD9-81ED-4DB2-BD59-A6C34878D82A}">
                    <a16:rowId xmlns:a16="http://schemas.microsoft.com/office/drawing/2014/main" val="1075034586"/>
                  </a:ext>
                </a:extLst>
              </a:tr>
              <a:tr h="305197">
                <a:tc>
                  <a:txBody>
                    <a:bodyPr/>
                    <a:lstStyle/>
                    <a:p>
                      <a:r>
                        <a:rPr lang="en-GB" dirty="0"/>
                        <a:t>TBC</a:t>
                      </a:r>
                    </a:p>
                  </a:txBody>
                  <a:tcPr>
                    <a:solidFill>
                      <a:schemeClr val="accent4">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Ethics in AI</a:t>
                      </a:r>
                    </a:p>
                  </a:txBody>
                  <a:tcPr>
                    <a:solidFill>
                      <a:schemeClr val="accent4">
                        <a:lumMod val="20000"/>
                        <a:lumOff val="80000"/>
                      </a:schemeClr>
                    </a:solidFill>
                  </a:tcPr>
                </a:tc>
                <a:tc>
                  <a:txBody>
                    <a:bodyPr/>
                    <a:lstStyle/>
                    <a:p>
                      <a:r>
                        <a:rPr lang="en-GB" dirty="0"/>
                        <a:t>ISA Clinic</a:t>
                      </a:r>
                    </a:p>
                  </a:txBody>
                  <a:tcPr>
                    <a:solidFill>
                      <a:schemeClr val="accent4">
                        <a:lumMod val="20000"/>
                        <a:lumOff val="80000"/>
                      </a:schemeClr>
                    </a:solidFill>
                  </a:tcPr>
                </a:tc>
                <a:tc>
                  <a:txBody>
                    <a:bodyPr/>
                    <a:lstStyle/>
                    <a:p>
                      <a:r>
                        <a:rPr lang="en-GB" dirty="0"/>
                        <a:t>Nadin </a:t>
                      </a:r>
                      <a:r>
                        <a:rPr lang="en-GB" dirty="0" err="1"/>
                        <a:t>Kokciyan</a:t>
                      </a:r>
                      <a:endParaRPr lang="en-GB" dirty="0"/>
                    </a:p>
                  </a:txBody>
                  <a:tcPr>
                    <a:solidFill>
                      <a:schemeClr val="accent4">
                        <a:lumMod val="20000"/>
                        <a:lumOff val="80000"/>
                      </a:schemeClr>
                    </a:solidFill>
                  </a:tcPr>
                </a:tc>
                <a:extLst>
                  <a:ext uri="{0D108BD9-81ED-4DB2-BD59-A6C34878D82A}">
                    <a16:rowId xmlns:a16="http://schemas.microsoft.com/office/drawing/2014/main" val="51971409"/>
                  </a:ext>
                </a:extLst>
              </a:tr>
              <a:tr h="31313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dirty="0"/>
                        <a:t>12 February</a:t>
                      </a:r>
                    </a:p>
                  </a:txBody>
                  <a:tcPr>
                    <a:solidFill>
                      <a:schemeClr val="accent2">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350" b="0" i="0" kern="1200" dirty="0">
                          <a:solidFill>
                            <a:schemeClr val="dk1"/>
                          </a:solidFill>
                          <a:effectLst/>
                          <a:latin typeface="+mn-lt"/>
                          <a:ea typeface="+mn-ea"/>
                          <a:cs typeface="+mn-cs"/>
                        </a:rPr>
                        <a:t>TBC</a:t>
                      </a:r>
                    </a:p>
                  </a:txBody>
                  <a:tcPr>
                    <a:solidFill>
                      <a:schemeClr val="accent2">
                        <a:lumMod val="20000"/>
                        <a:lumOff val="80000"/>
                      </a:schemeClr>
                    </a:solidFill>
                  </a:tcPr>
                </a:tc>
                <a:tc>
                  <a:txBody>
                    <a:bodyPr/>
                    <a:lstStyle/>
                    <a:p>
                      <a:r>
                        <a:rPr lang="en-GB" dirty="0"/>
                        <a:t>Cohort</a:t>
                      </a:r>
                    </a:p>
                  </a:txBody>
                  <a:tcPr>
                    <a:solidFill>
                      <a:schemeClr val="accent2">
                        <a:lumMod val="20000"/>
                        <a:lumOff val="80000"/>
                      </a:schemeClr>
                    </a:solidFill>
                  </a:tcPr>
                </a:tc>
                <a:tc>
                  <a:txBody>
                    <a:bodyPr/>
                    <a:lstStyle/>
                    <a:p>
                      <a:r>
                        <a:rPr lang="en-GB" dirty="0"/>
                        <a:t>TBC</a:t>
                      </a:r>
                    </a:p>
                  </a:txBody>
                  <a:tcPr>
                    <a:solidFill>
                      <a:schemeClr val="accent2">
                        <a:lumMod val="20000"/>
                        <a:lumOff val="80000"/>
                      </a:schemeClr>
                    </a:solidFill>
                  </a:tcPr>
                </a:tc>
                <a:extLst>
                  <a:ext uri="{0D108BD9-81ED-4DB2-BD59-A6C34878D82A}">
                    <a16:rowId xmlns:a16="http://schemas.microsoft.com/office/drawing/2014/main" val="1097213653"/>
                  </a:ext>
                </a:extLst>
              </a:tr>
              <a:tr h="305197">
                <a:tc>
                  <a:txBody>
                    <a:bodyPr/>
                    <a:lstStyle/>
                    <a:p>
                      <a:r>
                        <a:rPr lang="en-GB" dirty="0"/>
                        <a:t>19 February</a:t>
                      </a:r>
                    </a:p>
                  </a:txBody>
                  <a:tcPr>
                    <a:solidFill>
                      <a:schemeClr val="accent2">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350" b="0" i="0" kern="1200" dirty="0">
                          <a:solidFill>
                            <a:schemeClr val="dk1"/>
                          </a:solidFill>
                          <a:effectLst/>
                          <a:latin typeface="+mn-lt"/>
                          <a:ea typeface="+mn-ea"/>
                          <a:cs typeface="+mn-cs"/>
                        </a:rPr>
                        <a:t>TBC</a:t>
                      </a:r>
                    </a:p>
                  </a:txBody>
                  <a:tcPr>
                    <a:solidFill>
                      <a:schemeClr val="accent2">
                        <a:lumMod val="20000"/>
                        <a:lumOff val="80000"/>
                      </a:schemeClr>
                    </a:solidFill>
                  </a:tcPr>
                </a:tc>
                <a:tc>
                  <a:txBody>
                    <a:bodyPr/>
                    <a:lstStyle/>
                    <a:p>
                      <a:r>
                        <a:rPr lang="en-GB" dirty="0"/>
                        <a:t>Cohort</a:t>
                      </a:r>
                    </a:p>
                  </a:txBody>
                  <a:tcPr>
                    <a:solidFill>
                      <a:schemeClr val="accent2">
                        <a:lumMod val="20000"/>
                        <a:lumOff val="80000"/>
                      </a:schemeClr>
                    </a:solidFill>
                  </a:tcPr>
                </a:tc>
                <a:tc>
                  <a:txBody>
                    <a:bodyPr/>
                    <a:lstStyle/>
                    <a:p>
                      <a:r>
                        <a:rPr lang="en-GB" dirty="0"/>
                        <a:t>TBC</a:t>
                      </a:r>
                    </a:p>
                  </a:txBody>
                  <a:tcPr>
                    <a:solidFill>
                      <a:schemeClr val="accent2">
                        <a:lumMod val="20000"/>
                        <a:lumOff val="80000"/>
                      </a:schemeClr>
                    </a:solidFill>
                  </a:tcPr>
                </a:tc>
                <a:extLst>
                  <a:ext uri="{0D108BD9-81ED-4DB2-BD59-A6C34878D82A}">
                    <a16:rowId xmlns:a16="http://schemas.microsoft.com/office/drawing/2014/main" val="1952472344"/>
                  </a:ext>
                </a:extLst>
              </a:tr>
              <a:tr h="305197">
                <a:tc>
                  <a:txBody>
                    <a:bodyPr/>
                    <a:lstStyle/>
                    <a:p>
                      <a:r>
                        <a:rPr lang="en-GB" dirty="0"/>
                        <a:t>26 February </a:t>
                      </a:r>
                    </a:p>
                  </a:txBody>
                  <a:tcPr>
                    <a:solidFill>
                      <a:schemeClr val="accent2">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350" b="0" i="0" kern="1200" dirty="0">
                          <a:solidFill>
                            <a:schemeClr val="dk1"/>
                          </a:solidFill>
                          <a:effectLst/>
                          <a:latin typeface="+mn-lt"/>
                          <a:ea typeface="+mn-ea"/>
                          <a:cs typeface="+mn-cs"/>
                        </a:rPr>
                        <a:t>TBC</a:t>
                      </a:r>
                    </a:p>
                  </a:txBody>
                  <a:tcPr>
                    <a:solidFill>
                      <a:schemeClr val="accent2">
                        <a:lumMod val="20000"/>
                        <a:lumOff val="80000"/>
                      </a:schemeClr>
                    </a:solidFill>
                  </a:tcPr>
                </a:tc>
                <a:tc>
                  <a:txBody>
                    <a:bodyPr/>
                    <a:lstStyle/>
                    <a:p>
                      <a:r>
                        <a:rPr lang="en-GB" dirty="0"/>
                        <a:t>Cohort</a:t>
                      </a:r>
                    </a:p>
                  </a:txBody>
                  <a:tcPr>
                    <a:solidFill>
                      <a:schemeClr val="accent2">
                        <a:lumMod val="20000"/>
                        <a:lumOff val="80000"/>
                      </a:schemeClr>
                    </a:solidFill>
                  </a:tcPr>
                </a:tc>
                <a:tc>
                  <a:txBody>
                    <a:bodyPr/>
                    <a:lstStyle/>
                    <a:p>
                      <a:r>
                        <a:rPr lang="en-GB" dirty="0"/>
                        <a:t>TBC</a:t>
                      </a:r>
                    </a:p>
                  </a:txBody>
                  <a:tcPr>
                    <a:solidFill>
                      <a:schemeClr val="accent2">
                        <a:lumMod val="20000"/>
                        <a:lumOff val="80000"/>
                      </a:schemeClr>
                    </a:solidFill>
                  </a:tcPr>
                </a:tc>
                <a:extLst>
                  <a:ext uri="{0D108BD9-81ED-4DB2-BD59-A6C34878D82A}">
                    <a16:rowId xmlns:a16="http://schemas.microsoft.com/office/drawing/2014/main" val="3145071769"/>
                  </a:ext>
                </a:extLst>
              </a:tr>
            </a:tbl>
          </a:graphicData>
        </a:graphic>
      </p:graphicFrame>
    </p:spTree>
    <p:extLst>
      <p:ext uri="{BB962C8B-B14F-4D97-AF65-F5344CB8AC3E}">
        <p14:creationId xmlns:p14="http://schemas.microsoft.com/office/powerpoint/2010/main" val="1464047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958DA-62D0-3115-FDF2-8EB3D019245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3D68CEB-E016-DC6B-233A-276735B4CC87}"/>
              </a:ext>
            </a:extLst>
          </p:cNvPr>
          <p:cNvSpPr>
            <a:spLocks noGrp="1"/>
          </p:cNvSpPr>
          <p:nvPr>
            <p:ph type="body" sz="quarter" idx="20"/>
          </p:nvPr>
        </p:nvSpPr>
        <p:spPr/>
        <p:txBody>
          <a:bodyPr/>
          <a:lstStyle/>
          <a:p>
            <a:r>
              <a:rPr lang="en-US" dirty="0"/>
              <a:t>Knowledge Exchange: ISA Clinics</a:t>
            </a:r>
          </a:p>
          <a:p>
            <a:endParaRPr lang="en-GB" dirty="0"/>
          </a:p>
        </p:txBody>
      </p:sp>
      <p:sp>
        <p:nvSpPr>
          <p:cNvPr id="8" name="Text Placeholder 7">
            <a:extLst>
              <a:ext uri="{FF2B5EF4-FFF2-40B4-BE49-F238E27FC236}">
                <a16:creationId xmlns:a16="http://schemas.microsoft.com/office/drawing/2014/main" id="{F4DD764C-31FC-4EDC-9517-DCB6773EFF4D}"/>
              </a:ext>
            </a:extLst>
          </p:cNvPr>
          <p:cNvSpPr>
            <a:spLocks noGrp="1"/>
          </p:cNvSpPr>
          <p:nvPr>
            <p:ph type="body" sz="quarter" idx="14"/>
          </p:nvPr>
        </p:nvSpPr>
        <p:spPr>
          <a:xfrm>
            <a:off x="431801" y="1447800"/>
            <a:ext cx="4718843" cy="2895598"/>
          </a:xfrm>
        </p:spPr>
        <p:txBody>
          <a:bodyPr>
            <a:normAutofit/>
          </a:bodyPr>
          <a:lstStyle/>
          <a:p>
            <a:r>
              <a:rPr lang="en-US" b="1" dirty="0"/>
              <a:t>ISA Clinics: </a:t>
            </a:r>
            <a:r>
              <a:rPr lang="en-US" dirty="0"/>
              <a:t>focused group discussion with Independent Scientific Advisors</a:t>
            </a:r>
          </a:p>
          <a:p>
            <a:r>
              <a:rPr lang="en-US" dirty="0"/>
              <a:t>Submit questions/topics in advance via form</a:t>
            </a:r>
          </a:p>
          <a:p>
            <a:pPr marL="0" indent="0">
              <a:buNone/>
            </a:pPr>
            <a:endParaRPr lang="en-US" dirty="0"/>
          </a:p>
          <a:p>
            <a:pPr marL="0" indent="0">
              <a:buNone/>
            </a:pPr>
            <a:endParaRPr lang="en-US" dirty="0"/>
          </a:p>
        </p:txBody>
      </p:sp>
      <p:pic>
        <p:nvPicPr>
          <p:cNvPr id="4" name="Picture 3">
            <a:extLst>
              <a:ext uri="{FF2B5EF4-FFF2-40B4-BE49-F238E27FC236}">
                <a16:creationId xmlns:a16="http://schemas.microsoft.com/office/drawing/2014/main" id="{B213FD90-6853-7973-5408-A323AE9984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2511" y="1283276"/>
            <a:ext cx="4031489" cy="3224645"/>
          </a:xfrm>
          <a:prstGeom prst="rect">
            <a:avLst/>
          </a:prstGeom>
        </p:spPr>
      </p:pic>
    </p:spTree>
    <p:extLst>
      <p:ext uri="{BB962C8B-B14F-4D97-AF65-F5344CB8AC3E}">
        <p14:creationId xmlns:p14="http://schemas.microsoft.com/office/powerpoint/2010/main" val="8006343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BCB98-3E60-CF55-1B5D-66588F7C40B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7C32B9A-D9DC-BA1D-98AB-0FC5DF23B0A9}"/>
              </a:ext>
            </a:extLst>
          </p:cNvPr>
          <p:cNvSpPr>
            <a:spLocks noGrp="1"/>
          </p:cNvSpPr>
          <p:nvPr>
            <p:ph type="body" sz="quarter" idx="20"/>
          </p:nvPr>
        </p:nvSpPr>
        <p:spPr/>
        <p:txBody>
          <a:bodyPr/>
          <a:lstStyle/>
          <a:p>
            <a:r>
              <a:rPr lang="en-US" dirty="0"/>
              <a:t>Knowledge Exchange: Cohort Presentations</a:t>
            </a:r>
          </a:p>
          <a:p>
            <a:endParaRPr lang="en-GB" dirty="0"/>
          </a:p>
        </p:txBody>
      </p:sp>
      <p:sp>
        <p:nvSpPr>
          <p:cNvPr id="8" name="Text Placeholder 7">
            <a:extLst>
              <a:ext uri="{FF2B5EF4-FFF2-40B4-BE49-F238E27FC236}">
                <a16:creationId xmlns:a16="http://schemas.microsoft.com/office/drawing/2014/main" id="{9D6C1190-8979-C35C-60E4-54883A9E4870}"/>
              </a:ext>
            </a:extLst>
          </p:cNvPr>
          <p:cNvSpPr>
            <a:spLocks noGrp="1"/>
          </p:cNvSpPr>
          <p:nvPr>
            <p:ph type="body" sz="quarter" idx="14"/>
          </p:nvPr>
        </p:nvSpPr>
        <p:spPr>
          <a:xfrm>
            <a:off x="431801" y="1447800"/>
            <a:ext cx="4718843" cy="2895598"/>
          </a:xfrm>
        </p:spPr>
        <p:txBody>
          <a:bodyPr>
            <a:normAutofit lnSpcReduction="10000"/>
          </a:bodyPr>
          <a:lstStyle/>
          <a:p>
            <a:r>
              <a:rPr lang="en-US" dirty="0"/>
              <a:t>Discussions or presentations led by YOU</a:t>
            </a:r>
          </a:p>
          <a:p>
            <a:r>
              <a:rPr lang="en-US" dirty="0"/>
              <a:t>Share experiences, deep dive into a topic, collectively solve problems</a:t>
            </a:r>
          </a:p>
          <a:p>
            <a:r>
              <a:rPr lang="en-US" dirty="0"/>
              <a:t>Sign up form arriving by email</a:t>
            </a:r>
          </a:p>
          <a:p>
            <a:pPr marL="0" indent="0">
              <a:buNone/>
            </a:pPr>
            <a:endParaRPr lang="en-US" dirty="0"/>
          </a:p>
          <a:p>
            <a:pPr marL="0" indent="0">
              <a:buNone/>
            </a:pPr>
            <a:endParaRPr lang="en-US" dirty="0"/>
          </a:p>
        </p:txBody>
      </p:sp>
      <p:pic>
        <p:nvPicPr>
          <p:cNvPr id="3" name="Picture 2">
            <a:extLst>
              <a:ext uri="{FF2B5EF4-FFF2-40B4-BE49-F238E27FC236}">
                <a16:creationId xmlns:a16="http://schemas.microsoft.com/office/drawing/2014/main" id="{A9B82966-CA5C-9BF9-A9BB-494F7FD60C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2511" y="1283276"/>
            <a:ext cx="4031489" cy="3224645"/>
          </a:xfrm>
          <a:prstGeom prst="rect">
            <a:avLst/>
          </a:prstGeom>
        </p:spPr>
      </p:pic>
    </p:spTree>
    <p:extLst>
      <p:ext uri="{BB962C8B-B14F-4D97-AF65-F5344CB8AC3E}">
        <p14:creationId xmlns:p14="http://schemas.microsoft.com/office/powerpoint/2010/main" val="20893242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A594C-9BC0-E62C-CD3A-58806B8D058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912A7A1-2BE8-85F6-8161-BA44EE686A07}"/>
              </a:ext>
            </a:extLst>
          </p:cNvPr>
          <p:cNvSpPr>
            <a:spLocks noGrp="1"/>
          </p:cNvSpPr>
          <p:nvPr>
            <p:ph type="body" sz="quarter" idx="20"/>
          </p:nvPr>
        </p:nvSpPr>
        <p:spPr/>
        <p:txBody>
          <a:bodyPr/>
          <a:lstStyle/>
          <a:p>
            <a:r>
              <a:rPr lang="en-US" dirty="0"/>
              <a:t>In Person Events</a:t>
            </a:r>
          </a:p>
          <a:p>
            <a:endParaRPr lang="en-GB" dirty="0"/>
          </a:p>
        </p:txBody>
      </p:sp>
      <p:sp>
        <p:nvSpPr>
          <p:cNvPr id="8" name="Text Placeholder 7">
            <a:extLst>
              <a:ext uri="{FF2B5EF4-FFF2-40B4-BE49-F238E27FC236}">
                <a16:creationId xmlns:a16="http://schemas.microsoft.com/office/drawing/2014/main" id="{DC959C17-63AD-77BC-931E-6CF8EE5F3C12}"/>
              </a:ext>
            </a:extLst>
          </p:cNvPr>
          <p:cNvSpPr>
            <a:spLocks noGrp="1"/>
          </p:cNvSpPr>
          <p:nvPr>
            <p:ph type="body" sz="quarter" idx="14"/>
          </p:nvPr>
        </p:nvSpPr>
        <p:spPr>
          <a:xfrm>
            <a:off x="431801" y="1447800"/>
            <a:ext cx="8280399" cy="2895598"/>
          </a:xfrm>
        </p:spPr>
        <p:txBody>
          <a:bodyPr>
            <a:normAutofit lnSpcReduction="10000"/>
          </a:bodyPr>
          <a:lstStyle/>
          <a:p>
            <a:r>
              <a:rPr lang="en-US" dirty="0"/>
              <a:t>TODAY!</a:t>
            </a:r>
          </a:p>
          <a:p>
            <a:r>
              <a:rPr lang="en-US" dirty="0"/>
              <a:t>AI Adopters &amp; Developers, </a:t>
            </a:r>
            <a:r>
              <a:rPr lang="en-US" b="1" dirty="0"/>
              <a:t>13 November 2025 </a:t>
            </a:r>
            <a:r>
              <a:rPr lang="en-US" dirty="0"/>
              <a:t>– London, UK</a:t>
            </a:r>
          </a:p>
          <a:p>
            <a:pPr lvl="1"/>
            <a:r>
              <a:rPr lang="en-US" dirty="0">
                <a:solidFill>
                  <a:schemeClr val="bg1"/>
                </a:solidFill>
              </a:rPr>
              <a:t>Practitioner’s Hub Network Breakfast, 9am onwards </a:t>
            </a:r>
          </a:p>
          <a:p>
            <a:r>
              <a:rPr lang="en-US" dirty="0"/>
              <a:t>Final Cohort Showcase, </a:t>
            </a:r>
            <a:r>
              <a:rPr lang="en-US" b="1" dirty="0"/>
              <a:t>17-19 March 2026 </a:t>
            </a:r>
            <a:r>
              <a:rPr lang="en-US" dirty="0"/>
              <a:t>(exact date TBC)</a:t>
            </a:r>
          </a:p>
          <a:p>
            <a:r>
              <a:rPr lang="en-US" dirty="0"/>
              <a:t>Other BridgeAI events:  </a:t>
            </a:r>
          </a:p>
          <a:p>
            <a:pPr marL="0" indent="0">
              <a:buNone/>
            </a:pPr>
            <a:endParaRPr lang="en-US" b="1"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830021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E61FA22-8F23-2738-1DB2-4844774CD865}"/>
              </a:ext>
            </a:extLst>
          </p:cNvPr>
          <p:cNvSpPr>
            <a:spLocks noGrp="1"/>
          </p:cNvSpPr>
          <p:nvPr>
            <p:ph type="body" sz="quarter" idx="20"/>
          </p:nvPr>
        </p:nvSpPr>
        <p:spPr/>
        <p:txBody>
          <a:bodyPr/>
          <a:lstStyle/>
          <a:p>
            <a:r>
              <a:rPr lang="en-GB" b="1" dirty="0"/>
              <a:t>Agenda</a:t>
            </a:r>
          </a:p>
        </p:txBody>
      </p:sp>
      <p:graphicFrame>
        <p:nvGraphicFramePr>
          <p:cNvPr id="7" name="Table 6">
            <a:extLst>
              <a:ext uri="{FF2B5EF4-FFF2-40B4-BE49-F238E27FC236}">
                <a16:creationId xmlns:a16="http://schemas.microsoft.com/office/drawing/2014/main" id="{68024AF0-DBE4-6C64-B88E-DF3247EA7DA1}"/>
              </a:ext>
            </a:extLst>
          </p:cNvPr>
          <p:cNvGraphicFramePr>
            <a:graphicFrameLocks noGrp="1"/>
          </p:cNvGraphicFramePr>
          <p:nvPr>
            <p:extLst>
              <p:ext uri="{D42A27DB-BD31-4B8C-83A1-F6EECF244321}">
                <p14:modId xmlns:p14="http://schemas.microsoft.com/office/powerpoint/2010/main" val="3634471298"/>
              </p:ext>
            </p:extLst>
          </p:nvPr>
        </p:nvGraphicFramePr>
        <p:xfrm>
          <a:off x="431799" y="1112464"/>
          <a:ext cx="7475511" cy="3901440"/>
        </p:xfrm>
        <a:graphic>
          <a:graphicData uri="http://schemas.openxmlformats.org/drawingml/2006/table">
            <a:tbl>
              <a:tblPr>
                <a:tableStyleId>{10A1B5D5-9B99-4C35-A422-299274C87663}</a:tableStyleId>
              </a:tblPr>
              <a:tblGrid>
                <a:gridCol w="1449467">
                  <a:extLst>
                    <a:ext uri="{9D8B030D-6E8A-4147-A177-3AD203B41FA5}">
                      <a16:colId xmlns:a16="http://schemas.microsoft.com/office/drawing/2014/main" val="1265625183"/>
                    </a:ext>
                  </a:extLst>
                </a:gridCol>
                <a:gridCol w="6026044">
                  <a:extLst>
                    <a:ext uri="{9D8B030D-6E8A-4147-A177-3AD203B41FA5}">
                      <a16:colId xmlns:a16="http://schemas.microsoft.com/office/drawing/2014/main" val="3129471853"/>
                    </a:ext>
                  </a:extLst>
                </a:gridCol>
              </a:tblGrid>
              <a:tr h="0">
                <a:tc>
                  <a:txBody>
                    <a:bodyPr/>
                    <a:lstStyle/>
                    <a:p>
                      <a:pPr algn="l" rtl="0" fontAlgn="base">
                        <a:buNone/>
                      </a:pPr>
                      <a:r>
                        <a:rPr lang="en-GB" sz="1400" dirty="0">
                          <a:solidFill>
                            <a:sysClr val="windowText" lastClr="000000"/>
                          </a:solidFill>
                          <a:effectLst/>
                        </a:rPr>
                        <a:t>10:00 – 10:15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Welcome, housekeeping, overview of the day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84854964"/>
                  </a:ext>
                </a:extLst>
              </a:tr>
              <a:tr h="0">
                <a:tc>
                  <a:txBody>
                    <a:bodyPr/>
                    <a:lstStyle/>
                    <a:p>
                      <a:pPr algn="l" rtl="0" fontAlgn="base">
                        <a:buNone/>
                      </a:pPr>
                      <a:r>
                        <a:rPr lang="en-GB" sz="1400" dirty="0">
                          <a:solidFill>
                            <a:sysClr val="windowText" lastClr="000000"/>
                          </a:solidFill>
                          <a:effectLst/>
                        </a:rPr>
                        <a:t>10:15 – 11:00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Introductions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233096891"/>
                  </a:ext>
                </a:extLst>
              </a:tr>
              <a:tr h="0">
                <a:tc>
                  <a:txBody>
                    <a:bodyPr/>
                    <a:lstStyle/>
                    <a:p>
                      <a:pPr algn="l" rtl="0" fontAlgn="base">
                        <a:buNone/>
                      </a:pPr>
                      <a:r>
                        <a:rPr lang="en-GB" sz="1400" dirty="0">
                          <a:solidFill>
                            <a:sysClr val="windowText" lastClr="000000"/>
                          </a:solidFill>
                          <a:effectLst/>
                        </a:rPr>
                        <a:t>11:00 – 12:00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Overview of Cohort 3 programme and activities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35761638"/>
                  </a:ext>
                </a:extLst>
              </a:tr>
              <a:tr h="0">
                <a:tc>
                  <a:txBody>
                    <a:bodyPr/>
                    <a:lstStyle/>
                    <a:p>
                      <a:pPr algn="l" rtl="0" fontAlgn="base">
                        <a:buNone/>
                      </a:pPr>
                      <a:r>
                        <a:rPr lang="en-GB" sz="1400" dirty="0">
                          <a:solidFill>
                            <a:sysClr val="windowText" lastClr="000000"/>
                          </a:solidFill>
                          <a:effectLst/>
                        </a:rPr>
                        <a:t>12:00 – 13:30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Lunch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403269734"/>
                  </a:ext>
                </a:extLst>
              </a:tr>
              <a:tr h="0">
                <a:tc>
                  <a:txBody>
                    <a:bodyPr/>
                    <a:lstStyle/>
                    <a:p>
                      <a:pPr algn="l" rtl="0" fontAlgn="base">
                        <a:buNone/>
                      </a:pPr>
                      <a:r>
                        <a:rPr lang="en-GB" sz="1400" dirty="0">
                          <a:solidFill>
                            <a:sysClr val="windowText" lastClr="000000"/>
                          </a:solidFill>
                          <a:effectLst/>
                        </a:rPr>
                        <a:t>13:30 – 14:30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AI Challenges Mapping World Cafe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865128595"/>
                  </a:ext>
                </a:extLst>
              </a:tr>
              <a:tr h="0">
                <a:tc>
                  <a:txBody>
                    <a:bodyPr/>
                    <a:lstStyle/>
                    <a:p>
                      <a:pPr algn="l" rtl="0" fontAlgn="base">
                        <a:buNone/>
                      </a:pPr>
                      <a:r>
                        <a:rPr lang="en-GB" sz="1400" dirty="0">
                          <a:solidFill>
                            <a:sysClr val="windowText" lastClr="000000"/>
                          </a:solidFill>
                          <a:effectLst/>
                        </a:rPr>
                        <a:t>14:30 – 14:45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Afternoon break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462838819"/>
                  </a:ext>
                </a:extLst>
              </a:tr>
              <a:tr h="0">
                <a:tc>
                  <a:txBody>
                    <a:bodyPr/>
                    <a:lstStyle/>
                    <a:p>
                      <a:pPr algn="l" rtl="0" fontAlgn="base">
                        <a:buNone/>
                      </a:pPr>
                      <a:r>
                        <a:rPr lang="en-GB" sz="1400" dirty="0">
                          <a:solidFill>
                            <a:sysClr val="windowText" lastClr="000000"/>
                          </a:solidFill>
                          <a:effectLst/>
                        </a:rPr>
                        <a:t>14:45 – 15:45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goals and aims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269179910"/>
                  </a:ext>
                </a:extLst>
              </a:tr>
              <a:tr h="0">
                <a:tc>
                  <a:txBody>
                    <a:bodyPr/>
                    <a:lstStyle/>
                    <a:p>
                      <a:pPr algn="l" rtl="0" fontAlgn="base">
                        <a:buNone/>
                      </a:pPr>
                      <a:r>
                        <a:rPr lang="en-GB" sz="1400" dirty="0">
                          <a:solidFill>
                            <a:sysClr val="windowText" lastClr="000000"/>
                          </a:solidFill>
                          <a:effectLst/>
                        </a:rPr>
                        <a:t>15:45 – 16:00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Wrap up and next steps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926493919"/>
                  </a:ext>
                </a:extLst>
              </a:tr>
            </a:tbl>
          </a:graphicData>
        </a:graphic>
      </p:graphicFrame>
    </p:spTree>
    <p:extLst>
      <p:ext uri="{BB962C8B-B14F-4D97-AF65-F5344CB8AC3E}">
        <p14:creationId xmlns:p14="http://schemas.microsoft.com/office/powerpoint/2010/main" val="3996981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latin typeface="Arial" panose="020B0604020202020204"/>
            </a:endParaRPr>
          </a:p>
        </p:txBody>
      </p:sp>
      <p:sp>
        <p:nvSpPr>
          <p:cNvPr id="14" name="Rectangle 13">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999963" y="-1999641"/>
            <a:ext cx="5143500" cy="9143425"/>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latin typeface="Arial" panose="020B0604020202020204"/>
            </a:endParaRPr>
          </a:p>
        </p:txBody>
      </p:sp>
      <p:sp>
        <p:nvSpPr>
          <p:cNvPr id="16" name="Rectangle 15">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734" y="0"/>
            <a:ext cx="6803135" cy="5143179"/>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latin typeface="Arial" panose="020B0604020202020204"/>
            </a:endParaRPr>
          </a:p>
        </p:txBody>
      </p:sp>
      <p:sp>
        <p:nvSpPr>
          <p:cNvPr id="18" name="Rectangle 17">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737118" y="-1264380"/>
            <a:ext cx="3670923" cy="9145160"/>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srgbClr val="FFFFFF"/>
              </a:solidFill>
              <a:latin typeface="Arial" panose="020B0604020202020204"/>
            </a:endParaRPr>
          </a:p>
        </p:txBody>
      </p:sp>
      <p:pic>
        <p:nvPicPr>
          <p:cNvPr id="7" name="Picture 6">
            <a:extLst>
              <a:ext uri="{FF2B5EF4-FFF2-40B4-BE49-F238E27FC236}">
                <a16:creationId xmlns:a16="http://schemas.microsoft.com/office/drawing/2014/main" id="{66270142-645A-CECF-AA9B-195EEB6DDF0C}"/>
              </a:ext>
            </a:extLst>
          </p:cNvPr>
          <p:cNvPicPr>
            <a:picLocks noChangeAspect="1"/>
          </p:cNvPicPr>
          <p:nvPr/>
        </p:nvPicPr>
        <p:blipFill>
          <a:blip r:embed="rId2"/>
          <a:stretch>
            <a:fillRect/>
          </a:stretch>
        </p:blipFill>
        <p:spPr>
          <a:xfrm>
            <a:off x="273205" y="450326"/>
            <a:ext cx="7045712" cy="3657410"/>
          </a:xfrm>
          <a:prstGeom prst="rect">
            <a:avLst/>
          </a:prstGeom>
        </p:spPr>
      </p:pic>
      <p:pic>
        <p:nvPicPr>
          <p:cNvPr id="2" name="Picture 1" descr="A qr code with black squares&#10;&#10;AI-generated content may be incorrect.">
            <a:extLst>
              <a:ext uri="{FF2B5EF4-FFF2-40B4-BE49-F238E27FC236}">
                <a16:creationId xmlns:a16="http://schemas.microsoft.com/office/drawing/2014/main" id="{A5EABF08-2E90-DCA4-D57A-49C03722DAB6}"/>
              </a:ext>
            </a:extLst>
          </p:cNvPr>
          <p:cNvPicPr>
            <a:picLocks noChangeAspect="1"/>
          </p:cNvPicPr>
          <p:nvPr/>
        </p:nvPicPr>
        <p:blipFill>
          <a:blip r:embed="rId3"/>
          <a:stretch>
            <a:fillRect/>
          </a:stretch>
        </p:blipFill>
        <p:spPr>
          <a:xfrm>
            <a:off x="7590608" y="3912218"/>
            <a:ext cx="1132090" cy="1147647"/>
          </a:xfrm>
          <a:prstGeom prst="rect">
            <a:avLst/>
          </a:prstGeom>
        </p:spPr>
      </p:pic>
      <p:sp>
        <p:nvSpPr>
          <p:cNvPr id="3" name="TextBox 2">
            <a:extLst>
              <a:ext uri="{FF2B5EF4-FFF2-40B4-BE49-F238E27FC236}">
                <a16:creationId xmlns:a16="http://schemas.microsoft.com/office/drawing/2014/main" id="{7BBD1B47-88BB-0FAD-AC19-BA15D00026CD}"/>
              </a:ext>
            </a:extLst>
          </p:cNvPr>
          <p:cNvSpPr txBox="1"/>
          <p:nvPr/>
        </p:nvSpPr>
        <p:spPr>
          <a:xfrm>
            <a:off x="273206" y="4367561"/>
            <a:ext cx="7169304" cy="484748"/>
          </a:xfrm>
          <a:prstGeom prst="rect">
            <a:avLst/>
          </a:prstGeom>
          <a:ln/>
        </p:spPr>
        <p:style>
          <a:lnRef idx="2">
            <a:schemeClr val="accent5">
              <a:shade val="15000"/>
            </a:schemeClr>
          </a:lnRef>
          <a:fillRef idx="1">
            <a:schemeClr val="accent5"/>
          </a:fillRef>
          <a:effectRef idx="0">
            <a:schemeClr val="accent5"/>
          </a:effectRef>
          <a:fontRef idx="minor">
            <a:schemeClr val="lt1"/>
          </a:fontRef>
        </p:style>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defTabSz="685800"/>
            <a:r>
              <a:rPr lang="en-GB" sz="1350" b="1" dirty="0">
                <a:solidFill>
                  <a:srgbClr val="000000"/>
                </a:solidFill>
                <a:latin typeface="Arial" panose="020B0604020202020204"/>
                <a:cs typeface="Arial"/>
              </a:rPr>
              <a:t>Register here:</a:t>
            </a:r>
            <a:r>
              <a:rPr lang="en-GB" sz="1350" dirty="0">
                <a:solidFill>
                  <a:srgbClr val="FFFFFF"/>
                </a:solidFill>
                <a:latin typeface="Arial" panose="020B0604020202020204"/>
                <a:cs typeface="Arial"/>
              </a:rPr>
              <a:t> </a:t>
            </a:r>
            <a:r>
              <a:rPr lang="en-GB" sz="1350" dirty="0">
                <a:solidFill>
                  <a:srgbClr val="FFFFFF"/>
                </a:solidFill>
                <a:latin typeface="Arial" panose="020B0604020202020204"/>
                <a:ea typeface="+mn-lt"/>
                <a:cs typeface="Arial" panose="020B0604020202020204"/>
                <a:hlinkClick r:id="rId4"/>
              </a:rPr>
              <a:t>https://iuk-business-connect.org.uk/events/bridgeai-adopters-and-developers-event/</a:t>
            </a:r>
            <a:endParaRPr lang="en-GB" sz="1350" dirty="0">
              <a:solidFill>
                <a:srgbClr val="FFFFFF"/>
              </a:solidFill>
              <a:latin typeface="Arial" panose="020B0604020202020204"/>
              <a:cs typeface="Arial"/>
            </a:endParaRPr>
          </a:p>
        </p:txBody>
      </p:sp>
      <p:sp>
        <p:nvSpPr>
          <p:cNvPr id="4" name="Rectangle 3">
            <a:extLst>
              <a:ext uri="{FF2B5EF4-FFF2-40B4-BE49-F238E27FC236}">
                <a16:creationId xmlns:a16="http://schemas.microsoft.com/office/drawing/2014/main" id="{7AE4F882-ABBF-0E1F-7F6E-30941E305E0F}"/>
              </a:ext>
            </a:extLst>
          </p:cNvPr>
          <p:cNvSpPr/>
          <p:nvPr/>
        </p:nvSpPr>
        <p:spPr>
          <a:xfrm>
            <a:off x="7072745" y="1059873"/>
            <a:ext cx="1798050" cy="1816901"/>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a:solidFill>
                  <a:schemeClr val="bg1"/>
                </a:solidFill>
              </a:rPr>
              <a:t>Practitioner’s Hub Network Breakfast </a:t>
            </a:r>
          </a:p>
          <a:p>
            <a:pPr algn="ctr"/>
            <a:r>
              <a:rPr lang="en-US" b="1" dirty="0">
                <a:solidFill>
                  <a:schemeClr val="bg1"/>
                </a:solidFill>
              </a:rPr>
              <a:t>9am onwards </a:t>
            </a:r>
          </a:p>
        </p:txBody>
      </p:sp>
    </p:spTree>
    <p:extLst>
      <p:ext uri="{BB962C8B-B14F-4D97-AF65-F5344CB8AC3E}">
        <p14:creationId xmlns:p14="http://schemas.microsoft.com/office/powerpoint/2010/main" val="13966492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29C16-19BA-8C2B-F272-7F202FDC991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05742C2-B4C5-2E00-CC12-A1642809E821}"/>
              </a:ext>
            </a:extLst>
          </p:cNvPr>
          <p:cNvSpPr>
            <a:spLocks noGrp="1"/>
          </p:cNvSpPr>
          <p:nvPr>
            <p:ph type="body" sz="quarter" idx="20"/>
          </p:nvPr>
        </p:nvSpPr>
        <p:spPr/>
        <p:txBody>
          <a:bodyPr/>
          <a:lstStyle/>
          <a:p>
            <a:r>
              <a:rPr lang="en-GB" dirty="0"/>
              <a:t>Case Studies 2023</a:t>
            </a:r>
          </a:p>
        </p:txBody>
      </p:sp>
      <p:pic>
        <p:nvPicPr>
          <p:cNvPr id="643" name="Google Shape;887;g2e9e132a90b_0_1963">
            <a:extLst>
              <a:ext uri="{FF2B5EF4-FFF2-40B4-BE49-F238E27FC236}">
                <a16:creationId xmlns:a16="http://schemas.microsoft.com/office/drawing/2014/main" id="{3A4BAFAF-2F72-3F85-7DF4-06F964116AD5}"/>
              </a:ext>
            </a:extLst>
          </p:cNvPr>
          <p:cNvPicPr/>
          <p:nvPr/>
        </p:nvPicPr>
        <p:blipFill>
          <a:blip r:embed="rId3"/>
          <a:srcRect b="22693"/>
          <a:stretch/>
        </p:blipFill>
        <p:spPr>
          <a:xfrm>
            <a:off x="4534200" y="73800"/>
            <a:ext cx="4514400" cy="2617560"/>
          </a:xfrm>
          <a:prstGeom prst="rect">
            <a:avLst/>
          </a:prstGeom>
          <a:ln w="0">
            <a:noFill/>
          </a:ln>
        </p:spPr>
      </p:pic>
      <p:pic>
        <p:nvPicPr>
          <p:cNvPr id="6" name="Picture 5">
            <a:extLst>
              <a:ext uri="{FF2B5EF4-FFF2-40B4-BE49-F238E27FC236}">
                <a16:creationId xmlns:a16="http://schemas.microsoft.com/office/drawing/2014/main" id="{F8BF49F5-CCEF-CD19-FF8E-B814CB5E8BC9}"/>
              </a:ext>
            </a:extLst>
          </p:cNvPr>
          <p:cNvPicPr>
            <a:picLocks noChangeAspect="1"/>
          </p:cNvPicPr>
          <p:nvPr/>
        </p:nvPicPr>
        <p:blipFill>
          <a:blip r:embed="rId4"/>
          <a:stretch>
            <a:fillRect/>
          </a:stretch>
        </p:blipFill>
        <p:spPr>
          <a:xfrm>
            <a:off x="333534" y="1112465"/>
            <a:ext cx="2829391" cy="1567570"/>
          </a:xfrm>
          <a:prstGeom prst="rect">
            <a:avLst/>
          </a:prstGeom>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BFAB0D0F-5B6F-46DC-68FE-F15CD81E3C9C}"/>
              </a:ext>
            </a:extLst>
          </p:cNvPr>
          <p:cNvPicPr>
            <a:picLocks noChangeAspect="1"/>
          </p:cNvPicPr>
          <p:nvPr/>
        </p:nvPicPr>
        <p:blipFill>
          <a:blip r:embed="rId5"/>
          <a:stretch>
            <a:fillRect/>
          </a:stretch>
        </p:blipFill>
        <p:spPr>
          <a:xfrm>
            <a:off x="188357" y="2975998"/>
            <a:ext cx="3870965" cy="1850444"/>
          </a:xfrm>
          <a:prstGeom prst="rect">
            <a:avLst/>
          </a:prstGeom>
          <a:effectLst>
            <a:outerShdw blurRad="50800" dist="38100" dir="2700000" algn="tl" rotWithShape="0">
              <a:prstClr val="black">
                <a:alpha val="40000"/>
              </a:prstClr>
            </a:outerShdw>
          </a:effectLst>
        </p:spPr>
      </p:pic>
      <p:pic>
        <p:nvPicPr>
          <p:cNvPr id="12" name="Picture 11">
            <a:extLst>
              <a:ext uri="{FF2B5EF4-FFF2-40B4-BE49-F238E27FC236}">
                <a16:creationId xmlns:a16="http://schemas.microsoft.com/office/drawing/2014/main" id="{69993C4E-B0A6-9BCE-A5D0-ED537501123D}"/>
              </a:ext>
            </a:extLst>
          </p:cNvPr>
          <p:cNvPicPr>
            <a:picLocks noChangeAspect="1"/>
          </p:cNvPicPr>
          <p:nvPr/>
        </p:nvPicPr>
        <p:blipFill>
          <a:blip r:embed="rId6"/>
          <a:stretch>
            <a:fillRect/>
          </a:stretch>
        </p:blipFill>
        <p:spPr>
          <a:xfrm>
            <a:off x="3266505" y="1147939"/>
            <a:ext cx="1884156" cy="1242209"/>
          </a:xfrm>
          <a:prstGeom prst="rect">
            <a:avLst/>
          </a:prstGeom>
          <a:effectLst>
            <a:outerShdw blurRad="50800" dist="38100" dir="2700000" algn="tl" rotWithShape="0">
              <a:prstClr val="black">
                <a:alpha val="40000"/>
              </a:prstClr>
            </a:outerShdw>
          </a:effectLst>
        </p:spPr>
      </p:pic>
      <p:pic>
        <p:nvPicPr>
          <p:cNvPr id="4102" name="Picture 6">
            <a:extLst>
              <a:ext uri="{FF2B5EF4-FFF2-40B4-BE49-F238E27FC236}">
                <a16:creationId xmlns:a16="http://schemas.microsoft.com/office/drawing/2014/main" id="{DF9E30D1-72F8-0CFD-8ABC-48CD6C43C36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32993" y="2112537"/>
            <a:ext cx="3815607" cy="113275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7C2D8925-A746-EE3B-13FA-8062EB056B7B}"/>
              </a:ext>
            </a:extLst>
          </p:cNvPr>
          <p:cNvPicPr>
            <a:picLocks noChangeAspect="1"/>
          </p:cNvPicPr>
          <p:nvPr/>
        </p:nvPicPr>
        <p:blipFill>
          <a:blip r:embed="rId8"/>
          <a:stretch>
            <a:fillRect/>
          </a:stretch>
        </p:blipFill>
        <p:spPr>
          <a:xfrm>
            <a:off x="4296894" y="2975998"/>
            <a:ext cx="3595192" cy="1507852"/>
          </a:xfrm>
          <a:prstGeom prst="rect">
            <a:avLst/>
          </a:prstGeom>
          <a:effectLst>
            <a:outerShdw blurRad="50800" dist="38100" dir="2700000" algn="tl" rotWithShape="0">
              <a:prstClr val="black">
                <a:alpha val="40000"/>
              </a:prstClr>
            </a:outerShdw>
          </a:effectLst>
        </p:spPr>
      </p:pic>
      <p:pic>
        <p:nvPicPr>
          <p:cNvPr id="4100" name="Picture 4">
            <a:extLst>
              <a:ext uri="{FF2B5EF4-FFF2-40B4-BE49-F238E27FC236}">
                <a16:creationId xmlns:a16="http://schemas.microsoft.com/office/drawing/2014/main" id="{C1B78A95-23B2-1FA0-AFD7-4043D31C583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6064" y="3867673"/>
            <a:ext cx="2946245" cy="120202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8326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C433C-B469-9E19-99CC-09C6727EB847}"/>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CEBD7B3C-E721-BB94-F937-B5B45B9EE870}"/>
              </a:ext>
            </a:extLst>
          </p:cNvPr>
          <p:cNvPicPr>
            <a:picLocks noChangeAspect="1"/>
          </p:cNvPicPr>
          <p:nvPr/>
        </p:nvPicPr>
        <p:blipFill>
          <a:blip r:embed="rId3"/>
          <a:stretch>
            <a:fillRect/>
          </a:stretch>
        </p:blipFill>
        <p:spPr>
          <a:xfrm>
            <a:off x="4876882" y="2641478"/>
            <a:ext cx="3767831" cy="1158078"/>
          </a:xfrm>
          <a:prstGeom prst="rect">
            <a:avLst/>
          </a:prstGeom>
        </p:spPr>
      </p:pic>
      <p:pic>
        <p:nvPicPr>
          <p:cNvPr id="10" name="Picture 9">
            <a:extLst>
              <a:ext uri="{FF2B5EF4-FFF2-40B4-BE49-F238E27FC236}">
                <a16:creationId xmlns:a16="http://schemas.microsoft.com/office/drawing/2014/main" id="{6AAF9AFF-D38C-28B0-557D-795F1F6DB59E}"/>
              </a:ext>
            </a:extLst>
          </p:cNvPr>
          <p:cNvPicPr>
            <a:picLocks noChangeAspect="1"/>
          </p:cNvPicPr>
          <p:nvPr/>
        </p:nvPicPr>
        <p:blipFill>
          <a:blip r:embed="rId4"/>
          <a:stretch>
            <a:fillRect/>
          </a:stretch>
        </p:blipFill>
        <p:spPr>
          <a:xfrm>
            <a:off x="208800" y="945747"/>
            <a:ext cx="4080600" cy="1161146"/>
          </a:xfrm>
          <a:prstGeom prst="rect">
            <a:avLst/>
          </a:prstGeom>
          <a:effectLst>
            <a:outerShdw blurRad="50800" dist="38100" dir="2700000" algn="tl" rotWithShape="0">
              <a:prstClr val="black">
                <a:alpha val="40000"/>
              </a:prstClr>
            </a:outerShdw>
          </a:effectLst>
        </p:spPr>
      </p:pic>
      <p:sp>
        <p:nvSpPr>
          <p:cNvPr id="8" name="Text Placeholder 7">
            <a:extLst>
              <a:ext uri="{FF2B5EF4-FFF2-40B4-BE49-F238E27FC236}">
                <a16:creationId xmlns:a16="http://schemas.microsoft.com/office/drawing/2014/main" id="{9F8B0229-62D5-C047-E9B4-C3623BAEBD50}"/>
              </a:ext>
            </a:extLst>
          </p:cNvPr>
          <p:cNvSpPr>
            <a:spLocks noGrp="1"/>
          </p:cNvSpPr>
          <p:nvPr>
            <p:ph type="body" sz="quarter" idx="20"/>
          </p:nvPr>
        </p:nvSpPr>
        <p:spPr/>
        <p:txBody>
          <a:bodyPr/>
          <a:lstStyle/>
          <a:p>
            <a:r>
              <a:rPr lang="en-GB" dirty="0"/>
              <a:t>Case Study Series 2025</a:t>
            </a:r>
          </a:p>
        </p:txBody>
      </p:sp>
      <p:pic>
        <p:nvPicPr>
          <p:cNvPr id="645" name="Google Shape;900;g35dd768030e_0_6">
            <a:extLst>
              <a:ext uri="{FF2B5EF4-FFF2-40B4-BE49-F238E27FC236}">
                <a16:creationId xmlns:a16="http://schemas.microsoft.com/office/drawing/2014/main" id="{59CF45D9-EB21-07CB-4462-418708FBE3B1}"/>
              </a:ext>
            </a:extLst>
          </p:cNvPr>
          <p:cNvPicPr/>
          <p:nvPr/>
        </p:nvPicPr>
        <p:blipFill>
          <a:blip r:embed="rId5"/>
          <a:srcRect l="8658" t="31444" r="15262"/>
          <a:stretch/>
        </p:blipFill>
        <p:spPr>
          <a:xfrm>
            <a:off x="5913000" y="192240"/>
            <a:ext cx="2998800" cy="2026440"/>
          </a:xfrm>
          <a:prstGeom prst="rect">
            <a:avLst/>
          </a:prstGeom>
          <a:ln w="0">
            <a:noFill/>
          </a:ln>
        </p:spPr>
      </p:pic>
      <p:pic>
        <p:nvPicPr>
          <p:cNvPr id="646" name="Google Shape;907;g35dd768030e_0_6">
            <a:extLst>
              <a:ext uri="{FF2B5EF4-FFF2-40B4-BE49-F238E27FC236}">
                <a16:creationId xmlns:a16="http://schemas.microsoft.com/office/drawing/2014/main" id="{3082F492-65D5-E240-EBB4-2CE128EFC6AD}"/>
              </a:ext>
            </a:extLst>
          </p:cNvPr>
          <p:cNvPicPr/>
          <p:nvPr/>
        </p:nvPicPr>
        <p:blipFill>
          <a:blip r:embed="rId6"/>
          <a:stretch/>
        </p:blipFill>
        <p:spPr>
          <a:xfrm>
            <a:off x="208800" y="3746010"/>
            <a:ext cx="3441305" cy="1256550"/>
          </a:xfrm>
          <a:prstGeom prst="rect">
            <a:avLst/>
          </a:prstGeom>
          <a:ln w="0">
            <a:noFill/>
          </a:ln>
          <a:effectLst>
            <a:outerShdw blurRad="57240" dist="19080" dir="5400000" algn="bl" rotWithShape="0">
              <a:srgbClr val="000000">
                <a:alpha val="50000"/>
              </a:srgbClr>
            </a:outerShdw>
          </a:effectLst>
        </p:spPr>
      </p:pic>
      <p:pic>
        <p:nvPicPr>
          <p:cNvPr id="3" name="Picture 2">
            <a:extLst>
              <a:ext uri="{FF2B5EF4-FFF2-40B4-BE49-F238E27FC236}">
                <a16:creationId xmlns:a16="http://schemas.microsoft.com/office/drawing/2014/main" id="{F9269A31-F902-89C6-7040-DDD9539BD613}"/>
              </a:ext>
            </a:extLst>
          </p:cNvPr>
          <p:cNvPicPr>
            <a:picLocks noChangeAspect="1"/>
          </p:cNvPicPr>
          <p:nvPr/>
        </p:nvPicPr>
        <p:blipFill>
          <a:blip r:embed="rId7"/>
          <a:srcRect b="17762"/>
          <a:stretch>
            <a:fillRect/>
          </a:stretch>
        </p:blipFill>
        <p:spPr>
          <a:xfrm>
            <a:off x="4482058" y="1418622"/>
            <a:ext cx="3083363" cy="1083401"/>
          </a:xfrm>
          <a:prstGeom prst="rect">
            <a:avLst/>
          </a:prstGeom>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64351DD9-9E21-7CAC-6688-293D0BFC4C3C}"/>
              </a:ext>
            </a:extLst>
          </p:cNvPr>
          <p:cNvPicPr>
            <a:picLocks noChangeAspect="1"/>
          </p:cNvPicPr>
          <p:nvPr/>
        </p:nvPicPr>
        <p:blipFill>
          <a:blip r:embed="rId8"/>
          <a:stretch>
            <a:fillRect/>
          </a:stretch>
        </p:blipFill>
        <p:spPr>
          <a:xfrm>
            <a:off x="991573" y="2384751"/>
            <a:ext cx="3040242" cy="1083401"/>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90338BDE-0D67-960B-52AA-3A671AF1CB76}"/>
              </a:ext>
            </a:extLst>
          </p:cNvPr>
          <p:cNvPicPr>
            <a:picLocks noChangeAspect="1"/>
          </p:cNvPicPr>
          <p:nvPr/>
        </p:nvPicPr>
        <p:blipFill>
          <a:blip r:embed="rId9"/>
          <a:stretch>
            <a:fillRect/>
          </a:stretch>
        </p:blipFill>
        <p:spPr>
          <a:xfrm>
            <a:off x="5725578" y="3915874"/>
            <a:ext cx="3209622" cy="10866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904599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D3119-82FB-9DBD-2DA3-75D615F7012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7157DB6-1E76-6486-44EF-6E31CD37A3F3}"/>
              </a:ext>
            </a:extLst>
          </p:cNvPr>
          <p:cNvSpPr>
            <a:spLocks noGrp="1"/>
          </p:cNvSpPr>
          <p:nvPr>
            <p:ph type="body" sz="quarter" idx="20"/>
          </p:nvPr>
        </p:nvSpPr>
        <p:spPr/>
        <p:txBody>
          <a:bodyPr/>
          <a:lstStyle/>
          <a:p>
            <a:r>
              <a:rPr lang="en-GB" dirty="0"/>
              <a:t>Case Study Process</a:t>
            </a:r>
          </a:p>
        </p:txBody>
      </p:sp>
      <p:pic>
        <p:nvPicPr>
          <p:cNvPr id="7" name="Picture 6">
            <a:extLst>
              <a:ext uri="{FF2B5EF4-FFF2-40B4-BE49-F238E27FC236}">
                <a16:creationId xmlns:a16="http://schemas.microsoft.com/office/drawing/2014/main" id="{13689F3A-D818-8185-9086-E740C04F6E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375" y="1112464"/>
            <a:ext cx="5553249" cy="3868245"/>
          </a:xfrm>
          <a:prstGeom prst="rect">
            <a:avLst/>
          </a:prstGeom>
        </p:spPr>
      </p:pic>
      <p:graphicFrame>
        <p:nvGraphicFramePr>
          <p:cNvPr id="8" name="Diagram 7">
            <a:extLst>
              <a:ext uri="{FF2B5EF4-FFF2-40B4-BE49-F238E27FC236}">
                <a16:creationId xmlns:a16="http://schemas.microsoft.com/office/drawing/2014/main" id="{327160B4-97D7-9A63-A471-E8B36A16FAE6}"/>
              </a:ext>
            </a:extLst>
          </p:cNvPr>
          <p:cNvGraphicFramePr/>
          <p:nvPr>
            <p:extLst>
              <p:ext uri="{D42A27DB-BD31-4B8C-83A1-F6EECF244321}">
                <p14:modId xmlns:p14="http://schemas.microsoft.com/office/powerpoint/2010/main" val="2841183365"/>
              </p:ext>
            </p:extLst>
          </p:nvPr>
        </p:nvGraphicFramePr>
        <p:xfrm>
          <a:off x="1524000" y="3997039"/>
          <a:ext cx="6096000" cy="13548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949894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18EF673-B499-6AEA-C50C-3C819789AB5F}"/>
              </a:ext>
            </a:extLst>
          </p:cNvPr>
          <p:cNvSpPr>
            <a:spLocks noGrp="1"/>
          </p:cNvSpPr>
          <p:nvPr>
            <p:ph type="body" sz="quarter" idx="20"/>
          </p:nvPr>
        </p:nvSpPr>
        <p:spPr/>
        <p:txBody>
          <a:bodyPr/>
          <a:lstStyle/>
          <a:p>
            <a:r>
              <a:rPr lang="en-GB" dirty="0"/>
              <a:t>Communication</a:t>
            </a:r>
          </a:p>
        </p:txBody>
      </p:sp>
      <p:sp>
        <p:nvSpPr>
          <p:cNvPr id="3" name="Text Placeholder 2">
            <a:extLst>
              <a:ext uri="{FF2B5EF4-FFF2-40B4-BE49-F238E27FC236}">
                <a16:creationId xmlns:a16="http://schemas.microsoft.com/office/drawing/2014/main" id="{0F83525F-BDB4-08ED-E1E3-6C7057C86A82}"/>
              </a:ext>
            </a:extLst>
          </p:cNvPr>
          <p:cNvSpPr>
            <a:spLocks noGrp="1"/>
          </p:cNvSpPr>
          <p:nvPr>
            <p:ph type="body" sz="quarter" idx="14"/>
          </p:nvPr>
        </p:nvSpPr>
        <p:spPr>
          <a:xfrm>
            <a:off x="431801" y="1447800"/>
            <a:ext cx="4328885" cy="2895598"/>
          </a:xfrm>
        </p:spPr>
        <p:txBody>
          <a:bodyPr>
            <a:normAutofit fontScale="85000" lnSpcReduction="20000"/>
          </a:bodyPr>
          <a:lstStyle/>
          <a:p>
            <a:r>
              <a:rPr lang="en-GB" dirty="0"/>
              <a:t>Email every week with forward look, resources, notices</a:t>
            </a:r>
          </a:p>
          <a:p>
            <a:r>
              <a:rPr lang="en-GB" dirty="0"/>
              <a:t>Calendar invite for each session </a:t>
            </a:r>
          </a:p>
          <a:p>
            <a:r>
              <a:rPr lang="en-GB" dirty="0"/>
              <a:t>Slack channel #practitioners-hub-cohort-2025</a:t>
            </a:r>
          </a:p>
          <a:p>
            <a:r>
              <a:rPr lang="en-GB" dirty="0"/>
              <a:t>Recordings shared via email, presentations on Zenodo</a:t>
            </a:r>
          </a:p>
          <a:p>
            <a:endParaRPr lang="en-GB" dirty="0"/>
          </a:p>
        </p:txBody>
      </p:sp>
      <p:pic>
        <p:nvPicPr>
          <p:cNvPr id="7" name="Picture 6" descr="A graphic of a group of people&#10;&#10;AI-generated content may be incorrect.">
            <a:extLst>
              <a:ext uri="{FF2B5EF4-FFF2-40B4-BE49-F238E27FC236}">
                <a16:creationId xmlns:a16="http://schemas.microsoft.com/office/drawing/2014/main" id="{126960C3-5922-7C33-EA1A-A84480A95631}"/>
              </a:ext>
            </a:extLst>
          </p:cNvPr>
          <p:cNvPicPr>
            <a:picLocks noChangeAspect="1"/>
          </p:cNvPicPr>
          <p:nvPr/>
        </p:nvPicPr>
        <p:blipFill>
          <a:blip r:embed="rId2">
            <a:extLst>
              <a:ext uri="{28A0092B-C50C-407E-A947-70E740481C1C}">
                <a14:useLocalDpi xmlns:a14="http://schemas.microsoft.com/office/drawing/2010/main" val="0"/>
              </a:ext>
            </a:extLst>
          </a:blip>
          <a:srcRect l="11179" t="10724" r="11670"/>
          <a:stretch>
            <a:fillRect/>
          </a:stretch>
        </p:blipFill>
        <p:spPr>
          <a:xfrm>
            <a:off x="4869669" y="950685"/>
            <a:ext cx="4274331" cy="3445328"/>
          </a:xfrm>
          <a:prstGeom prst="rect">
            <a:avLst/>
          </a:prstGeom>
        </p:spPr>
      </p:pic>
    </p:spTree>
    <p:extLst>
      <p:ext uri="{BB962C8B-B14F-4D97-AF65-F5344CB8AC3E}">
        <p14:creationId xmlns:p14="http://schemas.microsoft.com/office/powerpoint/2010/main" val="3907957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B98B7FE-D4A7-F308-BBD6-9AC21B0B3B70}"/>
              </a:ext>
            </a:extLst>
          </p:cNvPr>
          <p:cNvSpPr>
            <a:spLocks noGrp="1"/>
          </p:cNvSpPr>
          <p:nvPr>
            <p:ph type="body" sz="quarter" idx="13"/>
          </p:nvPr>
        </p:nvSpPr>
        <p:spPr>
          <a:xfrm>
            <a:off x="3311525" y="3160712"/>
            <a:ext cx="2520950" cy="1416681"/>
          </a:xfrm>
        </p:spPr>
        <p:txBody>
          <a:bodyPr>
            <a:normAutofit fontScale="92500" lnSpcReduction="10000"/>
          </a:bodyPr>
          <a:lstStyle/>
          <a:p>
            <a:pPr marL="0" indent="0" algn="ctr">
              <a:buNone/>
            </a:pPr>
            <a:r>
              <a:rPr lang="en-GB" dirty="0"/>
              <a:t>Interest Groups</a:t>
            </a:r>
          </a:p>
          <a:p>
            <a:pPr marL="0" indent="0" algn="ctr">
              <a:buNone/>
            </a:pPr>
            <a:r>
              <a:rPr lang="en-GB" dirty="0"/>
              <a:t> https://www.turing.ac.uk/research/interest-groups</a:t>
            </a:r>
          </a:p>
          <a:p>
            <a:pPr algn="ctr"/>
            <a:endParaRPr lang="en-GB" dirty="0"/>
          </a:p>
        </p:txBody>
      </p:sp>
      <p:sp>
        <p:nvSpPr>
          <p:cNvPr id="2" name="Text Placeholder 1">
            <a:extLst>
              <a:ext uri="{FF2B5EF4-FFF2-40B4-BE49-F238E27FC236}">
                <a16:creationId xmlns:a16="http://schemas.microsoft.com/office/drawing/2014/main" id="{32CC0BD4-87E9-597E-7734-6FA04495EE0C}"/>
              </a:ext>
            </a:extLst>
          </p:cNvPr>
          <p:cNvSpPr>
            <a:spLocks noGrp="1"/>
          </p:cNvSpPr>
          <p:nvPr>
            <p:ph type="body" sz="quarter" idx="14"/>
          </p:nvPr>
        </p:nvSpPr>
        <p:spPr>
          <a:xfrm>
            <a:off x="6192200" y="3160713"/>
            <a:ext cx="2520950" cy="1982787"/>
          </a:xfrm>
        </p:spPr>
        <p:txBody>
          <a:bodyPr/>
          <a:lstStyle/>
          <a:p>
            <a:pPr marL="0" indent="0" algn="ctr">
              <a:buNone/>
            </a:pPr>
            <a:r>
              <a:rPr lang="en-GB" dirty="0"/>
              <a:t>Data Study Groups</a:t>
            </a:r>
          </a:p>
          <a:p>
            <a:pPr marL="0" indent="0" algn="ctr">
              <a:buNone/>
            </a:pPr>
            <a:r>
              <a:rPr lang="en-GB" dirty="0"/>
              <a:t>https://www.turing.ac.uk/collaborate-turing/data-study-groups/get-involved-challenge-owner</a:t>
            </a:r>
          </a:p>
        </p:txBody>
      </p:sp>
      <p:sp>
        <p:nvSpPr>
          <p:cNvPr id="7" name="Text Placeholder 6">
            <a:extLst>
              <a:ext uri="{FF2B5EF4-FFF2-40B4-BE49-F238E27FC236}">
                <a16:creationId xmlns:a16="http://schemas.microsoft.com/office/drawing/2014/main" id="{035BCE96-DEAD-D5F2-A987-C6D5DD42B299}"/>
              </a:ext>
            </a:extLst>
          </p:cNvPr>
          <p:cNvSpPr>
            <a:spLocks noGrp="1"/>
          </p:cNvSpPr>
          <p:nvPr>
            <p:ph type="body" sz="quarter" idx="16"/>
          </p:nvPr>
        </p:nvSpPr>
        <p:spPr>
          <a:xfrm>
            <a:off x="430850" y="3161757"/>
            <a:ext cx="2519363" cy="1416681"/>
          </a:xfrm>
        </p:spPr>
        <p:txBody>
          <a:bodyPr>
            <a:normAutofit/>
          </a:bodyPr>
          <a:lstStyle/>
          <a:p>
            <a:pPr marL="0" indent="0" algn="ctr">
              <a:buNone/>
            </a:pPr>
            <a:r>
              <a:rPr lang="en-GB" dirty="0"/>
              <a:t>Events</a:t>
            </a:r>
          </a:p>
          <a:p>
            <a:pPr marL="0" indent="0" algn="ctr">
              <a:buNone/>
            </a:pPr>
            <a:r>
              <a:rPr lang="en-GB" dirty="0"/>
              <a:t>https://www.turing.ac.uk/events/events-around-turing-network </a:t>
            </a:r>
          </a:p>
        </p:txBody>
      </p:sp>
      <p:sp>
        <p:nvSpPr>
          <p:cNvPr id="8" name="Text Placeholder 1">
            <a:extLst>
              <a:ext uri="{FF2B5EF4-FFF2-40B4-BE49-F238E27FC236}">
                <a16:creationId xmlns:a16="http://schemas.microsoft.com/office/drawing/2014/main" id="{AEDE9E5F-FDEE-5FDC-77DC-372A9AEA7CA7}"/>
              </a:ext>
            </a:extLst>
          </p:cNvPr>
          <p:cNvSpPr txBox="1">
            <a:spLocks/>
          </p:cNvSpPr>
          <p:nvPr/>
        </p:nvSpPr>
        <p:spPr>
          <a:xfrm>
            <a:off x="431800" y="411163"/>
            <a:ext cx="8280400" cy="701301"/>
          </a:xfrm>
          <a:prstGeom prst="rect">
            <a:avLst/>
          </a:prstGeom>
        </p:spPr>
        <p:txBody>
          <a:bodyPr vert="horz" lIns="91440" tIns="45720" rIns="91440" bIns="45720" rtlCol="0">
            <a:normAutofit/>
          </a:bodyPr>
          <a:lstStyle>
            <a:lvl1pPr indent="0" defTabSz="685800">
              <a:lnSpc>
                <a:spcPct val="90000"/>
              </a:lnSpc>
              <a:spcBef>
                <a:spcPts val="750"/>
              </a:spcBef>
              <a:buFont typeface="Arial" panose="020B0604020202020204" pitchFamily="34" charset="0"/>
              <a:buNone/>
              <a:defRPr sz="3400">
                <a:solidFill>
                  <a:schemeClr val="bg1"/>
                </a:solidFill>
              </a:defRPr>
            </a:lvl1pPr>
            <a:lvl2pPr marL="514350" indent="-171450" defTabSz="685800">
              <a:lnSpc>
                <a:spcPct val="90000"/>
              </a:lnSpc>
              <a:spcBef>
                <a:spcPts val="375"/>
              </a:spcBef>
              <a:buFont typeface="Arial" panose="020B0604020202020204" pitchFamily="34" charset="0"/>
              <a:buChar char="•"/>
            </a:lvl2pPr>
            <a:lvl3pPr marL="857250" indent="-171450" defTabSz="685800">
              <a:lnSpc>
                <a:spcPct val="90000"/>
              </a:lnSpc>
              <a:spcBef>
                <a:spcPts val="375"/>
              </a:spcBef>
              <a:buFont typeface="Arial" panose="020B0604020202020204" pitchFamily="34" charset="0"/>
              <a:buChar char="•"/>
            </a:lvl3pPr>
            <a:lvl4pPr marL="1200150" indent="-171450" defTabSz="685800">
              <a:lnSpc>
                <a:spcPct val="90000"/>
              </a:lnSpc>
              <a:spcBef>
                <a:spcPts val="375"/>
              </a:spcBef>
              <a:buFont typeface="Arial" panose="020B0604020202020204" pitchFamily="34" charset="0"/>
              <a:buChar char="•"/>
            </a:lvl4pPr>
            <a:lvl5pPr marL="1543050" indent="-171450" defTabSz="685800">
              <a:lnSpc>
                <a:spcPct val="90000"/>
              </a:lnSpc>
              <a:spcBef>
                <a:spcPts val="375"/>
              </a:spcBef>
              <a:buFont typeface="Arial" panose="020B0604020202020204" pitchFamily="34" charset="0"/>
              <a:buChar cha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en-GB" dirty="0"/>
              <a:t>Engage with The Alan Turing Institute</a:t>
            </a:r>
          </a:p>
        </p:txBody>
      </p:sp>
      <p:pic>
        <p:nvPicPr>
          <p:cNvPr id="5122" name="Picture 2" descr="DSG Image">
            <a:extLst>
              <a:ext uri="{FF2B5EF4-FFF2-40B4-BE49-F238E27FC236}">
                <a16:creationId xmlns:a16="http://schemas.microsoft.com/office/drawing/2014/main" id="{4863E95E-049C-CE6B-92A3-9086E0D7DCFE}"/>
              </a:ext>
            </a:extLst>
          </p:cNvPr>
          <p:cNvPicPr>
            <a:picLocks noGrp="1" noChangeAspect="1" noChangeArrowheads="1"/>
          </p:cNvPicPr>
          <p:nvPr>
            <p:ph type="pic" sz="quarter" idx="12"/>
          </p:nvPr>
        </p:nvPicPr>
        <p:blipFill>
          <a:blip r:embed="rId2">
            <a:extLst>
              <a:ext uri="{28A0092B-C50C-407E-A947-70E740481C1C}">
                <a14:useLocalDpi xmlns:a14="http://schemas.microsoft.com/office/drawing/2010/main" val="0"/>
              </a:ext>
            </a:extLst>
          </a:blip>
          <a:srcRect l="8129" r="8129"/>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Decorative image ">
            <a:extLst>
              <a:ext uri="{FF2B5EF4-FFF2-40B4-BE49-F238E27FC236}">
                <a16:creationId xmlns:a16="http://schemas.microsoft.com/office/drawing/2014/main" id="{4E287406-1F40-8664-1CEB-9679705731EA}"/>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l="8129" r="8129"/>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5136" name="Picture 16" descr="Gallery 2024 – The Alan Turing Institute">
            <a:extLst>
              <a:ext uri="{FF2B5EF4-FFF2-40B4-BE49-F238E27FC236}">
                <a16:creationId xmlns:a16="http://schemas.microsoft.com/office/drawing/2014/main" id="{4F008EB9-8A8D-051B-798A-23269ADCB785}"/>
              </a:ext>
            </a:extLst>
          </p:cNvPr>
          <p:cNvPicPr>
            <a:picLocks noGrp="1" noChangeAspect="1" noChangeArrowheads="1"/>
          </p:cNvPicPr>
          <p:nvPr>
            <p:ph type="pic" sz="quarter" idx="11"/>
          </p:nvPr>
        </p:nvPicPr>
        <p:blipFill>
          <a:blip r:embed="rId4">
            <a:extLst>
              <a:ext uri="{28A0092B-C50C-407E-A947-70E740481C1C}">
                <a14:useLocalDpi xmlns:a14="http://schemas.microsoft.com/office/drawing/2010/main" val="0"/>
              </a:ext>
            </a:extLst>
          </a:blip>
          <a:srcRect l="356" r="356"/>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00930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A2C71-E1DD-023A-9AEC-FBD1E3600F69}"/>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9F2B809-893B-D70C-B5E4-592696067728}"/>
              </a:ext>
            </a:extLst>
          </p:cNvPr>
          <p:cNvSpPr>
            <a:spLocks noGrp="1"/>
          </p:cNvSpPr>
          <p:nvPr>
            <p:ph type="body" sz="quarter" idx="20"/>
          </p:nvPr>
        </p:nvSpPr>
        <p:spPr/>
        <p:txBody>
          <a:bodyPr/>
          <a:lstStyle/>
          <a:p>
            <a:r>
              <a:rPr lang="en-GB" b="1" dirty="0"/>
              <a:t>Agenda</a:t>
            </a:r>
          </a:p>
        </p:txBody>
      </p:sp>
      <p:graphicFrame>
        <p:nvGraphicFramePr>
          <p:cNvPr id="7" name="Table 6">
            <a:extLst>
              <a:ext uri="{FF2B5EF4-FFF2-40B4-BE49-F238E27FC236}">
                <a16:creationId xmlns:a16="http://schemas.microsoft.com/office/drawing/2014/main" id="{BFE73718-4203-76CC-40E6-9BD37784EACF}"/>
              </a:ext>
            </a:extLst>
          </p:cNvPr>
          <p:cNvGraphicFramePr>
            <a:graphicFrameLocks noGrp="1"/>
          </p:cNvGraphicFramePr>
          <p:nvPr>
            <p:extLst>
              <p:ext uri="{D42A27DB-BD31-4B8C-83A1-F6EECF244321}">
                <p14:modId xmlns:p14="http://schemas.microsoft.com/office/powerpoint/2010/main" val="3933407216"/>
              </p:ext>
            </p:extLst>
          </p:nvPr>
        </p:nvGraphicFramePr>
        <p:xfrm>
          <a:off x="431799" y="1112464"/>
          <a:ext cx="7475511" cy="3901440"/>
        </p:xfrm>
        <a:graphic>
          <a:graphicData uri="http://schemas.openxmlformats.org/drawingml/2006/table">
            <a:tbl>
              <a:tblPr>
                <a:tableStyleId>{10A1B5D5-9B99-4C35-A422-299274C87663}</a:tableStyleId>
              </a:tblPr>
              <a:tblGrid>
                <a:gridCol w="1449467">
                  <a:extLst>
                    <a:ext uri="{9D8B030D-6E8A-4147-A177-3AD203B41FA5}">
                      <a16:colId xmlns:a16="http://schemas.microsoft.com/office/drawing/2014/main" val="1265625183"/>
                    </a:ext>
                  </a:extLst>
                </a:gridCol>
                <a:gridCol w="6026044">
                  <a:extLst>
                    <a:ext uri="{9D8B030D-6E8A-4147-A177-3AD203B41FA5}">
                      <a16:colId xmlns:a16="http://schemas.microsoft.com/office/drawing/2014/main" val="3129471853"/>
                    </a:ext>
                  </a:extLst>
                </a:gridCol>
              </a:tblGrid>
              <a:tr h="0">
                <a:tc>
                  <a:txBody>
                    <a:bodyPr/>
                    <a:lstStyle/>
                    <a:p>
                      <a:pPr algn="l" rtl="0" fontAlgn="base">
                        <a:buNone/>
                      </a:pPr>
                      <a:r>
                        <a:rPr lang="en-GB" sz="1400" dirty="0">
                          <a:solidFill>
                            <a:sysClr val="windowText" lastClr="000000"/>
                          </a:solidFill>
                          <a:effectLst/>
                        </a:rPr>
                        <a:t>10:00 – 10:15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Welcome, housekeeping, overview of the day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84854964"/>
                  </a:ext>
                </a:extLst>
              </a:tr>
              <a:tr h="0">
                <a:tc>
                  <a:txBody>
                    <a:bodyPr/>
                    <a:lstStyle/>
                    <a:p>
                      <a:pPr algn="l" rtl="0" fontAlgn="base">
                        <a:buNone/>
                      </a:pPr>
                      <a:r>
                        <a:rPr lang="en-GB" sz="1400" dirty="0">
                          <a:solidFill>
                            <a:sysClr val="windowText" lastClr="000000"/>
                          </a:solidFill>
                          <a:effectLst/>
                        </a:rPr>
                        <a:t>10:15 – 11:00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Introductions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233096891"/>
                  </a:ext>
                </a:extLst>
              </a:tr>
              <a:tr h="0">
                <a:tc>
                  <a:txBody>
                    <a:bodyPr/>
                    <a:lstStyle/>
                    <a:p>
                      <a:pPr algn="l" rtl="0" fontAlgn="base">
                        <a:buNone/>
                      </a:pPr>
                      <a:r>
                        <a:rPr lang="en-GB" sz="1400" dirty="0">
                          <a:solidFill>
                            <a:sysClr val="windowText" lastClr="000000"/>
                          </a:solidFill>
                          <a:effectLst/>
                        </a:rPr>
                        <a:t>11:00 – 12:00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Overview of Cohort 3 programme and activities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35761638"/>
                  </a:ext>
                </a:extLst>
              </a:tr>
              <a:tr h="0">
                <a:tc>
                  <a:txBody>
                    <a:bodyPr/>
                    <a:lstStyle/>
                    <a:p>
                      <a:pPr algn="l" rtl="0" fontAlgn="base">
                        <a:buNone/>
                      </a:pPr>
                      <a:r>
                        <a:rPr lang="en-GB" sz="1400" b="1" dirty="0">
                          <a:solidFill>
                            <a:sysClr val="windowText" lastClr="000000"/>
                          </a:solidFill>
                          <a:effectLst/>
                        </a:rPr>
                        <a:t>12:00 – 13:30 </a:t>
                      </a:r>
                      <a:endParaRPr lang="en-GB" sz="1400" b="1"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1" dirty="0">
                          <a:solidFill>
                            <a:sysClr val="windowText" lastClr="000000"/>
                          </a:solidFill>
                          <a:effectLst/>
                        </a:rPr>
                        <a:t>Lunch  </a:t>
                      </a:r>
                      <a:endParaRPr lang="en-GB" sz="1400" b="1"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403269734"/>
                  </a:ext>
                </a:extLst>
              </a:tr>
              <a:tr h="0">
                <a:tc>
                  <a:txBody>
                    <a:bodyPr/>
                    <a:lstStyle/>
                    <a:p>
                      <a:pPr algn="l" rtl="0" fontAlgn="base">
                        <a:buNone/>
                      </a:pPr>
                      <a:r>
                        <a:rPr lang="en-GB" sz="1400" dirty="0">
                          <a:solidFill>
                            <a:sysClr val="windowText" lastClr="000000"/>
                          </a:solidFill>
                          <a:effectLst/>
                        </a:rPr>
                        <a:t>13:30 – 14:30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AI Challenges Mapping World Cafe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865128595"/>
                  </a:ext>
                </a:extLst>
              </a:tr>
              <a:tr h="0">
                <a:tc>
                  <a:txBody>
                    <a:bodyPr/>
                    <a:lstStyle/>
                    <a:p>
                      <a:pPr algn="l" rtl="0" fontAlgn="base">
                        <a:buNone/>
                      </a:pPr>
                      <a:r>
                        <a:rPr lang="en-GB" sz="1400" dirty="0">
                          <a:solidFill>
                            <a:sysClr val="windowText" lastClr="000000"/>
                          </a:solidFill>
                          <a:effectLst/>
                        </a:rPr>
                        <a:t>14:30 – 14:45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Afternoon break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462838819"/>
                  </a:ext>
                </a:extLst>
              </a:tr>
              <a:tr h="0">
                <a:tc>
                  <a:txBody>
                    <a:bodyPr/>
                    <a:lstStyle/>
                    <a:p>
                      <a:pPr algn="l" rtl="0" fontAlgn="base">
                        <a:buNone/>
                      </a:pPr>
                      <a:r>
                        <a:rPr lang="en-GB" sz="1400" dirty="0">
                          <a:solidFill>
                            <a:sysClr val="windowText" lastClr="000000"/>
                          </a:solidFill>
                          <a:effectLst/>
                        </a:rPr>
                        <a:t>14:45 – 15:45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goals and aims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269179910"/>
                  </a:ext>
                </a:extLst>
              </a:tr>
              <a:tr h="0">
                <a:tc>
                  <a:txBody>
                    <a:bodyPr/>
                    <a:lstStyle/>
                    <a:p>
                      <a:pPr algn="l" rtl="0" fontAlgn="base">
                        <a:buNone/>
                      </a:pPr>
                      <a:r>
                        <a:rPr lang="en-GB" sz="1400" dirty="0">
                          <a:solidFill>
                            <a:sysClr val="windowText" lastClr="000000"/>
                          </a:solidFill>
                          <a:effectLst/>
                        </a:rPr>
                        <a:t>15:45 – 16:00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Wrap up and next steps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926493919"/>
                  </a:ext>
                </a:extLst>
              </a:tr>
            </a:tbl>
          </a:graphicData>
        </a:graphic>
      </p:graphicFrame>
    </p:spTree>
    <p:extLst>
      <p:ext uri="{BB962C8B-B14F-4D97-AF65-F5344CB8AC3E}">
        <p14:creationId xmlns:p14="http://schemas.microsoft.com/office/powerpoint/2010/main" val="24511073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0B6F0-0CB1-A13D-3C53-4F46FD4DCDC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F817990D-6282-BDD6-03A5-868B9B687962}"/>
              </a:ext>
            </a:extLst>
          </p:cNvPr>
          <p:cNvSpPr>
            <a:spLocks noGrp="1"/>
          </p:cNvSpPr>
          <p:nvPr>
            <p:ph type="body" sz="quarter" idx="20"/>
          </p:nvPr>
        </p:nvSpPr>
        <p:spPr/>
        <p:txBody>
          <a:bodyPr/>
          <a:lstStyle/>
          <a:p>
            <a:r>
              <a:rPr lang="en-GB" b="1" dirty="0"/>
              <a:t>Agenda</a:t>
            </a:r>
          </a:p>
        </p:txBody>
      </p:sp>
      <p:graphicFrame>
        <p:nvGraphicFramePr>
          <p:cNvPr id="7" name="Table 6">
            <a:extLst>
              <a:ext uri="{FF2B5EF4-FFF2-40B4-BE49-F238E27FC236}">
                <a16:creationId xmlns:a16="http://schemas.microsoft.com/office/drawing/2014/main" id="{F6969E81-6A73-9605-46E7-546BDAA5F7C4}"/>
              </a:ext>
            </a:extLst>
          </p:cNvPr>
          <p:cNvGraphicFramePr>
            <a:graphicFrameLocks noGrp="1"/>
          </p:cNvGraphicFramePr>
          <p:nvPr>
            <p:extLst>
              <p:ext uri="{D42A27DB-BD31-4B8C-83A1-F6EECF244321}">
                <p14:modId xmlns:p14="http://schemas.microsoft.com/office/powerpoint/2010/main" val="4235544061"/>
              </p:ext>
            </p:extLst>
          </p:nvPr>
        </p:nvGraphicFramePr>
        <p:xfrm>
          <a:off x="431799" y="1112464"/>
          <a:ext cx="7475511" cy="3901440"/>
        </p:xfrm>
        <a:graphic>
          <a:graphicData uri="http://schemas.openxmlformats.org/drawingml/2006/table">
            <a:tbl>
              <a:tblPr>
                <a:tableStyleId>{10A1B5D5-9B99-4C35-A422-299274C87663}</a:tableStyleId>
              </a:tblPr>
              <a:tblGrid>
                <a:gridCol w="1449467">
                  <a:extLst>
                    <a:ext uri="{9D8B030D-6E8A-4147-A177-3AD203B41FA5}">
                      <a16:colId xmlns:a16="http://schemas.microsoft.com/office/drawing/2014/main" val="1265625183"/>
                    </a:ext>
                  </a:extLst>
                </a:gridCol>
                <a:gridCol w="6026044">
                  <a:extLst>
                    <a:ext uri="{9D8B030D-6E8A-4147-A177-3AD203B41FA5}">
                      <a16:colId xmlns:a16="http://schemas.microsoft.com/office/drawing/2014/main" val="3129471853"/>
                    </a:ext>
                  </a:extLst>
                </a:gridCol>
              </a:tblGrid>
              <a:tr h="0">
                <a:tc>
                  <a:txBody>
                    <a:bodyPr/>
                    <a:lstStyle/>
                    <a:p>
                      <a:pPr algn="l" rtl="0" fontAlgn="base">
                        <a:buNone/>
                      </a:pPr>
                      <a:r>
                        <a:rPr lang="en-GB" sz="1400" dirty="0">
                          <a:solidFill>
                            <a:sysClr val="windowText" lastClr="000000"/>
                          </a:solidFill>
                          <a:effectLst/>
                        </a:rPr>
                        <a:t>10:00 – 10:15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Welcome, housekeeping, overview of the day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84854964"/>
                  </a:ext>
                </a:extLst>
              </a:tr>
              <a:tr h="0">
                <a:tc>
                  <a:txBody>
                    <a:bodyPr/>
                    <a:lstStyle/>
                    <a:p>
                      <a:pPr algn="l" rtl="0" fontAlgn="base">
                        <a:buNone/>
                      </a:pPr>
                      <a:r>
                        <a:rPr lang="en-GB" sz="1400" dirty="0">
                          <a:solidFill>
                            <a:sysClr val="windowText" lastClr="000000"/>
                          </a:solidFill>
                          <a:effectLst/>
                        </a:rPr>
                        <a:t>10:15 – 11:00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Introductions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233096891"/>
                  </a:ext>
                </a:extLst>
              </a:tr>
              <a:tr h="0">
                <a:tc>
                  <a:txBody>
                    <a:bodyPr/>
                    <a:lstStyle/>
                    <a:p>
                      <a:pPr algn="l" rtl="0" fontAlgn="base">
                        <a:buNone/>
                      </a:pPr>
                      <a:r>
                        <a:rPr lang="en-GB" sz="1400" dirty="0">
                          <a:solidFill>
                            <a:sysClr val="windowText" lastClr="000000"/>
                          </a:solidFill>
                          <a:effectLst/>
                        </a:rPr>
                        <a:t>11:00 – 12:00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Overview of Cohort 3 programme and activities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35761638"/>
                  </a:ext>
                </a:extLst>
              </a:tr>
              <a:tr h="0">
                <a:tc>
                  <a:txBody>
                    <a:bodyPr/>
                    <a:lstStyle/>
                    <a:p>
                      <a:pPr algn="l" rtl="0" fontAlgn="base">
                        <a:buNone/>
                      </a:pPr>
                      <a:r>
                        <a:rPr lang="en-GB" sz="1400" b="0" dirty="0">
                          <a:solidFill>
                            <a:sysClr val="windowText" lastClr="000000"/>
                          </a:solidFill>
                          <a:effectLst/>
                        </a:rPr>
                        <a:t>12:00 – 13:30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Lunch  </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403269734"/>
                  </a:ext>
                </a:extLst>
              </a:tr>
              <a:tr h="0">
                <a:tc>
                  <a:txBody>
                    <a:bodyPr/>
                    <a:lstStyle/>
                    <a:p>
                      <a:pPr algn="l" rtl="0" fontAlgn="base">
                        <a:buNone/>
                      </a:pPr>
                      <a:r>
                        <a:rPr lang="en-GB" sz="1400" b="1" dirty="0">
                          <a:solidFill>
                            <a:sysClr val="windowText" lastClr="000000"/>
                          </a:solidFill>
                          <a:effectLst/>
                        </a:rPr>
                        <a:t>13:30 – 14:30  </a:t>
                      </a:r>
                      <a:endParaRPr lang="en-GB" sz="1400" b="1"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1" dirty="0">
                          <a:solidFill>
                            <a:sysClr val="windowText" lastClr="000000"/>
                          </a:solidFill>
                          <a:effectLst/>
                        </a:rPr>
                        <a:t>AI Challenges Mapping World Cafe  </a:t>
                      </a:r>
                      <a:endParaRPr lang="en-GB" sz="1400" b="1"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865128595"/>
                  </a:ext>
                </a:extLst>
              </a:tr>
              <a:tr h="0">
                <a:tc>
                  <a:txBody>
                    <a:bodyPr/>
                    <a:lstStyle/>
                    <a:p>
                      <a:pPr algn="l" rtl="0" fontAlgn="base">
                        <a:buNone/>
                      </a:pPr>
                      <a:r>
                        <a:rPr lang="en-GB" sz="1400" dirty="0">
                          <a:solidFill>
                            <a:sysClr val="windowText" lastClr="000000"/>
                          </a:solidFill>
                          <a:effectLst/>
                        </a:rPr>
                        <a:t>14:30 – 14:45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Afternoon break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462838819"/>
                  </a:ext>
                </a:extLst>
              </a:tr>
              <a:tr h="0">
                <a:tc>
                  <a:txBody>
                    <a:bodyPr/>
                    <a:lstStyle/>
                    <a:p>
                      <a:pPr algn="l" rtl="0" fontAlgn="base">
                        <a:buNone/>
                      </a:pPr>
                      <a:r>
                        <a:rPr lang="en-GB" sz="1400" dirty="0">
                          <a:solidFill>
                            <a:sysClr val="windowText" lastClr="000000"/>
                          </a:solidFill>
                          <a:effectLst/>
                        </a:rPr>
                        <a:t>14:45 – 15:45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goals and aims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269179910"/>
                  </a:ext>
                </a:extLst>
              </a:tr>
              <a:tr h="0">
                <a:tc>
                  <a:txBody>
                    <a:bodyPr/>
                    <a:lstStyle/>
                    <a:p>
                      <a:pPr algn="l" rtl="0" fontAlgn="base">
                        <a:buNone/>
                      </a:pPr>
                      <a:r>
                        <a:rPr lang="en-GB" sz="1400" dirty="0">
                          <a:solidFill>
                            <a:sysClr val="windowText" lastClr="000000"/>
                          </a:solidFill>
                          <a:effectLst/>
                        </a:rPr>
                        <a:t>15:45 – 16:00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Wrap up and next steps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926493919"/>
                  </a:ext>
                </a:extLst>
              </a:tr>
            </a:tbl>
          </a:graphicData>
        </a:graphic>
      </p:graphicFrame>
    </p:spTree>
    <p:extLst>
      <p:ext uri="{BB962C8B-B14F-4D97-AF65-F5344CB8AC3E}">
        <p14:creationId xmlns:p14="http://schemas.microsoft.com/office/powerpoint/2010/main" val="38462057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6" name="Google Shape;896;g3043f84033d_0_1529"/>
          <p:cNvSpPr txBox="1">
            <a:spLocks noGrp="1"/>
          </p:cNvSpPr>
          <p:nvPr>
            <p:ph type="body" idx="1"/>
          </p:nvPr>
        </p:nvSpPr>
        <p:spPr>
          <a:xfrm>
            <a:off x="431801" y="411163"/>
            <a:ext cx="8280300" cy="701400"/>
          </a:xfrm>
          <a:prstGeom prst="rect">
            <a:avLst/>
          </a:prstGeom>
        </p:spPr>
        <p:txBody>
          <a:bodyPr vert="horz" lIns="91440" tIns="45720" rIns="91440" bIns="45720" rtlCol="0">
            <a:normAutofit/>
          </a:bodyPr>
          <a:lstStyle/>
          <a:p>
            <a:pPr marL="0" indent="0">
              <a:lnSpc>
                <a:spcPct val="90000"/>
              </a:lnSpc>
              <a:spcBef>
                <a:spcPts val="750"/>
              </a:spcBef>
            </a:pPr>
            <a:r>
              <a:rPr lang="en-GB" sz="3400" b="1" dirty="0">
                <a:solidFill>
                  <a:schemeClr val="bg1"/>
                </a:solidFill>
              </a:rPr>
              <a:t>Challenges with AI adoption</a:t>
            </a:r>
            <a:endParaRPr sz="3400" b="1" dirty="0">
              <a:solidFill>
                <a:schemeClr val="bg1"/>
              </a:solidFill>
            </a:endParaRPr>
          </a:p>
        </p:txBody>
      </p:sp>
      <p:sp>
        <p:nvSpPr>
          <p:cNvPr id="897" name="Google Shape;897;g3043f84033d_0_1529"/>
          <p:cNvSpPr txBox="1">
            <a:spLocks noGrp="1"/>
          </p:cNvSpPr>
          <p:nvPr>
            <p:ph type="body" idx="2"/>
          </p:nvPr>
        </p:nvSpPr>
        <p:spPr>
          <a:xfrm>
            <a:off x="431800" y="1092175"/>
            <a:ext cx="4029600" cy="3174900"/>
          </a:xfrm>
          <a:prstGeom prst="rect">
            <a:avLst/>
          </a:prstGeom>
        </p:spPr>
        <p:txBody>
          <a:bodyPr spcFirstLastPara="1" wrap="square" lIns="0" tIns="0" rIns="0" bIns="0" anchor="t" anchorCtr="0">
            <a:noAutofit/>
          </a:bodyPr>
          <a:lstStyle/>
          <a:p>
            <a:pPr marL="457200" lvl="0" indent="-330200" algn="l" rtl="0">
              <a:spcBef>
                <a:spcPts val="1000"/>
              </a:spcBef>
              <a:spcAft>
                <a:spcPts val="0"/>
              </a:spcAft>
              <a:buSzPts val="1600"/>
              <a:buChar char="–"/>
            </a:pPr>
            <a:r>
              <a:rPr lang="en-GB" sz="1600"/>
              <a:t>Making sense of AI landscape </a:t>
            </a:r>
            <a:endParaRPr sz="1600"/>
          </a:p>
          <a:p>
            <a:pPr marL="457200" lvl="0" indent="-330200" algn="l" rtl="0">
              <a:spcBef>
                <a:spcPts val="1000"/>
              </a:spcBef>
              <a:spcAft>
                <a:spcPts val="0"/>
              </a:spcAft>
              <a:buSzPts val="1600"/>
              <a:buChar char="–"/>
            </a:pPr>
            <a:r>
              <a:rPr lang="en-GB" sz="1600"/>
              <a:t>Evolving skills and expertise</a:t>
            </a:r>
            <a:endParaRPr sz="1600"/>
          </a:p>
          <a:p>
            <a:pPr marL="457200" lvl="0" indent="-330200" algn="l" rtl="0">
              <a:spcBef>
                <a:spcPts val="1000"/>
              </a:spcBef>
              <a:spcAft>
                <a:spcPts val="0"/>
              </a:spcAft>
              <a:buSzPts val="1600"/>
              <a:buChar char="–"/>
            </a:pPr>
            <a:r>
              <a:rPr lang="en-GB" sz="1600"/>
              <a:t>Struggles to adopt AI in business</a:t>
            </a:r>
            <a:endParaRPr sz="1600"/>
          </a:p>
          <a:p>
            <a:pPr marL="457200" lvl="0" indent="-330200" algn="l" rtl="0">
              <a:spcBef>
                <a:spcPts val="1000"/>
              </a:spcBef>
              <a:spcAft>
                <a:spcPts val="0"/>
              </a:spcAft>
              <a:buSzPts val="1600"/>
              <a:buChar char="–"/>
            </a:pPr>
            <a:r>
              <a:rPr lang="en-GB" sz="1600"/>
              <a:t>High cost for adoption and scaling</a:t>
            </a:r>
            <a:endParaRPr sz="1600"/>
          </a:p>
          <a:p>
            <a:pPr marL="457200" lvl="0" indent="-330200" algn="l" rtl="0">
              <a:spcBef>
                <a:spcPts val="1000"/>
              </a:spcBef>
              <a:spcAft>
                <a:spcPts val="0"/>
              </a:spcAft>
              <a:buSzPts val="1600"/>
              <a:buChar char="–"/>
            </a:pPr>
            <a:r>
              <a:rPr lang="en-GB" sz="1600"/>
              <a:t>Data privacy and security concerns</a:t>
            </a:r>
            <a:endParaRPr sz="1600"/>
          </a:p>
          <a:p>
            <a:pPr marL="457200" lvl="0" indent="-330200" algn="l" rtl="0">
              <a:spcBef>
                <a:spcPts val="1000"/>
              </a:spcBef>
              <a:spcAft>
                <a:spcPts val="0"/>
              </a:spcAft>
              <a:buSzPts val="1600"/>
              <a:buChar char="–"/>
            </a:pPr>
            <a:r>
              <a:rPr lang="en-GB" sz="1600"/>
              <a:t>Business change management</a:t>
            </a:r>
            <a:endParaRPr sz="1600"/>
          </a:p>
          <a:p>
            <a:pPr marL="457200" lvl="0" indent="-330200" algn="l" rtl="0">
              <a:spcBef>
                <a:spcPts val="1000"/>
              </a:spcBef>
              <a:spcAft>
                <a:spcPts val="0"/>
              </a:spcAft>
              <a:buSzPts val="1600"/>
              <a:buChar char="–"/>
            </a:pPr>
            <a:r>
              <a:rPr lang="en-GB" sz="1600"/>
              <a:t>Ethical and regulatory aspects</a:t>
            </a:r>
            <a:endParaRPr sz="1600"/>
          </a:p>
          <a:p>
            <a:pPr marL="457200" lvl="0" indent="-330200" algn="l" rtl="0">
              <a:spcBef>
                <a:spcPts val="1000"/>
              </a:spcBef>
              <a:spcAft>
                <a:spcPts val="0"/>
              </a:spcAft>
              <a:buSzPts val="1600"/>
              <a:buChar char="–"/>
            </a:pPr>
            <a:r>
              <a:rPr lang="en-GB" sz="1600"/>
              <a:t>Open source/data opportunities</a:t>
            </a:r>
            <a:endParaRPr sz="1600"/>
          </a:p>
          <a:p>
            <a:pPr marL="457200" lvl="0" indent="-330200" algn="l" rtl="0">
              <a:spcBef>
                <a:spcPts val="1000"/>
              </a:spcBef>
              <a:spcAft>
                <a:spcPts val="0"/>
              </a:spcAft>
              <a:buSzPts val="1600"/>
              <a:buChar char="–"/>
            </a:pPr>
            <a:r>
              <a:rPr lang="en-GB" sz="1600"/>
              <a:t>Lack of network to draw support from</a:t>
            </a:r>
            <a:endParaRPr sz="1600"/>
          </a:p>
          <a:p>
            <a:pPr marL="457200" lvl="0" indent="-330200" algn="l" rtl="0">
              <a:spcBef>
                <a:spcPts val="1000"/>
              </a:spcBef>
              <a:spcAft>
                <a:spcPts val="0"/>
              </a:spcAft>
              <a:buSzPts val="1600"/>
              <a:buChar char="–"/>
            </a:pPr>
            <a:r>
              <a:rPr lang="en-GB" sz="1600"/>
              <a:t>…</a:t>
            </a:r>
            <a:endParaRPr sz="1600"/>
          </a:p>
        </p:txBody>
      </p:sp>
      <p:sp>
        <p:nvSpPr>
          <p:cNvPr id="898" name="Google Shape;898;g3043f84033d_0_1529"/>
          <p:cNvSpPr txBox="1"/>
          <p:nvPr/>
        </p:nvSpPr>
        <p:spPr>
          <a:xfrm>
            <a:off x="117575" y="4803450"/>
            <a:ext cx="9026400" cy="307200"/>
          </a:xfrm>
          <a:prstGeom prst="rect">
            <a:avLst/>
          </a:prstGeom>
          <a:noFill/>
          <a:ln>
            <a:noFill/>
          </a:ln>
        </p:spPr>
        <p:txBody>
          <a:bodyPr spcFirstLastPara="1" wrap="square" lIns="0" tIns="0" rIns="108000" bIns="72000" anchor="b" anchorCtr="0">
            <a:normAutofit/>
          </a:bodyPr>
          <a:lstStyle/>
          <a:p>
            <a:pPr marL="0" marR="0" lvl="0" indent="0" algn="r" rtl="0">
              <a:lnSpc>
                <a:spcPct val="100000"/>
              </a:lnSpc>
              <a:spcBef>
                <a:spcPts val="0"/>
              </a:spcBef>
              <a:spcAft>
                <a:spcPts val="0"/>
              </a:spcAft>
              <a:buClr>
                <a:schemeClr val="hlink"/>
              </a:buClr>
              <a:buSzPts val="1100"/>
              <a:buFont typeface="Arial"/>
              <a:buNone/>
            </a:pPr>
            <a:r>
              <a:rPr lang="en-GB" sz="1000" b="0" i="0" u="none" strike="noStrike" cap="none" dirty="0">
                <a:solidFill>
                  <a:schemeClr val="lt1"/>
                </a:solidFill>
                <a:latin typeface="Arial"/>
                <a:ea typeface="Arial"/>
                <a:cs typeface="Arial"/>
                <a:sym typeface="Arial"/>
              </a:rPr>
              <a:t>Slide deck developed for The Turing Way Practitioners Hub Partners, CC-BY 4.0 image by Scriberia. DOI:</a:t>
            </a:r>
            <a:r>
              <a:rPr lang="en-GB" sz="1000" b="0" i="0" u="none" strike="noStrike" cap="none" dirty="0">
                <a:solidFill>
                  <a:schemeClr val="lt1"/>
                </a:solidFill>
                <a:uFill>
                  <a:noFill/>
                </a:uFill>
                <a:latin typeface="Arial"/>
                <a:ea typeface="Arial"/>
                <a:cs typeface="Arial"/>
                <a:sym typeface="Arial"/>
                <a:hlinkClick r:id="rId3">
                  <a:extLst>
                    <a:ext uri="{A12FA001-AC4F-418D-AE19-62706E023703}">
                      <ahyp:hlinkClr xmlns:ahyp="http://schemas.microsoft.com/office/drawing/2018/hyperlinkcolor" val="tx"/>
                    </a:ext>
                  </a:extLst>
                </a:hlinkClick>
              </a:rPr>
              <a:t> </a:t>
            </a:r>
            <a:r>
              <a:rPr lang="en-GB" sz="1000" b="0" i="0" u="sng" strike="noStrike" cap="none" dirty="0">
                <a:solidFill>
                  <a:schemeClr val="lt1"/>
                </a:solidFill>
                <a:latin typeface="Arial"/>
                <a:ea typeface="Arial"/>
                <a:cs typeface="Arial"/>
                <a:sym typeface="Arial"/>
                <a:hlinkClick r:id="rId3">
                  <a:extLst>
                    <a:ext uri="{A12FA001-AC4F-418D-AE19-62706E023703}">
                      <ahyp:hlinkClr xmlns:ahyp="http://schemas.microsoft.com/office/drawing/2018/hyperlinkcolor" val="tx"/>
                    </a:ext>
                  </a:extLst>
                </a:hlinkClick>
              </a:rPr>
              <a:t>10.5281/zenodo.3332807</a:t>
            </a:r>
            <a:endParaRPr sz="1000" b="0" i="0" u="none" strike="noStrike" cap="none" dirty="0">
              <a:solidFill>
                <a:schemeClr val="lt1"/>
              </a:solidFill>
              <a:latin typeface="Arial"/>
              <a:ea typeface="Arial"/>
              <a:cs typeface="Arial"/>
              <a:sym typeface="Arial"/>
            </a:endParaRPr>
          </a:p>
        </p:txBody>
      </p:sp>
      <p:pic>
        <p:nvPicPr>
          <p:cNvPr id="899" name="Google Shape;899;g3043f84033d_0_1529"/>
          <p:cNvPicPr preferRelativeResize="0"/>
          <p:nvPr/>
        </p:nvPicPr>
        <p:blipFill>
          <a:blip r:embed="rId4">
            <a:alphaModFix/>
          </a:blip>
          <a:stretch>
            <a:fillRect/>
          </a:stretch>
        </p:blipFill>
        <p:spPr>
          <a:xfrm>
            <a:off x="4604350" y="1062776"/>
            <a:ext cx="4231060" cy="3386088"/>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3DBFADC-EAFF-C2A6-081E-6C0C9622AB2F}"/>
              </a:ext>
            </a:extLst>
          </p:cNvPr>
          <p:cNvSpPr>
            <a:spLocks noGrp="1"/>
          </p:cNvSpPr>
          <p:nvPr>
            <p:ph type="body" sz="quarter" idx="20"/>
          </p:nvPr>
        </p:nvSpPr>
        <p:spPr/>
        <p:txBody>
          <a:bodyPr/>
          <a:lstStyle/>
          <a:p>
            <a:r>
              <a:rPr lang="en-GB" b="1" dirty="0"/>
              <a:t>AI Challenges World Cafe</a:t>
            </a:r>
          </a:p>
        </p:txBody>
      </p:sp>
      <p:sp>
        <p:nvSpPr>
          <p:cNvPr id="3" name="Text Placeholder 2">
            <a:extLst>
              <a:ext uri="{FF2B5EF4-FFF2-40B4-BE49-F238E27FC236}">
                <a16:creationId xmlns:a16="http://schemas.microsoft.com/office/drawing/2014/main" id="{DC91ADA3-5C3D-21D7-2763-44FFE0F5CB41}"/>
              </a:ext>
            </a:extLst>
          </p:cNvPr>
          <p:cNvSpPr>
            <a:spLocks noGrp="1"/>
          </p:cNvSpPr>
          <p:nvPr>
            <p:ph type="body" sz="quarter" idx="14"/>
          </p:nvPr>
        </p:nvSpPr>
        <p:spPr>
          <a:xfrm>
            <a:off x="431801" y="1447800"/>
            <a:ext cx="8280399" cy="2895598"/>
          </a:xfrm>
        </p:spPr>
        <p:txBody>
          <a:bodyPr>
            <a:normAutofit fontScale="92500" lnSpcReduction="20000"/>
          </a:bodyPr>
          <a:lstStyle/>
          <a:p>
            <a:r>
              <a:rPr lang="en-GB" sz="2400" dirty="0"/>
              <a:t>Rotating contributions to shared resources</a:t>
            </a:r>
          </a:p>
          <a:p>
            <a:r>
              <a:rPr lang="en-GB" sz="2400" b="1" dirty="0"/>
              <a:t>Five stations:  </a:t>
            </a:r>
            <a:r>
              <a:rPr lang="en-GB" sz="2400" dirty="0"/>
              <a:t>infrastructure &amp; systems; people &amp; skills; processes &amp; integration; security &amp; compliance; ethics &amp; responsible AI </a:t>
            </a:r>
          </a:p>
          <a:p>
            <a:r>
              <a:rPr lang="en-GB" sz="2400" b="1" dirty="0"/>
              <a:t>Prompts: </a:t>
            </a:r>
            <a:r>
              <a:rPr lang="en-GB" sz="2400" dirty="0"/>
              <a:t>What challenges have you seen? Which solutions have you heard about or tried? What resources can you share to help others?</a:t>
            </a:r>
          </a:p>
          <a:p>
            <a:r>
              <a:rPr lang="en-GB" sz="2400" dirty="0"/>
              <a:t>We’ll share these as resources for the cohort later</a:t>
            </a:r>
          </a:p>
          <a:p>
            <a:r>
              <a:rPr lang="en-GB" sz="2400" dirty="0"/>
              <a:t>Online participants, head to: </a:t>
            </a:r>
            <a:r>
              <a:rPr lang="en-GB" sz="2400" dirty="0">
                <a:solidFill>
                  <a:srgbClr val="F1A00F"/>
                </a:solidFill>
                <a:hlinkClick r:id="rId2">
                  <a:extLst>
                    <a:ext uri="{A12FA001-AC4F-418D-AE19-62706E023703}">
                      <ahyp:hlinkClr xmlns:ahyp="http://schemas.microsoft.com/office/drawing/2018/hyperlinkcolor" val="tx"/>
                    </a:ext>
                  </a:extLst>
                </a:hlinkClick>
              </a:rPr>
              <a:t>https://bit.ly/ttwph-cohort3-aicafe</a:t>
            </a:r>
            <a:r>
              <a:rPr lang="en-GB" sz="2400" dirty="0">
                <a:solidFill>
                  <a:srgbClr val="F1A00F"/>
                </a:solidFill>
              </a:rPr>
              <a:t> </a:t>
            </a:r>
          </a:p>
        </p:txBody>
      </p:sp>
      <p:sp>
        <p:nvSpPr>
          <p:cNvPr id="4" name="Rectangle: Rounded Corners 3">
            <a:extLst>
              <a:ext uri="{FF2B5EF4-FFF2-40B4-BE49-F238E27FC236}">
                <a16:creationId xmlns:a16="http://schemas.microsoft.com/office/drawing/2014/main" id="{43066F17-9174-AA58-6378-26FD7C3868C4}"/>
              </a:ext>
            </a:extLst>
          </p:cNvPr>
          <p:cNvSpPr/>
          <p:nvPr/>
        </p:nvSpPr>
        <p:spPr>
          <a:xfrm>
            <a:off x="532151" y="951875"/>
            <a:ext cx="8180049" cy="41223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Objective: discussing shared challenges in AI uptake </a:t>
            </a:r>
          </a:p>
        </p:txBody>
      </p:sp>
    </p:spTree>
    <p:extLst>
      <p:ext uri="{BB962C8B-B14F-4D97-AF65-F5344CB8AC3E}">
        <p14:creationId xmlns:p14="http://schemas.microsoft.com/office/powerpoint/2010/main" val="209656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9E05C-E0D1-4E07-675C-8EF5DE8228C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7A20343-D97B-67B8-2B60-1856E2200CCF}"/>
              </a:ext>
            </a:extLst>
          </p:cNvPr>
          <p:cNvSpPr>
            <a:spLocks noGrp="1"/>
          </p:cNvSpPr>
          <p:nvPr>
            <p:ph type="body" sz="quarter" idx="20"/>
          </p:nvPr>
        </p:nvSpPr>
        <p:spPr/>
        <p:txBody>
          <a:bodyPr/>
          <a:lstStyle/>
          <a:p>
            <a:r>
              <a:rPr lang="en-GB" b="1" dirty="0"/>
              <a:t>Agenda</a:t>
            </a:r>
          </a:p>
        </p:txBody>
      </p:sp>
      <p:graphicFrame>
        <p:nvGraphicFramePr>
          <p:cNvPr id="7" name="Table 6">
            <a:extLst>
              <a:ext uri="{FF2B5EF4-FFF2-40B4-BE49-F238E27FC236}">
                <a16:creationId xmlns:a16="http://schemas.microsoft.com/office/drawing/2014/main" id="{BB8CE550-92BF-A31B-8464-D939F02E19D6}"/>
              </a:ext>
            </a:extLst>
          </p:cNvPr>
          <p:cNvGraphicFramePr>
            <a:graphicFrameLocks noGrp="1"/>
          </p:cNvGraphicFramePr>
          <p:nvPr>
            <p:extLst>
              <p:ext uri="{D42A27DB-BD31-4B8C-83A1-F6EECF244321}">
                <p14:modId xmlns:p14="http://schemas.microsoft.com/office/powerpoint/2010/main" val="3419295177"/>
              </p:ext>
            </p:extLst>
          </p:nvPr>
        </p:nvGraphicFramePr>
        <p:xfrm>
          <a:off x="431799" y="1112464"/>
          <a:ext cx="7475511" cy="3901440"/>
        </p:xfrm>
        <a:graphic>
          <a:graphicData uri="http://schemas.openxmlformats.org/drawingml/2006/table">
            <a:tbl>
              <a:tblPr>
                <a:tableStyleId>{10A1B5D5-9B99-4C35-A422-299274C87663}</a:tableStyleId>
              </a:tblPr>
              <a:tblGrid>
                <a:gridCol w="1449467">
                  <a:extLst>
                    <a:ext uri="{9D8B030D-6E8A-4147-A177-3AD203B41FA5}">
                      <a16:colId xmlns:a16="http://schemas.microsoft.com/office/drawing/2014/main" val="1265625183"/>
                    </a:ext>
                  </a:extLst>
                </a:gridCol>
                <a:gridCol w="6026044">
                  <a:extLst>
                    <a:ext uri="{9D8B030D-6E8A-4147-A177-3AD203B41FA5}">
                      <a16:colId xmlns:a16="http://schemas.microsoft.com/office/drawing/2014/main" val="3129471853"/>
                    </a:ext>
                  </a:extLst>
                </a:gridCol>
              </a:tblGrid>
              <a:tr h="0">
                <a:tc>
                  <a:txBody>
                    <a:bodyPr/>
                    <a:lstStyle/>
                    <a:p>
                      <a:pPr algn="l" rtl="0" fontAlgn="base">
                        <a:buNone/>
                      </a:pPr>
                      <a:r>
                        <a:rPr lang="en-GB" sz="1400" b="1" dirty="0">
                          <a:solidFill>
                            <a:sysClr val="windowText" lastClr="000000"/>
                          </a:solidFill>
                          <a:effectLst/>
                        </a:rPr>
                        <a:t>10:00 – 10:15 </a:t>
                      </a:r>
                      <a:endParaRPr lang="en-GB" sz="1400" b="1"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1" dirty="0">
                          <a:solidFill>
                            <a:sysClr val="windowText" lastClr="000000"/>
                          </a:solidFill>
                          <a:effectLst/>
                        </a:rPr>
                        <a:t>Welcome, housekeeping, overview of the day </a:t>
                      </a:r>
                      <a:endParaRPr lang="en-GB" sz="1400" b="1"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84854964"/>
                  </a:ext>
                </a:extLst>
              </a:tr>
              <a:tr h="0">
                <a:tc>
                  <a:txBody>
                    <a:bodyPr/>
                    <a:lstStyle/>
                    <a:p>
                      <a:pPr algn="l" rtl="0" fontAlgn="base">
                        <a:buNone/>
                      </a:pPr>
                      <a:r>
                        <a:rPr lang="en-GB" sz="1400" dirty="0">
                          <a:solidFill>
                            <a:sysClr val="windowText" lastClr="000000"/>
                          </a:solidFill>
                          <a:effectLst/>
                        </a:rPr>
                        <a:t>10:15 – 11:00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Introductions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233096891"/>
                  </a:ext>
                </a:extLst>
              </a:tr>
              <a:tr h="0">
                <a:tc>
                  <a:txBody>
                    <a:bodyPr/>
                    <a:lstStyle/>
                    <a:p>
                      <a:pPr algn="l" rtl="0" fontAlgn="base">
                        <a:buNone/>
                      </a:pPr>
                      <a:r>
                        <a:rPr lang="en-GB" sz="1400" dirty="0">
                          <a:solidFill>
                            <a:sysClr val="windowText" lastClr="000000"/>
                          </a:solidFill>
                          <a:effectLst/>
                        </a:rPr>
                        <a:t>11:00 – 12:00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Overview of Cohort 3 programme and activities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35761638"/>
                  </a:ext>
                </a:extLst>
              </a:tr>
              <a:tr h="0">
                <a:tc>
                  <a:txBody>
                    <a:bodyPr/>
                    <a:lstStyle/>
                    <a:p>
                      <a:pPr algn="l" rtl="0" fontAlgn="base">
                        <a:buNone/>
                      </a:pPr>
                      <a:r>
                        <a:rPr lang="en-GB" sz="1400" dirty="0">
                          <a:solidFill>
                            <a:sysClr val="windowText" lastClr="000000"/>
                          </a:solidFill>
                          <a:effectLst/>
                        </a:rPr>
                        <a:t>12:00 – 13:30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Lunch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403269734"/>
                  </a:ext>
                </a:extLst>
              </a:tr>
              <a:tr h="0">
                <a:tc>
                  <a:txBody>
                    <a:bodyPr/>
                    <a:lstStyle/>
                    <a:p>
                      <a:pPr algn="l" rtl="0" fontAlgn="base">
                        <a:buNone/>
                      </a:pPr>
                      <a:r>
                        <a:rPr lang="en-GB" sz="1400" dirty="0">
                          <a:solidFill>
                            <a:sysClr val="windowText" lastClr="000000"/>
                          </a:solidFill>
                          <a:effectLst/>
                        </a:rPr>
                        <a:t>13:30 – 14:30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AI Challenges Mapping World Cafe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865128595"/>
                  </a:ext>
                </a:extLst>
              </a:tr>
              <a:tr h="0">
                <a:tc>
                  <a:txBody>
                    <a:bodyPr/>
                    <a:lstStyle/>
                    <a:p>
                      <a:pPr algn="l" rtl="0" fontAlgn="base">
                        <a:buNone/>
                      </a:pPr>
                      <a:r>
                        <a:rPr lang="en-GB" sz="1400" dirty="0">
                          <a:solidFill>
                            <a:sysClr val="windowText" lastClr="000000"/>
                          </a:solidFill>
                          <a:effectLst/>
                        </a:rPr>
                        <a:t>14:30 – 14:45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Afternoon break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462838819"/>
                  </a:ext>
                </a:extLst>
              </a:tr>
              <a:tr h="0">
                <a:tc>
                  <a:txBody>
                    <a:bodyPr/>
                    <a:lstStyle/>
                    <a:p>
                      <a:pPr algn="l" rtl="0" fontAlgn="base">
                        <a:buNone/>
                      </a:pPr>
                      <a:r>
                        <a:rPr lang="en-GB" sz="1400" dirty="0">
                          <a:solidFill>
                            <a:sysClr val="windowText" lastClr="000000"/>
                          </a:solidFill>
                          <a:effectLst/>
                        </a:rPr>
                        <a:t>14:45 – 15:45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goals and aims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269179910"/>
                  </a:ext>
                </a:extLst>
              </a:tr>
              <a:tr h="0">
                <a:tc>
                  <a:txBody>
                    <a:bodyPr/>
                    <a:lstStyle/>
                    <a:p>
                      <a:pPr algn="l" rtl="0" fontAlgn="base">
                        <a:buNone/>
                      </a:pPr>
                      <a:r>
                        <a:rPr lang="en-GB" sz="1400" dirty="0">
                          <a:solidFill>
                            <a:sysClr val="windowText" lastClr="000000"/>
                          </a:solidFill>
                          <a:effectLst/>
                        </a:rPr>
                        <a:t>15:45 – 16:00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Wrap up and next steps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926493919"/>
                  </a:ext>
                </a:extLst>
              </a:tr>
            </a:tbl>
          </a:graphicData>
        </a:graphic>
      </p:graphicFrame>
    </p:spTree>
    <p:extLst>
      <p:ext uri="{BB962C8B-B14F-4D97-AF65-F5344CB8AC3E}">
        <p14:creationId xmlns:p14="http://schemas.microsoft.com/office/powerpoint/2010/main" val="10741779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B9767-3DC3-CE25-8984-51A7094438C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FEDBCA71-EA37-52D6-A376-794E9156BE3D}"/>
              </a:ext>
            </a:extLst>
          </p:cNvPr>
          <p:cNvSpPr>
            <a:spLocks noGrp="1"/>
          </p:cNvSpPr>
          <p:nvPr>
            <p:ph type="body" sz="quarter" idx="20"/>
          </p:nvPr>
        </p:nvSpPr>
        <p:spPr/>
        <p:txBody>
          <a:bodyPr/>
          <a:lstStyle/>
          <a:p>
            <a:r>
              <a:rPr lang="en-GB" b="1" dirty="0"/>
              <a:t>Agenda</a:t>
            </a:r>
          </a:p>
        </p:txBody>
      </p:sp>
      <p:graphicFrame>
        <p:nvGraphicFramePr>
          <p:cNvPr id="7" name="Table 6">
            <a:extLst>
              <a:ext uri="{FF2B5EF4-FFF2-40B4-BE49-F238E27FC236}">
                <a16:creationId xmlns:a16="http://schemas.microsoft.com/office/drawing/2014/main" id="{4413C58D-FB5B-302E-71C0-B32CE91C1F15}"/>
              </a:ext>
            </a:extLst>
          </p:cNvPr>
          <p:cNvGraphicFramePr>
            <a:graphicFrameLocks noGrp="1"/>
          </p:cNvGraphicFramePr>
          <p:nvPr>
            <p:extLst>
              <p:ext uri="{D42A27DB-BD31-4B8C-83A1-F6EECF244321}">
                <p14:modId xmlns:p14="http://schemas.microsoft.com/office/powerpoint/2010/main" val="1839562785"/>
              </p:ext>
            </p:extLst>
          </p:nvPr>
        </p:nvGraphicFramePr>
        <p:xfrm>
          <a:off x="431799" y="1112464"/>
          <a:ext cx="7475511" cy="3901440"/>
        </p:xfrm>
        <a:graphic>
          <a:graphicData uri="http://schemas.openxmlformats.org/drawingml/2006/table">
            <a:tbl>
              <a:tblPr>
                <a:tableStyleId>{10A1B5D5-9B99-4C35-A422-299274C87663}</a:tableStyleId>
              </a:tblPr>
              <a:tblGrid>
                <a:gridCol w="1449467">
                  <a:extLst>
                    <a:ext uri="{9D8B030D-6E8A-4147-A177-3AD203B41FA5}">
                      <a16:colId xmlns:a16="http://schemas.microsoft.com/office/drawing/2014/main" val="1265625183"/>
                    </a:ext>
                  </a:extLst>
                </a:gridCol>
                <a:gridCol w="6026044">
                  <a:extLst>
                    <a:ext uri="{9D8B030D-6E8A-4147-A177-3AD203B41FA5}">
                      <a16:colId xmlns:a16="http://schemas.microsoft.com/office/drawing/2014/main" val="3129471853"/>
                    </a:ext>
                  </a:extLst>
                </a:gridCol>
              </a:tblGrid>
              <a:tr h="0">
                <a:tc>
                  <a:txBody>
                    <a:bodyPr/>
                    <a:lstStyle/>
                    <a:p>
                      <a:pPr algn="l" rtl="0" fontAlgn="base">
                        <a:buNone/>
                      </a:pPr>
                      <a:r>
                        <a:rPr lang="en-GB" sz="1400" dirty="0">
                          <a:solidFill>
                            <a:sysClr val="windowText" lastClr="000000"/>
                          </a:solidFill>
                          <a:effectLst/>
                        </a:rPr>
                        <a:t>10:00 – 10:15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Welcome, housekeeping, overview of the day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84854964"/>
                  </a:ext>
                </a:extLst>
              </a:tr>
              <a:tr h="0">
                <a:tc>
                  <a:txBody>
                    <a:bodyPr/>
                    <a:lstStyle/>
                    <a:p>
                      <a:pPr algn="l" rtl="0" fontAlgn="base">
                        <a:buNone/>
                      </a:pPr>
                      <a:r>
                        <a:rPr lang="en-GB" sz="1400" dirty="0">
                          <a:solidFill>
                            <a:sysClr val="windowText" lastClr="000000"/>
                          </a:solidFill>
                          <a:effectLst/>
                        </a:rPr>
                        <a:t>10:15 – 11:00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Introductions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233096891"/>
                  </a:ext>
                </a:extLst>
              </a:tr>
              <a:tr h="0">
                <a:tc>
                  <a:txBody>
                    <a:bodyPr/>
                    <a:lstStyle/>
                    <a:p>
                      <a:pPr algn="l" rtl="0" fontAlgn="base">
                        <a:buNone/>
                      </a:pPr>
                      <a:r>
                        <a:rPr lang="en-GB" sz="1400" dirty="0">
                          <a:solidFill>
                            <a:sysClr val="windowText" lastClr="000000"/>
                          </a:solidFill>
                          <a:effectLst/>
                        </a:rPr>
                        <a:t>11:00 – 12:00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Overview of Cohort 3 programme and activities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35761638"/>
                  </a:ext>
                </a:extLst>
              </a:tr>
              <a:tr h="0">
                <a:tc>
                  <a:txBody>
                    <a:bodyPr/>
                    <a:lstStyle/>
                    <a:p>
                      <a:pPr algn="l" rtl="0" fontAlgn="base">
                        <a:buNone/>
                      </a:pPr>
                      <a:r>
                        <a:rPr lang="en-GB" sz="1400" b="0" dirty="0">
                          <a:solidFill>
                            <a:sysClr val="windowText" lastClr="000000"/>
                          </a:solidFill>
                          <a:effectLst/>
                        </a:rPr>
                        <a:t>12:00 – 13:30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Lunch  </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403269734"/>
                  </a:ext>
                </a:extLst>
              </a:tr>
              <a:tr h="0">
                <a:tc>
                  <a:txBody>
                    <a:bodyPr/>
                    <a:lstStyle/>
                    <a:p>
                      <a:pPr algn="l" rtl="0" fontAlgn="base">
                        <a:buNone/>
                      </a:pPr>
                      <a:r>
                        <a:rPr lang="en-GB" sz="1400" b="0" dirty="0">
                          <a:solidFill>
                            <a:sysClr val="windowText" lastClr="000000"/>
                          </a:solidFill>
                          <a:effectLst/>
                        </a:rPr>
                        <a:t>13:30 – 14:30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AI Challenges Mapping World Cafe  </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865128595"/>
                  </a:ext>
                </a:extLst>
              </a:tr>
              <a:tr h="0">
                <a:tc>
                  <a:txBody>
                    <a:bodyPr/>
                    <a:lstStyle/>
                    <a:p>
                      <a:pPr algn="l" rtl="0" fontAlgn="base">
                        <a:buNone/>
                      </a:pPr>
                      <a:r>
                        <a:rPr lang="en-GB" sz="1400" b="1" dirty="0">
                          <a:solidFill>
                            <a:sysClr val="windowText" lastClr="000000"/>
                          </a:solidFill>
                          <a:effectLst/>
                        </a:rPr>
                        <a:t>14:30 – 14:45 </a:t>
                      </a:r>
                      <a:endParaRPr lang="en-GB" sz="1400" b="1"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1" dirty="0">
                          <a:solidFill>
                            <a:sysClr val="windowText" lastClr="000000"/>
                          </a:solidFill>
                          <a:effectLst/>
                        </a:rPr>
                        <a:t>Afternoon break </a:t>
                      </a:r>
                      <a:endParaRPr lang="en-GB" sz="1400" b="1"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462838819"/>
                  </a:ext>
                </a:extLst>
              </a:tr>
              <a:tr h="0">
                <a:tc>
                  <a:txBody>
                    <a:bodyPr/>
                    <a:lstStyle/>
                    <a:p>
                      <a:pPr algn="l" rtl="0" fontAlgn="base">
                        <a:buNone/>
                      </a:pPr>
                      <a:r>
                        <a:rPr lang="en-GB" sz="1400" dirty="0">
                          <a:solidFill>
                            <a:sysClr val="windowText" lastClr="000000"/>
                          </a:solidFill>
                          <a:effectLst/>
                        </a:rPr>
                        <a:t>14:45 – 15:45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goals and aims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269179910"/>
                  </a:ext>
                </a:extLst>
              </a:tr>
              <a:tr h="0">
                <a:tc>
                  <a:txBody>
                    <a:bodyPr/>
                    <a:lstStyle/>
                    <a:p>
                      <a:pPr algn="l" rtl="0" fontAlgn="base">
                        <a:buNone/>
                      </a:pPr>
                      <a:r>
                        <a:rPr lang="en-GB" sz="1400" dirty="0">
                          <a:solidFill>
                            <a:sysClr val="windowText" lastClr="000000"/>
                          </a:solidFill>
                          <a:effectLst/>
                        </a:rPr>
                        <a:t>15:45 – 16:00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Wrap up and next steps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926493919"/>
                  </a:ext>
                </a:extLst>
              </a:tr>
            </a:tbl>
          </a:graphicData>
        </a:graphic>
      </p:graphicFrame>
    </p:spTree>
    <p:extLst>
      <p:ext uri="{BB962C8B-B14F-4D97-AF65-F5344CB8AC3E}">
        <p14:creationId xmlns:p14="http://schemas.microsoft.com/office/powerpoint/2010/main" val="27133197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06687-F640-AF77-76E4-65289E17DAFE}"/>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C09182E6-0D84-00AA-9155-D1BD0485DEF1}"/>
              </a:ext>
            </a:extLst>
          </p:cNvPr>
          <p:cNvSpPr>
            <a:spLocks noGrp="1"/>
          </p:cNvSpPr>
          <p:nvPr>
            <p:ph type="body" sz="quarter" idx="20"/>
          </p:nvPr>
        </p:nvSpPr>
        <p:spPr/>
        <p:txBody>
          <a:bodyPr/>
          <a:lstStyle/>
          <a:p>
            <a:r>
              <a:rPr lang="en-GB" b="1" dirty="0"/>
              <a:t>Agenda</a:t>
            </a:r>
          </a:p>
        </p:txBody>
      </p:sp>
      <p:graphicFrame>
        <p:nvGraphicFramePr>
          <p:cNvPr id="7" name="Table 6">
            <a:extLst>
              <a:ext uri="{FF2B5EF4-FFF2-40B4-BE49-F238E27FC236}">
                <a16:creationId xmlns:a16="http://schemas.microsoft.com/office/drawing/2014/main" id="{5ABFDC7B-48A9-8B00-A636-EB667B204521}"/>
              </a:ext>
            </a:extLst>
          </p:cNvPr>
          <p:cNvGraphicFramePr>
            <a:graphicFrameLocks noGrp="1"/>
          </p:cNvGraphicFramePr>
          <p:nvPr>
            <p:extLst>
              <p:ext uri="{D42A27DB-BD31-4B8C-83A1-F6EECF244321}">
                <p14:modId xmlns:p14="http://schemas.microsoft.com/office/powerpoint/2010/main" val="1652364751"/>
              </p:ext>
            </p:extLst>
          </p:nvPr>
        </p:nvGraphicFramePr>
        <p:xfrm>
          <a:off x="431799" y="1112464"/>
          <a:ext cx="7475511" cy="3901440"/>
        </p:xfrm>
        <a:graphic>
          <a:graphicData uri="http://schemas.openxmlformats.org/drawingml/2006/table">
            <a:tbl>
              <a:tblPr>
                <a:tableStyleId>{10A1B5D5-9B99-4C35-A422-299274C87663}</a:tableStyleId>
              </a:tblPr>
              <a:tblGrid>
                <a:gridCol w="1449467">
                  <a:extLst>
                    <a:ext uri="{9D8B030D-6E8A-4147-A177-3AD203B41FA5}">
                      <a16:colId xmlns:a16="http://schemas.microsoft.com/office/drawing/2014/main" val="1265625183"/>
                    </a:ext>
                  </a:extLst>
                </a:gridCol>
                <a:gridCol w="6026044">
                  <a:extLst>
                    <a:ext uri="{9D8B030D-6E8A-4147-A177-3AD203B41FA5}">
                      <a16:colId xmlns:a16="http://schemas.microsoft.com/office/drawing/2014/main" val="3129471853"/>
                    </a:ext>
                  </a:extLst>
                </a:gridCol>
              </a:tblGrid>
              <a:tr h="0">
                <a:tc>
                  <a:txBody>
                    <a:bodyPr/>
                    <a:lstStyle/>
                    <a:p>
                      <a:pPr algn="l" rtl="0" fontAlgn="base">
                        <a:buNone/>
                      </a:pPr>
                      <a:r>
                        <a:rPr lang="en-GB" sz="1400" dirty="0">
                          <a:solidFill>
                            <a:sysClr val="windowText" lastClr="000000"/>
                          </a:solidFill>
                          <a:effectLst/>
                        </a:rPr>
                        <a:t>10:00 – 10:15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Welcome, housekeeping, overview of the day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84854964"/>
                  </a:ext>
                </a:extLst>
              </a:tr>
              <a:tr h="0">
                <a:tc>
                  <a:txBody>
                    <a:bodyPr/>
                    <a:lstStyle/>
                    <a:p>
                      <a:pPr algn="l" rtl="0" fontAlgn="base">
                        <a:buNone/>
                      </a:pPr>
                      <a:r>
                        <a:rPr lang="en-GB" sz="1400" dirty="0">
                          <a:solidFill>
                            <a:sysClr val="windowText" lastClr="000000"/>
                          </a:solidFill>
                          <a:effectLst/>
                        </a:rPr>
                        <a:t>10:15 – 11:00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Introductions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233096891"/>
                  </a:ext>
                </a:extLst>
              </a:tr>
              <a:tr h="0">
                <a:tc>
                  <a:txBody>
                    <a:bodyPr/>
                    <a:lstStyle/>
                    <a:p>
                      <a:pPr algn="l" rtl="0" fontAlgn="base">
                        <a:buNone/>
                      </a:pPr>
                      <a:r>
                        <a:rPr lang="en-GB" sz="1400" dirty="0">
                          <a:solidFill>
                            <a:sysClr val="windowText" lastClr="000000"/>
                          </a:solidFill>
                          <a:effectLst/>
                        </a:rPr>
                        <a:t>11:00 – 12:00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Overview of Cohort 3 programme and activities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35761638"/>
                  </a:ext>
                </a:extLst>
              </a:tr>
              <a:tr h="0">
                <a:tc>
                  <a:txBody>
                    <a:bodyPr/>
                    <a:lstStyle/>
                    <a:p>
                      <a:pPr algn="l" rtl="0" fontAlgn="base">
                        <a:buNone/>
                      </a:pPr>
                      <a:r>
                        <a:rPr lang="en-GB" sz="1400" b="0" dirty="0">
                          <a:solidFill>
                            <a:sysClr val="windowText" lastClr="000000"/>
                          </a:solidFill>
                          <a:effectLst/>
                        </a:rPr>
                        <a:t>12:00 – 13:30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Lunch  </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403269734"/>
                  </a:ext>
                </a:extLst>
              </a:tr>
              <a:tr h="0">
                <a:tc>
                  <a:txBody>
                    <a:bodyPr/>
                    <a:lstStyle/>
                    <a:p>
                      <a:pPr algn="l" rtl="0" fontAlgn="base">
                        <a:buNone/>
                      </a:pPr>
                      <a:r>
                        <a:rPr lang="en-GB" sz="1400" b="0" dirty="0">
                          <a:solidFill>
                            <a:sysClr val="windowText" lastClr="000000"/>
                          </a:solidFill>
                          <a:effectLst/>
                        </a:rPr>
                        <a:t>13:30 – 14:30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AI Challenges Mapping World Cafe  </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865128595"/>
                  </a:ext>
                </a:extLst>
              </a:tr>
              <a:tr h="0">
                <a:tc>
                  <a:txBody>
                    <a:bodyPr/>
                    <a:lstStyle/>
                    <a:p>
                      <a:pPr algn="l" rtl="0" fontAlgn="base">
                        <a:buNone/>
                      </a:pPr>
                      <a:r>
                        <a:rPr lang="en-GB" sz="1400" b="0" dirty="0">
                          <a:solidFill>
                            <a:sysClr val="windowText" lastClr="000000"/>
                          </a:solidFill>
                          <a:effectLst/>
                        </a:rPr>
                        <a:t>14:30 – 14:45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Afternoon break </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462838819"/>
                  </a:ext>
                </a:extLst>
              </a:tr>
              <a:tr h="0">
                <a:tc>
                  <a:txBody>
                    <a:bodyPr/>
                    <a:lstStyle/>
                    <a:p>
                      <a:pPr algn="l" rtl="0" fontAlgn="base">
                        <a:buNone/>
                      </a:pPr>
                      <a:r>
                        <a:rPr lang="en-GB" sz="1400" b="1" dirty="0">
                          <a:solidFill>
                            <a:sysClr val="windowText" lastClr="000000"/>
                          </a:solidFill>
                          <a:effectLst/>
                        </a:rPr>
                        <a:t>14:45 – 15:45 </a:t>
                      </a:r>
                      <a:endParaRPr lang="en-GB" sz="1400" b="1"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1" dirty="0">
                          <a:solidFill>
                            <a:sysClr val="windowText" lastClr="000000"/>
                          </a:solidFill>
                          <a:effectLst/>
                        </a:rPr>
                        <a:t>Cohort goals and aims</a:t>
                      </a:r>
                      <a:endParaRPr lang="en-GB" sz="1400" b="1"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269179910"/>
                  </a:ext>
                </a:extLst>
              </a:tr>
              <a:tr h="0">
                <a:tc>
                  <a:txBody>
                    <a:bodyPr/>
                    <a:lstStyle/>
                    <a:p>
                      <a:pPr algn="l" rtl="0" fontAlgn="base">
                        <a:buNone/>
                      </a:pPr>
                      <a:r>
                        <a:rPr lang="en-GB" sz="1400" dirty="0">
                          <a:solidFill>
                            <a:sysClr val="windowText" lastClr="000000"/>
                          </a:solidFill>
                          <a:effectLst/>
                        </a:rPr>
                        <a:t>15:45 – 16:00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Wrap up and next steps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926493919"/>
                  </a:ext>
                </a:extLst>
              </a:tr>
            </a:tbl>
          </a:graphicData>
        </a:graphic>
      </p:graphicFrame>
    </p:spTree>
    <p:extLst>
      <p:ext uri="{BB962C8B-B14F-4D97-AF65-F5344CB8AC3E}">
        <p14:creationId xmlns:p14="http://schemas.microsoft.com/office/powerpoint/2010/main" val="37096829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7E12C2E-0710-1F6F-9DD8-67F1A7927859}"/>
              </a:ext>
            </a:extLst>
          </p:cNvPr>
          <p:cNvSpPr>
            <a:spLocks noGrp="1"/>
          </p:cNvSpPr>
          <p:nvPr>
            <p:ph type="body" sz="quarter" idx="20"/>
          </p:nvPr>
        </p:nvSpPr>
        <p:spPr/>
        <p:txBody>
          <a:bodyPr/>
          <a:lstStyle/>
          <a:p>
            <a:r>
              <a:rPr lang="en-GB" dirty="0"/>
              <a:t>Cohort Goal Setting</a:t>
            </a:r>
          </a:p>
        </p:txBody>
      </p:sp>
      <p:sp>
        <p:nvSpPr>
          <p:cNvPr id="3" name="Text Placeholder 2">
            <a:extLst>
              <a:ext uri="{FF2B5EF4-FFF2-40B4-BE49-F238E27FC236}">
                <a16:creationId xmlns:a16="http://schemas.microsoft.com/office/drawing/2014/main" id="{A4FD15FF-F946-A37F-286F-A0645D76156C}"/>
              </a:ext>
            </a:extLst>
          </p:cNvPr>
          <p:cNvSpPr>
            <a:spLocks noGrp="1"/>
          </p:cNvSpPr>
          <p:nvPr>
            <p:ph type="body" sz="quarter" idx="14"/>
          </p:nvPr>
        </p:nvSpPr>
        <p:spPr>
          <a:xfrm>
            <a:off x="431802" y="1447800"/>
            <a:ext cx="4956358" cy="2895598"/>
          </a:xfrm>
        </p:spPr>
        <p:txBody>
          <a:bodyPr/>
          <a:lstStyle/>
          <a:p>
            <a:r>
              <a:rPr lang="en-GB" dirty="0"/>
              <a:t>Individual reflection: 15 mins</a:t>
            </a:r>
          </a:p>
          <a:p>
            <a:r>
              <a:rPr lang="en-GB" dirty="0"/>
              <a:t>Group discussion: 20 mins </a:t>
            </a:r>
          </a:p>
          <a:p>
            <a:r>
              <a:rPr lang="en-GB" dirty="0"/>
              <a:t>Whole event share out: 20mins </a:t>
            </a:r>
          </a:p>
          <a:p>
            <a:endParaRPr lang="en-GB" dirty="0"/>
          </a:p>
          <a:p>
            <a:pPr marL="0" indent="0">
              <a:buNone/>
            </a:pPr>
            <a:endParaRPr lang="en-GB" dirty="0"/>
          </a:p>
        </p:txBody>
      </p:sp>
      <p:pic>
        <p:nvPicPr>
          <p:cNvPr id="5" name="Picture 4">
            <a:extLst>
              <a:ext uri="{FF2B5EF4-FFF2-40B4-BE49-F238E27FC236}">
                <a16:creationId xmlns:a16="http://schemas.microsoft.com/office/drawing/2014/main" id="{AF2415A5-1592-F609-0DE7-9178C6E6FFD5}"/>
              </a:ext>
            </a:extLst>
          </p:cNvPr>
          <p:cNvPicPr>
            <a:picLocks noChangeAspect="1"/>
          </p:cNvPicPr>
          <p:nvPr/>
        </p:nvPicPr>
        <p:blipFill>
          <a:blip r:embed="rId2">
            <a:extLst>
              <a:ext uri="{28A0092B-C50C-407E-A947-70E740481C1C}">
                <a14:useLocalDpi xmlns:a14="http://schemas.microsoft.com/office/drawing/2010/main" val="0"/>
              </a:ext>
            </a:extLst>
          </a:blip>
          <a:srcRect t="7994" b="16988"/>
          <a:stretch>
            <a:fillRect/>
          </a:stretch>
        </p:blipFill>
        <p:spPr>
          <a:xfrm>
            <a:off x="5320145" y="1503849"/>
            <a:ext cx="3823855" cy="1998179"/>
          </a:xfrm>
          <a:prstGeom prst="rect">
            <a:avLst/>
          </a:prstGeom>
        </p:spPr>
      </p:pic>
    </p:spTree>
    <p:extLst>
      <p:ext uri="{BB962C8B-B14F-4D97-AF65-F5344CB8AC3E}">
        <p14:creationId xmlns:p14="http://schemas.microsoft.com/office/powerpoint/2010/main" val="31469641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DF8EB-33F3-8A24-F376-65AE29480C8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067EF51-227C-6DAF-B8F8-2E9D9E1732CC}"/>
              </a:ext>
            </a:extLst>
          </p:cNvPr>
          <p:cNvSpPr>
            <a:spLocks noGrp="1"/>
          </p:cNvSpPr>
          <p:nvPr>
            <p:ph type="body" sz="quarter" idx="20"/>
          </p:nvPr>
        </p:nvSpPr>
        <p:spPr/>
        <p:txBody>
          <a:bodyPr/>
          <a:lstStyle/>
          <a:p>
            <a:r>
              <a:rPr lang="en-GB" dirty="0"/>
              <a:t>Cohort Goal Setting: Individual Reflection</a:t>
            </a:r>
          </a:p>
        </p:txBody>
      </p:sp>
      <p:sp>
        <p:nvSpPr>
          <p:cNvPr id="3" name="Text Placeholder 2">
            <a:extLst>
              <a:ext uri="{FF2B5EF4-FFF2-40B4-BE49-F238E27FC236}">
                <a16:creationId xmlns:a16="http://schemas.microsoft.com/office/drawing/2014/main" id="{A40DF62B-7739-1400-78FD-4E67243A6E67}"/>
              </a:ext>
            </a:extLst>
          </p:cNvPr>
          <p:cNvSpPr>
            <a:spLocks noGrp="1"/>
          </p:cNvSpPr>
          <p:nvPr>
            <p:ph type="body" sz="quarter" idx="14"/>
          </p:nvPr>
        </p:nvSpPr>
        <p:spPr/>
        <p:txBody>
          <a:bodyPr/>
          <a:lstStyle/>
          <a:p>
            <a:r>
              <a:rPr lang="en-GB" b="1" dirty="0"/>
              <a:t>You: </a:t>
            </a:r>
            <a:r>
              <a:rPr lang="en-GB" dirty="0"/>
              <a:t>what is your motivation for joining? What are the things you want to be different in March 2026?</a:t>
            </a:r>
          </a:p>
          <a:p>
            <a:r>
              <a:rPr lang="en-GB" b="1" dirty="0"/>
              <a:t>Your organisation: </a:t>
            </a:r>
            <a:r>
              <a:rPr lang="en-GB" dirty="0"/>
              <a:t>how will participating help achieve its goals?</a:t>
            </a:r>
          </a:p>
          <a:p>
            <a:pPr marL="0" indent="0">
              <a:buNone/>
            </a:pPr>
            <a:endParaRPr lang="en-GB" dirty="0"/>
          </a:p>
        </p:txBody>
      </p:sp>
    </p:spTree>
    <p:extLst>
      <p:ext uri="{BB962C8B-B14F-4D97-AF65-F5344CB8AC3E}">
        <p14:creationId xmlns:p14="http://schemas.microsoft.com/office/powerpoint/2010/main" val="5765521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983B1-8D4D-75E2-5BE1-20C7DBA1068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5D2EB2B-3901-99B1-16F8-E261CABB76CA}"/>
              </a:ext>
            </a:extLst>
          </p:cNvPr>
          <p:cNvSpPr>
            <a:spLocks noGrp="1"/>
          </p:cNvSpPr>
          <p:nvPr>
            <p:ph type="body" sz="quarter" idx="20"/>
          </p:nvPr>
        </p:nvSpPr>
        <p:spPr/>
        <p:txBody>
          <a:bodyPr/>
          <a:lstStyle/>
          <a:p>
            <a:r>
              <a:rPr lang="en-GB" dirty="0"/>
              <a:t>Cohort Goal Setting: Group Discussion</a:t>
            </a:r>
          </a:p>
        </p:txBody>
      </p:sp>
      <p:sp>
        <p:nvSpPr>
          <p:cNvPr id="3" name="Text Placeholder 2">
            <a:extLst>
              <a:ext uri="{FF2B5EF4-FFF2-40B4-BE49-F238E27FC236}">
                <a16:creationId xmlns:a16="http://schemas.microsoft.com/office/drawing/2014/main" id="{DF4A044E-7901-5A5C-88BB-21BC05FFE8C4}"/>
              </a:ext>
            </a:extLst>
          </p:cNvPr>
          <p:cNvSpPr>
            <a:spLocks noGrp="1"/>
          </p:cNvSpPr>
          <p:nvPr>
            <p:ph type="body" sz="quarter" idx="14"/>
          </p:nvPr>
        </p:nvSpPr>
        <p:spPr>
          <a:xfrm>
            <a:off x="431801" y="1447800"/>
            <a:ext cx="6204526" cy="2895598"/>
          </a:xfrm>
        </p:spPr>
        <p:txBody>
          <a:bodyPr/>
          <a:lstStyle/>
          <a:p>
            <a:r>
              <a:rPr lang="en-GB" dirty="0"/>
              <a:t>Share goals and talk about overlap</a:t>
            </a:r>
          </a:p>
          <a:p>
            <a:r>
              <a:rPr lang="en-GB" dirty="0"/>
              <a:t>Where could you help each other?</a:t>
            </a:r>
          </a:p>
          <a:p>
            <a:r>
              <a:rPr lang="en-GB" b="1" dirty="0"/>
              <a:t>Define one shared goal for the cohort to share back </a:t>
            </a:r>
          </a:p>
        </p:txBody>
      </p:sp>
    </p:spTree>
    <p:extLst>
      <p:ext uri="{BB962C8B-B14F-4D97-AF65-F5344CB8AC3E}">
        <p14:creationId xmlns:p14="http://schemas.microsoft.com/office/powerpoint/2010/main" val="31072825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B7AAF-0F88-EE06-51CE-F4C743079E9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01CA1C60-D309-A475-CBDC-7B70A4840A3D}"/>
              </a:ext>
            </a:extLst>
          </p:cNvPr>
          <p:cNvSpPr>
            <a:spLocks noGrp="1"/>
          </p:cNvSpPr>
          <p:nvPr>
            <p:ph type="body" sz="quarter" idx="20"/>
          </p:nvPr>
        </p:nvSpPr>
        <p:spPr/>
        <p:txBody>
          <a:bodyPr/>
          <a:lstStyle/>
          <a:p>
            <a:r>
              <a:rPr lang="en-GB" b="1" dirty="0"/>
              <a:t>Agenda</a:t>
            </a:r>
          </a:p>
        </p:txBody>
      </p:sp>
      <p:graphicFrame>
        <p:nvGraphicFramePr>
          <p:cNvPr id="7" name="Table 6">
            <a:extLst>
              <a:ext uri="{FF2B5EF4-FFF2-40B4-BE49-F238E27FC236}">
                <a16:creationId xmlns:a16="http://schemas.microsoft.com/office/drawing/2014/main" id="{A7AFB1B1-AEA0-C33F-5862-DADBA8439AC2}"/>
              </a:ext>
            </a:extLst>
          </p:cNvPr>
          <p:cNvGraphicFramePr>
            <a:graphicFrameLocks noGrp="1"/>
          </p:cNvGraphicFramePr>
          <p:nvPr>
            <p:extLst>
              <p:ext uri="{D42A27DB-BD31-4B8C-83A1-F6EECF244321}">
                <p14:modId xmlns:p14="http://schemas.microsoft.com/office/powerpoint/2010/main" val="99804529"/>
              </p:ext>
            </p:extLst>
          </p:nvPr>
        </p:nvGraphicFramePr>
        <p:xfrm>
          <a:off x="431799" y="1112464"/>
          <a:ext cx="7475511" cy="3901440"/>
        </p:xfrm>
        <a:graphic>
          <a:graphicData uri="http://schemas.openxmlformats.org/drawingml/2006/table">
            <a:tbl>
              <a:tblPr>
                <a:tableStyleId>{10A1B5D5-9B99-4C35-A422-299274C87663}</a:tableStyleId>
              </a:tblPr>
              <a:tblGrid>
                <a:gridCol w="1449467">
                  <a:extLst>
                    <a:ext uri="{9D8B030D-6E8A-4147-A177-3AD203B41FA5}">
                      <a16:colId xmlns:a16="http://schemas.microsoft.com/office/drawing/2014/main" val="1265625183"/>
                    </a:ext>
                  </a:extLst>
                </a:gridCol>
                <a:gridCol w="6026044">
                  <a:extLst>
                    <a:ext uri="{9D8B030D-6E8A-4147-A177-3AD203B41FA5}">
                      <a16:colId xmlns:a16="http://schemas.microsoft.com/office/drawing/2014/main" val="3129471853"/>
                    </a:ext>
                  </a:extLst>
                </a:gridCol>
              </a:tblGrid>
              <a:tr h="0">
                <a:tc>
                  <a:txBody>
                    <a:bodyPr/>
                    <a:lstStyle/>
                    <a:p>
                      <a:pPr algn="l" rtl="0" fontAlgn="base">
                        <a:buNone/>
                      </a:pPr>
                      <a:r>
                        <a:rPr lang="en-GB" sz="1400" dirty="0">
                          <a:solidFill>
                            <a:sysClr val="windowText" lastClr="000000"/>
                          </a:solidFill>
                          <a:effectLst/>
                        </a:rPr>
                        <a:t>10:00 – 10:15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Welcome, housekeeping, overview of the day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84854964"/>
                  </a:ext>
                </a:extLst>
              </a:tr>
              <a:tr h="0">
                <a:tc>
                  <a:txBody>
                    <a:bodyPr/>
                    <a:lstStyle/>
                    <a:p>
                      <a:pPr algn="l" rtl="0" fontAlgn="base">
                        <a:buNone/>
                      </a:pPr>
                      <a:r>
                        <a:rPr lang="en-GB" sz="1400" dirty="0">
                          <a:solidFill>
                            <a:sysClr val="windowText" lastClr="000000"/>
                          </a:solidFill>
                          <a:effectLst/>
                        </a:rPr>
                        <a:t>10:15 – 11:00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Introductions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233096891"/>
                  </a:ext>
                </a:extLst>
              </a:tr>
              <a:tr h="0">
                <a:tc>
                  <a:txBody>
                    <a:bodyPr/>
                    <a:lstStyle/>
                    <a:p>
                      <a:pPr algn="l" rtl="0" fontAlgn="base">
                        <a:buNone/>
                      </a:pPr>
                      <a:r>
                        <a:rPr lang="en-GB" sz="1400" dirty="0">
                          <a:solidFill>
                            <a:sysClr val="windowText" lastClr="000000"/>
                          </a:solidFill>
                          <a:effectLst/>
                        </a:rPr>
                        <a:t>11:00 – 12:00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Overview of Cohort 3 programme and activities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35761638"/>
                  </a:ext>
                </a:extLst>
              </a:tr>
              <a:tr h="0">
                <a:tc>
                  <a:txBody>
                    <a:bodyPr/>
                    <a:lstStyle/>
                    <a:p>
                      <a:pPr algn="l" rtl="0" fontAlgn="base">
                        <a:buNone/>
                      </a:pPr>
                      <a:r>
                        <a:rPr lang="en-GB" sz="1400" b="0" dirty="0">
                          <a:solidFill>
                            <a:sysClr val="windowText" lastClr="000000"/>
                          </a:solidFill>
                          <a:effectLst/>
                        </a:rPr>
                        <a:t>12:00 – 13:30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Lunch  </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403269734"/>
                  </a:ext>
                </a:extLst>
              </a:tr>
              <a:tr h="0">
                <a:tc>
                  <a:txBody>
                    <a:bodyPr/>
                    <a:lstStyle/>
                    <a:p>
                      <a:pPr algn="l" rtl="0" fontAlgn="base">
                        <a:buNone/>
                      </a:pPr>
                      <a:r>
                        <a:rPr lang="en-GB" sz="1400" b="0" dirty="0">
                          <a:solidFill>
                            <a:sysClr val="windowText" lastClr="000000"/>
                          </a:solidFill>
                          <a:effectLst/>
                        </a:rPr>
                        <a:t>13:30 – 14:30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AI Challenges Mapping World Cafe  </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865128595"/>
                  </a:ext>
                </a:extLst>
              </a:tr>
              <a:tr h="0">
                <a:tc>
                  <a:txBody>
                    <a:bodyPr/>
                    <a:lstStyle/>
                    <a:p>
                      <a:pPr algn="l" rtl="0" fontAlgn="base">
                        <a:buNone/>
                      </a:pPr>
                      <a:r>
                        <a:rPr lang="en-GB" sz="1400" b="0" dirty="0">
                          <a:solidFill>
                            <a:sysClr val="windowText" lastClr="000000"/>
                          </a:solidFill>
                          <a:effectLst/>
                        </a:rPr>
                        <a:t>14:30 – 14:45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Afternoon break </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462838819"/>
                  </a:ext>
                </a:extLst>
              </a:tr>
              <a:tr h="0">
                <a:tc>
                  <a:txBody>
                    <a:bodyPr/>
                    <a:lstStyle/>
                    <a:p>
                      <a:pPr algn="l" rtl="0" fontAlgn="base">
                        <a:buNone/>
                      </a:pPr>
                      <a:r>
                        <a:rPr lang="en-GB" sz="1400" b="0" dirty="0">
                          <a:solidFill>
                            <a:sysClr val="windowText" lastClr="000000"/>
                          </a:solidFill>
                          <a:effectLst/>
                        </a:rPr>
                        <a:t>14:45 – 15:45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Cohort goals and aims</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269179910"/>
                  </a:ext>
                </a:extLst>
              </a:tr>
              <a:tr h="0">
                <a:tc>
                  <a:txBody>
                    <a:bodyPr/>
                    <a:lstStyle/>
                    <a:p>
                      <a:pPr algn="l" rtl="0" fontAlgn="base">
                        <a:buNone/>
                      </a:pPr>
                      <a:r>
                        <a:rPr lang="en-GB" sz="1400" b="1" dirty="0">
                          <a:solidFill>
                            <a:sysClr val="windowText" lastClr="000000"/>
                          </a:solidFill>
                          <a:effectLst/>
                        </a:rPr>
                        <a:t>15:45 – 16:00 </a:t>
                      </a:r>
                      <a:endParaRPr lang="en-GB" sz="1400" b="1"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1" dirty="0">
                          <a:solidFill>
                            <a:sysClr val="windowText" lastClr="000000"/>
                          </a:solidFill>
                          <a:effectLst/>
                        </a:rPr>
                        <a:t>Wrap up and next steps </a:t>
                      </a:r>
                      <a:endParaRPr lang="en-GB" sz="1400" b="1"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926493919"/>
                  </a:ext>
                </a:extLst>
              </a:tr>
            </a:tbl>
          </a:graphicData>
        </a:graphic>
      </p:graphicFrame>
    </p:spTree>
    <p:extLst>
      <p:ext uri="{BB962C8B-B14F-4D97-AF65-F5344CB8AC3E}">
        <p14:creationId xmlns:p14="http://schemas.microsoft.com/office/powerpoint/2010/main" val="36028797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6DB0CCF-DA2A-CEAB-C01A-1FAA3A2C7312}"/>
              </a:ext>
            </a:extLst>
          </p:cNvPr>
          <p:cNvSpPr>
            <a:spLocks noGrp="1"/>
          </p:cNvSpPr>
          <p:nvPr>
            <p:ph type="body" sz="quarter" idx="20"/>
          </p:nvPr>
        </p:nvSpPr>
        <p:spPr/>
        <p:txBody>
          <a:bodyPr/>
          <a:lstStyle/>
          <a:p>
            <a:r>
              <a:rPr lang="en-GB" b="1" dirty="0"/>
              <a:t>Next Steps</a:t>
            </a:r>
          </a:p>
        </p:txBody>
      </p:sp>
      <p:sp>
        <p:nvSpPr>
          <p:cNvPr id="4" name="Text Placeholder 3">
            <a:extLst>
              <a:ext uri="{FF2B5EF4-FFF2-40B4-BE49-F238E27FC236}">
                <a16:creationId xmlns:a16="http://schemas.microsoft.com/office/drawing/2014/main" id="{6BEB6E40-E61A-A3F1-F28F-7D56C63465A9}"/>
              </a:ext>
            </a:extLst>
          </p:cNvPr>
          <p:cNvSpPr>
            <a:spLocks noGrp="1"/>
          </p:cNvSpPr>
          <p:nvPr>
            <p:ph type="body" sz="quarter" idx="14"/>
          </p:nvPr>
        </p:nvSpPr>
        <p:spPr>
          <a:xfrm>
            <a:off x="431801" y="1447800"/>
            <a:ext cx="8280399" cy="2895598"/>
          </a:xfrm>
        </p:spPr>
        <p:txBody>
          <a:bodyPr/>
          <a:lstStyle/>
          <a:p>
            <a:r>
              <a:rPr lang="en-GB" dirty="0"/>
              <a:t>NEXT WEEK: ISA Clinic, Ogerta Elezaj, Data Readiness for AI  3-5pm 11 September</a:t>
            </a:r>
          </a:p>
          <a:p>
            <a:r>
              <a:rPr lang="en-GB" dirty="0"/>
              <a:t>Calendar invites to December</a:t>
            </a:r>
          </a:p>
          <a:p>
            <a:r>
              <a:rPr lang="en-GB" dirty="0"/>
              <a:t> Sign up to Slack (link coming in email)</a:t>
            </a:r>
          </a:p>
        </p:txBody>
      </p:sp>
    </p:spTree>
    <p:extLst>
      <p:ext uri="{BB962C8B-B14F-4D97-AF65-F5344CB8AC3E}">
        <p14:creationId xmlns:p14="http://schemas.microsoft.com/office/powerpoint/2010/main" val="3574544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BB503E4-BEBB-87F4-15DE-BB972EFF329C}"/>
              </a:ext>
            </a:extLst>
          </p:cNvPr>
          <p:cNvSpPr>
            <a:spLocks noGrp="1"/>
          </p:cNvSpPr>
          <p:nvPr>
            <p:ph type="body" sz="quarter" idx="20"/>
          </p:nvPr>
        </p:nvSpPr>
        <p:spPr/>
        <p:txBody>
          <a:bodyPr/>
          <a:lstStyle/>
          <a:p>
            <a:r>
              <a:rPr lang="en-GB" dirty="0"/>
              <a:t>Housekeeping</a:t>
            </a:r>
          </a:p>
        </p:txBody>
      </p:sp>
      <p:sp>
        <p:nvSpPr>
          <p:cNvPr id="5" name="Text Placeholder 4">
            <a:extLst>
              <a:ext uri="{FF2B5EF4-FFF2-40B4-BE49-F238E27FC236}">
                <a16:creationId xmlns:a16="http://schemas.microsoft.com/office/drawing/2014/main" id="{1E28CB2B-D3C2-2543-9B39-7D0771391CB2}"/>
              </a:ext>
            </a:extLst>
          </p:cNvPr>
          <p:cNvSpPr>
            <a:spLocks noGrp="1"/>
          </p:cNvSpPr>
          <p:nvPr>
            <p:ph type="body" sz="quarter" idx="14"/>
          </p:nvPr>
        </p:nvSpPr>
        <p:spPr>
          <a:xfrm>
            <a:off x="431801" y="1447799"/>
            <a:ext cx="8280399" cy="3588327"/>
          </a:xfrm>
        </p:spPr>
        <p:txBody>
          <a:bodyPr vert="horz" lIns="91440" tIns="45720" rIns="91440" bIns="45720" rtlCol="0" anchor="t">
            <a:normAutofit fontScale="92500" lnSpcReduction="10000"/>
          </a:bodyPr>
          <a:lstStyle/>
          <a:p>
            <a:pPr marL="287655" indent="-287655"/>
            <a:r>
              <a:rPr lang="en-GB" dirty="0">
                <a:solidFill>
                  <a:schemeClr val="lt1"/>
                </a:solidFill>
              </a:rPr>
              <a:t>The Turing Way </a:t>
            </a:r>
            <a:r>
              <a:rPr lang="en-GB" u="sng" dirty="0">
                <a:solidFill>
                  <a:srgbClr val="F9C100"/>
                </a:solidFill>
                <a:hlinkClick r:id="rId2">
                  <a:extLst>
                    <a:ext uri="{A12FA001-AC4F-418D-AE19-62706E023703}">
                      <ahyp:hlinkClr xmlns:ahyp="http://schemas.microsoft.com/office/drawing/2018/hyperlinkcolor" val="tx"/>
                    </a:ext>
                  </a:extLst>
                </a:hlinkClick>
              </a:rPr>
              <a:t>Code of Conduct</a:t>
            </a:r>
            <a:r>
              <a:rPr lang="en-GB" dirty="0">
                <a:solidFill>
                  <a:schemeClr val="lt1"/>
                </a:solidFill>
              </a:rPr>
              <a:t> applies to this event</a:t>
            </a:r>
            <a:endParaRPr lang="en-US">
              <a:solidFill>
                <a:schemeClr val="lt1"/>
              </a:solidFill>
            </a:endParaRPr>
          </a:p>
          <a:p>
            <a:pPr marL="287655" indent="-287655"/>
            <a:r>
              <a:rPr lang="en-GB" dirty="0"/>
              <a:t>Please use shared document to take notes, follow Chatham House Rules</a:t>
            </a:r>
            <a:endParaRPr lang="en-GB"/>
          </a:p>
          <a:p>
            <a:pPr marL="0" indent="0">
              <a:buNone/>
            </a:pPr>
            <a:r>
              <a:rPr lang="en-GB" dirty="0"/>
              <a:t>In person… </a:t>
            </a:r>
          </a:p>
          <a:p>
            <a:pPr marL="287655" indent="-287655"/>
            <a:r>
              <a:rPr lang="en-GB" b="1" dirty="0"/>
              <a:t>No fire alarms planned! </a:t>
            </a:r>
            <a:r>
              <a:rPr lang="en-GB" dirty="0"/>
              <a:t>Please follow green exit signs to Gate 10, Midland Road </a:t>
            </a:r>
            <a:endParaRPr lang="en-GB"/>
          </a:p>
          <a:p>
            <a:pPr marL="287655" indent="-287655"/>
            <a:r>
              <a:rPr lang="en-GB" dirty="0"/>
              <a:t> Toilets are past the boardroom, on the left through double doors</a:t>
            </a:r>
            <a:endParaRPr lang="en-GB"/>
          </a:p>
          <a:p>
            <a:pPr marL="287655" indent="-287655"/>
            <a:r>
              <a:rPr lang="en-GB" dirty="0"/>
              <a:t>Lunch will be on the black table near </a:t>
            </a:r>
            <a:r>
              <a:rPr lang="en-GB"/>
              <a:t>reception</a:t>
            </a:r>
          </a:p>
        </p:txBody>
      </p:sp>
    </p:spTree>
    <p:extLst>
      <p:ext uri="{BB962C8B-B14F-4D97-AF65-F5344CB8AC3E}">
        <p14:creationId xmlns:p14="http://schemas.microsoft.com/office/powerpoint/2010/main" val="37545454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57B49-1E0D-E2BA-6E40-BD2A6B55780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E052C0BA-221B-CCD6-DE04-0E4E6E65970C}"/>
              </a:ext>
            </a:extLst>
          </p:cNvPr>
          <p:cNvSpPr>
            <a:spLocks noGrp="1"/>
          </p:cNvSpPr>
          <p:nvPr>
            <p:ph type="body" sz="quarter" idx="20"/>
          </p:nvPr>
        </p:nvSpPr>
        <p:spPr/>
        <p:txBody>
          <a:bodyPr/>
          <a:lstStyle/>
          <a:p>
            <a:r>
              <a:rPr lang="en-GB" b="1" dirty="0"/>
              <a:t>Agenda</a:t>
            </a:r>
          </a:p>
        </p:txBody>
      </p:sp>
      <p:graphicFrame>
        <p:nvGraphicFramePr>
          <p:cNvPr id="7" name="Table 6">
            <a:extLst>
              <a:ext uri="{FF2B5EF4-FFF2-40B4-BE49-F238E27FC236}">
                <a16:creationId xmlns:a16="http://schemas.microsoft.com/office/drawing/2014/main" id="{D6E25B9C-F27B-7C61-3D64-7190F0130E6D}"/>
              </a:ext>
            </a:extLst>
          </p:cNvPr>
          <p:cNvGraphicFramePr>
            <a:graphicFrameLocks noGrp="1"/>
          </p:cNvGraphicFramePr>
          <p:nvPr>
            <p:extLst>
              <p:ext uri="{D42A27DB-BD31-4B8C-83A1-F6EECF244321}">
                <p14:modId xmlns:p14="http://schemas.microsoft.com/office/powerpoint/2010/main" val="87510905"/>
              </p:ext>
            </p:extLst>
          </p:nvPr>
        </p:nvGraphicFramePr>
        <p:xfrm>
          <a:off x="431799" y="1112464"/>
          <a:ext cx="7475511" cy="3901440"/>
        </p:xfrm>
        <a:graphic>
          <a:graphicData uri="http://schemas.openxmlformats.org/drawingml/2006/table">
            <a:tbl>
              <a:tblPr>
                <a:tableStyleId>{10A1B5D5-9B99-4C35-A422-299274C87663}</a:tableStyleId>
              </a:tblPr>
              <a:tblGrid>
                <a:gridCol w="1449467">
                  <a:extLst>
                    <a:ext uri="{9D8B030D-6E8A-4147-A177-3AD203B41FA5}">
                      <a16:colId xmlns:a16="http://schemas.microsoft.com/office/drawing/2014/main" val="1265625183"/>
                    </a:ext>
                  </a:extLst>
                </a:gridCol>
                <a:gridCol w="6026044">
                  <a:extLst>
                    <a:ext uri="{9D8B030D-6E8A-4147-A177-3AD203B41FA5}">
                      <a16:colId xmlns:a16="http://schemas.microsoft.com/office/drawing/2014/main" val="3129471853"/>
                    </a:ext>
                  </a:extLst>
                </a:gridCol>
              </a:tblGrid>
              <a:tr h="0">
                <a:tc>
                  <a:txBody>
                    <a:bodyPr/>
                    <a:lstStyle/>
                    <a:p>
                      <a:pPr algn="l" rtl="0" fontAlgn="base">
                        <a:buNone/>
                      </a:pPr>
                      <a:r>
                        <a:rPr lang="en-GB" sz="1400" b="0" dirty="0">
                          <a:solidFill>
                            <a:sysClr val="windowText" lastClr="000000"/>
                          </a:solidFill>
                          <a:effectLst/>
                        </a:rPr>
                        <a:t>10:00 – 10:15 </a:t>
                      </a:r>
                      <a:endParaRPr lang="en-GB" sz="1400" b="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0" dirty="0">
                          <a:solidFill>
                            <a:sysClr val="windowText" lastClr="000000"/>
                          </a:solidFill>
                          <a:effectLst/>
                        </a:rPr>
                        <a:t>Welcome, housekeeping, overview of the day </a:t>
                      </a:r>
                      <a:endParaRPr lang="en-GB" sz="1400" b="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84854964"/>
                  </a:ext>
                </a:extLst>
              </a:tr>
              <a:tr h="0">
                <a:tc>
                  <a:txBody>
                    <a:bodyPr/>
                    <a:lstStyle/>
                    <a:p>
                      <a:pPr algn="l" rtl="0" fontAlgn="base">
                        <a:buNone/>
                      </a:pPr>
                      <a:r>
                        <a:rPr lang="en-GB" sz="1400" b="1" dirty="0">
                          <a:solidFill>
                            <a:sysClr val="windowText" lastClr="000000"/>
                          </a:solidFill>
                          <a:effectLst/>
                        </a:rPr>
                        <a:t>10:15 – 11:00  </a:t>
                      </a:r>
                      <a:endParaRPr lang="en-GB" sz="1400" b="1"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b="1" dirty="0">
                          <a:solidFill>
                            <a:sysClr val="windowText" lastClr="000000"/>
                          </a:solidFill>
                          <a:effectLst/>
                        </a:rPr>
                        <a:t>Cohort Introductions</a:t>
                      </a:r>
                      <a:endParaRPr lang="en-GB" sz="1400" b="1"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233096891"/>
                  </a:ext>
                </a:extLst>
              </a:tr>
              <a:tr h="0">
                <a:tc>
                  <a:txBody>
                    <a:bodyPr/>
                    <a:lstStyle/>
                    <a:p>
                      <a:pPr algn="l" rtl="0" fontAlgn="base">
                        <a:buNone/>
                      </a:pPr>
                      <a:r>
                        <a:rPr lang="en-GB" sz="1400" dirty="0">
                          <a:solidFill>
                            <a:sysClr val="windowText" lastClr="000000"/>
                          </a:solidFill>
                          <a:effectLst/>
                        </a:rPr>
                        <a:t>11:00 – 12:00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Overview of Cohort 3 programme and activities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4135761638"/>
                  </a:ext>
                </a:extLst>
              </a:tr>
              <a:tr h="0">
                <a:tc>
                  <a:txBody>
                    <a:bodyPr/>
                    <a:lstStyle/>
                    <a:p>
                      <a:pPr algn="l" rtl="0" fontAlgn="base">
                        <a:buNone/>
                      </a:pPr>
                      <a:r>
                        <a:rPr lang="en-GB" sz="1400" dirty="0">
                          <a:solidFill>
                            <a:sysClr val="windowText" lastClr="000000"/>
                          </a:solidFill>
                          <a:effectLst/>
                        </a:rPr>
                        <a:t>12:00 – 13:30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Lunch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403269734"/>
                  </a:ext>
                </a:extLst>
              </a:tr>
              <a:tr h="0">
                <a:tc>
                  <a:txBody>
                    <a:bodyPr/>
                    <a:lstStyle/>
                    <a:p>
                      <a:pPr algn="l" rtl="0" fontAlgn="base">
                        <a:buNone/>
                      </a:pPr>
                      <a:r>
                        <a:rPr lang="en-GB" sz="1400" dirty="0">
                          <a:solidFill>
                            <a:sysClr val="windowText" lastClr="000000"/>
                          </a:solidFill>
                          <a:effectLst/>
                        </a:rPr>
                        <a:t>13:30 – 14:30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AI Challenges Mapping World Cafe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3865128595"/>
                  </a:ext>
                </a:extLst>
              </a:tr>
              <a:tr h="0">
                <a:tc>
                  <a:txBody>
                    <a:bodyPr/>
                    <a:lstStyle/>
                    <a:p>
                      <a:pPr algn="l" rtl="0" fontAlgn="base">
                        <a:buNone/>
                      </a:pPr>
                      <a:r>
                        <a:rPr lang="en-GB" sz="1400" dirty="0">
                          <a:solidFill>
                            <a:sysClr val="windowText" lastClr="000000"/>
                          </a:solidFill>
                          <a:effectLst/>
                        </a:rPr>
                        <a:t>14:30 – 14:45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Afternoon break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462838819"/>
                  </a:ext>
                </a:extLst>
              </a:tr>
              <a:tr h="0">
                <a:tc>
                  <a:txBody>
                    <a:bodyPr/>
                    <a:lstStyle/>
                    <a:p>
                      <a:pPr algn="l" rtl="0" fontAlgn="base">
                        <a:buNone/>
                      </a:pPr>
                      <a:r>
                        <a:rPr lang="en-GB" sz="1400" dirty="0">
                          <a:solidFill>
                            <a:sysClr val="windowText" lastClr="000000"/>
                          </a:solidFill>
                          <a:effectLst/>
                        </a:rPr>
                        <a:t>14:45 – 15:45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Cohort goals and aims</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2269179910"/>
                  </a:ext>
                </a:extLst>
              </a:tr>
              <a:tr h="0">
                <a:tc>
                  <a:txBody>
                    <a:bodyPr/>
                    <a:lstStyle/>
                    <a:p>
                      <a:pPr algn="l" rtl="0" fontAlgn="base">
                        <a:buNone/>
                      </a:pPr>
                      <a:r>
                        <a:rPr lang="en-GB" sz="1400" dirty="0">
                          <a:solidFill>
                            <a:sysClr val="windowText" lastClr="000000"/>
                          </a:solidFill>
                          <a:effectLst/>
                        </a:rPr>
                        <a:t>15:45 – 16:00 </a:t>
                      </a:r>
                      <a:endParaRPr lang="en-GB" sz="1400" dirty="0">
                        <a:solidFill>
                          <a:sysClr val="windowText" lastClr="000000"/>
                        </a:solidFill>
                        <a:effectLst/>
                        <a:latin typeface="Aptos" panose="020B0004020202020204" pitchFamily="34" charset="0"/>
                      </a:endParaRPr>
                    </a:p>
                  </a:txBody>
                  <a:tcPr marL="137160" marR="137160" marT="137160" marB="137160"/>
                </a:tc>
                <a:tc>
                  <a:txBody>
                    <a:bodyPr/>
                    <a:lstStyle/>
                    <a:p>
                      <a:pPr algn="l" rtl="0" fontAlgn="base">
                        <a:buNone/>
                      </a:pPr>
                      <a:r>
                        <a:rPr lang="en-GB" sz="1400" dirty="0">
                          <a:solidFill>
                            <a:sysClr val="windowText" lastClr="000000"/>
                          </a:solidFill>
                          <a:effectLst/>
                        </a:rPr>
                        <a:t>Wrap up and next steps </a:t>
                      </a:r>
                      <a:endParaRPr lang="en-GB" sz="1400" dirty="0">
                        <a:solidFill>
                          <a:sysClr val="windowText" lastClr="000000"/>
                        </a:solidFill>
                        <a:effectLst/>
                        <a:latin typeface="Aptos" panose="020B0004020202020204" pitchFamily="34" charset="0"/>
                      </a:endParaRPr>
                    </a:p>
                  </a:txBody>
                  <a:tcPr marL="137160" marR="137160" marT="137160" marB="137160"/>
                </a:tc>
                <a:extLst>
                  <a:ext uri="{0D108BD9-81ED-4DB2-BD59-A6C34878D82A}">
                    <a16:rowId xmlns:a16="http://schemas.microsoft.com/office/drawing/2014/main" val="1926493919"/>
                  </a:ext>
                </a:extLst>
              </a:tr>
            </a:tbl>
          </a:graphicData>
        </a:graphic>
      </p:graphicFrame>
    </p:spTree>
    <p:extLst>
      <p:ext uri="{BB962C8B-B14F-4D97-AF65-F5344CB8AC3E}">
        <p14:creationId xmlns:p14="http://schemas.microsoft.com/office/powerpoint/2010/main" val="3744994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42FE491-79EB-BD6F-8959-55B3ED46ECAD}"/>
              </a:ext>
            </a:extLst>
          </p:cNvPr>
          <p:cNvSpPr>
            <a:spLocks noGrp="1"/>
          </p:cNvSpPr>
          <p:nvPr>
            <p:ph type="body" sz="quarter" idx="20"/>
          </p:nvPr>
        </p:nvSpPr>
        <p:spPr/>
        <p:txBody>
          <a:bodyPr/>
          <a:lstStyle/>
          <a:p>
            <a:r>
              <a:rPr lang="en-GB" dirty="0"/>
              <a:t>Cohort Introductions</a:t>
            </a:r>
          </a:p>
        </p:txBody>
      </p:sp>
      <p:pic>
        <p:nvPicPr>
          <p:cNvPr id="7" name="Picture 6" descr="A diagram of people in different colors&#10;&#10;AI-generated content may be incorrect.">
            <a:extLst>
              <a:ext uri="{FF2B5EF4-FFF2-40B4-BE49-F238E27FC236}">
                <a16:creationId xmlns:a16="http://schemas.microsoft.com/office/drawing/2014/main" id="{83C77AFB-E83D-6080-6B9E-616E1F0F61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0784" y="967834"/>
            <a:ext cx="5022432" cy="4017265"/>
          </a:xfrm>
          <a:prstGeom prst="rect">
            <a:avLst/>
          </a:prstGeom>
        </p:spPr>
      </p:pic>
    </p:spTree>
    <p:extLst>
      <p:ext uri="{BB962C8B-B14F-4D97-AF65-F5344CB8AC3E}">
        <p14:creationId xmlns:p14="http://schemas.microsoft.com/office/powerpoint/2010/main" val="2460131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61B19-2E6E-8866-4BDC-CE405137E38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EE7DDA7-31A4-9A56-C92C-AD7F5BC9AABD}"/>
              </a:ext>
            </a:extLst>
          </p:cNvPr>
          <p:cNvSpPr>
            <a:spLocks noGrp="1"/>
          </p:cNvSpPr>
          <p:nvPr>
            <p:ph type="body" sz="quarter" idx="20"/>
          </p:nvPr>
        </p:nvSpPr>
        <p:spPr/>
        <p:txBody>
          <a:bodyPr/>
          <a:lstStyle/>
          <a:p>
            <a:r>
              <a:rPr lang="en-GB" dirty="0"/>
              <a:t>Cohort Introductions</a:t>
            </a:r>
          </a:p>
        </p:txBody>
      </p:sp>
      <p:sp>
        <p:nvSpPr>
          <p:cNvPr id="3" name="Text Placeholder 2">
            <a:extLst>
              <a:ext uri="{FF2B5EF4-FFF2-40B4-BE49-F238E27FC236}">
                <a16:creationId xmlns:a16="http://schemas.microsoft.com/office/drawing/2014/main" id="{84D96B81-4D38-6370-951F-34BA7B9670F4}"/>
              </a:ext>
            </a:extLst>
          </p:cNvPr>
          <p:cNvSpPr>
            <a:spLocks noGrp="1"/>
          </p:cNvSpPr>
          <p:nvPr>
            <p:ph type="body" sz="quarter" idx="14"/>
          </p:nvPr>
        </p:nvSpPr>
        <p:spPr>
          <a:xfrm>
            <a:off x="431801" y="1447800"/>
            <a:ext cx="8105097" cy="2895598"/>
          </a:xfrm>
        </p:spPr>
        <p:txBody>
          <a:bodyPr/>
          <a:lstStyle/>
          <a:p>
            <a:r>
              <a:rPr lang="en-GB" dirty="0"/>
              <a:t>In person: take a sticker, </a:t>
            </a:r>
            <a:r>
              <a:rPr lang="en-GB" dirty="0">
                <a:solidFill>
                  <a:srgbClr val="FF0000"/>
                </a:solidFill>
              </a:rPr>
              <a:t>red</a:t>
            </a:r>
            <a:r>
              <a:rPr lang="en-GB" dirty="0"/>
              <a:t> or </a:t>
            </a:r>
            <a:r>
              <a:rPr lang="en-GB" dirty="0">
                <a:solidFill>
                  <a:schemeClr val="accent4"/>
                </a:solidFill>
              </a:rPr>
              <a:t>blue</a:t>
            </a:r>
          </a:p>
          <a:p>
            <a:r>
              <a:rPr lang="en-GB" dirty="0">
                <a:solidFill>
                  <a:srgbClr val="FF0000"/>
                </a:solidFill>
              </a:rPr>
              <a:t>Red: </a:t>
            </a:r>
            <a:r>
              <a:rPr lang="en-GB" dirty="0"/>
              <a:t>STAY PUT</a:t>
            </a:r>
          </a:p>
          <a:p>
            <a:r>
              <a:rPr lang="en-GB" dirty="0">
                <a:solidFill>
                  <a:schemeClr val="accent4"/>
                </a:solidFill>
              </a:rPr>
              <a:t>Blue: </a:t>
            </a:r>
            <a:r>
              <a:rPr lang="en-GB" dirty="0"/>
              <a:t>Rotate between rounds</a:t>
            </a:r>
          </a:p>
          <a:p>
            <a:r>
              <a:rPr lang="en-GB" dirty="0"/>
              <a:t>Online: we will randomise you!</a:t>
            </a:r>
          </a:p>
        </p:txBody>
      </p:sp>
    </p:spTree>
    <p:extLst>
      <p:ext uri="{BB962C8B-B14F-4D97-AF65-F5344CB8AC3E}">
        <p14:creationId xmlns:p14="http://schemas.microsoft.com/office/powerpoint/2010/main" val="37452090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E075C-F8F8-1193-2D40-FAB4B22181A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DD2F8B4-B7F5-1679-16C4-2F8B33BF4250}"/>
              </a:ext>
            </a:extLst>
          </p:cNvPr>
          <p:cNvSpPr>
            <a:spLocks noGrp="1"/>
          </p:cNvSpPr>
          <p:nvPr>
            <p:ph type="body" sz="quarter" idx="20"/>
          </p:nvPr>
        </p:nvSpPr>
        <p:spPr/>
        <p:txBody>
          <a:bodyPr/>
          <a:lstStyle/>
          <a:p>
            <a:r>
              <a:rPr lang="en-GB" dirty="0"/>
              <a:t>Cohort Introductions: Round 1 – 15 mins</a:t>
            </a:r>
          </a:p>
        </p:txBody>
      </p:sp>
      <p:sp>
        <p:nvSpPr>
          <p:cNvPr id="3" name="Text Placeholder 2">
            <a:extLst>
              <a:ext uri="{FF2B5EF4-FFF2-40B4-BE49-F238E27FC236}">
                <a16:creationId xmlns:a16="http://schemas.microsoft.com/office/drawing/2014/main" id="{03197111-CDF4-8D92-9126-56484134E8D1}"/>
              </a:ext>
            </a:extLst>
          </p:cNvPr>
          <p:cNvSpPr>
            <a:spLocks noGrp="1"/>
          </p:cNvSpPr>
          <p:nvPr>
            <p:ph type="body" sz="quarter" idx="14"/>
          </p:nvPr>
        </p:nvSpPr>
        <p:spPr>
          <a:xfrm>
            <a:off x="431801" y="1447800"/>
            <a:ext cx="8105097" cy="478436"/>
          </a:xfrm>
        </p:spPr>
        <p:txBody>
          <a:bodyPr/>
          <a:lstStyle/>
          <a:p>
            <a:pPr marL="0" indent="0">
              <a:buNone/>
            </a:pPr>
            <a:r>
              <a:rPr lang="en-GB" dirty="0"/>
              <a:t>Choice of two questions: </a:t>
            </a:r>
          </a:p>
        </p:txBody>
      </p:sp>
      <p:sp>
        <p:nvSpPr>
          <p:cNvPr id="4" name="Text Placeholder 2">
            <a:extLst>
              <a:ext uri="{FF2B5EF4-FFF2-40B4-BE49-F238E27FC236}">
                <a16:creationId xmlns:a16="http://schemas.microsoft.com/office/drawing/2014/main" id="{AC7C903E-1E28-2EB1-0A0E-D2A3B339C658}"/>
              </a:ext>
            </a:extLst>
          </p:cNvPr>
          <p:cNvSpPr txBox="1">
            <a:spLocks/>
          </p:cNvSpPr>
          <p:nvPr/>
        </p:nvSpPr>
        <p:spPr>
          <a:xfrm>
            <a:off x="431801" y="1926235"/>
            <a:ext cx="8105097" cy="2960557"/>
          </a:xfrm>
          <a:prstGeom prst="rect">
            <a:avLst/>
          </a:prstGeom>
        </p:spPr>
        <p:txBody>
          <a:bodyPr vert="horz" lIns="91440" tIns="45720" rIns="91440" bIns="45720" rtlCol="0">
            <a:normAutofit fontScale="92500" lnSpcReduction="10000"/>
          </a:bodyPr>
          <a:lstStyle>
            <a:lvl1pPr marL="288000" indent="-288000" algn="l" defTabSz="685800" rtl="0" eaLnBrk="1" latinLnBrk="0" hangingPunct="1">
              <a:lnSpc>
                <a:spcPct val="90000"/>
              </a:lnSpc>
              <a:spcBef>
                <a:spcPts val="750"/>
              </a:spcBef>
              <a:buFont typeface="Arial" panose="020B0604020202020204" pitchFamily="34" charset="0"/>
              <a:buChar char="–"/>
              <a:defRPr sz="2800" kern="1200">
                <a:solidFill>
                  <a:schemeClr val="bg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endParaRPr lang="en-GB" dirty="0"/>
          </a:p>
          <a:p>
            <a:pPr marL="0" indent="0" algn="ctr">
              <a:buNone/>
            </a:pPr>
            <a:r>
              <a:rPr lang="en-GB" dirty="0"/>
              <a:t>The metaphor: “If your company's relationship with technology was a movie genre, what would it be and why?”</a:t>
            </a:r>
          </a:p>
          <a:p>
            <a:pPr marL="0" indent="0" algn="ctr">
              <a:buNone/>
            </a:pPr>
            <a:r>
              <a:rPr lang="en-GB" dirty="0"/>
              <a:t>OR</a:t>
            </a:r>
          </a:p>
          <a:p>
            <a:pPr marL="0" indent="0" algn="ctr">
              <a:buNone/>
            </a:pPr>
            <a:r>
              <a:rPr lang="en-GB" dirty="0"/>
              <a:t>Tool tips: “What’s one piece of technology you can’t do your job without and why</a:t>
            </a:r>
            <a:r>
              <a:rPr lang="en-US" dirty="0"/>
              <a:t>? How would you cope if it disappeared?”</a:t>
            </a:r>
            <a:endParaRPr lang="en-GB" dirty="0"/>
          </a:p>
          <a:p>
            <a:pPr marL="0" indent="0" algn="ctr">
              <a:buNone/>
            </a:pPr>
            <a:endParaRPr lang="en-GB" dirty="0"/>
          </a:p>
        </p:txBody>
      </p:sp>
    </p:spTree>
    <p:extLst>
      <p:ext uri="{BB962C8B-B14F-4D97-AF65-F5344CB8AC3E}">
        <p14:creationId xmlns:p14="http://schemas.microsoft.com/office/powerpoint/2010/main" val="403774019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00000"/>
      </a:dk2>
      <a:lt2>
        <a:srgbClr val="E9DFD6"/>
      </a:lt2>
      <a:accent1>
        <a:srgbClr val="0DA3F4"/>
      </a:accent1>
      <a:accent2>
        <a:srgbClr val="064050"/>
      </a:accent2>
      <a:accent3>
        <a:srgbClr val="8A199B"/>
      </a:accent3>
      <a:accent4>
        <a:srgbClr val="BD2BBA"/>
      </a:accent4>
      <a:accent5>
        <a:srgbClr val="FFFFFF"/>
      </a:accent5>
      <a:accent6>
        <a:srgbClr val="1B1C1E"/>
      </a:accent6>
      <a:hlink>
        <a:srgbClr val="8A199B"/>
      </a:hlink>
      <a:folHlink>
        <a:srgbClr val="BD2BBA"/>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BridgeAI">
      <a:dk1>
        <a:srgbClr val="000000"/>
      </a:dk1>
      <a:lt1>
        <a:srgbClr val="FFFFFF"/>
      </a:lt1>
      <a:dk2>
        <a:srgbClr val="000000"/>
      </a:dk2>
      <a:lt2>
        <a:srgbClr val="E9DFD6"/>
      </a:lt2>
      <a:accent1>
        <a:srgbClr val="0DA3F4"/>
      </a:accent1>
      <a:accent2>
        <a:srgbClr val="064050"/>
      </a:accent2>
      <a:accent3>
        <a:srgbClr val="8A199B"/>
      </a:accent3>
      <a:accent4>
        <a:srgbClr val="BD2BBA"/>
      </a:accent4>
      <a:accent5>
        <a:srgbClr val="FFFFFF"/>
      </a:accent5>
      <a:accent6>
        <a:srgbClr val="1B1C1E"/>
      </a:accent6>
      <a:hlink>
        <a:srgbClr val="8A199B"/>
      </a:hlink>
      <a:folHlink>
        <a:srgbClr val="BD2BB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DD366AE-9F71-6341-B3A8-4659CB7E2AE2}" vid="{2AABF67E-EF9E-DF4D-80DF-C43FE9D64150}"/>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1319cab-6948-498e-81ec-0e8822544338" xsi:nil="true"/>
    <lcf76f155ced4ddcb4097134ff3c332f xmlns="01aa66e0-2844-43c4-b139-7223b101b2f5">
      <Terms xmlns="http://schemas.microsoft.com/office/infopath/2007/PartnerControls"/>
    </lcf76f155ced4ddcb4097134ff3c332f>
    <SharedWithUsers xmlns="e1319cab-6948-498e-81ec-0e8822544338">
      <UserInfo>
        <DisplayName>Luis Santos</DisplayName>
        <AccountId>2595</AccountId>
        <AccountType/>
      </UserInfo>
      <UserInfo>
        <DisplayName>Jonathan Freeman</DisplayName>
        <AccountId>1057</AccountId>
        <AccountType/>
      </UserInfo>
    </SharedWithUsers>
    <Number xmlns="01aa66e0-2844-43c4-b139-7223b101b2f5">0</Number>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43164E660E7794DBBB4CABEB442873B" ma:contentTypeVersion="18" ma:contentTypeDescription="Create a new document." ma:contentTypeScope="" ma:versionID="ffc06b24d8a7a59ebd345e971e94bf9d">
  <xsd:schema xmlns:xsd="http://www.w3.org/2001/XMLSchema" xmlns:xs="http://www.w3.org/2001/XMLSchema" xmlns:p="http://schemas.microsoft.com/office/2006/metadata/properties" xmlns:ns2="01aa66e0-2844-43c4-b139-7223b101b2f5" xmlns:ns3="e1319cab-6948-498e-81ec-0e8822544338" targetNamespace="http://schemas.microsoft.com/office/2006/metadata/properties" ma:root="true" ma:fieldsID="d09fa0d96a6999be03c65092b7f3926c" ns2:_="" ns3:_="">
    <xsd:import namespace="01aa66e0-2844-43c4-b139-7223b101b2f5"/>
    <xsd:import namespace="e1319cab-6948-498e-81ec-0e882254433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ServiceSearchProperties" minOccurs="0"/>
                <xsd:element ref="ns2:MediaServiceLocation" minOccurs="0"/>
                <xsd:element ref="ns2:MediaLengthInSeconds" minOccurs="0"/>
                <xsd:element ref="ns2:Numb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aa66e0-2844-43c4-b139-7223b101b2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db5eb1a5-37e6-488e-b8f0-ddc5ba46631c"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Number" ma:index="25" nillable="true" ma:displayName="Number" ma:default="0" ma:format="Dropdown" ma:internalName="Number"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e1319cab-6948-498e-81ec-0e882254433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297e96f5-ae05-43ca-8d63-5bdf751b7fbc}" ma:internalName="TaxCatchAll" ma:showField="CatchAllData" ma:web="e1319cab-6948-498e-81ec-0e882254433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D3EDB7-0ABD-4BC6-9C2A-32E4FC10473A}">
  <ds:schemaRefs>
    <ds:schemaRef ds:uri="http://schemas.microsoft.com/office/2006/metadata/properties"/>
    <ds:schemaRef ds:uri="01aa66e0-2844-43c4-b139-7223b101b2f5"/>
    <ds:schemaRef ds:uri="http://purl.org/dc/elements/1.1/"/>
    <ds:schemaRef ds:uri="http://purl.org/dc/dcmitype/"/>
    <ds:schemaRef ds:uri="http://www.w3.org/XML/1998/namespac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e1319cab-6948-498e-81ec-0e8822544338"/>
  </ds:schemaRefs>
</ds:datastoreItem>
</file>

<file path=customXml/itemProps2.xml><?xml version="1.0" encoding="utf-8"?>
<ds:datastoreItem xmlns:ds="http://schemas.openxmlformats.org/officeDocument/2006/customXml" ds:itemID="{B6A361FC-9574-4D3A-922B-90EB7E3EAC0E}">
  <ds:schemaRefs>
    <ds:schemaRef ds:uri="http://schemas.microsoft.com/sharepoint/v3/contenttype/forms"/>
  </ds:schemaRefs>
</ds:datastoreItem>
</file>

<file path=customXml/itemProps3.xml><?xml version="1.0" encoding="utf-8"?>
<ds:datastoreItem xmlns:ds="http://schemas.openxmlformats.org/officeDocument/2006/customXml" ds:itemID="{6DA5EFBC-A766-4275-8F7B-8C15E96224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aa66e0-2844-43c4-b139-7223b101b2f5"/>
    <ds:schemaRef ds:uri="e1319cab-6948-498e-81ec-0e882254433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3098</TotalTime>
  <Words>2560</Words>
  <Application>Microsoft Office PowerPoint</Application>
  <PresentationFormat>On-screen Show (16:9)</PresentationFormat>
  <Paragraphs>512</Paragraphs>
  <Slides>46</Slides>
  <Notes>14</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46</vt:i4>
      </vt:variant>
    </vt:vector>
  </HeadingPairs>
  <TitlesOfParts>
    <vt:vector size="62" baseType="lpstr">
      <vt:lpstr>Aptos</vt:lpstr>
      <vt:lpstr>Aptos Display</vt:lpstr>
      <vt:lpstr>Arial</vt:lpstr>
      <vt:lpstr>Calibri</vt:lpstr>
      <vt:lpstr>Roboto</vt:lpstr>
      <vt:lpstr>Roboto Light</vt:lpstr>
      <vt:lpstr>Roboto Medium</vt:lpstr>
      <vt:lpstr>Roboto Thin</vt:lpstr>
      <vt:lpstr>Symbol</vt:lpstr>
      <vt:lpstr>Times New Roman</vt:lpstr>
      <vt:lpstr>Wingdings</vt:lpstr>
      <vt:lpstr>Office Theme</vt:lpstr>
      <vt:lpstr>1_Office Theme</vt:lpstr>
      <vt:lpstr>2_Office Theme</vt:lpstr>
      <vt:lpstr>3_Office Theme</vt:lpstr>
      <vt:lpstr>4_Office Theme</vt:lpstr>
      <vt:lpstr>The Turing Way Practitioner’s Hub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Arielle Bennett Senior Researcher, Open Source Practices, Cohort 3 Lead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Yellow Balloon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Alan Turing Institute</dc:title>
  <dc:creator>Sophie Mclvor</dc:creator>
  <cp:lastModifiedBy>Arielle Bennett</cp:lastModifiedBy>
  <cp:revision>4</cp:revision>
  <cp:lastPrinted>2017-11-14T13:34:51Z</cp:lastPrinted>
  <dcterms:created xsi:type="dcterms:W3CDTF">2017-03-06T16:45:41Z</dcterms:created>
  <dcterms:modified xsi:type="dcterms:W3CDTF">2025-09-05T16:23:29Z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 Keywords">
    <vt:lpwstr/>
  </property>
  <property fmtid="{D5CDD505-2E9C-101B-9397-08002B2CF9AE}" pid="3" name="ContentTypeId">
    <vt:lpwstr>0x010100843164E660E7794DBBB4CABEB442873B</vt:lpwstr>
  </property>
  <property fmtid="{D5CDD505-2E9C-101B-9397-08002B2CF9AE}" pid="4" name="MediaServiceImageTags">
    <vt:lpwstr/>
  </property>
</Properties>
</file>