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howGuides="1">
      <p:cViewPr varScale="1">
        <p:scale>
          <a:sx n="124" d="100"/>
          <a:sy n="124" d="100"/>
        </p:scale>
        <p:origin x="544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C3A17-29F6-AF3B-4A6A-A83708DAA1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1DCD9-16B3-5735-ABA9-E12C686BE6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414CCF-975F-4225-B2E1-61D2C99B5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6C430-5688-544A-A848-EEE76B55ECBF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ABEDF-1947-B84F-42C2-71F6C5A4A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CB953C-67BC-C0C3-3A69-6CE49E6B1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2675-6994-8143-A6D3-727B6EB98B4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39303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4602D-A707-C482-C78F-531A87EDB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3B2C58-EB19-D12A-50CE-6153FC73F4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FA2DB-C68D-A3F3-488D-6C41FD194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6C430-5688-544A-A848-EEE76B55ECBF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4577-4A05-3684-3349-0E5D90C97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34883-423D-D41A-4977-E2ACEC716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2675-6994-8143-A6D3-727B6EB98B4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22386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014DD4-F75A-2087-3A5F-7D8F69506B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F26583-E66D-E949-7DB7-D27E1CE9EC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9AD2FC-1571-252F-E307-176B28ECE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6C430-5688-544A-A848-EEE76B55ECBF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D49EC3-F4C7-E653-1148-C09766E28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C4AE3-3AA7-639C-1F37-C9E0EDE1B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2675-6994-8143-A6D3-727B6EB98B4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73531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E63D5-D106-9565-E630-1288D2923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187540-AA13-54D7-7F3C-468B7635A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78F1EC-E57D-A425-1EF3-0F05E85FC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6C430-5688-544A-A848-EEE76B55ECBF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38E68-88B5-6454-6476-8042C0BB6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F4618C-AF7E-4361-16B5-0961236DC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2675-6994-8143-A6D3-727B6EB98B4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3480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D7333-38BE-2118-761F-C75160970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0E9E4D-84A2-3C58-C8EC-BEE197ED1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22B22-D951-26A3-E806-BB8E22805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6C430-5688-544A-A848-EEE76B55ECBF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8554EE-208C-34BA-8C91-0C09D19CD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9D57D-D7D2-151B-150E-4C980783E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2675-6994-8143-A6D3-727B6EB98B4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5226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93B52-9A7C-645A-FE25-5CC05B4F5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166AA-D6B8-7F6D-2EF1-0CCBC0CACE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4BA757-8363-732F-1565-0D52DA0CAD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BD1E7A-87E0-E421-1366-B594292FC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6C430-5688-544A-A848-EEE76B55ECBF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F6A14C-3A57-8E8A-D1A6-4A1C9629E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7A9B17-ECF6-E4D8-CA31-67311B9F5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2675-6994-8143-A6D3-727B6EB98B4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80828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D948F-BC2C-C1A5-65A1-EDF31530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F3C34-8E44-0970-B0A5-5B63F450D1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E3339E-274C-249A-2067-D5AC6D4EEF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13E3F-E7A5-5290-E30D-9E51908D84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9C374B-E42D-33B3-D50A-D95BC8B3F7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F1A622-6331-1D54-7334-56DEFB0E2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6C430-5688-544A-A848-EEE76B55ECBF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86AAE4B-85B9-1C6A-0383-167F5EF23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D7787A-5B39-64D7-B13C-194C239FB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2675-6994-8143-A6D3-727B6EB98B4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9069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66C05-F5B5-A858-A1AD-98784C839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19007E-8C08-F17C-5CF6-68575B4FD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6C430-5688-544A-A848-EEE76B55ECBF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FA2E7F-659A-9777-8297-D60B8019E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07AFDE-6D14-E2FF-FE83-DA7156685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2675-6994-8143-A6D3-727B6EB98B4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89857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A53A24-B8E4-05B6-3F26-575F518A4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6C430-5688-544A-A848-EEE76B55ECBF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BFE0CB-B6DE-DB25-5E0A-69B77FB07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A89CA4-4EF6-C87C-5C38-78EAEF75F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2675-6994-8143-A6D3-727B6EB98B4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17779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A1B0C-26E8-799B-10B5-80BAF867D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9FFFB-AAE9-0C4C-19A0-877E2A5C6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B434BB-9F4B-5BBC-8479-20C2B52B92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C9D110-E5E7-9752-A427-C7412E02D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6C430-5688-544A-A848-EEE76B55ECBF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3E2125-249D-9CC7-F61A-40552E2CF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6C21E6-3729-CBEC-98A8-754A5CA71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2675-6994-8143-A6D3-727B6EB98B4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37705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ACA97-5182-A392-7D7C-C25DFDD6B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23303F-D6E0-BD26-B90E-92D5055AD7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E23ED3-A1D5-41E1-C26C-813EA43155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0BFACE-CE9B-17B0-8894-4C8155913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6C430-5688-544A-A848-EEE76B55ECBF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6A0C66-2B75-E860-4001-380150B1F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483EFF-DF3A-0D5E-0C4F-AA56A8B35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2675-6994-8143-A6D3-727B6EB98B4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1126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4CF1CE-0438-ED4A-DE98-8BB7416D5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910315-4DE1-2175-0254-88EDF595C1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17EDA3-5AEF-14A5-1134-A73DB8E456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6C430-5688-544A-A848-EEE76B55ECBF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CDC89-B294-60D1-6A9C-6FCF7B1743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2F6800-7128-1BCE-DB34-7E06CC1D3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42675-6994-8143-A6D3-727B6EB98B4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8993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B3367-2A17-6FA1-8634-BB776040615E}"/>
              </a:ext>
            </a:extLst>
          </p:cNvPr>
          <p:cNvGrpSpPr/>
          <p:nvPr/>
        </p:nvGrpSpPr>
        <p:grpSpPr>
          <a:xfrm>
            <a:off x="21066" y="349321"/>
            <a:ext cx="11879107" cy="6226140"/>
            <a:chOff x="883577" y="801385"/>
            <a:chExt cx="7027523" cy="368330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7E22B29-F2B2-5E4C-A344-C6C5F4E885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4850" t="15035" r="25975" b="14460"/>
            <a:stretch/>
          </p:blipFill>
          <p:spPr>
            <a:xfrm>
              <a:off x="883577" y="1101904"/>
              <a:ext cx="3821988" cy="308226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BC304F9-78BE-4AF6-B4AF-D5FEC9AB0B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1461" t="7520" r="31394" b="8226"/>
            <a:stretch/>
          </p:blipFill>
          <p:spPr>
            <a:xfrm>
              <a:off x="5024063" y="801385"/>
              <a:ext cx="2887037" cy="3683302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03C6510-5AC1-B560-4D2E-3332FE1F941C}"/>
              </a:ext>
            </a:extLst>
          </p:cNvPr>
          <p:cNvSpPr txBox="1"/>
          <p:nvPr/>
        </p:nvSpPr>
        <p:spPr>
          <a:xfrm>
            <a:off x="291827" y="534143"/>
            <a:ext cx="500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DC0B05-3DFA-0E9C-1A12-4DCDC3668EBB}"/>
              </a:ext>
            </a:extLst>
          </p:cNvPr>
          <p:cNvSpPr txBox="1"/>
          <p:nvPr/>
        </p:nvSpPr>
        <p:spPr>
          <a:xfrm>
            <a:off x="6875849" y="534142"/>
            <a:ext cx="500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3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endParaRPr lang="en-NL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5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Macintosh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Kupczok, Anne</dc:creator>
  <cp:lastModifiedBy>Kupczok, Anne</cp:lastModifiedBy>
  <cp:revision>1</cp:revision>
  <dcterms:created xsi:type="dcterms:W3CDTF">2023-06-05T09:11:43Z</dcterms:created>
  <dcterms:modified xsi:type="dcterms:W3CDTF">2023-06-05T09:13:31Z</dcterms:modified>
</cp:coreProperties>
</file>