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57" r:id="rId4"/>
    <p:sldId id="258" r:id="rId5"/>
  </p:sldIdLst>
  <p:sldSz cx="9144000" cy="4114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9" d="100"/>
          <a:sy n="139" d="100"/>
        </p:scale>
        <p:origin x="-120" y="-2608"/>
      </p:cViewPr>
      <p:guideLst>
        <p:guide orient="horz" pos="129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78256"/>
            <a:ext cx="7772400" cy="88201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331720"/>
            <a:ext cx="6400800" cy="10515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BBF66-C551-0A4C-A436-329454C4D570}" type="datetimeFigureOut">
              <a:rPr lang="en-US" smtClean="0"/>
              <a:t>5/21/15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EA47D-7FC8-1847-BBDF-344B1EB8F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696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BBF66-C551-0A4C-A436-329454C4D570}" type="datetimeFigureOut">
              <a:rPr lang="en-US" smtClean="0"/>
              <a:t>5/21/15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EA47D-7FC8-1847-BBDF-344B1EB8F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606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9538"/>
            <a:ext cx="2057400" cy="234124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9538"/>
            <a:ext cx="6019800" cy="234124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BBF66-C551-0A4C-A436-329454C4D570}" type="datetimeFigureOut">
              <a:rPr lang="en-US" smtClean="0"/>
              <a:t>5/21/15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EA47D-7FC8-1847-BBDF-344B1EB8F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46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BBF66-C551-0A4C-A436-329454C4D570}" type="datetimeFigureOut">
              <a:rPr lang="en-US" smtClean="0"/>
              <a:t>5/21/15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EA47D-7FC8-1847-BBDF-344B1EB8F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930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644141"/>
            <a:ext cx="7772400" cy="81724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744028"/>
            <a:ext cx="7772400" cy="900113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BBF66-C551-0A4C-A436-329454C4D570}" type="datetimeFigureOut">
              <a:rPr lang="en-US" smtClean="0"/>
              <a:t>5/21/15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EA47D-7FC8-1847-BBDF-344B1EB8F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317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640080"/>
            <a:ext cx="4038600" cy="18107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40080"/>
            <a:ext cx="4038600" cy="18107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BBF66-C551-0A4C-A436-329454C4D570}" type="datetimeFigureOut">
              <a:rPr lang="en-US" smtClean="0"/>
              <a:t>5/21/15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EA47D-7FC8-1847-BBDF-344B1EB8F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903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4783"/>
            <a:ext cx="8229600" cy="685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21068"/>
            <a:ext cx="4040188" cy="38385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304925"/>
            <a:ext cx="4040188" cy="237077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921068"/>
            <a:ext cx="4041775" cy="38385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304925"/>
            <a:ext cx="4041775" cy="237077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BBF66-C551-0A4C-A436-329454C4D570}" type="datetimeFigureOut">
              <a:rPr lang="en-US" smtClean="0"/>
              <a:t>5/21/15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EA47D-7FC8-1847-BBDF-344B1EB8F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46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BBF66-C551-0A4C-A436-329454C4D570}" type="datetimeFigureOut">
              <a:rPr lang="en-US" smtClean="0"/>
              <a:t>5/21/15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EA47D-7FC8-1847-BBDF-344B1EB8F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415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BBF66-C551-0A4C-A436-329454C4D570}" type="datetimeFigureOut">
              <a:rPr lang="en-US" smtClean="0"/>
              <a:t>5/21/15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EA47D-7FC8-1847-BBDF-344B1EB8F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785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163830"/>
            <a:ext cx="3008313" cy="6972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3831"/>
            <a:ext cx="5111750" cy="351186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861061"/>
            <a:ext cx="3008313" cy="281463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BBF66-C551-0A4C-A436-329454C4D570}" type="datetimeFigureOut">
              <a:rPr lang="en-US" smtClean="0"/>
              <a:t>5/21/15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EA47D-7FC8-1847-BBDF-344B1EB8F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085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2880360"/>
            <a:ext cx="5486400" cy="34004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367665"/>
            <a:ext cx="5486400" cy="246888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3220403"/>
            <a:ext cx="5486400" cy="4829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BBF66-C551-0A4C-A436-329454C4D570}" type="datetimeFigureOut">
              <a:rPr lang="en-US" smtClean="0"/>
              <a:t>5/21/15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EA47D-7FC8-1847-BBDF-344B1EB8F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687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64783"/>
            <a:ext cx="82296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60121"/>
            <a:ext cx="8229600" cy="27155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3813811"/>
            <a:ext cx="2133600" cy="219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2BBF66-C551-0A4C-A436-329454C4D570}" type="datetimeFigureOut">
              <a:rPr lang="en-US" smtClean="0"/>
              <a:t>5/21/15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3813811"/>
            <a:ext cx="2895600" cy="219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3813811"/>
            <a:ext cx="2133600" cy="219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EA47D-7FC8-1847-BBDF-344B1EB8F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789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UI_Main_0860x083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78" y="109638"/>
            <a:ext cx="3983593" cy="3877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659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36885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93151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3704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Macintosh PowerPoint</Application>
  <PresentationFormat>Custom</PresentationFormat>
  <Paragraphs>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Bob Spunt</dc:creator>
  <cp:lastModifiedBy>Bob Spunt</cp:lastModifiedBy>
  <cp:revision>4</cp:revision>
  <dcterms:created xsi:type="dcterms:W3CDTF">2015-05-21T16:13:04Z</dcterms:created>
  <dcterms:modified xsi:type="dcterms:W3CDTF">2015-05-21T16:19:03Z</dcterms:modified>
</cp:coreProperties>
</file>