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"/>
  </p:notesMasterIdLst>
  <p:sldIdLst>
    <p:sldId id="264" r:id="rId2"/>
  </p:sldIdLst>
  <p:sldSz cx="2743200" cy="1828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21" autoAdjust="0"/>
    <p:restoredTop sz="94660"/>
  </p:normalViewPr>
  <p:slideViewPr>
    <p:cSldViewPr snapToGrid="0">
      <p:cViewPr>
        <p:scale>
          <a:sx n="150" d="100"/>
          <a:sy n="150" d="100"/>
        </p:scale>
        <p:origin x="3320" y="14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4078F-730B-4636-87BA-07CB193FC11E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255F2B-E0A6-493C-ADEE-980FD016BAB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8476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255F2B-E0A6-493C-ADEE-980FD016BAB7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8795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" y="299297"/>
            <a:ext cx="2331720" cy="636693"/>
          </a:xfrm>
        </p:spPr>
        <p:txBody>
          <a:bodyPr anchor="b"/>
          <a:lstStyle>
            <a:lvl1pPr algn="ctr"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960543"/>
            <a:ext cx="2057400" cy="441537"/>
          </a:xfrm>
        </p:spPr>
        <p:txBody>
          <a:bodyPr/>
          <a:lstStyle>
            <a:lvl1pPr marL="0" indent="0" algn="ctr">
              <a:buNone/>
              <a:defRPr sz="640"/>
            </a:lvl1pPr>
            <a:lvl2pPr marL="121935" indent="0" algn="ctr">
              <a:buNone/>
              <a:defRPr sz="533"/>
            </a:lvl2pPr>
            <a:lvl3pPr marL="243870" indent="0" algn="ctr">
              <a:buNone/>
              <a:defRPr sz="480"/>
            </a:lvl3pPr>
            <a:lvl4pPr marL="365806" indent="0" algn="ctr">
              <a:buNone/>
              <a:defRPr sz="427"/>
            </a:lvl4pPr>
            <a:lvl5pPr marL="487741" indent="0" algn="ctr">
              <a:buNone/>
              <a:defRPr sz="427"/>
            </a:lvl5pPr>
            <a:lvl6pPr marL="609676" indent="0" algn="ctr">
              <a:buNone/>
              <a:defRPr sz="427"/>
            </a:lvl6pPr>
            <a:lvl7pPr marL="731611" indent="0" algn="ctr">
              <a:buNone/>
              <a:defRPr sz="427"/>
            </a:lvl7pPr>
            <a:lvl8pPr marL="853547" indent="0" algn="ctr">
              <a:buNone/>
              <a:defRPr sz="427"/>
            </a:lvl8pPr>
            <a:lvl9pPr marL="975482" indent="0" algn="ctr">
              <a:buNone/>
              <a:defRPr sz="42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E6F8-3ADE-4FA6-9AF3-DE92403DAA8F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B7790-9A0B-44BA-8B6D-4514EB411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8900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E6F8-3ADE-4FA6-9AF3-DE92403DAA8F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B7790-9A0B-44BA-8B6D-4514EB411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027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63102" y="97367"/>
            <a:ext cx="591503" cy="15498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595" y="97367"/>
            <a:ext cx="1740218" cy="15498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E6F8-3ADE-4FA6-9AF3-DE92403DAA8F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B7790-9A0B-44BA-8B6D-4514EB411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2354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E6F8-3ADE-4FA6-9AF3-DE92403DAA8F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B7790-9A0B-44BA-8B6D-4514EB411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2055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66" y="455930"/>
            <a:ext cx="2366010" cy="76073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166" y="1223857"/>
            <a:ext cx="2366010" cy="400050"/>
          </a:xfrm>
        </p:spPr>
        <p:txBody>
          <a:bodyPr/>
          <a:lstStyle>
            <a:lvl1pPr marL="0" indent="0">
              <a:buNone/>
              <a:defRPr sz="640">
                <a:solidFill>
                  <a:schemeClr val="tx1"/>
                </a:solidFill>
              </a:defRPr>
            </a:lvl1pPr>
            <a:lvl2pPr marL="121935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2pPr>
            <a:lvl3pPr marL="24387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3pPr>
            <a:lvl4pPr marL="36580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4pPr>
            <a:lvl5pPr marL="48774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5pPr>
            <a:lvl6pPr marL="60967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6pPr>
            <a:lvl7pPr marL="73161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7pPr>
            <a:lvl8pPr marL="853547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8pPr>
            <a:lvl9pPr marL="975482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E6F8-3ADE-4FA6-9AF3-DE92403DAA8F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B7790-9A0B-44BA-8B6D-4514EB411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3183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595" y="486833"/>
            <a:ext cx="1165860" cy="116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745" y="486833"/>
            <a:ext cx="1165860" cy="116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E6F8-3ADE-4FA6-9AF3-DE92403DAA8F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B7790-9A0B-44BA-8B6D-4514EB411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1560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" y="97367"/>
            <a:ext cx="2366010" cy="3534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53" y="448310"/>
            <a:ext cx="1160502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953" y="668020"/>
            <a:ext cx="1160502" cy="982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88745" y="448310"/>
            <a:ext cx="1166217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88745" y="668020"/>
            <a:ext cx="1166217" cy="982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E6F8-3ADE-4FA6-9AF3-DE92403DAA8F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B7790-9A0B-44BA-8B6D-4514EB411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2098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E6F8-3ADE-4FA6-9AF3-DE92403DAA8F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B7790-9A0B-44BA-8B6D-4514EB411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4382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E6F8-3ADE-4FA6-9AF3-DE92403DAA8F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B7790-9A0B-44BA-8B6D-4514EB411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3412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3" y="121920"/>
            <a:ext cx="884753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17" y="263314"/>
            <a:ext cx="1388745" cy="1299633"/>
          </a:xfrm>
        </p:spPr>
        <p:txBody>
          <a:bodyPr/>
          <a:lstStyle>
            <a:lvl1pPr>
              <a:defRPr sz="853"/>
            </a:lvl1pPr>
            <a:lvl2pPr>
              <a:defRPr sz="747"/>
            </a:lvl2pPr>
            <a:lvl3pPr>
              <a:defRPr sz="640"/>
            </a:lvl3pPr>
            <a:lvl4pPr>
              <a:defRPr sz="533"/>
            </a:lvl4pPr>
            <a:lvl5pPr>
              <a:defRPr sz="533"/>
            </a:lvl5pPr>
            <a:lvl6pPr>
              <a:defRPr sz="533"/>
            </a:lvl6pPr>
            <a:lvl7pPr>
              <a:defRPr sz="533"/>
            </a:lvl7pPr>
            <a:lvl8pPr>
              <a:defRPr sz="533"/>
            </a:lvl8pPr>
            <a:lvl9pPr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3" y="548640"/>
            <a:ext cx="884753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E6F8-3ADE-4FA6-9AF3-DE92403DAA8F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B7790-9A0B-44BA-8B6D-4514EB411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3002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3" y="121920"/>
            <a:ext cx="884753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6217" y="263314"/>
            <a:ext cx="1388745" cy="1299633"/>
          </a:xfrm>
        </p:spPr>
        <p:txBody>
          <a:bodyPr anchor="t"/>
          <a:lstStyle>
            <a:lvl1pPr marL="0" indent="0">
              <a:buNone/>
              <a:defRPr sz="853"/>
            </a:lvl1pPr>
            <a:lvl2pPr marL="121935" indent="0">
              <a:buNone/>
              <a:defRPr sz="747"/>
            </a:lvl2pPr>
            <a:lvl3pPr marL="243870" indent="0">
              <a:buNone/>
              <a:defRPr sz="640"/>
            </a:lvl3pPr>
            <a:lvl4pPr marL="365806" indent="0">
              <a:buNone/>
              <a:defRPr sz="533"/>
            </a:lvl4pPr>
            <a:lvl5pPr marL="487741" indent="0">
              <a:buNone/>
              <a:defRPr sz="533"/>
            </a:lvl5pPr>
            <a:lvl6pPr marL="609676" indent="0">
              <a:buNone/>
              <a:defRPr sz="533"/>
            </a:lvl6pPr>
            <a:lvl7pPr marL="731611" indent="0">
              <a:buNone/>
              <a:defRPr sz="533"/>
            </a:lvl7pPr>
            <a:lvl8pPr marL="853547" indent="0">
              <a:buNone/>
              <a:defRPr sz="533"/>
            </a:lvl8pPr>
            <a:lvl9pPr marL="975482" indent="0">
              <a:buNone/>
              <a:defRPr sz="5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3" y="548640"/>
            <a:ext cx="884753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E6F8-3ADE-4FA6-9AF3-DE92403DAA8F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B7790-9A0B-44BA-8B6D-4514EB411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359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595" y="97367"/>
            <a:ext cx="2366010" cy="353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595" y="486833"/>
            <a:ext cx="2366010" cy="1160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595" y="1695027"/>
            <a:ext cx="61722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6E6F8-3ADE-4FA6-9AF3-DE92403DAA8F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8685" y="1695027"/>
            <a:ext cx="92583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7385" y="1695027"/>
            <a:ext cx="61722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B7790-9A0B-44BA-8B6D-4514EB41174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161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243870" rtl="0" eaLnBrk="1" latinLnBrk="0" hangingPunct="1">
        <a:lnSpc>
          <a:spcPct val="90000"/>
        </a:lnSpc>
        <a:spcBef>
          <a:spcPct val="0"/>
        </a:spcBef>
        <a:buNone/>
        <a:defRPr sz="11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8" indent="-60968" algn="l" defTabSz="24387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747" kern="1200">
          <a:solidFill>
            <a:schemeClr val="tx1"/>
          </a:solidFill>
          <a:latin typeface="+mn-lt"/>
          <a:ea typeface="+mn-ea"/>
          <a:cs typeface="+mn-cs"/>
        </a:defRPr>
      </a:lvl1pPr>
      <a:lvl2pPr marL="18290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640" kern="1200">
          <a:solidFill>
            <a:schemeClr val="tx1"/>
          </a:solidFill>
          <a:latin typeface="+mn-lt"/>
          <a:ea typeface="+mn-ea"/>
          <a:cs typeface="+mn-cs"/>
        </a:defRPr>
      </a:lvl2pPr>
      <a:lvl3pPr marL="304838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533" kern="1200">
          <a:solidFill>
            <a:schemeClr val="tx1"/>
          </a:solidFill>
          <a:latin typeface="+mn-lt"/>
          <a:ea typeface="+mn-ea"/>
          <a:cs typeface="+mn-cs"/>
        </a:defRPr>
      </a:lvl3pPr>
      <a:lvl4pPr marL="42677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54870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7064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9257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91451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1036450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1pPr>
      <a:lvl2pPr marL="121935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2pPr>
      <a:lvl3pPr marL="24387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3pPr>
      <a:lvl4pPr marL="36580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48774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0967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3161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853547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975482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818C6E18-DA17-BB90-6F24-142153DF4993}"/>
              </a:ext>
            </a:extLst>
          </p:cNvPr>
          <p:cNvSpPr txBox="1"/>
          <p:nvPr/>
        </p:nvSpPr>
        <p:spPr>
          <a:xfrm>
            <a:off x="-50670" y="647042"/>
            <a:ext cx="28953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Aharoni" panose="02010803020104030203" pitchFamily="2" charset="-79"/>
                <a:cs typeface="Aharoni" panose="02010803020104030203" pitchFamily="2" charset="-79"/>
              </a:rPr>
              <a:t>D3 Graph</a:t>
            </a:r>
            <a:endParaRPr lang="nl-NL" sz="4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9D963C5-92D5-B3C1-B947-B040E23D569B}"/>
              </a:ext>
            </a:extLst>
          </p:cNvPr>
          <p:cNvSpPr>
            <a:spLocks noChangeAspect="1"/>
          </p:cNvSpPr>
          <p:nvPr/>
        </p:nvSpPr>
        <p:spPr>
          <a:xfrm>
            <a:off x="663116" y="1291454"/>
            <a:ext cx="251619" cy="251619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6600" dirty="0">
              <a:solidFill>
                <a:schemeClr val="tx1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25E2ED6-43AD-E538-02F8-1EBCECCEF30A}"/>
              </a:ext>
            </a:extLst>
          </p:cNvPr>
          <p:cNvSpPr>
            <a:spLocks noChangeAspect="1"/>
          </p:cNvSpPr>
          <p:nvPr/>
        </p:nvSpPr>
        <p:spPr>
          <a:xfrm>
            <a:off x="784974" y="543411"/>
            <a:ext cx="186492" cy="186492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6600" dirty="0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38365AAC-647E-B58F-3EA5-62A5DADFC49E}"/>
              </a:ext>
            </a:extLst>
          </p:cNvPr>
          <p:cNvSpPr>
            <a:spLocks noChangeAspect="1"/>
          </p:cNvSpPr>
          <p:nvPr/>
        </p:nvSpPr>
        <p:spPr>
          <a:xfrm>
            <a:off x="2119276" y="1015229"/>
            <a:ext cx="162493" cy="171981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6600" dirty="0">
              <a:solidFill>
                <a:schemeClr val="tx1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6C9785B9-245F-212B-4BDC-6709800BBE70}"/>
              </a:ext>
            </a:extLst>
          </p:cNvPr>
          <p:cNvSpPr>
            <a:spLocks noChangeAspect="1"/>
          </p:cNvSpPr>
          <p:nvPr/>
        </p:nvSpPr>
        <p:spPr>
          <a:xfrm>
            <a:off x="2294847" y="324432"/>
            <a:ext cx="313928" cy="313928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6600" dirty="0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03FD9C11-000C-19C3-576F-07E5B4172316}"/>
              </a:ext>
            </a:extLst>
          </p:cNvPr>
          <p:cNvSpPr>
            <a:spLocks noChangeAspect="1"/>
          </p:cNvSpPr>
          <p:nvPr/>
        </p:nvSpPr>
        <p:spPr>
          <a:xfrm>
            <a:off x="1447716" y="275808"/>
            <a:ext cx="411177" cy="411177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6600" dirty="0">
              <a:solidFill>
                <a:schemeClr val="tx1"/>
              </a:solidFill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4D5C62B2-FAE4-1828-87FB-57A2F38A53D3}"/>
              </a:ext>
            </a:extLst>
          </p:cNvPr>
          <p:cNvCxnSpPr>
            <a:cxnSpLocks/>
            <a:stCxn id="63" idx="2"/>
          </p:cNvCxnSpPr>
          <p:nvPr/>
        </p:nvCxnSpPr>
        <p:spPr>
          <a:xfrm flipH="1">
            <a:off x="971466" y="481397"/>
            <a:ext cx="476250" cy="128203"/>
          </a:xfrm>
          <a:prstGeom prst="line">
            <a:avLst/>
          </a:prstGeom>
          <a:ln w="28575">
            <a:solidFill>
              <a:schemeClr val="tx1"/>
            </a:solidFill>
            <a:tailEnd type="triangle" w="sm" len="sm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B7C19AB0-D229-39CF-E26D-A05AE03F37A9}"/>
              </a:ext>
            </a:extLst>
          </p:cNvPr>
          <p:cNvCxnSpPr>
            <a:cxnSpLocks/>
            <a:stCxn id="63" idx="6"/>
            <a:endCxn id="62" idx="2"/>
          </p:cNvCxnSpPr>
          <p:nvPr/>
        </p:nvCxnSpPr>
        <p:spPr>
          <a:xfrm flipV="1">
            <a:off x="1858893" y="481396"/>
            <a:ext cx="435954" cy="1"/>
          </a:xfrm>
          <a:prstGeom prst="line">
            <a:avLst/>
          </a:prstGeom>
          <a:ln w="28575">
            <a:solidFill>
              <a:schemeClr val="tx1"/>
            </a:solidFill>
            <a:tailEnd type="triangle" w="sm" len="sm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EC1ACDF-1ECB-BD43-EF81-2C889B0B4000}"/>
              </a:ext>
            </a:extLst>
          </p:cNvPr>
          <p:cNvCxnSpPr>
            <a:cxnSpLocks/>
          </p:cNvCxnSpPr>
          <p:nvPr/>
        </p:nvCxnSpPr>
        <p:spPr>
          <a:xfrm flipH="1">
            <a:off x="802018" y="735829"/>
            <a:ext cx="63500" cy="558800"/>
          </a:xfrm>
          <a:prstGeom prst="line">
            <a:avLst/>
          </a:prstGeom>
          <a:ln w="889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F25F7F0F-CACA-7E43-F6AC-8AC220F14A4E}"/>
              </a:ext>
            </a:extLst>
          </p:cNvPr>
          <p:cNvSpPr>
            <a:spLocks noChangeAspect="1"/>
          </p:cNvSpPr>
          <p:nvPr/>
        </p:nvSpPr>
        <p:spPr>
          <a:xfrm>
            <a:off x="356731" y="1476375"/>
            <a:ext cx="190500" cy="190500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66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7475A530-2F67-36D1-3DD5-F4F68AA28CA3}"/>
              </a:ext>
            </a:extLst>
          </p:cNvPr>
          <p:cNvCxnSpPr>
            <a:cxnSpLocks/>
          </p:cNvCxnSpPr>
          <p:nvPr/>
        </p:nvCxnSpPr>
        <p:spPr>
          <a:xfrm flipH="1">
            <a:off x="553353" y="1470813"/>
            <a:ext cx="104207" cy="56090"/>
          </a:xfrm>
          <a:prstGeom prst="line">
            <a:avLst/>
          </a:prstGeom>
          <a:ln w="28575">
            <a:solidFill>
              <a:schemeClr val="tx1"/>
            </a:solidFill>
            <a:tailEnd type="triangle" w="sm" len="sm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A0998F28-61C4-D478-FCA2-2A52AEC4FB87}"/>
              </a:ext>
            </a:extLst>
          </p:cNvPr>
          <p:cNvSpPr>
            <a:spLocks noChangeAspect="1"/>
          </p:cNvSpPr>
          <p:nvPr/>
        </p:nvSpPr>
        <p:spPr>
          <a:xfrm>
            <a:off x="1981718" y="1520553"/>
            <a:ext cx="186492" cy="186492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6600" dirty="0">
              <a:solidFill>
                <a:schemeClr val="tx1"/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3BA36B-AAAC-491B-8D7E-3ECE4E23D6CB}"/>
              </a:ext>
            </a:extLst>
          </p:cNvPr>
          <p:cNvCxnSpPr>
            <a:cxnSpLocks/>
          </p:cNvCxnSpPr>
          <p:nvPr/>
        </p:nvCxnSpPr>
        <p:spPr>
          <a:xfrm flipH="1">
            <a:off x="2070238" y="1255851"/>
            <a:ext cx="0" cy="252000"/>
          </a:xfrm>
          <a:prstGeom prst="line">
            <a:avLst/>
          </a:prstGeom>
          <a:ln w="28575">
            <a:solidFill>
              <a:schemeClr val="tx1"/>
            </a:solidFill>
            <a:tailEnd type="triangle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7ADB61-93EC-4D73-A1EB-6FE19BB6518B}"/>
              </a:ext>
            </a:extLst>
          </p:cNvPr>
          <p:cNvCxnSpPr>
            <a:cxnSpLocks/>
          </p:cNvCxnSpPr>
          <p:nvPr/>
        </p:nvCxnSpPr>
        <p:spPr>
          <a:xfrm flipV="1">
            <a:off x="2451811" y="661211"/>
            <a:ext cx="0" cy="256364"/>
          </a:xfrm>
          <a:prstGeom prst="line">
            <a:avLst/>
          </a:prstGeom>
          <a:ln w="28575">
            <a:solidFill>
              <a:schemeClr val="tx1"/>
            </a:solidFill>
            <a:tailEnd type="triangle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4683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21</TotalTime>
  <Words>3</Words>
  <Application>Microsoft Office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Aharoni</vt:lpstr>
      <vt:lpstr>Aptos</vt:lpstr>
      <vt:lpstr>Arial</vt:lpstr>
      <vt:lpstr>Calibri</vt:lpstr>
      <vt:lpstr>Calibri Light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Erdogan Taskesen</dc:creator>
  <cp:lastModifiedBy>E T</cp:lastModifiedBy>
  <cp:revision>42</cp:revision>
  <dcterms:created xsi:type="dcterms:W3CDTF">2022-11-15T15:45:18Z</dcterms:created>
  <dcterms:modified xsi:type="dcterms:W3CDTF">2025-07-11T09:36:47Z</dcterms:modified>
</cp:coreProperties>
</file>