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216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78FE8-65A4-927A-2197-2F93CC11F0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6F5506-9D0D-0982-52BD-675C5B4B6E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6A0991-AF23-62C8-E300-0054740D2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AC69-0AA4-486B-8CBF-6B9058B1A6A1}" type="datetimeFigureOut">
              <a:rPr lang="en-NL" smtClean="0"/>
              <a:t>12/07/2025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53EE40-D2BC-4B06-5E7B-C845EC97C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7F5A9-CAC7-4E1C-ACE2-8AA046565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86935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800CA-FC47-57E6-42F5-1589994C4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AC1E64-A479-7EFC-97B1-16645FD066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A6CE5-3905-2449-6352-25F39E972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AC69-0AA4-486B-8CBF-6B9058B1A6A1}" type="datetimeFigureOut">
              <a:rPr lang="en-NL" smtClean="0"/>
              <a:t>12/07/2025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8DE354-6ED8-A8C9-971A-BB140EAA0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10DF7C-2EA4-8CA3-2137-A97F886BF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14625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AF9ACF-1396-8749-6BD5-6B7F4FB680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B616E7-29CF-FA3F-BD5E-A330515A52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78985A-31F6-44DB-E0C7-F0880F43D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AC69-0AA4-486B-8CBF-6B9058B1A6A1}" type="datetimeFigureOut">
              <a:rPr lang="en-NL" smtClean="0"/>
              <a:t>12/07/2025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511D70-6B57-809B-7FE7-A52ABB7F4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4BF0CC-103D-4ED3-29D1-40EDBA275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24289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8AFC9-A55C-FC51-51F4-9F1BB94D1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54B0FF-A966-7EE8-3D23-9D5CC56D90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73F9F1-8220-DCE9-3659-863DB9F7D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AC69-0AA4-486B-8CBF-6B9058B1A6A1}" type="datetimeFigureOut">
              <a:rPr lang="en-NL" smtClean="0"/>
              <a:t>12/07/2025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CFCC70-09CE-91E3-3D34-11EB5BADD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6EA5EC-A89D-1118-D9E2-A4BF65205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212960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8EA32-FC8A-7991-2DCB-F66565779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8E7D84-1156-5886-C5D7-D328DBD281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3E55A-3A3A-4F9C-AAB3-543936591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AC69-0AA4-486B-8CBF-6B9058B1A6A1}" type="datetimeFigureOut">
              <a:rPr lang="en-NL" smtClean="0"/>
              <a:t>12/07/2025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C46DC9-D816-7480-4E93-8A04F910B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8127AD-3FDF-9015-152E-D0C95FCC5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0419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6D757-F0B4-7F31-97C9-613379291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FB603F-E87B-09B0-4C4C-4D22268E5B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F0ACAC-AF5C-7182-E952-B67F711DB7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3D8DF7-BAB9-F924-D7C3-82715D7C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AC69-0AA4-486B-8CBF-6B9058B1A6A1}" type="datetimeFigureOut">
              <a:rPr lang="en-NL" smtClean="0"/>
              <a:t>12/07/2025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294432-0F78-947C-AB12-02906E395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CB696C-033B-3DA8-704B-F84705FE8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98481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98021-D667-3EEE-8F34-EAB6BDE75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3A82BD-9DC5-5019-A56E-5B85FA7DF6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05952F-4BBE-19B5-110A-7C22957A69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C16C9C-A405-836D-135B-9F7E31A80B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D4C894-AE9E-6F3B-FB39-7BAFAC4772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F4BA4C-5E58-B6DA-3889-4BFC6D8FC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AC69-0AA4-486B-8CBF-6B9058B1A6A1}" type="datetimeFigureOut">
              <a:rPr lang="en-NL" smtClean="0"/>
              <a:t>12/07/2025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90E1F-D6C7-8F39-CAEC-90E8E0192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980713-5941-9233-EE32-2566F42DA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63107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BC9E1-DF44-CA3A-1CCB-1C65B0972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153820-A7F5-608B-9124-96E23514C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AC69-0AA4-486B-8CBF-6B9058B1A6A1}" type="datetimeFigureOut">
              <a:rPr lang="en-NL" smtClean="0"/>
              <a:t>12/07/2025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C75E43-F390-F8DB-3F8F-02B5F475E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B90D54-3E48-4C95-4375-CF538D6FA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10091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12EDF5-3C07-7A08-7628-CB89E6F80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AC69-0AA4-486B-8CBF-6B9058B1A6A1}" type="datetimeFigureOut">
              <a:rPr lang="en-NL" smtClean="0"/>
              <a:t>12/07/2025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3A6B05-EE01-4573-D2A3-9BD9DC9C6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32B098-5C37-D0D0-1B4B-125C13532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13804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09C4F-4D47-5FCF-12CD-80C03F8ED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3B4A6-D38D-4E35-C956-0F36E3D66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DC9BDB-EEE5-1695-EC03-AAE70337EE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8423AB-02F7-B79F-5081-63E99C7E3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AC69-0AA4-486B-8CBF-6B9058B1A6A1}" type="datetimeFigureOut">
              <a:rPr lang="en-NL" smtClean="0"/>
              <a:t>12/07/2025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B9C13B-5B6E-65D0-8272-D9B32428A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C07A4E-85DC-2595-DA14-7ACAAD227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083764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661CE-8E48-E8AD-E1D6-219E63C6F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5DE7FB-6DB5-B6E7-B141-0B97E6C104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7EF5F1-CD58-E727-6D73-F6487488EE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C16715-F929-5077-5C1F-8D0AD9F4F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AC69-0AA4-486B-8CBF-6B9058B1A6A1}" type="datetimeFigureOut">
              <a:rPr lang="en-NL" smtClean="0"/>
              <a:t>12/07/2025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764CB5-EDEB-AD15-CF69-81EE5EEA1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A4B374-361A-D793-B4E5-ACB3A2EBD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708036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6CC1FA-8C6B-7CBC-AE86-884AEE8B6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B18FC2-5B61-0888-44B7-D10531F2F6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20B06-958C-E6A0-746C-37D171B88D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3DAC69-0AA4-486B-8CBF-6B9058B1A6A1}" type="datetimeFigureOut">
              <a:rPr lang="en-NL" smtClean="0"/>
              <a:t>12/07/2025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1824AD-5E95-7A42-1CA6-AA5412A18E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566901-7F2E-EE17-810D-9852AE40F7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FCD693-451C-489C-804B-DBA76ED5499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40471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0FE7C77-4A05-8A9D-6796-CC615C85B3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2824" y="3423267"/>
            <a:ext cx="2648086" cy="22543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99C063-DB39-D657-1C29-C604FE18AC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401040"/>
            <a:ext cx="3149762" cy="219086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0BA745A-4DC9-05B6-6E75-1D4161754D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8784" y="3416916"/>
            <a:ext cx="2863997" cy="226706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3618438-2D7A-C01F-424D-444AFCD286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423267"/>
            <a:ext cx="3168813" cy="220991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1A9C80E-7A80-F531-78A4-3B6B970C44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02944" y="694745"/>
            <a:ext cx="2997354" cy="217816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AAE9C39-93A2-BCB3-5986-79A2F6E708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10999" y="624891"/>
            <a:ext cx="2876698" cy="23115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B6455F6-16B6-4227-46A3-3576114140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86739" y="726833"/>
            <a:ext cx="2883048" cy="223531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6E0AA99-6F3E-9C94-A706-CE97528F55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4201" y="694745"/>
            <a:ext cx="2692538" cy="215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944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 T</dc:creator>
  <cp:lastModifiedBy>E T</cp:lastModifiedBy>
  <cp:revision>6</cp:revision>
  <dcterms:created xsi:type="dcterms:W3CDTF">2025-07-11T19:30:59Z</dcterms:created>
  <dcterms:modified xsi:type="dcterms:W3CDTF">2025-07-12T13:23:52Z</dcterms:modified>
</cp:coreProperties>
</file>