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9" r:id="rId3"/>
    <p:sldMasterId id="214748371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Lst>
  <p:sldSz cy="5143500" cx="9144000"/>
  <p:notesSz cx="6858000" cy="9144000"/>
  <p:embeddedFontLst>
    <p:embeddedFont>
      <p:font typeface="Ubuntu"/>
      <p:regular r:id="rId50"/>
      <p:bold r:id="rId51"/>
      <p:italic r:id="rId52"/>
      <p:boldItalic r:id="rId53"/>
    </p:embeddedFont>
    <p:embeddedFont>
      <p:font typeface="Raleway"/>
      <p:regular r:id="rId54"/>
      <p:bold r:id="rId55"/>
      <p:italic r:id="rId56"/>
      <p:boldItalic r:id="rId57"/>
    </p:embeddedFont>
    <p:embeddedFont>
      <p:font typeface="Raleway SemiBold"/>
      <p:regular r:id="rId58"/>
      <p:bold r:id="rId59"/>
      <p:italic r:id="rId60"/>
      <p:boldItalic r:id="rId61"/>
    </p:embeddedFont>
    <p:embeddedFont>
      <p:font typeface="Roboto"/>
      <p:regular r:id="rId62"/>
      <p:bold r:id="rId63"/>
      <p:italic r:id="rId64"/>
      <p:boldItalic r:id="rId65"/>
    </p:embeddedFont>
    <p:embeddedFont>
      <p:font typeface="Poppins"/>
      <p:regular r:id="rId66"/>
      <p:bold r:id="rId67"/>
      <p:italic r:id="rId68"/>
      <p:boldItalic r:id="rId69"/>
    </p:embeddedFont>
    <p:embeddedFont>
      <p:font typeface="Fira Sans Condensed"/>
      <p:regular r:id="rId70"/>
      <p:bold r:id="rId71"/>
      <p:italic r:id="rId72"/>
      <p:boldItalic r:id="rId73"/>
    </p:embeddedFont>
    <p:embeddedFont>
      <p:font typeface="Zilla Slab"/>
      <p:regular r:id="rId74"/>
      <p:bold r:id="rId75"/>
      <p:italic r:id="rId76"/>
    </p:embeddedFont>
    <p:embeddedFont>
      <p:font typeface="Open Sans"/>
      <p:regular r:id="rId77"/>
      <p:bold r:id="rId78"/>
      <p:italic r:id="rId79"/>
      <p:boldItalic r:id="rId80"/>
    </p:embeddedFont>
    <p:embeddedFont>
      <p:font typeface="Century Gothic"/>
      <p:regular r:id="rId81"/>
      <p:bold r:id="rId82"/>
      <p:italic r:id="rId83"/>
      <p:boldItalic r:id="rId8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CenturyGothic-boldItalic.fntdata"/><Relationship Id="rId83" Type="http://schemas.openxmlformats.org/officeDocument/2006/relationships/font" Target="fonts/CenturyGothic-italic.fntdata"/><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font" Target="fonts/OpenSans-boldItalic.fntdata"/><Relationship Id="rId82" Type="http://schemas.openxmlformats.org/officeDocument/2006/relationships/font" Target="fonts/CenturyGothic-bold.fntdata"/><Relationship Id="rId81" Type="http://schemas.openxmlformats.org/officeDocument/2006/relationships/font" Target="fonts/CenturyGothic-regular.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FiraSansCondensed-boldItalic.fntdata"/><Relationship Id="rId72" Type="http://schemas.openxmlformats.org/officeDocument/2006/relationships/font" Target="fonts/FiraSansCondensed-italic.fntdata"/><Relationship Id="rId31" Type="http://schemas.openxmlformats.org/officeDocument/2006/relationships/slide" Target="slides/slide26.xml"/><Relationship Id="rId75" Type="http://schemas.openxmlformats.org/officeDocument/2006/relationships/font" Target="fonts/ZillaSlab-bold.fntdata"/><Relationship Id="rId30" Type="http://schemas.openxmlformats.org/officeDocument/2006/relationships/slide" Target="slides/slide25.xml"/><Relationship Id="rId74" Type="http://schemas.openxmlformats.org/officeDocument/2006/relationships/font" Target="fonts/ZillaSlab-regular.fntdata"/><Relationship Id="rId33" Type="http://schemas.openxmlformats.org/officeDocument/2006/relationships/slide" Target="slides/slide28.xml"/><Relationship Id="rId77" Type="http://schemas.openxmlformats.org/officeDocument/2006/relationships/font" Target="fonts/OpenSans-regular.fntdata"/><Relationship Id="rId32" Type="http://schemas.openxmlformats.org/officeDocument/2006/relationships/slide" Target="slides/slide27.xml"/><Relationship Id="rId76" Type="http://schemas.openxmlformats.org/officeDocument/2006/relationships/font" Target="fonts/ZillaSlab-italic.fntdata"/><Relationship Id="rId35" Type="http://schemas.openxmlformats.org/officeDocument/2006/relationships/slide" Target="slides/slide30.xml"/><Relationship Id="rId79" Type="http://schemas.openxmlformats.org/officeDocument/2006/relationships/font" Target="fonts/OpenSans-italic.fntdata"/><Relationship Id="rId34" Type="http://schemas.openxmlformats.org/officeDocument/2006/relationships/slide" Target="slides/slide29.xml"/><Relationship Id="rId78" Type="http://schemas.openxmlformats.org/officeDocument/2006/relationships/font" Target="fonts/OpenSans-bold.fntdata"/><Relationship Id="rId71" Type="http://schemas.openxmlformats.org/officeDocument/2006/relationships/font" Target="fonts/FiraSansCondensed-bold.fntdata"/><Relationship Id="rId70" Type="http://schemas.openxmlformats.org/officeDocument/2006/relationships/font" Target="fonts/FiraSansCondensed-regular.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regular.fntdata"/><Relationship Id="rId61" Type="http://schemas.openxmlformats.org/officeDocument/2006/relationships/font" Target="fonts/RalewaySemiBold-boldItalic.fntdata"/><Relationship Id="rId20" Type="http://schemas.openxmlformats.org/officeDocument/2006/relationships/slide" Target="slides/slide15.xml"/><Relationship Id="rId64" Type="http://schemas.openxmlformats.org/officeDocument/2006/relationships/font" Target="fonts/Roboto-italic.fntdata"/><Relationship Id="rId63" Type="http://schemas.openxmlformats.org/officeDocument/2006/relationships/font" Target="fonts/Roboto-bold.fntdata"/><Relationship Id="rId22" Type="http://schemas.openxmlformats.org/officeDocument/2006/relationships/slide" Target="slides/slide17.xml"/><Relationship Id="rId66" Type="http://schemas.openxmlformats.org/officeDocument/2006/relationships/font" Target="fonts/Poppins-regular.fntdata"/><Relationship Id="rId21" Type="http://schemas.openxmlformats.org/officeDocument/2006/relationships/slide" Target="slides/slide16.xml"/><Relationship Id="rId65" Type="http://schemas.openxmlformats.org/officeDocument/2006/relationships/font" Target="fonts/Roboto-boldItalic.fntdata"/><Relationship Id="rId24" Type="http://schemas.openxmlformats.org/officeDocument/2006/relationships/slide" Target="slides/slide19.xml"/><Relationship Id="rId68" Type="http://schemas.openxmlformats.org/officeDocument/2006/relationships/font" Target="fonts/Poppins-italic.fntdata"/><Relationship Id="rId23" Type="http://schemas.openxmlformats.org/officeDocument/2006/relationships/slide" Target="slides/slide18.xml"/><Relationship Id="rId67" Type="http://schemas.openxmlformats.org/officeDocument/2006/relationships/font" Target="fonts/Poppins-bold.fntdata"/><Relationship Id="rId60" Type="http://schemas.openxmlformats.org/officeDocument/2006/relationships/font" Target="fonts/RalewaySemiBold-italic.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Poppins-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Ubuntu-bold.fntdata"/><Relationship Id="rId50" Type="http://schemas.openxmlformats.org/officeDocument/2006/relationships/font" Target="fonts/Ubuntu-regular.fntdata"/><Relationship Id="rId53" Type="http://schemas.openxmlformats.org/officeDocument/2006/relationships/font" Target="fonts/Ubuntu-boldItalic.fntdata"/><Relationship Id="rId52" Type="http://schemas.openxmlformats.org/officeDocument/2006/relationships/font" Target="fonts/Ubuntu-italic.fntdata"/><Relationship Id="rId11" Type="http://schemas.openxmlformats.org/officeDocument/2006/relationships/slide" Target="slides/slide6.xml"/><Relationship Id="rId55" Type="http://schemas.openxmlformats.org/officeDocument/2006/relationships/font" Target="fonts/Raleway-bold.fntdata"/><Relationship Id="rId10" Type="http://schemas.openxmlformats.org/officeDocument/2006/relationships/slide" Target="slides/slide5.xml"/><Relationship Id="rId54" Type="http://schemas.openxmlformats.org/officeDocument/2006/relationships/font" Target="fonts/Raleway-regular.fntdata"/><Relationship Id="rId13" Type="http://schemas.openxmlformats.org/officeDocument/2006/relationships/slide" Target="slides/slide8.xml"/><Relationship Id="rId57" Type="http://schemas.openxmlformats.org/officeDocument/2006/relationships/font" Target="fonts/Raleway-boldItalic.fntdata"/><Relationship Id="rId12" Type="http://schemas.openxmlformats.org/officeDocument/2006/relationships/slide" Target="slides/slide7.xml"/><Relationship Id="rId56" Type="http://schemas.openxmlformats.org/officeDocument/2006/relationships/font" Target="fonts/Raleway-italic.fntdata"/><Relationship Id="rId15" Type="http://schemas.openxmlformats.org/officeDocument/2006/relationships/slide" Target="slides/slide10.xml"/><Relationship Id="rId59" Type="http://schemas.openxmlformats.org/officeDocument/2006/relationships/font" Target="fonts/RalewaySemiBold-bold.fntdata"/><Relationship Id="rId14" Type="http://schemas.openxmlformats.org/officeDocument/2006/relationships/slide" Target="slides/slide9.xml"/><Relationship Id="rId58" Type="http://schemas.openxmlformats.org/officeDocument/2006/relationships/font" Target="fonts/RalewaySemiBold-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nsidehighered.com/news/2022/07/05/professors-are-leaving-academe-during-great-resignation" TargetMode="External"/><Relationship Id="rId3" Type="http://schemas.openxmlformats.org/officeDocument/2006/relationships/hyperlink" Target="https://www.youtube.com/watch?v=KClAPipnKqw"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7" name="Shape 1547"/>
        <p:cNvGrpSpPr/>
        <p:nvPr/>
      </p:nvGrpSpPr>
      <p:grpSpPr>
        <a:xfrm>
          <a:off x="0" y="0"/>
          <a:ext cx="0" cy="0"/>
          <a:chOff x="0" y="0"/>
          <a:chExt cx="0" cy="0"/>
        </a:xfrm>
      </p:grpSpPr>
      <p:sp>
        <p:nvSpPr>
          <p:cNvPr id="1548" name="Google Shape;1548;g3135bcda21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9" name="Google Shape;1549;g3135bcda21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4" name="Shape 1674"/>
        <p:cNvGrpSpPr/>
        <p:nvPr/>
      </p:nvGrpSpPr>
      <p:grpSpPr>
        <a:xfrm>
          <a:off x="0" y="0"/>
          <a:ext cx="0" cy="0"/>
          <a:chOff x="0" y="0"/>
          <a:chExt cx="0" cy="0"/>
        </a:xfrm>
      </p:grpSpPr>
      <p:sp>
        <p:nvSpPr>
          <p:cNvPr id="1675" name="Google Shape;1675;g313a1cd40ed_1_17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6" name="Google Shape;1676;g313a1cd40ed_1_17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36550" lvl="0" marL="457200" rtl="0" algn="l">
              <a:lnSpc>
                <a:spcPct val="110000"/>
              </a:lnSpc>
              <a:spcBef>
                <a:spcPts val="1000"/>
              </a:spcBef>
              <a:spcAft>
                <a:spcPts val="0"/>
              </a:spcAft>
              <a:buClr>
                <a:srgbClr val="00525F"/>
              </a:buClr>
              <a:buSzPts val="1700"/>
              <a:buFont typeface="Ubuntu"/>
              <a:buChar char="●"/>
            </a:pPr>
            <a:r>
              <a:rPr lang="en" sz="1700">
                <a:solidFill>
                  <a:srgbClr val="00525F"/>
                </a:solidFill>
                <a:latin typeface="Ubuntu"/>
                <a:ea typeface="Ubuntu"/>
                <a:cs typeface="Ubuntu"/>
                <a:sym typeface="Ubuntu"/>
              </a:rPr>
              <a:t>communities embedding </a:t>
            </a:r>
            <a:r>
              <a:rPr lang="en" sz="1700">
                <a:solidFill>
                  <a:srgbClr val="FC854F"/>
                </a:solidFill>
                <a:latin typeface="Ubuntu"/>
                <a:ea typeface="Ubuntu"/>
                <a:cs typeface="Ubuntu"/>
                <a:sym typeface="Ubuntu"/>
              </a:rPr>
              <a:t>inclusive practices</a:t>
            </a:r>
            <a:r>
              <a:rPr lang="en" sz="1700">
                <a:solidFill>
                  <a:srgbClr val="00525F"/>
                </a:solidFill>
                <a:latin typeface="Ubuntu"/>
                <a:ea typeface="Ubuntu"/>
                <a:cs typeface="Ubuntu"/>
                <a:sym typeface="Ubuntu"/>
              </a:rPr>
              <a:t> </a:t>
            </a:r>
            <a:endParaRPr sz="1700">
              <a:solidFill>
                <a:srgbClr val="00525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00525F"/>
                </a:solidFill>
                <a:latin typeface="Ubuntu"/>
                <a:ea typeface="Ubuntu"/>
                <a:cs typeface="Ubuntu"/>
                <a:sym typeface="Ubuntu"/>
              </a:rPr>
              <a:t>People </a:t>
            </a:r>
            <a:r>
              <a:rPr lang="en" sz="1700">
                <a:solidFill>
                  <a:srgbClr val="FC854F"/>
                </a:solidFill>
                <a:latin typeface="Ubuntu"/>
                <a:ea typeface="Ubuntu"/>
                <a:cs typeface="Ubuntu"/>
                <a:sym typeface="Ubuntu"/>
              </a:rPr>
              <a:t>championing</a:t>
            </a:r>
            <a:r>
              <a:rPr lang="en" sz="1700">
                <a:solidFill>
                  <a:srgbClr val="00525F"/>
                </a:solidFill>
                <a:latin typeface="Ubuntu"/>
                <a:ea typeface="Ubuntu"/>
                <a:cs typeface="Ubuntu"/>
                <a:sym typeface="Ubuntu"/>
              </a:rPr>
              <a:t> community work</a:t>
            </a:r>
            <a:endParaRPr sz="1700">
              <a:solidFill>
                <a:srgbClr val="00525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00525F"/>
                </a:solidFill>
                <a:latin typeface="Ubuntu"/>
                <a:ea typeface="Ubuntu"/>
                <a:cs typeface="Ubuntu"/>
                <a:sym typeface="Ubuntu"/>
              </a:rPr>
              <a:t>kindness and expertise of </a:t>
            </a:r>
            <a:r>
              <a:rPr lang="en" sz="1700">
                <a:solidFill>
                  <a:srgbClr val="FC854F"/>
                </a:solidFill>
                <a:latin typeface="Ubuntu"/>
                <a:ea typeface="Ubuntu"/>
                <a:cs typeface="Ubuntu"/>
                <a:sym typeface="Ubuntu"/>
              </a:rPr>
              <a:t>mentors and coaches</a:t>
            </a:r>
            <a:endParaRPr sz="1700">
              <a:solidFill>
                <a:srgbClr val="FC854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FC854F"/>
                </a:solidFill>
                <a:latin typeface="Ubuntu"/>
                <a:ea typeface="Ubuntu"/>
                <a:cs typeface="Ubuntu"/>
                <a:sym typeface="Ubuntu"/>
              </a:rPr>
              <a:t>invitations</a:t>
            </a:r>
            <a:r>
              <a:rPr lang="en" sz="1700">
                <a:solidFill>
                  <a:srgbClr val="00525F"/>
                </a:solidFill>
                <a:latin typeface="Ubuntu"/>
                <a:ea typeface="Ubuntu"/>
                <a:cs typeface="Ubuntu"/>
                <a:sym typeface="Ubuntu"/>
              </a:rPr>
              <a:t> to join conversations and spaces</a:t>
            </a:r>
            <a:endParaRPr sz="1700">
              <a:solidFill>
                <a:srgbClr val="00525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FC854F"/>
                </a:solidFill>
                <a:latin typeface="Ubuntu"/>
                <a:ea typeface="Ubuntu"/>
                <a:cs typeface="Ubuntu"/>
                <a:sym typeface="Ubuntu"/>
              </a:rPr>
              <a:t>feedback</a:t>
            </a:r>
            <a:r>
              <a:rPr lang="en" sz="1700">
                <a:solidFill>
                  <a:srgbClr val="00525F"/>
                </a:solidFill>
                <a:latin typeface="Ubuntu"/>
                <a:ea typeface="Ubuntu"/>
                <a:cs typeface="Ubuntu"/>
                <a:sym typeface="Ubuntu"/>
              </a:rPr>
              <a:t> and opportunities to act on them</a:t>
            </a:r>
            <a:endParaRPr sz="1700">
              <a:solidFill>
                <a:srgbClr val="00525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00525F"/>
                </a:solidFill>
                <a:latin typeface="Ubuntu"/>
                <a:ea typeface="Ubuntu"/>
                <a:cs typeface="Ubuntu"/>
                <a:sym typeface="Ubuntu"/>
              </a:rPr>
              <a:t>others </a:t>
            </a:r>
            <a:r>
              <a:rPr lang="en" sz="1700">
                <a:solidFill>
                  <a:srgbClr val="FC854F"/>
                </a:solidFill>
                <a:latin typeface="Ubuntu"/>
                <a:ea typeface="Ubuntu"/>
                <a:cs typeface="Ubuntu"/>
                <a:sym typeface="Ubuntu"/>
              </a:rPr>
              <a:t>valuing and recompensing</a:t>
            </a:r>
            <a:r>
              <a:rPr lang="en" sz="1700">
                <a:solidFill>
                  <a:srgbClr val="00525F"/>
                </a:solidFill>
                <a:latin typeface="Ubuntu"/>
                <a:ea typeface="Ubuntu"/>
                <a:cs typeface="Ubuntu"/>
                <a:sym typeface="Ubuntu"/>
              </a:rPr>
              <a:t> work</a:t>
            </a:r>
            <a:endParaRPr sz="1700">
              <a:solidFill>
                <a:srgbClr val="00525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00525F"/>
                </a:solidFill>
                <a:latin typeface="Ubuntu"/>
                <a:ea typeface="Ubuntu"/>
                <a:cs typeface="Ubuntu"/>
                <a:sym typeface="Ubuntu"/>
              </a:rPr>
              <a:t>encouragement to share </a:t>
            </a:r>
            <a:r>
              <a:rPr lang="en" sz="1700">
                <a:solidFill>
                  <a:srgbClr val="FC854F"/>
                </a:solidFill>
                <a:latin typeface="Ubuntu"/>
                <a:ea typeface="Ubuntu"/>
                <a:cs typeface="Ubuntu"/>
                <a:sym typeface="Ubuntu"/>
              </a:rPr>
              <a:t>personal experiences</a:t>
            </a:r>
            <a:endParaRPr sz="1700">
              <a:solidFill>
                <a:srgbClr val="FC854F"/>
              </a:solidFill>
              <a:latin typeface="Ubuntu"/>
              <a:ea typeface="Ubuntu"/>
              <a:cs typeface="Ubuntu"/>
              <a:sym typeface="Ubuntu"/>
            </a:endParaRPr>
          </a:p>
          <a:p>
            <a:pPr indent="-336550" lvl="0" marL="457200" rtl="0" algn="l">
              <a:lnSpc>
                <a:spcPct val="110000"/>
              </a:lnSpc>
              <a:spcBef>
                <a:spcPts val="1000"/>
              </a:spcBef>
              <a:spcAft>
                <a:spcPts val="0"/>
              </a:spcAft>
              <a:buClr>
                <a:srgbClr val="00525F"/>
              </a:buClr>
              <a:buSzPts val="1700"/>
              <a:buFont typeface="Ubuntu"/>
              <a:buChar char="●"/>
            </a:pPr>
            <a:r>
              <a:rPr lang="en" sz="1700">
                <a:solidFill>
                  <a:srgbClr val="FC854F"/>
                </a:solidFill>
                <a:latin typeface="Ubuntu"/>
                <a:ea typeface="Ubuntu"/>
                <a:cs typeface="Ubuntu"/>
                <a:sym typeface="Ubuntu"/>
              </a:rPr>
              <a:t>empowering actions</a:t>
            </a:r>
            <a:r>
              <a:rPr lang="en" sz="1700">
                <a:solidFill>
                  <a:srgbClr val="00525F"/>
                </a:solidFill>
                <a:latin typeface="Ubuntu"/>
                <a:ea typeface="Ubuntu"/>
                <a:cs typeface="Ubuntu"/>
                <a:sym typeface="Ubuntu"/>
              </a:rPr>
              <a:t> that allow people to </a:t>
            </a:r>
            <a:r>
              <a:rPr lang="en" sz="1700">
                <a:solidFill>
                  <a:srgbClr val="FC854F"/>
                </a:solidFill>
                <a:latin typeface="Ubuntu"/>
                <a:ea typeface="Ubuntu"/>
                <a:cs typeface="Ubuntu"/>
                <a:sym typeface="Ubuntu"/>
              </a:rPr>
              <a:t>speak up</a:t>
            </a:r>
            <a:r>
              <a:rPr lang="en" sz="1700">
                <a:solidFill>
                  <a:srgbClr val="00525F"/>
                </a:solidFill>
                <a:latin typeface="Ubuntu"/>
                <a:ea typeface="Ubuntu"/>
                <a:cs typeface="Ubuntu"/>
                <a:sym typeface="Ubuntu"/>
              </a:rPr>
              <a:t> in spaces with challenging power dynamics</a:t>
            </a:r>
            <a:endParaRPr sz="1700">
              <a:solidFill>
                <a:srgbClr val="00525F"/>
              </a:solidFill>
              <a:latin typeface="Ubuntu"/>
              <a:ea typeface="Ubuntu"/>
              <a:cs typeface="Ubuntu"/>
              <a:sym typeface="Ubuntu"/>
            </a:endParaRPr>
          </a:p>
          <a:p>
            <a:pPr indent="0" lvl="0" marL="0" rtl="0" algn="l">
              <a:spcBef>
                <a:spcPts val="100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1" name="Shape 1681"/>
        <p:cNvGrpSpPr/>
        <p:nvPr/>
      </p:nvGrpSpPr>
      <p:grpSpPr>
        <a:xfrm>
          <a:off x="0" y="0"/>
          <a:ext cx="0" cy="0"/>
          <a:chOff x="0" y="0"/>
          <a:chExt cx="0" cy="0"/>
        </a:xfrm>
      </p:grpSpPr>
      <p:sp>
        <p:nvSpPr>
          <p:cNvPr id="1682" name="Google Shape;1682;g36d339ba011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3" name="Google Shape;1683;g36d339ba011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0E101A"/>
                </a:solidFill>
              </a:rPr>
              <a:t>For this part, I am drawing an example from OLS, better known as Open Life Science. We are an open science capacity-building organisation.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6" name="Shape 1696"/>
        <p:cNvGrpSpPr/>
        <p:nvPr/>
      </p:nvGrpSpPr>
      <p:grpSpPr>
        <a:xfrm>
          <a:off x="0" y="0"/>
          <a:ext cx="0" cy="0"/>
          <a:chOff x="0" y="0"/>
          <a:chExt cx="0" cy="0"/>
        </a:xfrm>
      </p:grpSpPr>
      <p:sp>
        <p:nvSpPr>
          <p:cNvPr id="1697" name="Google Shape;1697;g313a1cd40ed_1_18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8" name="Google Shape;1698;g313a1cd40ed_1_18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5" name="Shape 1705"/>
        <p:cNvGrpSpPr/>
        <p:nvPr/>
      </p:nvGrpSpPr>
      <p:grpSpPr>
        <a:xfrm>
          <a:off x="0" y="0"/>
          <a:ext cx="0" cy="0"/>
          <a:chOff x="0" y="0"/>
          <a:chExt cx="0" cy="0"/>
        </a:xfrm>
      </p:grpSpPr>
      <p:sp>
        <p:nvSpPr>
          <p:cNvPr id="1706" name="Google Shape;1706;g3135bcda216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7" name="Google Shape;1707;g3135bcda216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4" name="Shape 1714"/>
        <p:cNvGrpSpPr/>
        <p:nvPr/>
      </p:nvGrpSpPr>
      <p:grpSpPr>
        <a:xfrm>
          <a:off x="0" y="0"/>
          <a:ext cx="0" cy="0"/>
          <a:chOff x="0" y="0"/>
          <a:chExt cx="0" cy="0"/>
        </a:xfrm>
      </p:grpSpPr>
      <p:sp>
        <p:nvSpPr>
          <p:cNvPr id="1715" name="Google Shape;1715;g313a1cd40ed_1_37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6" name="Google Shape;1716;g313a1cd40ed_1_37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Expanded </a:t>
            </a:r>
            <a:r>
              <a:rPr lang="en" sz="1600">
                <a:solidFill>
                  <a:srgbClr val="FC854F"/>
                </a:solidFill>
                <a:latin typeface="Ubuntu"/>
                <a:ea typeface="Ubuntu"/>
                <a:cs typeface="Ubuntu"/>
                <a:sym typeface="Ubuntu"/>
              </a:rPr>
              <a:t>network</a:t>
            </a:r>
            <a:r>
              <a:rPr lang="en" sz="1600">
                <a:solidFill>
                  <a:srgbClr val="00525F"/>
                </a:solidFill>
                <a:latin typeface="Ubuntu"/>
                <a:ea typeface="Ubuntu"/>
                <a:cs typeface="Ubuntu"/>
                <a:sym typeface="Ubuntu"/>
              </a:rPr>
              <a:t> and found friends for life!</a:t>
            </a:r>
            <a:endParaRPr sz="1600">
              <a:solidFill>
                <a:srgbClr val="00525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Explored community management as a </a:t>
            </a:r>
            <a:r>
              <a:rPr lang="en" sz="1600">
                <a:solidFill>
                  <a:srgbClr val="FC854F"/>
                </a:solidFill>
                <a:latin typeface="Ubuntu"/>
                <a:ea typeface="Ubuntu"/>
                <a:cs typeface="Ubuntu"/>
                <a:sym typeface="Ubuntu"/>
              </a:rPr>
              <a:t>profession</a:t>
            </a:r>
            <a:endParaRPr sz="1600">
              <a:solidFill>
                <a:srgbClr val="FC854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Teaching </a:t>
            </a:r>
            <a:r>
              <a:rPr lang="en" sz="1600">
                <a:solidFill>
                  <a:srgbClr val="FC854F"/>
                </a:solidFill>
                <a:latin typeface="Ubuntu"/>
                <a:ea typeface="Ubuntu"/>
                <a:cs typeface="Ubuntu"/>
                <a:sym typeface="Ubuntu"/>
              </a:rPr>
              <a:t>experience and skills </a:t>
            </a:r>
            <a:r>
              <a:rPr lang="en" sz="1600">
                <a:solidFill>
                  <a:srgbClr val="00525F"/>
                </a:solidFill>
                <a:latin typeface="Ubuntu"/>
                <a:ea typeface="Ubuntu"/>
                <a:cs typeface="Ubuntu"/>
                <a:sym typeface="Ubuntu"/>
              </a:rPr>
              <a:t>transferable to teams</a:t>
            </a:r>
            <a:endParaRPr sz="1600">
              <a:solidFill>
                <a:srgbClr val="00525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Mentoring, Board of Trustee and other </a:t>
            </a:r>
            <a:r>
              <a:rPr lang="en" sz="1600">
                <a:solidFill>
                  <a:srgbClr val="FC854F"/>
                </a:solidFill>
                <a:latin typeface="Ubuntu"/>
                <a:ea typeface="Ubuntu"/>
                <a:cs typeface="Ubuntu"/>
                <a:sym typeface="Ubuntu"/>
              </a:rPr>
              <a:t>advisory roles</a:t>
            </a:r>
            <a:endParaRPr sz="1600">
              <a:solidFill>
                <a:srgbClr val="FC854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Learned about </a:t>
            </a:r>
            <a:r>
              <a:rPr lang="en" sz="1600">
                <a:solidFill>
                  <a:srgbClr val="FC854F"/>
                </a:solidFill>
                <a:latin typeface="Ubuntu"/>
                <a:ea typeface="Ubuntu"/>
                <a:cs typeface="Ubuntu"/>
                <a:sym typeface="Ubuntu"/>
              </a:rPr>
              <a:t>community policies </a:t>
            </a:r>
            <a:r>
              <a:rPr lang="en" sz="1600">
                <a:solidFill>
                  <a:srgbClr val="00525F"/>
                </a:solidFill>
                <a:latin typeface="Ubuntu"/>
                <a:ea typeface="Ubuntu"/>
                <a:cs typeface="Ubuntu"/>
                <a:sym typeface="Ubuntu"/>
              </a:rPr>
              <a:t>like Code of Conduc</a:t>
            </a:r>
            <a:endParaRPr sz="1600">
              <a:solidFill>
                <a:srgbClr val="FC854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Developed different community </a:t>
            </a:r>
            <a:r>
              <a:rPr lang="en" sz="1600">
                <a:solidFill>
                  <a:srgbClr val="FC854F"/>
                </a:solidFill>
                <a:latin typeface="Ubuntu"/>
                <a:ea typeface="Ubuntu"/>
                <a:cs typeface="Ubuntu"/>
                <a:sym typeface="Ubuntu"/>
              </a:rPr>
              <a:t>processes &amp; resources</a:t>
            </a:r>
            <a:endParaRPr sz="1600">
              <a:solidFill>
                <a:srgbClr val="FC854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Strengthened </a:t>
            </a:r>
            <a:r>
              <a:rPr lang="en" sz="1600">
                <a:solidFill>
                  <a:srgbClr val="FC854F"/>
                </a:solidFill>
                <a:latin typeface="Ubuntu"/>
                <a:ea typeface="Ubuntu"/>
                <a:cs typeface="Ubuntu"/>
                <a:sym typeface="Ubuntu"/>
              </a:rPr>
              <a:t>technical skills</a:t>
            </a:r>
            <a:r>
              <a:rPr lang="en" sz="1600">
                <a:solidFill>
                  <a:srgbClr val="00525F"/>
                </a:solidFill>
                <a:latin typeface="Ubuntu"/>
                <a:ea typeface="Ubuntu"/>
                <a:cs typeface="Ubuntu"/>
                <a:sym typeface="Ubuntu"/>
              </a:rPr>
              <a:t> beyond research</a:t>
            </a:r>
            <a:endParaRPr sz="1600">
              <a:solidFill>
                <a:srgbClr val="00525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Navigated </a:t>
            </a:r>
            <a:r>
              <a:rPr lang="en" sz="1600">
                <a:solidFill>
                  <a:srgbClr val="FC854F"/>
                </a:solidFill>
                <a:latin typeface="Ubuntu"/>
                <a:ea typeface="Ubuntu"/>
                <a:cs typeface="Ubuntu"/>
                <a:sym typeface="Ubuntu"/>
              </a:rPr>
              <a:t>funding landscape </a:t>
            </a:r>
            <a:r>
              <a:rPr lang="en" sz="1600">
                <a:solidFill>
                  <a:srgbClr val="00525F"/>
                </a:solidFill>
                <a:latin typeface="Ubuntu"/>
                <a:ea typeface="Ubuntu"/>
                <a:cs typeface="Ubuntu"/>
                <a:sym typeface="Ubuntu"/>
              </a:rPr>
              <a:t>and skills to seek funding</a:t>
            </a:r>
            <a:endParaRPr sz="1600">
              <a:solidFill>
                <a:srgbClr val="00525F"/>
              </a:solidFill>
              <a:latin typeface="Ubuntu"/>
              <a:ea typeface="Ubuntu"/>
              <a:cs typeface="Ubuntu"/>
              <a:sym typeface="Ubuntu"/>
            </a:endParaRPr>
          </a:p>
          <a:p>
            <a:pPr indent="-330200" lvl="0" marL="457200" rtl="0" algn="l">
              <a:lnSpc>
                <a:spcPct val="150000"/>
              </a:lnSpc>
              <a:spcBef>
                <a:spcPts val="0"/>
              </a:spcBef>
              <a:spcAft>
                <a:spcPts val="0"/>
              </a:spcAft>
              <a:buClr>
                <a:srgbClr val="00525F"/>
              </a:buClr>
              <a:buSzPts val="1600"/>
              <a:buFont typeface="Ubuntu"/>
              <a:buChar char="●"/>
            </a:pPr>
            <a:r>
              <a:rPr lang="en" sz="1600">
                <a:solidFill>
                  <a:srgbClr val="00525F"/>
                </a:solidFill>
                <a:latin typeface="Ubuntu"/>
                <a:ea typeface="Ubuntu"/>
                <a:cs typeface="Ubuntu"/>
                <a:sym typeface="Ubuntu"/>
              </a:rPr>
              <a:t>Established collaborations and </a:t>
            </a:r>
            <a:r>
              <a:rPr lang="en" sz="1600">
                <a:solidFill>
                  <a:srgbClr val="FC854F"/>
                </a:solidFill>
                <a:latin typeface="Ubuntu"/>
                <a:ea typeface="Ubuntu"/>
                <a:cs typeface="Ubuntu"/>
                <a:sym typeface="Ubuntu"/>
              </a:rPr>
              <a:t>built strategic partnerships</a:t>
            </a:r>
            <a:endParaRPr sz="1600">
              <a:solidFill>
                <a:srgbClr val="FC854F"/>
              </a:solidFill>
              <a:latin typeface="Ubuntu"/>
              <a:ea typeface="Ubuntu"/>
              <a:cs typeface="Ubuntu"/>
              <a:sym typeface="Ubuntu"/>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4" name="Shape 1734"/>
        <p:cNvGrpSpPr/>
        <p:nvPr/>
      </p:nvGrpSpPr>
      <p:grpSpPr>
        <a:xfrm>
          <a:off x="0" y="0"/>
          <a:ext cx="0" cy="0"/>
          <a:chOff x="0" y="0"/>
          <a:chExt cx="0" cy="0"/>
        </a:xfrm>
      </p:grpSpPr>
      <p:sp>
        <p:nvSpPr>
          <p:cNvPr id="1735" name="Google Shape;1735;g3135bcda216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6" name="Google Shape;1736;g3135bcda216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3" name="Shape 1743"/>
        <p:cNvGrpSpPr/>
        <p:nvPr/>
      </p:nvGrpSpPr>
      <p:grpSpPr>
        <a:xfrm>
          <a:off x="0" y="0"/>
          <a:ext cx="0" cy="0"/>
          <a:chOff x="0" y="0"/>
          <a:chExt cx="0" cy="0"/>
        </a:xfrm>
      </p:grpSpPr>
      <p:sp>
        <p:nvSpPr>
          <p:cNvPr id="1744" name="Google Shape;1744;g36d57ffbb22_0_16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5" name="Google Shape;1745;g36d57ffbb22_0_16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5" name="Shape 1765"/>
        <p:cNvGrpSpPr/>
        <p:nvPr/>
      </p:nvGrpSpPr>
      <p:grpSpPr>
        <a:xfrm>
          <a:off x="0" y="0"/>
          <a:ext cx="0" cy="0"/>
          <a:chOff x="0" y="0"/>
          <a:chExt cx="0" cy="0"/>
        </a:xfrm>
      </p:grpSpPr>
      <p:sp>
        <p:nvSpPr>
          <p:cNvPr id="1766" name="Google Shape;1766;g36d57ffbb22_0_17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7" name="Google Shape;1767;g36d57ffbb22_0_17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3" name="Shape 1773"/>
        <p:cNvGrpSpPr/>
        <p:nvPr/>
      </p:nvGrpSpPr>
      <p:grpSpPr>
        <a:xfrm>
          <a:off x="0" y="0"/>
          <a:ext cx="0" cy="0"/>
          <a:chOff x="0" y="0"/>
          <a:chExt cx="0" cy="0"/>
        </a:xfrm>
      </p:grpSpPr>
      <p:sp>
        <p:nvSpPr>
          <p:cNvPr id="1774" name="Google Shape;1774;g36d57ffbb22_0_16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5" name="Google Shape;1775;g36d57ffbb22_0_1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3" name="Shape 1793"/>
        <p:cNvGrpSpPr/>
        <p:nvPr/>
      </p:nvGrpSpPr>
      <p:grpSpPr>
        <a:xfrm>
          <a:off x="0" y="0"/>
          <a:ext cx="0" cy="0"/>
          <a:chOff x="0" y="0"/>
          <a:chExt cx="0" cy="0"/>
        </a:xfrm>
      </p:grpSpPr>
      <p:sp>
        <p:nvSpPr>
          <p:cNvPr id="1794" name="Google Shape;1794;g36d57ffbb22_0_16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5" name="Google Shape;1795;g36d57ffbb22_0_16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6" name="Shape 1556"/>
        <p:cNvGrpSpPr/>
        <p:nvPr/>
      </p:nvGrpSpPr>
      <p:grpSpPr>
        <a:xfrm>
          <a:off x="0" y="0"/>
          <a:ext cx="0" cy="0"/>
          <a:chOff x="0" y="0"/>
          <a:chExt cx="0" cy="0"/>
        </a:xfrm>
      </p:grpSpPr>
      <p:sp>
        <p:nvSpPr>
          <p:cNvPr id="1557" name="Google Shape;1557;g3135bcda216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8" name="Google Shape;1558;g3135bcda216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8" name="Shape 1808"/>
        <p:cNvGrpSpPr/>
        <p:nvPr/>
      </p:nvGrpSpPr>
      <p:grpSpPr>
        <a:xfrm>
          <a:off x="0" y="0"/>
          <a:ext cx="0" cy="0"/>
          <a:chOff x="0" y="0"/>
          <a:chExt cx="0" cy="0"/>
        </a:xfrm>
      </p:grpSpPr>
      <p:sp>
        <p:nvSpPr>
          <p:cNvPr id="1809" name="Google Shape;1809;g36d57ffbb22_0_16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0" name="Google Shape;1810;g36d57ffbb22_0_16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7" name="Shape 1817"/>
        <p:cNvGrpSpPr/>
        <p:nvPr/>
      </p:nvGrpSpPr>
      <p:grpSpPr>
        <a:xfrm>
          <a:off x="0" y="0"/>
          <a:ext cx="0" cy="0"/>
          <a:chOff x="0" y="0"/>
          <a:chExt cx="0" cy="0"/>
        </a:xfrm>
      </p:grpSpPr>
      <p:sp>
        <p:nvSpPr>
          <p:cNvPr id="1818" name="Google Shape;1818;g36d57ffbb22_0_16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UNESCO declaration defines science as a human right and in 2017 they </a:t>
            </a:r>
            <a:r>
              <a:rPr lang="en">
                <a:solidFill>
                  <a:schemeClr val="dk1"/>
                </a:solidFill>
              </a:rPr>
              <a:t>aimed</a:t>
            </a:r>
            <a:r>
              <a:rPr lang="en" sz="1200">
                <a:solidFill>
                  <a:schemeClr val="dk1"/>
                </a:solidFill>
                <a:latin typeface="Calibri"/>
                <a:ea typeface="Calibri"/>
                <a:cs typeface="Calibri"/>
                <a:sym typeface="Calibri"/>
              </a:rPr>
              <a:t> to turn the right to Open Science into a duty to be exercised by researchers, institutions, educators, publishers, employers, libraries, and policymakers, to achieve knowledge equity.</a:t>
            </a:r>
            <a:r>
              <a:rPr lang="en">
                <a:solidFill>
                  <a:schemeClr val="dk1"/>
                </a:solidFill>
              </a:rPr>
              <a:t> </a:t>
            </a:r>
            <a:r>
              <a:rPr lang="en" sz="1200">
                <a:solidFill>
                  <a:schemeClr val="dk1"/>
                </a:solidFill>
                <a:latin typeface="Calibri"/>
                <a:ea typeface="Calibri"/>
                <a:cs typeface="Calibri"/>
                <a:sym typeface="Calibri"/>
              </a:rPr>
              <a:t>Participants in science include everyone including the government and the public, as they are the beneficiaries.</a:t>
            </a:r>
            <a:endParaRPr>
              <a:solidFill>
                <a:schemeClr val="dk1"/>
              </a:solidFill>
            </a:endParaRPr>
          </a:p>
          <a:p>
            <a:pPr indent="0" lvl="0" marL="0" rtl="0" algn="just">
              <a:lnSpc>
                <a:spcPct val="115000"/>
              </a:lnSpc>
              <a:spcBef>
                <a:spcPts val="0"/>
              </a:spcBef>
              <a:spcAft>
                <a:spcPts val="0"/>
              </a:spcAft>
              <a:buClr>
                <a:schemeClr val="dk1"/>
              </a:buClr>
              <a:buSzPts val="1100"/>
              <a:buFont typeface="Arial"/>
              <a:buNone/>
            </a:pPr>
            <a:r>
              <a:t/>
            </a:r>
            <a:endParaRPr>
              <a:solidFill>
                <a:srgbClr val="0E101A"/>
              </a:solidFill>
            </a:endParaRPr>
          </a:p>
          <a:p>
            <a:pPr indent="0" lvl="0" marL="0" rtl="0" algn="just">
              <a:lnSpc>
                <a:spcPct val="115000"/>
              </a:lnSpc>
              <a:spcBef>
                <a:spcPts val="0"/>
              </a:spcBef>
              <a:spcAft>
                <a:spcPts val="0"/>
              </a:spcAft>
              <a:buClr>
                <a:schemeClr val="dk1"/>
              </a:buClr>
              <a:buSzPts val="1100"/>
              <a:buFont typeface="Arial"/>
              <a:buNone/>
            </a:pPr>
            <a:r>
              <a:rPr lang="en">
                <a:solidFill>
                  <a:srgbClr val="0E101A"/>
                </a:solidFill>
              </a:rPr>
              <a:t>Our research landscape is constantly evolving, and if we want to take forward the considerations of protecting the rights of beneficiaries, we need to commit to ensuring, Openness and reproducibility, Inclusive project design, Transparent communication, Collaborative culture, Research ethics and Community building that centres on Equity, Diversity, Inclusion and Accessibility.</a:t>
            </a:r>
            <a:endParaRPr>
              <a:solidFill>
                <a:srgbClr val="0E101A"/>
              </a:solidFill>
            </a:endParaRPr>
          </a:p>
          <a:p>
            <a:pPr indent="0" lvl="0" marL="0" rtl="0" algn="l">
              <a:spcBef>
                <a:spcPts val="0"/>
              </a:spcBef>
              <a:spcAft>
                <a:spcPts val="0"/>
              </a:spcAft>
              <a:buNone/>
            </a:pPr>
            <a:r>
              <a:t/>
            </a:r>
            <a:endParaRPr>
              <a:solidFill>
                <a:schemeClr val="dk1"/>
              </a:solidFill>
            </a:endParaRPr>
          </a:p>
        </p:txBody>
      </p:sp>
      <p:sp>
        <p:nvSpPr>
          <p:cNvPr id="1819" name="Google Shape;1819;g36d57ffbb22_0_16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4" name="Shape 1824"/>
        <p:cNvGrpSpPr/>
        <p:nvPr/>
      </p:nvGrpSpPr>
      <p:grpSpPr>
        <a:xfrm>
          <a:off x="0" y="0"/>
          <a:ext cx="0" cy="0"/>
          <a:chOff x="0" y="0"/>
          <a:chExt cx="0" cy="0"/>
        </a:xfrm>
      </p:grpSpPr>
      <p:sp>
        <p:nvSpPr>
          <p:cNvPr id="1825" name="Google Shape;1825;g36d339ba011_0_599:notes"/>
          <p:cNvSpPr/>
          <p:nvPr>
            <p:ph idx="2" type="sldImg"/>
          </p:nvPr>
        </p:nvSpPr>
        <p:spPr>
          <a:xfrm>
            <a:off x="89585"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6" name="Google Shape;1826;g36d339ba011_0_599:notes"/>
          <p:cNvSpPr txBox="1"/>
          <p:nvPr>
            <p:ph idx="1" type="body"/>
          </p:nvPr>
        </p:nvSpPr>
        <p:spPr>
          <a:xfrm>
            <a:off x="686282" y="4342817"/>
            <a:ext cx="5485500" cy="4115100"/>
          </a:xfrm>
          <a:prstGeom prst="rect">
            <a:avLst/>
          </a:prstGeom>
          <a:noFill/>
          <a:ln>
            <a:noFill/>
          </a:ln>
        </p:spPr>
        <p:txBody>
          <a:bodyPr anchorCtr="0" anchor="t" bIns="44700" lIns="89425" spcFirstLastPara="1" rIns="89425" wrap="square" tIns="44700">
            <a:noAutofit/>
          </a:bodyPr>
          <a:lstStyle/>
          <a:p>
            <a:pPr indent="0" lvl="0" marL="0" rtl="0" algn="l">
              <a:lnSpc>
                <a:spcPct val="100000"/>
              </a:lnSpc>
              <a:spcBef>
                <a:spcPts val="300"/>
              </a:spcBef>
              <a:spcAft>
                <a:spcPts val="0"/>
              </a:spcAft>
              <a:buClr>
                <a:schemeClr val="dk1"/>
              </a:buClr>
              <a:buSzPts val="1000"/>
              <a:buFont typeface="Arial"/>
              <a:buNone/>
            </a:pPr>
            <a:r>
              <a:t/>
            </a:r>
            <a:endParaRPr/>
          </a:p>
        </p:txBody>
      </p:sp>
      <p:sp>
        <p:nvSpPr>
          <p:cNvPr id="1827" name="Google Shape;1827;g36d339ba011_0_599:notes"/>
          <p:cNvSpPr txBox="1"/>
          <p:nvPr>
            <p:ph idx="12" type="sldNum"/>
          </p:nvPr>
        </p:nvSpPr>
        <p:spPr>
          <a:xfrm>
            <a:off x="3884127" y="8685632"/>
            <a:ext cx="2972100" cy="456600"/>
          </a:xfrm>
          <a:prstGeom prst="rect">
            <a:avLst/>
          </a:prstGeom>
          <a:noFill/>
          <a:ln>
            <a:noFill/>
          </a:ln>
        </p:spPr>
        <p:txBody>
          <a:bodyPr anchorCtr="0" anchor="b" bIns="44700" lIns="89425" spcFirstLastPara="1" rIns="89425" wrap="square" tIns="44700">
            <a:noAutofit/>
          </a:bodyPr>
          <a:lstStyle/>
          <a:p>
            <a:pPr indent="0" lvl="0" marL="0" rtl="0" algn="r">
              <a:lnSpc>
                <a:spcPct val="100000"/>
              </a:lnSpc>
              <a:spcBef>
                <a:spcPts val="0"/>
              </a:spcBef>
              <a:spcAft>
                <a:spcPts val="0"/>
              </a:spcAft>
              <a:buSzPts val="1300"/>
              <a:buNone/>
            </a:pPr>
            <a:fld id="{00000000-1234-1234-1234-123412341234}" type="slidenum">
              <a:rPr lang="en" sz="1300"/>
              <a:t>‹#›</a:t>
            </a:fld>
            <a:endParaRPr sz="13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3" name="Shape 1843"/>
        <p:cNvGrpSpPr/>
        <p:nvPr/>
      </p:nvGrpSpPr>
      <p:grpSpPr>
        <a:xfrm>
          <a:off x="0" y="0"/>
          <a:ext cx="0" cy="0"/>
          <a:chOff x="0" y="0"/>
          <a:chExt cx="0" cy="0"/>
        </a:xfrm>
      </p:grpSpPr>
      <p:sp>
        <p:nvSpPr>
          <p:cNvPr id="1844" name="Google Shape;1844;g36d57ffbb22_0_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5" name="Google Shape;1845;g36d57ffbb22_0_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
              <a:t>Here's an example of what this currently looks like in practice for The Turing Way - self organised groups collaborating and co-creating together on different topics and tasks which fit their interests and skills. Anyone can join one of these groups and the focus is on empowering community members to steward different aspects of the project. </a:t>
            </a:r>
            <a:endParaRPr/>
          </a:p>
        </p:txBody>
      </p:sp>
      <p:sp>
        <p:nvSpPr>
          <p:cNvPr id="1846" name="Google Shape;1846;g36d57ffbb22_0_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0" name="Shape 1860"/>
        <p:cNvGrpSpPr/>
        <p:nvPr/>
      </p:nvGrpSpPr>
      <p:grpSpPr>
        <a:xfrm>
          <a:off x="0" y="0"/>
          <a:ext cx="0" cy="0"/>
          <a:chOff x="0" y="0"/>
          <a:chExt cx="0" cy="0"/>
        </a:xfrm>
      </p:grpSpPr>
      <p:sp>
        <p:nvSpPr>
          <p:cNvPr id="1861" name="Google Shape;1861;g36d57ffbb22_0_1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2" name="Google Shape;1862;g36d57ffbb22_0_1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0" name="Shape 1870"/>
        <p:cNvGrpSpPr/>
        <p:nvPr/>
      </p:nvGrpSpPr>
      <p:grpSpPr>
        <a:xfrm>
          <a:off x="0" y="0"/>
          <a:ext cx="0" cy="0"/>
          <a:chOff x="0" y="0"/>
          <a:chExt cx="0" cy="0"/>
        </a:xfrm>
      </p:grpSpPr>
      <p:sp>
        <p:nvSpPr>
          <p:cNvPr id="1871" name="Google Shape;1871;g36d339ba011_0_633: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2" name="Google Shape;1872;g36d339ba011_0_633: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1" lang="en" sz="1200" u="none" strike="noStrike">
                <a:solidFill>
                  <a:schemeClr val="dk1"/>
                </a:solidFill>
                <a:latin typeface="Calibri"/>
                <a:ea typeface="Calibri"/>
                <a:cs typeface="Calibri"/>
                <a:sym typeface="Calibri"/>
              </a:rPr>
              <a:t>We recognise all contributions. We know that if we don’t value them equally we will end up disproportionately ignoring the hidden labour that a lot of people do, especially those who are already marginalised groups or excluded from Open Source and tech spaces. </a:t>
            </a:r>
            <a:r>
              <a:rPr lang="en" sz="1200">
                <a:solidFill>
                  <a:schemeClr val="dk1"/>
                </a:solidFill>
                <a:latin typeface="Calibri"/>
                <a:ea typeface="Calibri"/>
                <a:cs typeface="Calibri"/>
                <a:sym typeface="Calibri"/>
              </a:rPr>
              <a:t>We use the all-contributors bot to recognise all contributors, including those who don't push the code.</a:t>
            </a:r>
            <a:endParaRPr/>
          </a:p>
          <a:p>
            <a:pPr indent="0" lvl="0" marL="0" marR="0" rtl="0" algn="l">
              <a:lnSpc>
                <a:spcPct val="100000"/>
              </a:lnSpc>
              <a:spcBef>
                <a:spcPts val="36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marR="0" rtl="0" algn="l">
              <a:lnSpc>
                <a:spcPct val="100000"/>
              </a:lnSpc>
              <a:spcBef>
                <a:spcPts val="360"/>
              </a:spcBef>
              <a:spcAft>
                <a:spcPts val="0"/>
              </a:spcAft>
              <a:buClr>
                <a:schemeClr val="dk1"/>
              </a:buClr>
              <a:buSzPts val="1200"/>
              <a:buFont typeface="Calibri"/>
              <a:buNone/>
            </a:pPr>
            <a:r>
              <a:rPr lang="en" sz="1200">
                <a:solidFill>
                  <a:schemeClr val="dk1"/>
                </a:solidFill>
                <a:latin typeface="Calibri"/>
                <a:ea typeface="Calibri"/>
                <a:cs typeface="Calibri"/>
                <a:sym typeface="Calibri"/>
              </a:rPr>
              <a:t>We also avoid individual authorship and favour of establishing shared ownership and agency in the project.</a:t>
            </a:r>
            <a:r>
              <a:rPr b="0" i="1" lang="en" sz="1200" u="none" strike="noStrike">
                <a:solidFill>
                  <a:schemeClr val="dk1"/>
                </a:solidFill>
                <a:latin typeface="Calibri"/>
                <a:ea typeface="Calibri"/>
                <a:cs typeface="Calibri"/>
                <a:sym typeface="Calibri"/>
              </a:rPr>
              <a:t> And no matter how small or big their contributions are, all contributors are included as shared authors of The Turing Way book. </a:t>
            </a:r>
            <a:r>
              <a:rPr lang="en" sz="1200">
                <a:solidFill>
                  <a:schemeClr val="dk1"/>
                </a:solidFill>
                <a:latin typeface="Calibri"/>
                <a:ea typeface="Calibri"/>
                <a:cs typeface="Calibri"/>
                <a:sym typeface="Calibri"/>
              </a:rPr>
              <a:t> The project belongs to the community and is always a work in progress.</a:t>
            </a:r>
            <a:endParaRPr/>
          </a:p>
        </p:txBody>
      </p:sp>
      <p:sp>
        <p:nvSpPr>
          <p:cNvPr id="1873" name="Google Shape;1873;g36d339ba011_0_633: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8" name="Shape 1888"/>
        <p:cNvGrpSpPr/>
        <p:nvPr/>
      </p:nvGrpSpPr>
      <p:grpSpPr>
        <a:xfrm>
          <a:off x="0" y="0"/>
          <a:ext cx="0" cy="0"/>
          <a:chOff x="0" y="0"/>
          <a:chExt cx="0" cy="0"/>
        </a:xfrm>
      </p:grpSpPr>
      <p:sp>
        <p:nvSpPr>
          <p:cNvPr id="1889" name="Google Shape;1889;g36d339ba011_0_650: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0" name="Google Shape;1890;g36d339ba011_0_650: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None of this work would be possible without our community of collaborators.</a:t>
            </a:r>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We'd like to invite you to become a contributor to the Turing Way, to help us develop chapters of data, transparent reporting, communication and other topics that can help others to stay updated with current practices. We welcome all kinds of contributions.</a:t>
            </a:r>
            <a:endParaRPr/>
          </a:p>
          <a:p>
            <a:pPr indent="0" lvl="0" marL="0" rtl="0" algn="l">
              <a:spcBef>
                <a:spcPts val="360"/>
              </a:spcBef>
              <a:spcAft>
                <a:spcPts val="0"/>
              </a:spcAft>
              <a:buNone/>
            </a:pPr>
            <a:r>
              <a:rPr b="0" i="0" lang="en" sz="1200" u="none" strike="noStrike">
                <a:solidFill>
                  <a:schemeClr val="dk1"/>
                </a:solidFill>
                <a:latin typeface="Calibri"/>
                <a:ea typeface="Calibri"/>
                <a:cs typeface="Calibri"/>
                <a:sym typeface="Calibri"/>
              </a:rPr>
              <a:t>Case studies, and lived experiences, are welcome too. You don't need to have coding experience to contribute! You just need an idea and a willingness to learn.</a:t>
            </a:r>
            <a:endParaRPr/>
          </a:p>
          <a:p>
            <a:pPr indent="0" lvl="0" marL="0" rtl="0" algn="l">
              <a:spcBef>
                <a:spcPts val="360"/>
              </a:spcBef>
              <a:spcAft>
                <a:spcPts val="0"/>
              </a:spcAft>
              <a:buNone/>
            </a:pPr>
            <a:br>
              <a:rPr lang="en"/>
            </a:br>
            <a:endParaRPr/>
          </a:p>
        </p:txBody>
      </p:sp>
      <p:sp>
        <p:nvSpPr>
          <p:cNvPr id="1891" name="Google Shape;1891;g36d339ba011_0_650: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9" name="Shape 1899"/>
        <p:cNvGrpSpPr/>
        <p:nvPr/>
      </p:nvGrpSpPr>
      <p:grpSpPr>
        <a:xfrm>
          <a:off x="0" y="0"/>
          <a:ext cx="0" cy="0"/>
          <a:chOff x="0" y="0"/>
          <a:chExt cx="0" cy="0"/>
        </a:xfrm>
      </p:grpSpPr>
      <p:sp>
        <p:nvSpPr>
          <p:cNvPr id="1900" name="Google Shape;1900;g36d57ffbb22_0_16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https://www.insidehighered.com/news/2022/07/05/professors-are-leaving-academe-during-great-resignation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sz="1300">
                <a:solidFill>
                  <a:schemeClr val="dk1"/>
                </a:solidFill>
                <a:highlight>
                  <a:srgbClr val="E7E6E6"/>
                </a:highlight>
              </a:rPr>
              <a:t>Recommendation: LeadDev. (2019, May 10). Technical leadership and glue work - Tanya Reilly | </a:t>
            </a:r>
            <a:r>
              <a:rPr lang="en" sz="1300" u="sng">
                <a:solidFill>
                  <a:srgbClr val="0563C1"/>
                </a:solidFill>
                <a:highlight>
                  <a:srgbClr val="E7E6E6"/>
                </a:highlight>
                <a:hlinkClick r:id="rId3">
                  <a:extLst>
                    <a:ext uri="{A12FA001-AC4F-418D-AE19-62706E023703}">
                      <ahyp:hlinkClr val="tx"/>
                    </a:ext>
                  </a:extLst>
                </a:hlinkClick>
              </a:rPr>
              <a:t>https://www.youtube.com/watch?v=KClAPipnKqw</a:t>
            </a:r>
            <a:r>
              <a:rPr lang="en" sz="1300">
                <a:solidFill>
                  <a:schemeClr val="dk1"/>
                </a:solidFill>
                <a:highlight>
                  <a:srgbClr val="E7E6E6"/>
                </a:highlight>
              </a:rPr>
              <a:t> </a:t>
            </a:r>
            <a:endParaRPr sz="1300">
              <a:solidFill>
                <a:schemeClr val="dk1"/>
              </a:solidFill>
              <a:highlight>
                <a:srgbClr val="E7E6E6"/>
              </a:highlight>
            </a:endParaRPr>
          </a:p>
          <a:p>
            <a:pPr indent="0" lvl="0" marL="0" rtl="0" algn="l">
              <a:spcBef>
                <a:spcPts val="0"/>
              </a:spcBef>
              <a:spcAft>
                <a:spcPts val="0"/>
              </a:spcAft>
              <a:buNone/>
            </a:pPr>
            <a:r>
              <a:rPr lang="en"/>
              <a:t> </a:t>
            </a:r>
            <a:endParaRPr/>
          </a:p>
        </p:txBody>
      </p:sp>
      <p:sp>
        <p:nvSpPr>
          <p:cNvPr id="1901" name="Google Shape;1901;g36d57ffbb22_0_16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9" name="Shape 1919"/>
        <p:cNvGrpSpPr/>
        <p:nvPr/>
      </p:nvGrpSpPr>
      <p:grpSpPr>
        <a:xfrm>
          <a:off x="0" y="0"/>
          <a:ext cx="0" cy="0"/>
          <a:chOff x="0" y="0"/>
          <a:chExt cx="0" cy="0"/>
        </a:xfrm>
      </p:grpSpPr>
      <p:sp>
        <p:nvSpPr>
          <p:cNvPr id="1920" name="Google Shape;1920;g3135bcda216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1" name="Google Shape;1921;g3135bcda216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8" name="Shape 1928"/>
        <p:cNvGrpSpPr/>
        <p:nvPr/>
      </p:nvGrpSpPr>
      <p:grpSpPr>
        <a:xfrm>
          <a:off x="0" y="0"/>
          <a:ext cx="0" cy="0"/>
          <a:chOff x="0" y="0"/>
          <a:chExt cx="0" cy="0"/>
        </a:xfrm>
      </p:grpSpPr>
      <p:sp>
        <p:nvSpPr>
          <p:cNvPr id="1929" name="Google Shape;1929;g313a1cd40ed_1_3724: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0" name="Google Shape;1930;g313a1cd40ed_1_3724: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31" name="Google Shape;1931;g313a1cd40ed_1_3724: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3" name="Shape 1603"/>
        <p:cNvGrpSpPr/>
        <p:nvPr/>
      </p:nvGrpSpPr>
      <p:grpSpPr>
        <a:xfrm>
          <a:off x="0" y="0"/>
          <a:ext cx="0" cy="0"/>
          <a:chOff x="0" y="0"/>
          <a:chExt cx="0" cy="0"/>
        </a:xfrm>
      </p:grpSpPr>
      <p:sp>
        <p:nvSpPr>
          <p:cNvPr id="1604" name="Google Shape;1604;g313a1cd40ed_1_17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5" name="Google Shape;1605;g313a1cd40ed_1_17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8" name="Shape 1948"/>
        <p:cNvGrpSpPr/>
        <p:nvPr/>
      </p:nvGrpSpPr>
      <p:grpSpPr>
        <a:xfrm>
          <a:off x="0" y="0"/>
          <a:ext cx="0" cy="0"/>
          <a:chOff x="0" y="0"/>
          <a:chExt cx="0" cy="0"/>
        </a:xfrm>
      </p:grpSpPr>
      <p:sp>
        <p:nvSpPr>
          <p:cNvPr id="1949" name="Google Shape;1949;g313a1cd40ed_1_3745: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0" name="Google Shape;1950;g313a1cd40ed_1_3745: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51" name="Google Shape;1951;g313a1cd40ed_1_3745: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0" name="Shape 1970"/>
        <p:cNvGrpSpPr/>
        <p:nvPr/>
      </p:nvGrpSpPr>
      <p:grpSpPr>
        <a:xfrm>
          <a:off x="0" y="0"/>
          <a:ext cx="0" cy="0"/>
          <a:chOff x="0" y="0"/>
          <a:chExt cx="0" cy="0"/>
        </a:xfrm>
      </p:grpSpPr>
      <p:sp>
        <p:nvSpPr>
          <p:cNvPr id="1971" name="Google Shape;1971;g313a1cd40ed_1_14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2" name="Google Shape;1972;g313a1cd40ed_1_14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6" name="Shape 1986"/>
        <p:cNvGrpSpPr/>
        <p:nvPr/>
      </p:nvGrpSpPr>
      <p:grpSpPr>
        <a:xfrm>
          <a:off x="0" y="0"/>
          <a:ext cx="0" cy="0"/>
          <a:chOff x="0" y="0"/>
          <a:chExt cx="0" cy="0"/>
        </a:xfrm>
      </p:grpSpPr>
      <p:sp>
        <p:nvSpPr>
          <p:cNvPr id="1987" name="Google Shape;1987;g3135bcda216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8" name="Google Shape;1988;g3135bcda216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8" name="Shape 1998"/>
        <p:cNvGrpSpPr/>
        <p:nvPr/>
      </p:nvGrpSpPr>
      <p:grpSpPr>
        <a:xfrm>
          <a:off x="0" y="0"/>
          <a:ext cx="0" cy="0"/>
          <a:chOff x="0" y="0"/>
          <a:chExt cx="0" cy="0"/>
        </a:xfrm>
      </p:grpSpPr>
      <p:sp>
        <p:nvSpPr>
          <p:cNvPr id="1999" name="Google Shape;1999;g7f7003f12d97172b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0" name="Google Shape;2000;g7f7003f12d97172b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2"/>
                </a:solidFill>
                <a:latin typeface="Fira Sans Condensed"/>
                <a:ea typeface="Fira Sans Condensed"/>
                <a:cs typeface="Fira Sans Condensed"/>
                <a:sym typeface="Fira Sans Condensed"/>
              </a:rPr>
              <a:t>The Mountain of Engagement is a methodology for:</a:t>
            </a:r>
            <a:endParaRPr sz="1200">
              <a:solidFill>
                <a:schemeClr val="dk2"/>
              </a:solidFill>
              <a:latin typeface="Fira Sans Condensed"/>
              <a:ea typeface="Fira Sans Condensed"/>
              <a:cs typeface="Fira Sans Condensed"/>
              <a:sym typeface="Fira Sans Condensed"/>
            </a:endParaRPr>
          </a:p>
          <a:p>
            <a:pPr indent="-304800" lvl="0" marL="457200" rtl="0" algn="l">
              <a:lnSpc>
                <a:spcPct val="115000"/>
              </a:lnSpc>
              <a:spcBef>
                <a:spcPts val="1600"/>
              </a:spcBef>
              <a:spcAft>
                <a:spcPts val="0"/>
              </a:spcAft>
              <a:buClr>
                <a:schemeClr val="dk2"/>
              </a:buClr>
              <a:buSzPts val="1200"/>
              <a:buFont typeface="Fira Sans Condensed"/>
              <a:buChar char="●"/>
            </a:pPr>
            <a:r>
              <a:rPr lang="en" sz="1200">
                <a:solidFill>
                  <a:schemeClr val="dk2"/>
                </a:solidFill>
                <a:latin typeface="Fira Sans Condensed"/>
                <a:ea typeface="Fira Sans Condensed"/>
                <a:cs typeface="Fira Sans Condensed"/>
                <a:sym typeface="Fira Sans Condensed"/>
              </a:rPr>
              <a:t>Discovering how people interact with your community, organization, or project and its culture.</a:t>
            </a:r>
            <a:endParaRPr sz="1200">
              <a:solidFill>
                <a:schemeClr val="dk2"/>
              </a:solidFill>
              <a:latin typeface="Fira Sans Condensed"/>
              <a:ea typeface="Fira Sans Condensed"/>
              <a:cs typeface="Fira Sans Condensed"/>
              <a:sym typeface="Fira Sans Condensed"/>
            </a:endParaRPr>
          </a:p>
          <a:p>
            <a:pPr indent="-304800" lvl="0" marL="457200" rtl="0" algn="l">
              <a:lnSpc>
                <a:spcPct val="115000"/>
              </a:lnSpc>
              <a:spcBef>
                <a:spcPts val="0"/>
              </a:spcBef>
              <a:spcAft>
                <a:spcPts val="0"/>
              </a:spcAft>
              <a:buClr>
                <a:schemeClr val="dk2"/>
              </a:buClr>
              <a:buSzPts val="1200"/>
              <a:buFont typeface="Fira Sans Condensed"/>
              <a:buChar char="●"/>
            </a:pPr>
            <a:r>
              <a:rPr lang="en" sz="1200">
                <a:solidFill>
                  <a:schemeClr val="dk2"/>
                </a:solidFill>
                <a:latin typeface="Fira Sans Condensed"/>
                <a:ea typeface="Fira Sans Condensed"/>
                <a:cs typeface="Fira Sans Condensed"/>
                <a:sym typeface="Fira Sans Condensed"/>
              </a:rPr>
              <a:t>Discovering how people move between different types of interactions.</a:t>
            </a:r>
            <a:endParaRPr sz="1200">
              <a:solidFill>
                <a:schemeClr val="dk2"/>
              </a:solidFill>
              <a:latin typeface="Fira Sans Condensed"/>
              <a:ea typeface="Fira Sans Condensed"/>
              <a:cs typeface="Fira Sans Condensed"/>
              <a:sym typeface="Fira Sans Condensed"/>
            </a:endParaRPr>
          </a:p>
          <a:p>
            <a:pPr indent="-304800" lvl="0" marL="457200" rtl="0" algn="l">
              <a:lnSpc>
                <a:spcPct val="115000"/>
              </a:lnSpc>
              <a:spcBef>
                <a:spcPts val="0"/>
              </a:spcBef>
              <a:spcAft>
                <a:spcPts val="0"/>
              </a:spcAft>
              <a:buClr>
                <a:schemeClr val="dk2"/>
              </a:buClr>
              <a:buSzPts val="1200"/>
              <a:buFont typeface="Fira Sans Condensed"/>
              <a:buChar char="●"/>
            </a:pPr>
            <a:r>
              <a:rPr lang="en" sz="1200">
                <a:solidFill>
                  <a:schemeClr val="dk2"/>
                </a:solidFill>
                <a:latin typeface="Fira Sans Condensed"/>
                <a:ea typeface="Fira Sans Condensed"/>
                <a:cs typeface="Fira Sans Condensed"/>
                <a:sym typeface="Fira Sans Condensed"/>
              </a:rPr>
              <a:t>Developing pathways for people to move from first contact to sustained engagement to leadership.</a:t>
            </a:r>
            <a:endParaRPr sz="1200">
              <a:solidFill>
                <a:schemeClr val="dk2"/>
              </a:solidFill>
              <a:latin typeface="Fira Sans Condensed"/>
              <a:ea typeface="Fira Sans Condensed"/>
              <a:cs typeface="Fira Sans Condensed"/>
              <a:sym typeface="Fira Sans Condensed"/>
            </a:endParaRPr>
          </a:p>
          <a:p>
            <a:pPr indent="0" lvl="0" marL="0" rtl="0" algn="l">
              <a:lnSpc>
                <a:spcPct val="115000"/>
              </a:lnSpc>
              <a:spcBef>
                <a:spcPts val="1600"/>
              </a:spcBef>
              <a:spcAft>
                <a:spcPts val="0"/>
              </a:spcAft>
              <a:buClr>
                <a:schemeClr val="dk1"/>
              </a:buClr>
              <a:buSzPts val="1100"/>
              <a:buFont typeface="Arial"/>
              <a:buNone/>
            </a:pPr>
            <a:r>
              <a:t/>
            </a:r>
            <a:endParaRPr sz="1200">
              <a:solidFill>
                <a:schemeClr val="dk2"/>
              </a:solidFill>
              <a:latin typeface="Fira Sans Condensed"/>
              <a:ea typeface="Fira Sans Condensed"/>
              <a:cs typeface="Fira Sans Condensed"/>
              <a:sym typeface="Fira Sans Condensed"/>
            </a:endParaRPr>
          </a:p>
          <a:p>
            <a:pPr indent="0" lvl="0" marL="0" rtl="0" algn="l">
              <a:lnSpc>
                <a:spcPct val="100000"/>
              </a:lnSpc>
              <a:spcBef>
                <a:spcPts val="1600"/>
              </a:spcBef>
              <a:spcAft>
                <a:spcPts val="0"/>
              </a:spcAft>
              <a:buSzPts val="1100"/>
              <a:buNone/>
            </a:pPr>
            <a:r>
              <a:t/>
            </a:r>
            <a:endParaRPr b="1" sz="1200">
              <a:solidFill>
                <a:srgbClr val="0C343D"/>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4" name="Shape 2014"/>
        <p:cNvGrpSpPr/>
        <p:nvPr/>
      </p:nvGrpSpPr>
      <p:grpSpPr>
        <a:xfrm>
          <a:off x="0" y="0"/>
          <a:ext cx="0" cy="0"/>
          <a:chOff x="0" y="0"/>
          <a:chExt cx="0" cy="0"/>
        </a:xfrm>
      </p:grpSpPr>
      <p:sp>
        <p:nvSpPr>
          <p:cNvPr id="2015" name="Google Shape;2015;g36d339ba011_0_796:notes"/>
          <p:cNvSpPr/>
          <p:nvPr>
            <p:ph idx="2" type="sldImg"/>
          </p:nvPr>
        </p:nvSpPr>
        <p:spPr>
          <a:xfrm>
            <a:off x="89584" y="686092"/>
            <a:ext cx="66789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6" name="Google Shape;2016;g36d339ba011_0_796:notes"/>
          <p:cNvSpPr txBox="1"/>
          <p:nvPr>
            <p:ph idx="1" type="body"/>
          </p:nvPr>
        </p:nvSpPr>
        <p:spPr>
          <a:xfrm>
            <a:off x="686282" y="4342817"/>
            <a:ext cx="5485500" cy="411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i="0" lang="en" sz="1200" u="none" strike="noStrike">
                <a:solidFill>
                  <a:schemeClr val="dk1"/>
                </a:solidFill>
                <a:latin typeface="Calibri"/>
                <a:ea typeface="Calibri"/>
                <a:cs typeface="Calibri"/>
                <a:sym typeface="Calibri"/>
              </a:rPr>
              <a:t>With that aim in mind, My role in TPS as a senior researcher will be to ensure that </a:t>
            </a:r>
            <a:r>
              <a:rPr b="1" i="0" lang="en" sz="1200" u="none" strike="noStrike">
                <a:solidFill>
                  <a:schemeClr val="dk1"/>
                </a:solidFill>
                <a:latin typeface="Calibri"/>
                <a:ea typeface="Calibri"/>
                <a:cs typeface="Calibri"/>
                <a:sym typeface="Calibri"/>
              </a:rPr>
              <a:t>research</a:t>
            </a:r>
            <a:r>
              <a:rPr b="0" i="0" lang="en" sz="1200" u="none" strike="noStrike">
                <a:solidFill>
                  <a:schemeClr val="dk1"/>
                </a:solidFill>
                <a:latin typeface="Calibri"/>
                <a:ea typeface="Calibri"/>
                <a:cs typeface="Calibri"/>
                <a:sym typeface="Calibri"/>
              </a:rPr>
              <a:t> and data-driven AI solutions at Turing use and build on open source “tools, practices and systems” by empowering people, in the research </a:t>
            </a:r>
            <a:r>
              <a:rPr b="1" i="0" lang="en" sz="1200" u="none" strike="noStrike">
                <a:solidFill>
                  <a:schemeClr val="dk1"/>
                </a:solidFill>
                <a:latin typeface="Calibri"/>
                <a:ea typeface="Calibri"/>
                <a:cs typeface="Calibri"/>
                <a:sym typeface="Calibri"/>
              </a:rPr>
              <a:t>community</a:t>
            </a:r>
            <a:r>
              <a:rPr b="0" i="0" lang="en" sz="1200" u="none" strike="noStrike">
                <a:solidFill>
                  <a:schemeClr val="dk1"/>
                </a:solidFill>
                <a:latin typeface="Calibri"/>
                <a:ea typeface="Calibri"/>
                <a:cs typeface="Calibri"/>
                <a:sym typeface="Calibri"/>
              </a:rPr>
              <a:t>, with open research </a:t>
            </a:r>
            <a:r>
              <a:rPr b="1" i="0" lang="en" sz="1200" u="none" strike="noStrike">
                <a:solidFill>
                  <a:schemeClr val="dk1"/>
                </a:solidFill>
                <a:latin typeface="Calibri"/>
                <a:ea typeface="Calibri"/>
                <a:cs typeface="Calibri"/>
                <a:sym typeface="Calibri"/>
              </a:rPr>
              <a:t>skills</a:t>
            </a:r>
            <a:r>
              <a:rPr b="0" i="0" lang="en" sz="1200" u="none" strike="noStrike">
                <a:solidFill>
                  <a:schemeClr val="dk1"/>
                </a:solidFill>
                <a:latin typeface="Calibri"/>
                <a:ea typeface="Calibri"/>
                <a:cs typeface="Calibri"/>
                <a:sym typeface="Calibri"/>
              </a:rPr>
              <a:t>.</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SzPts val="1400"/>
              <a:buNone/>
            </a:pPr>
            <a:r>
              <a:t/>
            </a:r>
            <a:endParaRPr sz="1200">
              <a:solidFill>
                <a:schemeClr val="dk1"/>
              </a:solidFill>
              <a:latin typeface="Calibri"/>
              <a:ea typeface="Calibri"/>
              <a:cs typeface="Calibri"/>
              <a:sym typeface="Calibri"/>
            </a:endParaRPr>
          </a:p>
        </p:txBody>
      </p:sp>
      <p:sp>
        <p:nvSpPr>
          <p:cNvPr id="2017" name="Google Shape;2017;g36d339ba011_0_796:notes"/>
          <p:cNvSpPr txBox="1"/>
          <p:nvPr>
            <p:ph idx="12" type="sldNum"/>
          </p:nvPr>
        </p:nvSpPr>
        <p:spPr>
          <a:xfrm>
            <a:off x="3884127" y="8685632"/>
            <a:ext cx="2972400" cy="4569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8" name="Shape 2028"/>
        <p:cNvGrpSpPr/>
        <p:nvPr/>
      </p:nvGrpSpPr>
      <p:grpSpPr>
        <a:xfrm>
          <a:off x="0" y="0"/>
          <a:ext cx="0" cy="0"/>
          <a:chOff x="0" y="0"/>
          <a:chExt cx="0" cy="0"/>
        </a:xfrm>
      </p:grpSpPr>
      <p:sp>
        <p:nvSpPr>
          <p:cNvPr id="2029" name="Google Shape;2029;g36d57ffbb22_0_17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0" name="Google Shape;2030;g36d57ffbb22_0_17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7" name="Shape 2037"/>
        <p:cNvGrpSpPr/>
        <p:nvPr/>
      </p:nvGrpSpPr>
      <p:grpSpPr>
        <a:xfrm>
          <a:off x="0" y="0"/>
          <a:ext cx="0" cy="0"/>
          <a:chOff x="0" y="0"/>
          <a:chExt cx="0" cy="0"/>
        </a:xfrm>
      </p:grpSpPr>
      <p:sp>
        <p:nvSpPr>
          <p:cNvPr id="2038" name="Google Shape;2038;g36d57ffbb22_0_1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9" name="Google Shape;2039;g36d57ffbb22_0_1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5" name="Shape 2045"/>
        <p:cNvGrpSpPr/>
        <p:nvPr/>
      </p:nvGrpSpPr>
      <p:grpSpPr>
        <a:xfrm>
          <a:off x="0" y="0"/>
          <a:ext cx="0" cy="0"/>
          <a:chOff x="0" y="0"/>
          <a:chExt cx="0" cy="0"/>
        </a:xfrm>
      </p:grpSpPr>
      <p:sp>
        <p:nvSpPr>
          <p:cNvPr id="2046" name="Google Shape;2046;g36d57ffbb22_0_17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7" name="Google Shape;2047;g36d57ffbb22_0_17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5" name="Shape 2275"/>
        <p:cNvGrpSpPr/>
        <p:nvPr/>
      </p:nvGrpSpPr>
      <p:grpSpPr>
        <a:xfrm>
          <a:off x="0" y="0"/>
          <a:ext cx="0" cy="0"/>
          <a:chOff x="0" y="0"/>
          <a:chExt cx="0" cy="0"/>
        </a:xfrm>
      </p:grpSpPr>
      <p:sp>
        <p:nvSpPr>
          <p:cNvPr id="2276" name="Google Shape;2276;g313a102a684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7" name="Google Shape;2277;g313a102a68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4" name="Shape 2284"/>
        <p:cNvGrpSpPr/>
        <p:nvPr/>
      </p:nvGrpSpPr>
      <p:grpSpPr>
        <a:xfrm>
          <a:off x="0" y="0"/>
          <a:ext cx="0" cy="0"/>
          <a:chOff x="0" y="0"/>
          <a:chExt cx="0" cy="0"/>
        </a:xfrm>
      </p:grpSpPr>
      <p:sp>
        <p:nvSpPr>
          <p:cNvPr id="2285" name="Google Shape;2285;g5a3de5204b44c19b_1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6" name="Google Shape;2286;g5a3de5204b44c19b_1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1" name="Shape 1611"/>
        <p:cNvGrpSpPr/>
        <p:nvPr/>
      </p:nvGrpSpPr>
      <p:grpSpPr>
        <a:xfrm>
          <a:off x="0" y="0"/>
          <a:ext cx="0" cy="0"/>
          <a:chOff x="0" y="0"/>
          <a:chExt cx="0" cy="0"/>
        </a:xfrm>
      </p:grpSpPr>
      <p:sp>
        <p:nvSpPr>
          <p:cNvPr id="1612" name="Google Shape;1612;g36d339ba011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3" name="Google Shape;1613;g36d339ba011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1" name="Shape 2291"/>
        <p:cNvGrpSpPr/>
        <p:nvPr/>
      </p:nvGrpSpPr>
      <p:grpSpPr>
        <a:xfrm>
          <a:off x="0" y="0"/>
          <a:ext cx="0" cy="0"/>
          <a:chOff x="0" y="0"/>
          <a:chExt cx="0" cy="0"/>
        </a:xfrm>
      </p:grpSpPr>
      <p:sp>
        <p:nvSpPr>
          <p:cNvPr id="2292" name="Google Shape;2292;g36d57ffbb22_0_19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3" name="Google Shape;2293;g36d57ffbb22_0_19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4" name="Shape 2304"/>
        <p:cNvGrpSpPr/>
        <p:nvPr/>
      </p:nvGrpSpPr>
      <p:grpSpPr>
        <a:xfrm>
          <a:off x="0" y="0"/>
          <a:ext cx="0" cy="0"/>
          <a:chOff x="0" y="0"/>
          <a:chExt cx="0" cy="0"/>
        </a:xfrm>
      </p:grpSpPr>
      <p:sp>
        <p:nvSpPr>
          <p:cNvPr id="2305" name="Google Shape;2305;g313e8e112f1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6" name="Google Shape;2306;g313e8e112f1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1" name="Shape 2311"/>
        <p:cNvGrpSpPr/>
        <p:nvPr/>
      </p:nvGrpSpPr>
      <p:grpSpPr>
        <a:xfrm>
          <a:off x="0" y="0"/>
          <a:ext cx="0" cy="0"/>
          <a:chOff x="0" y="0"/>
          <a:chExt cx="0" cy="0"/>
        </a:xfrm>
      </p:grpSpPr>
      <p:sp>
        <p:nvSpPr>
          <p:cNvPr id="2312" name="Google Shape;2312;g36d57ffbb22_0_3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3" name="Google Shape;2313;g36d57ffbb22_0_3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9" name="Shape 2319"/>
        <p:cNvGrpSpPr/>
        <p:nvPr/>
      </p:nvGrpSpPr>
      <p:grpSpPr>
        <a:xfrm>
          <a:off x="0" y="0"/>
          <a:ext cx="0" cy="0"/>
          <a:chOff x="0" y="0"/>
          <a:chExt cx="0" cy="0"/>
        </a:xfrm>
      </p:grpSpPr>
      <p:sp>
        <p:nvSpPr>
          <p:cNvPr id="2320" name="Google Shape;2320;g36d57ffbb22_0_3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1" name="Google Shape;2321;g36d57ffbb22_0_3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7" name="Shape 2347"/>
        <p:cNvGrpSpPr/>
        <p:nvPr/>
      </p:nvGrpSpPr>
      <p:grpSpPr>
        <a:xfrm>
          <a:off x="0" y="0"/>
          <a:ext cx="0" cy="0"/>
          <a:chOff x="0" y="0"/>
          <a:chExt cx="0" cy="0"/>
        </a:xfrm>
      </p:grpSpPr>
      <p:sp>
        <p:nvSpPr>
          <p:cNvPr id="2348" name="Google Shape;2348;g5a3de5204b44c19b_1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9" name="Google Shape;2349;g5a3de5204b44c19b_1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9" name="Shape 1619"/>
        <p:cNvGrpSpPr/>
        <p:nvPr/>
      </p:nvGrpSpPr>
      <p:grpSpPr>
        <a:xfrm>
          <a:off x="0" y="0"/>
          <a:ext cx="0" cy="0"/>
          <a:chOff x="0" y="0"/>
          <a:chExt cx="0" cy="0"/>
        </a:xfrm>
      </p:grpSpPr>
      <p:sp>
        <p:nvSpPr>
          <p:cNvPr id="1620" name="Google Shape;1620;g36d57ffbb22_0_5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1" name="Google Shape;1621;g36d57ffbb22_0_5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g3135bcda216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0" name="Google Shape;1630;g3135bcda216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8" name="Shape 1638"/>
        <p:cNvGrpSpPr/>
        <p:nvPr/>
      </p:nvGrpSpPr>
      <p:grpSpPr>
        <a:xfrm>
          <a:off x="0" y="0"/>
          <a:ext cx="0" cy="0"/>
          <a:chOff x="0" y="0"/>
          <a:chExt cx="0" cy="0"/>
        </a:xfrm>
      </p:grpSpPr>
      <p:sp>
        <p:nvSpPr>
          <p:cNvPr id="1639" name="Google Shape;1639;g214c2d601c0_0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0" name="Google Shape;1640;g214c2d601c0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1" name="Shape 1651"/>
        <p:cNvGrpSpPr/>
        <p:nvPr/>
      </p:nvGrpSpPr>
      <p:grpSpPr>
        <a:xfrm>
          <a:off x="0" y="0"/>
          <a:ext cx="0" cy="0"/>
          <a:chOff x="0" y="0"/>
          <a:chExt cx="0" cy="0"/>
        </a:xfrm>
      </p:grpSpPr>
      <p:sp>
        <p:nvSpPr>
          <p:cNvPr id="1652" name="Google Shape;1652;g3135bcda216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3" name="Google Shape;1653;g3135bcda216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0" name="Shape 1660"/>
        <p:cNvGrpSpPr/>
        <p:nvPr/>
      </p:nvGrpSpPr>
      <p:grpSpPr>
        <a:xfrm>
          <a:off x="0" y="0"/>
          <a:ext cx="0" cy="0"/>
          <a:chOff x="0" y="0"/>
          <a:chExt cx="0" cy="0"/>
        </a:xfrm>
      </p:grpSpPr>
      <p:sp>
        <p:nvSpPr>
          <p:cNvPr id="1661" name="Google Shape;1661;g313a1cd40e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2" name="Google Shape;1662;g313a1cd40e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4.png"/><Relationship Id="rId4" Type="http://schemas.openxmlformats.org/officeDocument/2006/relationships/image" Target="../media/image13.png"/><Relationship Id="rId5" Type="http://schemas.openxmlformats.org/officeDocument/2006/relationships/image" Target="../media/image30.png"/><Relationship Id="rId6"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8" name="Shape 8"/>
        <p:cNvGrpSpPr/>
        <p:nvPr/>
      </p:nvGrpSpPr>
      <p:grpSpPr>
        <a:xfrm>
          <a:off x="0" y="0"/>
          <a:ext cx="0" cy="0"/>
          <a:chOff x="0" y="0"/>
          <a:chExt cx="0" cy="0"/>
        </a:xfrm>
      </p:grpSpPr>
      <p:sp>
        <p:nvSpPr>
          <p:cNvPr id="9" name="Google Shape;9;p2"/>
          <p:cNvSpPr txBox="1"/>
          <p:nvPr>
            <p:ph type="ctrTitle"/>
          </p:nvPr>
        </p:nvSpPr>
        <p:spPr>
          <a:xfrm>
            <a:off x="1310250" y="1511619"/>
            <a:ext cx="6523500" cy="1216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200"/>
              <a:buFont typeface="Ubuntu"/>
              <a:buNone/>
              <a:defRPr b="1" sz="7000">
                <a:latin typeface="Ubuntu"/>
                <a:ea typeface="Ubuntu"/>
                <a:cs typeface="Ubuntu"/>
                <a:sym typeface="Ubuntu"/>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p:txBody>
      </p:sp>
      <p:sp>
        <p:nvSpPr>
          <p:cNvPr id="10" name="Google Shape;10;p2"/>
          <p:cNvSpPr txBox="1"/>
          <p:nvPr>
            <p:ph idx="1" type="subTitle"/>
          </p:nvPr>
        </p:nvSpPr>
        <p:spPr>
          <a:xfrm>
            <a:off x="2003250" y="2614963"/>
            <a:ext cx="51375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Font typeface="Ubuntu"/>
              <a:buNone/>
              <a:defRPr sz="2100">
                <a:latin typeface="Ubuntu"/>
                <a:ea typeface="Ubuntu"/>
                <a:cs typeface="Ubuntu"/>
                <a:sym typeface="Ubuntu"/>
              </a:defRPr>
            </a:lvl1pPr>
            <a:lvl2pPr lvl="1" rtl="0" algn="ctr">
              <a:lnSpc>
                <a:spcPct val="100000"/>
              </a:lnSpc>
              <a:spcBef>
                <a:spcPts val="0"/>
              </a:spcBef>
              <a:spcAft>
                <a:spcPts val="0"/>
              </a:spcAft>
              <a:buSzPts val="2100"/>
              <a:buFont typeface="Ubuntu"/>
              <a:buNone/>
              <a:defRPr sz="2100">
                <a:latin typeface="Ubuntu"/>
                <a:ea typeface="Ubuntu"/>
                <a:cs typeface="Ubuntu"/>
                <a:sym typeface="Ubuntu"/>
              </a:defRPr>
            </a:lvl2pPr>
            <a:lvl3pPr lvl="2" rtl="0" algn="ctr">
              <a:lnSpc>
                <a:spcPct val="100000"/>
              </a:lnSpc>
              <a:spcBef>
                <a:spcPts val="0"/>
              </a:spcBef>
              <a:spcAft>
                <a:spcPts val="0"/>
              </a:spcAft>
              <a:buSzPts val="2100"/>
              <a:buFont typeface="Ubuntu"/>
              <a:buNone/>
              <a:defRPr sz="2100">
                <a:latin typeface="Ubuntu"/>
                <a:ea typeface="Ubuntu"/>
                <a:cs typeface="Ubuntu"/>
                <a:sym typeface="Ubuntu"/>
              </a:defRPr>
            </a:lvl3pPr>
            <a:lvl4pPr lvl="3" rtl="0" algn="ctr">
              <a:lnSpc>
                <a:spcPct val="100000"/>
              </a:lnSpc>
              <a:spcBef>
                <a:spcPts val="0"/>
              </a:spcBef>
              <a:spcAft>
                <a:spcPts val="0"/>
              </a:spcAft>
              <a:buSzPts val="2100"/>
              <a:buFont typeface="Ubuntu"/>
              <a:buNone/>
              <a:defRPr sz="2100">
                <a:latin typeface="Ubuntu"/>
                <a:ea typeface="Ubuntu"/>
                <a:cs typeface="Ubuntu"/>
                <a:sym typeface="Ubuntu"/>
              </a:defRPr>
            </a:lvl4pPr>
            <a:lvl5pPr lvl="4" rtl="0" algn="ctr">
              <a:lnSpc>
                <a:spcPct val="100000"/>
              </a:lnSpc>
              <a:spcBef>
                <a:spcPts val="0"/>
              </a:spcBef>
              <a:spcAft>
                <a:spcPts val="0"/>
              </a:spcAft>
              <a:buSzPts val="2100"/>
              <a:buFont typeface="Ubuntu"/>
              <a:buNone/>
              <a:defRPr sz="2100">
                <a:latin typeface="Ubuntu"/>
                <a:ea typeface="Ubuntu"/>
                <a:cs typeface="Ubuntu"/>
                <a:sym typeface="Ubuntu"/>
              </a:defRPr>
            </a:lvl5pPr>
            <a:lvl6pPr lvl="5" rtl="0" algn="ctr">
              <a:lnSpc>
                <a:spcPct val="100000"/>
              </a:lnSpc>
              <a:spcBef>
                <a:spcPts val="0"/>
              </a:spcBef>
              <a:spcAft>
                <a:spcPts val="0"/>
              </a:spcAft>
              <a:buSzPts val="2100"/>
              <a:buFont typeface="Ubuntu"/>
              <a:buNone/>
              <a:defRPr sz="2100">
                <a:latin typeface="Ubuntu"/>
                <a:ea typeface="Ubuntu"/>
                <a:cs typeface="Ubuntu"/>
                <a:sym typeface="Ubuntu"/>
              </a:defRPr>
            </a:lvl6pPr>
            <a:lvl7pPr lvl="6" rtl="0" algn="ctr">
              <a:lnSpc>
                <a:spcPct val="100000"/>
              </a:lnSpc>
              <a:spcBef>
                <a:spcPts val="0"/>
              </a:spcBef>
              <a:spcAft>
                <a:spcPts val="0"/>
              </a:spcAft>
              <a:buSzPts val="2100"/>
              <a:buFont typeface="Ubuntu"/>
              <a:buNone/>
              <a:defRPr sz="2100">
                <a:latin typeface="Ubuntu"/>
                <a:ea typeface="Ubuntu"/>
                <a:cs typeface="Ubuntu"/>
                <a:sym typeface="Ubuntu"/>
              </a:defRPr>
            </a:lvl7pPr>
            <a:lvl8pPr lvl="7" rtl="0" algn="ctr">
              <a:lnSpc>
                <a:spcPct val="100000"/>
              </a:lnSpc>
              <a:spcBef>
                <a:spcPts val="0"/>
              </a:spcBef>
              <a:spcAft>
                <a:spcPts val="0"/>
              </a:spcAft>
              <a:buSzPts val="2100"/>
              <a:buFont typeface="Ubuntu"/>
              <a:buNone/>
              <a:defRPr sz="2100">
                <a:latin typeface="Ubuntu"/>
                <a:ea typeface="Ubuntu"/>
                <a:cs typeface="Ubuntu"/>
                <a:sym typeface="Ubuntu"/>
              </a:defRPr>
            </a:lvl8pPr>
            <a:lvl9pPr lvl="8" rtl="0" algn="ctr">
              <a:lnSpc>
                <a:spcPct val="100000"/>
              </a:lnSpc>
              <a:spcBef>
                <a:spcPts val="0"/>
              </a:spcBef>
              <a:spcAft>
                <a:spcPts val="0"/>
              </a:spcAft>
              <a:buSzPts val="2100"/>
              <a:buFont typeface="Ubuntu"/>
              <a:buNone/>
              <a:defRPr sz="2100">
                <a:latin typeface="Ubuntu"/>
                <a:ea typeface="Ubuntu"/>
                <a:cs typeface="Ubuntu"/>
                <a:sym typeface="Ubuntu"/>
              </a:defRPr>
            </a:lvl9pPr>
          </a:lstStyle>
          <a:p/>
        </p:txBody>
      </p:sp>
      <p:grpSp>
        <p:nvGrpSpPr>
          <p:cNvPr id="11" name="Google Shape;11;p2"/>
          <p:cNvGrpSpPr/>
          <p:nvPr/>
        </p:nvGrpSpPr>
        <p:grpSpPr>
          <a:xfrm>
            <a:off x="6771148" y="3190145"/>
            <a:ext cx="2651397" cy="2329414"/>
            <a:chOff x="6489082" y="2893343"/>
            <a:chExt cx="2807494" cy="2457966"/>
          </a:xfrm>
        </p:grpSpPr>
        <p:sp>
          <p:nvSpPr>
            <p:cNvPr id="12" name="Google Shape;12;p2"/>
            <p:cNvSpPr/>
            <p:nvPr/>
          </p:nvSpPr>
          <p:spPr>
            <a:xfrm rot="5129512">
              <a:off x="6764035" y="2803221"/>
              <a:ext cx="2257586" cy="2638209"/>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8407975" y="3336225"/>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7662400" y="3135550"/>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8319050" y="4479725"/>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406575" y="4492150"/>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750250" y="460522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8007200" y="30474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7390100" y="3305825"/>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7984125" y="3463600"/>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6846575" y="3448175"/>
              <a:ext cx="37350" cy="41800"/>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6965150" y="37941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7890800" y="32857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66025" y="316932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7432925" y="3069400"/>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6999200" y="3093000"/>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7833700" y="3951525"/>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645950" y="4255675"/>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7336300" y="4122425"/>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2"/>
            <p:cNvSpPr/>
            <p:nvPr/>
          </p:nvSpPr>
          <p:spPr>
            <a:xfrm>
              <a:off x="7710725" y="3983650"/>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a:off x="8402500" y="397420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6748850" y="4110350"/>
              <a:ext cx="8800" cy="2087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7533950" y="37315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a:off x="7698650" y="363050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a:off x="8115900" y="3550350"/>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2"/>
            <p:cNvSpPr/>
            <p:nvPr/>
          </p:nvSpPr>
          <p:spPr>
            <a:xfrm>
              <a:off x="8087350" y="370825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a:off x="7976450" y="4524300"/>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a:off x="7600925" y="344920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a:off x="7033225" y="4108150"/>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2"/>
            <p:cNvSpPr/>
            <p:nvPr/>
          </p:nvSpPr>
          <p:spPr>
            <a:xfrm>
              <a:off x="7384600" y="3745800"/>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a:off x="7179275" y="3422925"/>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8043425" y="4164150"/>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7143050" y="4525825"/>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 name="Google Shape;44;p2"/>
          <p:cNvGrpSpPr/>
          <p:nvPr/>
        </p:nvGrpSpPr>
        <p:grpSpPr>
          <a:xfrm>
            <a:off x="-538452" y="-407127"/>
            <a:ext cx="2696353" cy="2047025"/>
            <a:chOff x="-754697" y="1352100"/>
            <a:chExt cx="6171556" cy="3954075"/>
          </a:xfrm>
        </p:grpSpPr>
        <p:sp>
          <p:nvSpPr>
            <p:cNvPr id="45" name="Google Shape;45;p2"/>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2"/>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 name="Google Shape;56;p2"/>
          <p:cNvSpPr/>
          <p:nvPr/>
        </p:nvSpPr>
        <p:spPr>
          <a:xfrm flipH="1" rot="-6294202">
            <a:off x="6093289" y="-1169156"/>
            <a:ext cx="3036223" cy="3635497"/>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7" name="Google Shape;57;p2"/>
          <p:cNvGrpSpPr/>
          <p:nvPr/>
        </p:nvGrpSpPr>
        <p:grpSpPr>
          <a:xfrm>
            <a:off x="-1164521" y="2087106"/>
            <a:ext cx="3641795" cy="4198491"/>
            <a:chOff x="-670146" y="2019644"/>
            <a:chExt cx="3641795" cy="4198491"/>
          </a:xfrm>
        </p:grpSpPr>
        <p:sp>
          <p:nvSpPr>
            <p:cNvPr id="58" name="Google Shape;58;p2"/>
            <p:cNvSpPr/>
            <p:nvPr/>
          </p:nvSpPr>
          <p:spPr>
            <a:xfrm>
              <a:off x="1320925" y="4289000"/>
              <a:ext cx="23100" cy="25300"/>
            </a:xfrm>
            <a:custGeom>
              <a:rect b="b" l="l" r="r" t="t"/>
              <a:pathLst>
                <a:path extrusionOk="0" h="1012" w="924">
                  <a:moveTo>
                    <a:pt x="264" y="1"/>
                  </a:moveTo>
                  <a:lnTo>
                    <a:pt x="1" y="396"/>
                  </a:lnTo>
                  <a:cubicBezTo>
                    <a:pt x="41" y="517"/>
                    <a:pt x="81" y="638"/>
                    <a:pt x="190" y="725"/>
                  </a:cubicBezTo>
                  <a:lnTo>
                    <a:pt x="190" y="725"/>
                  </a:lnTo>
                  <a:lnTo>
                    <a:pt x="440" y="1011"/>
                  </a:lnTo>
                  <a:cubicBezTo>
                    <a:pt x="616" y="1011"/>
                    <a:pt x="747" y="879"/>
                    <a:pt x="835" y="748"/>
                  </a:cubicBezTo>
                  <a:cubicBezTo>
                    <a:pt x="923" y="572"/>
                    <a:pt x="923" y="396"/>
                    <a:pt x="835" y="221"/>
                  </a:cubicBezTo>
                  <a:lnTo>
                    <a:pt x="791" y="177"/>
                  </a:lnTo>
                  <a:lnTo>
                    <a:pt x="484" y="1"/>
                  </a:lnTo>
                  <a:cubicBezTo>
                    <a:pt x="440" y="23"/>
                    <a:pt x="407" y="34"/>
                    <a:pt x="374" y="34"/>
                  </a:cubicBezTo>
                  <a:cubicBezTo>
                    <a:pt x="341" y="34"/>
                    <a:pt x="308" y="23"/>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486425" y="4194575"/>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flipH="1" rot="-1367367">
              <a:off x="-85970" y="2361491"/>
              <a:ext cx="2473443" cy="3514798"/>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2"/>
            <p:cNvSpPr/>
            <p:nvPr/>
          </p:nvSpPr>
          <p:spPr>
            <a:xfrm rot="-9527801">
              <a:off x="1420984" y="4583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2"/>
            <p:cNvSpPr/>
            <p:nvPr/>
          </p:nvSpPr>
          <p:spPr>
            <a:xfrm rot="-9527801">
              <a:off x="1822227" y="4876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2"/>
            <p:cNvSpPr/>
            <p:nvPr/>
          </p:nvSpPr>
          <p:spPr>
            <a:xfrm rot="-9527801">
              <a:off x="1739261" y="3912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2"/>
            <p:cNvSpPr/>
            <p:nvPr/>
          </p:nvSpPr>
          <p:spPr>
            <a:xfrm rot="-9527801">
              <a:off x="2370641" y="3821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2"/>
            <p:cNvSpPr/>
            <p:nvPr/>
          </p:nvSpPr>
          <p:spPr>
            <a:xfrm rot="-9527801">
              <a:off x="2287925" y="4105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2"/>
            <p:cNvSpPr/>
            <p:nvPr/>
          </p:nvSpPr>
          <p:spPr>
            <a:xfrm rot="-9527801">
              <a:off x="2114937" y="3971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2"/>
            <p:cNvSpPr/>
            <p:nvPr/>
          </p:nvSpPr>
          <p:spPr>
            <a:xfrm rot="-9527801">
              <a:off x="1976986" y="3751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2"/>
            <p:cNvSpPr/>
            <p:nvPr/>
          </p:nvSpPr>
          <p:spPr>
            <a:xfrm rot="-9527801">
              <a:off x="2456630" y="4001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2"/>
            <p:cNvSpPr/>
            <p:nvPr/>
          </p:nvSpPr>
          <p:spPr>
            <a:xfrm rot="-9527801">
              <a:off x="1598282" y="4840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2"/>
            <p:cNvSpPr/>
            <p:nvPr/>
          </p:nvSpPr>
          <p:spPr>
            <a:xfrm rot="-9527801">
              <a:off x="2004245" y="4807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2"/>
            <p:cNvSpPr/>
            <p:nvPr/>
          </p:nvSpPr>
          <p:spPr>
            <a:xfrm rot="-9527801">
              <a:off x="1700906" y="4588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2"/>
            <p:cNvSpPr/>
            <p:nvPr/>
          </p:nvSpPr>
          <p:spPr>
            <a:xfrm rot="-9527801">
              <a:off x="2379985" y="4861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2"/>
            <p:cNvSpPr/>
            <p:nvPr/>
          </p:nvSpPr>
          <p:spPr>
            <a:xfrm rot="-9527801">
              <a:off x="2388444" y="4627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2"/>
            <p:cNvSpPr/>
            <p:nvPr/>
          </p:nvSpPr>
          <p:spPr>
            <a:xfrm rot="-9527801">
              <a:off x="1714809" y="4716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2"/>
            <p:cNvSpPr/>
            <p:nvPr/>
          </p:nvSpPr>
          <p:spPr>
            <a:xfrm rot="-9527801">
              <a:off x="2057500" y="4927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2"/>
            <p:cNvSpPr/>
            <p:nvPr/>
          </p:nvSpPr>
          <p:spPr>
            <a:xfrm rot="-9527801">
              <a:off x="1936739" y="4949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2"/>
            <p:cNvSpPr/>
            <p:nvPr/>
          </p:nvSpPr>
          <p:spPr>
            <a:xfrm rot="-9527801">
              <a:off x="1891164" y="4304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2"/>
            <p:cNvSpPr/>
            <p:nvPr/>
          </p:nvSpPr>
          <p:spPr>
            <a:xfrm rot="-9527801">
              <a:off x="2089394" y="4191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2"/>
            <p:cNvSpPr/>
            <p:nvPr/>
          </p:nvSpPr>
          <p:spPr>
            <a:xfrm rot="-9527801">
              <a:off x="2228703" y="4324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2"/>
            <p:cNvSpPr/>
            <p:nvPr/>
          </p:nvSpPr>
          <p:spPr>
            <a:xfrm rot="-9527801">
              <a:off x="1972794" y="4323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2"/>
            <p:cNvSpPr/>
            <p:nvPr/>
          </p:nvSpPr>
          <p:spPr>
            <a:xfrm rot="-9527801">
              <a:off x="1570743" y="4185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
            <p:cNvSpPr/>
            <p:nvPr/>
          </p:nvSpPr>
          <p:spPr>
            <a:xfrm rot="-9527801">
              <a:off x="2026345" y="4521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2"/>
            <p:cNvSpPr/>
            <p:nvPr/>
          </p:nvSpPr>
          <p:spPr>
            <a:xfrm rot="-9527801">
              <a:off x="1901006" y="4539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2"/>
            <p:cNvSpPr/>
            <p:nvPr/>
          </p:nvSpPr>
          <p:spPr>
            <a:xfrm rot="-9527801">
              <a:off x="1648718" y="4512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
            <p:cNvSpPr/>
            <p:nvPr/>
          </p:nvSpPr>
          <p:spPr>
            <a:xfrm rot="-9527801">
              <a:off x="1696336" y="4417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2"/>
            <p:cNvSpPr/>
            <p:nvPr/>
          </p:nvSpPr>
          <p:spPr>
            <a:xfrm rot="-9527801">
              <a:off x="1959221" y="3964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2"/>
            <p:cNvSpPr/>
            <p:nvPr/>
          </p:nvSpPr>
          <p:spPr>
            <a:xfrm rot="-9527801">
              <a:off x="1913717" y="4669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
            <p:cNvSpPr/>
            <p:nvPr/>
          </p:nvSpPr>
          <p:spPr>
            <a:xfrm rot="-9527801">
              <a:off x="2416946" y="4419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
            <p:cNvSpPr/>
            <p:nvPr/>
          </p:nvSpPr>
          <p:spPr>
            <a:xfrm rot="-9527801">
              <a:off x="2119767" y="4546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2"/>
            <p:cNvSpPr/>
            <p:nvPr/>
          </p:nvSpPr>
          <p:spPr>
            <a:xfrm rot="-9527801">
              <a:off x="2162198" y="4780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
            <p:cNvSpPr/>
            <p:nvPr/>
          </p:nvSpPr>
          <p:spPr>
            <a:xfrm rot="-9527801">
              <a:off x="1827881" y="4155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
            <p:cNvSpPr/>
            <p:nvPr/>
          </p:nvSpPr>
          <p:spPr>
            <a:xfrm rot="-9527801">
              <a:off x="2454033" y="4158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2"/>
          <p:cNvSpPr/>
          <p:nvPr/>
        </p:nvSpPr>
        <p:spPr>
          <a:xfrm rot="-5400000">
            <a:off x="8259627" y="82874"/>
            <a:ext cx="248775" cy="247878"/>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4" name="Google Shape;94;p2"/>
          <p:cNvGrpSpPr/>
          <p:nvPr/>
        </p:nvGrpSpPr>
        <p:grpSpPr>
          <a:xfrm rot="-2340211">
            <a:off x="4216665" y="3528768"/>
            <a:ext cx="1445608" cy="2282573"/>
            <a:chOff x="3774651" y="3335219"/>
            <a:chExt cx="1496659" cy="2317501"/>
          </a:xfrm>
        </p:grpSpPr>
        <p:sp>
          <p:nvSpPr>
            <p:cNvPr id="95" name="Google Shape;95;p2"/>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2"/>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15" name="Shape 415"/>
        <p:cNvGrpSpPr/>
        <p:nvPr/>
      </p:nvGrpSpPr>
      <p:grpSpPr>
        <a:xfrm>
          <a:off x="0" y="0"/>
          <a:ext cx="0" cy="0"/>
          <a:chOff x="0" y="0"/>
          <a:chExt cx="0" cy="0"/>
        </a:xfrm>
      </p:grpSpPr>
      <p:sp>
        <p:nvSpPr>
          <p:cNvPr id="416" name="Google Shape;416;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17" name="Google Shape;417;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17500" lvl="0" marL="457200" algn="ctr">
              <a:spcBef>
                <a:spcPts val="0"/>
              </a:spcBef>
              <a:spcAft>
                <a:spcPts val="0"/>
              </a:spcAft>
              <a:buSzPts val="14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18" name="Shape 418"/>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
  <p:cSld name="CUSTOM">
    <p:spTree>
      <p:nvGrpSpPr>
        <p:cNvPr id="419" name="Shape 419"/>
        <p:cNvGrpSpPr/>
        <p:nvPr/>
      </p:nvGrpSpPr>
      <p:grpSpPr>
        <a:xfrm>
          <a:off x="0" y="0"/>
          <a:ext cx="0" cy="0"/>
          <a:chOff x="0" y="0"/>
          <a:chExt cx="0" cy="0"/>
        </a:xfrm>
      </p:grpSpPr>
      <p:sp>
        <p:nvSpPr>
          <p:cNvPr id="420" name="Google Shape;420;p13"/>
          <p:cNvSpPr txBox="1"/>
          <p:nvPr>
            <p:ph hasCustomPrompt="1" type="title"/>
          </p:nvPr>
        </p:nvSpPr>
        <p:spPr>
          <a:xfrm>
            <a:off x="1631813"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1" name="Google Shape;421;p13"/>
          <p:cNvSpPr txBox="1"/>
          <p:nvPr>
            <p:ph hasCustomPrompt="1" idx="2" type="title"/>
          </p:nvPr>
        </p:nvSpPr>
        <p:spPr>
          <a:xfrm>
            <a:off x="3864450"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2" name="Google Shape;422;p13"/>
          <p:cNvSpPr txBox="1"/>
          <p:nvPr>
            <p:ph hasCustomPrompt="1" idx="3" type="title"/>
          </p:nvPr>
        </p:nvSpPr>
        <p:spPr>
          <a:xfrm>
            <a:off x="6055713" y="1660600"/>
            <a:ext cx="1415100" cy="1247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6000"/>
              <a:buNone/>
              <a:defRPr sz="6000">
                <a:solidFill>
                  <a:schemeClr val="dk2"/>
                </a:solidFill>
              </a:defRPr>
            </a:lvl1pPr>
            <a:lvl2pPr lvl="1" rtl="0" algn="ctr">
              <a:spcBef>
                <a:spcPts val="0"/>
              </a:spcBef>
              <a:spcAft>
                <a:spcPts val="0"/>
              </a:spcAft>
              <a:buClr>
                <a:schemeClr val="dk2"/>
              </a:buClr>
              <a:buSzPts val="6000"/>
              <a:buNone/>
              <a:defRPr sz="6000">
                <a:solidFill>
                  <a:schemeClr val="dk2"/>
                </a:solidFill>
              </a:defRPr>
            </a:lvl2pPr>
            <a:lvl3pPr lvl="2" rtl="0" algn="ctr">
              <a:spcBef>
                <a:spcPts val="0"/>
              </a:spcBef>
              <a:spcAft>
                <a:spcPts val="0"/>
              </a:spcAft>
              <a:buClr>
                <a:schemeClr val="dk2"/>
              </a:buClr>
              <a:buSzPts val="6000"/>
              <a:buNone/>
              <a:defRPr sz="6000">
                <a:solidFill>
                  <a:schemeClr val="dk2"/>
                </a:solidFill>
              </a:defRPr>
            </a:lvl3pPr>
            <a:lvl4pPr lvl="3" rtl="0" algn="ctr">
              <a:spcBef>
                <a:spcPts val="0"/>
              </a:spcBef>
              <a:spcAft>
                <a:spcPts val="0"/>
              </a:spcAft>
              <a:buClr>
                <a:schemeClr val="dk2"/>
              </a:buClr>
              <a:buSzPts val="6000"/>
              <a:buNone/>
              <a:defRPr sz="6000">
                <a:solidFill>
                  <a:schemeClr val="dk2"/>
                </a:solidFill>
              </a:defRPr>
            </a:lvl4pPr>
            <a:lvl5pPr lvl="4" rtl="0" algn="ctr">
              <a:spcBef>
                <a:spcPts val="0"/>
              </a:spcBef>
              <a:spcAft>
                <a:spcPts val="0"/>
              </a:spcAft>
              <a:buClr>
                <a:schemeClr val="dk2"/>
              </a:buClr>
              <a:buSzPts val="6000"/>
              <a:buNone/>
              <a:defRPr sz="6000">
                <a:solidFill>
                  <a:schemeClr val="dk2"/>
                </a:solidFill>
              </a:defRPr>
            </a:lvl5pPr>
            <a:lvl6pPr lvl="5" rtl="0" algn="ctr">
              <a:spcBef>
                <a:spcPts val="0"/>
              </a:spcBef>
              <a:spcAft>
                <a:spcPts val="0"/>
              </a:spcAft>
              <a:buClr>
                <a:schemeClr val="dk2"/>
              </a:buClr>
              <a:buSzPts val="6000"/>
              <a:buNone/>
              <a:defRPr sz="6000">
                <a:solidFill>
                  <a:schemeClr val="dk2"/>
                </a:solidFill>
              </a:defRPr>
            </a:lvl6pPr>
            <a:lvl7pPr lvl="6" rtl="0" algn="ctr">
              <a:spcBef>
                <a:spcPts val="0"/>
              </a:spcBef>
              <a:spcAft>
                <a:spcPts val="0"/>
              </a:spcAft>
              <a:buClr>
                <a:schemeClr val="dk2"/>
              </a:buClr>
              <a:buSzPts val="6000"/>
              <a:buNone/>
              <a:defRPr sz="6000">
                <a:solidFill>
                  <a:schemeClr val="dk2"/>
                </a:solidFill>
              </a:defRPr>
            </a:lvl7pPr>
            <a:lvl8pPr lvl="7" rtl="0" algn="ctr">
              <a:spcBef>
                <a:spcPts val="0"/>
              </a:spcBef>
              <a:spcAft>
                <a:spcPts val="0"/>
              </a:spcAft>
              <a:buClr>
                <a:schemeClr val="dk2"/>
              </a:buClr>
              <a:buSzPts val="6000"/>
              <a:buNone/>
              <a:defRPr sz="6000">
                <a:solidFill>
                  <a:schemeClr val="dk2"/>
                </a:solidFill>
              </a:defRPr>
            </a:lvl8pPr>
            <a:lvl9pPr lvl="8" rtl="0" algn="ctr">
              <a:spcBef>
                <a:spcPts val="0"/>
              </a:spcBef>
              <a:spcAft>
                <a:spcPts val="0"/>
              </a:spcAft>
              <a:buClr>
                <a:schemeClr val="dk2"/>
              </a:buClr>
              <a:buSzPts val="6000"/>
              <a:buNone/>
              <a:defRPr sz="6000">
                <a:solidFill>
                  <a:schemeClr val="dk2"/>
                </a:solidFill>
              </a:defRPr>
            </a:lvl9pPr>
          </a:lstStyle>
          <a:p>
            <a:r>
              <a:t>xx%</a:t>
            </a:r>
          </a:p>
        </p:txBody>
      </p:sp>
      <p:sp>
        <p:nvSpPr>
          <p:cNvPr id="423" name="Google Shape;423;p13"/>
          <p:cNvSpPr/>
          <p:nvPr/>
        </p:nvSpPr>
        <p:spPr>
          <a:xfrm rot="-5400000">
            <a:off x="375094" y="317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4" name="Google Shape;424;p13"/>
          <p:cNvGrpSpPr/>
          <p:nvPr/>
        </p:nvGrpSpPr>
        <p:grpSpPr>
          <a:xfrm rot="6208633">
            <a:off x="7777340" y="165456"/>
            <a:ext cx="1724369" cy="1188939"/>
            <a:chOff x="2408692" y="-569353"/>
            <a:chExt cx="3769974" cy="2558659"/>
          </a:xfrm>
        </p:grpSpPr>
        <p:sp>
          <p:nvSpPr>
            <p:cNvPr id="425" name="Google Shape;425;p1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0" name="Google Shape;430;p13"/>
          <p:cNvGrpSpPr/>
          <p:nvPr/>
        </p:nvGrpSpPr>
        <p:grpSpPr>
          <a:xfrm rot="3857449">
            <a:off x="-1304619" y="2786371"/>
            <a:ext cx="3806687" cy="4765664"/>
            <a:chOff x="6132853" y="1390870"/>
            <a:chExt cx="3806719" cy="4765704"/>
          </a:xfrm>
        </p:grpSpPr>
        <p:sp>
          <p:nvSpPr>
            <p:cNvPr id="431" name="Google Shape;431;p1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1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1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1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1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5" name="Google Shape;455;p13"/>
          <p:cNvSpPr txBox="1"/>
          <p:nvPr>
            <p:ph idx="1" type="subTitle"/>
          </p:nvPr>
        </p:nvSpPr>
        <p:spPr>
          <a:xfrm>
            <a:off x="1416113"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6" name="Google Shape;456;p13"/>
          <p:cNvSpPr txBox="1"/>
          <p:nvPr>
            <p:ph idx="4" type="subTitle"/>
          </p:nvPr>
        </p:nvSpPr>
        <p:spPr>
          <a:xfrm>
            <a:off x="3648750"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7" name="Google Shape;457;p13"/>
          <p:cNvSpPr txBox="1"/>
          <p:nvPr>
            <p:ph idx="5" type="subTitle"/>
          </p:nvPr>
        </p:nvSpPr>
        <p:spPr>
          <a:xfrm>
            <a:off x="5881388" y="3267575"/>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58" name="Google Shape;458;p13"/>
          <p:cNvSpPr txBox="1"/>
          <p:nvPr>
            <p:ph idx="6" type="title"/>
          </p:nvPr>
        </p:nvSpPr>
        <p:spPr>
          <a:xfrm>
            <a:off x="1561313"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59" name="Google Shape;459;p13"/>
          <p:cNvSpPr txBox="1"/>
          <p:nvPr>
            <p:ph idx="7" type="title"/>
          </p:nvPr>
        </p:nvSpPr>
        <p:spPr>
          <a:xfrm>
            <a:off x="3793950"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60" name="Google Shape;460;p13"/>
          <p:cNvSpPr txBox="1"/>
          <p:nvPr>
            <p:ph idx="8" type="title"/>
          </p:nvPr>
        </p:nvSpPr>
        <p:spPr>
          <a:xfrm>
            <a:off x="6026588" y="2932650"/>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461" name="Google Shape;461;p13"/>
          <p:cNvSpPr txBox="1"/>
          <p:nvPr>
            <p:ph idx="9"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CUSTOM_1">
    <p:spTree>
      <p:nvGrpSpPr>
        <p:cNvPr id="462" name="Shape 462"/>
        <p:cNvGrpSpPr/>
        <p:nvPr/>
      </p:nvGrpSpPr>
      <p:grpSpPr>
        <a:xfrm>
          <a:off x="0" y="0"/>
          <a:ext cx="0" cy="0"/>
          <a:chOff x="0" y="0"/>
          <a:chExt cx="0" cy="0"/>
        </a:xfrm>
      </p:grpSpPr>
      <p:sp>
        <p:nvSpPr>
          <p:cNvPr id="463" name="Google Shape;463;p14"/>
          <p:cNvSpPr/>
          <p:nvPr/>
        </p:nvSpPr>
        <p:spPr>
          <a:xfrm rot="3320876">
            <a:off x="4032983" y="535242"/>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4"/>
          <p:cNvSpPr txBox="1"/>
          <p:nvPr>
            <p:ph idx="1" type="subTitle"/>
          </p:nvPr>
        </p:nvSpPr>
        <p:spPr>
          <a:xfrm>
            <a:off x="874400" y="2786550"/>
            <a:ext cx="2888400" cy="1385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465" name="Google Shape;465;p14"/>
          <p:cNvSpPr/>
          <p:nvPr/>
        </p:nvSpPr>
        <p:spPr>
          <a:xfrm rot="-5400000">
            <a:off x="405169" y="447302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6" name="Google Shape;466;p14"/>
          <p:cNvGrpSpPr/>
          <p:nvPr/>
        </p:nvGrpSpPr>
        <p:grpSpPr>
          <a:xfrm rot="-10798371">
            <a:off x="7841809" y="-47872"/>
            <a:ext cx="1302199" cy="1103978"/>
            <a:chOff x="-754697" y="1352100"/>
            <a:chExt cx="6171556" cy="3954075"/>
          </a:xfrm>
        </p:grpSpPr>
        <p:sp>
          <p:nvSpPr>
            <p:cNvPr id="467" name="Google Shape;467;p1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1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1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1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1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1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8" name="Google Shape;478;p14"/>
          <p:cNvSpPr txBox="1"/>
          <p:nvPr>
            <p:ph type="title"/>
          </p:nvPr>
        </p:nvSpPr>
        <p:spPr>
          <a:xfrm>
            <a:off x="929900" y="1583181"/>
            <a:ext cx="2832900" cy="904500"/>
          </a:xfrm>
          <a:prstGeom prst="rect">
            <a:avLst/>
          </a:prstGeom>
        </p:spPr>
        <p:txBody>
          <a:bodyPr anchorCtr="0" anchor="t" bIns="91425" lIns="91425" spcFirstLastPara="1" rIns="91425" wrap="square" tIns="91425">
            <a:noAutofit/>
          </a:bodyPr>
          <a:lstStyle>
            <a:lvl1pPr lvl="0" algn="ctr">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oa!">
  <p:cSld name="CUSTOM_2">
    <p:spTree>
      <p:nvGrpSpPr>
        <p:cNvPr id="479" name="Shape 479"/>
        <p:cNvGrpSpPr/>
        <p:nvPr/>
      </p:nvGrpSpPr>
      <p:grpSpPr>
        <a:xfrm>
          <a:off x="0" y="0"/>
          <a:ext cx="0" cy="0"/>
          <a:chOff x="0" y="0"/>
          <a:chExt cx="0" cy="0"/>
        </a:xfrm>
      </p:grpSpPr>
      <p:sp>
        <p:nvSpPr>
          <p:cNvPr id="480" name="Google Shape;480;p15"/>
          <p:cNvSpPr/>
          <p:nvPr/>
        </p:nvSpPr>
        <p:spPr>
          <a:xfrm rot="-7479124">
            <a:off x="1244408" y="-386283"/>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81" name="Google Shape;481;p15"/>
          <p:cNvGrpSpPr/>
          <p:nvPr/>
        </p:nvGrpSpPr>
        <p:grpSpPr>
          <a:xfrm rot="-4498684">
            <a:off x="-217915" y="2612905"/>
            <a:ext cx="2566831" cy="2205360"/>
            <a:chOff x="-754697" y="1352100"/>
            <a:chExt cx="6171556" cy="3954075"/>
          </a:xfrm>
        </p:grpSpPr>
        <p:sp>
          <p:nvSpPr>
            <p:cNvPr id="482" name="Google Shape;482;p15"/>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5"/>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15"/>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15"/>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5"/>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5"/>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5"/>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15"/>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5"/>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5"/>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5"/>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3" name="Google Shape;493;p15"/>
          <p:cNvSpPr/>
          <p:nvPr/>
        </p:nvSpPr>
        <p:spPr>
          <a:xfrm rot="-5400000">
            <a:off x="4282344" y="415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5"/>
          <p:cNvSpPr txBox="1"/>
          <p:nvPr>
            <p:ph idx="1" type="subTitle"/>
          </p:nvPr>
        </p:nvSpPr>
        <p:spPr>
          <a:xfrm>
            <a:off x="5049125" y="2508450"/>
            <a:ext cx="3476700" cy="1031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600"/>
              <a:buNone/>
              <a:defRPr sz="15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p:txBody>
      </p:sp>
      <p:sp>
        <p:nvSpPr>
          <p:cNvPr id="495" name="Google Shape;495;p15"/>
          <p:cNvSpPr txBox="1"/>
          <p:nvPr>
            <p:ph type="title"/>
          </p:nvPr>
        </p:nvSpPr>
        <p:spPr>
          <a:xfrm>
            <a:off x="5371150" y="1603950"/>
            <a:ext cx="2832900" cy="9045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5500"/>
              <a:buNone/>
              <a:defRPr sz="5500"/>
            </a:lvl1pPr>
            <a:lvl2pPr lvl="1" rtl="0">
              <a:spcBef>
                <a:spcPts val="0"/>
              </a:spcBef>
              <a:spcAft>
                <a:spcPts val="0"/>
              </a:spcAft>
              <a:buSzPts val="5500"/>
              <a:buNone/>
              <a:defRPr sz="5500"/>
            </a:lvl2pPr>
            <a:lvl3pPr lvl="2" rtl="0">
              <a:spcBef>
                <a:spcPts val="0"/>
              </a:spcBef>
              <a:spcAft>
                <a:spcPts val="0"/>
              </a:spcAft>
              <a:buSzPts val="5500"/>
              <a:buNone/>
              <a:defRPr sz="5500"/>
            </a:lvl3pPr>
            <a:lvl4pPr lvl="3" rtl="0">
              <a:spcBef>
                <a:spcPts val="0"/>
              </a:spcBef>
              <a:spcAft>
                <a:spcPts val="0"/>
              </a:spcAft>
              <a:buSzPts val="5500"/>
              <a:buNone/>
              <a:defRPr sz="5500"/>
            </a:lvl4pPr>
            <a:lvl5pPr lvl="4" rtl="0">
              <a:spcBef>
                <a:spcPts val="0"/>
              </a:spcBef>
              <a:spcAft>
                <a:spcPts val="0"/>
              </a:spcAft>
              <a:buSzPts val="5500"/>
              <a:buNone/>
              <a:defRPr sz="5500"/>
            </a:lvl5pPr>
            <a:lvl6pPr lvl="5" rtl="0">
              <a:spcBef>
                <a:spcPts val="0"/>
              </a:spcBef>
              <a:spcAft>
                <a:spcPts val="0"/>
              </a:spcAft>
              <a:buSzPts val="5500"/>
              <a:buNone/>
              <a:defRPr sz="5500"/>
            </a:lvl6pPr>
            <a:lvl7pPr lvl="6" rtl="0">
              <a:spcBef>
                <a:spcPts val="0"/>
              </a:spcBef>
              <a:spcAft>
                <a:spcPts val="0"/>
              </a:spcAft>
              <a:buSzPts val="5500"/>
              <a:buNone/>
              <a:defRPr sz="5500"/>
            </a:lvl7pPr>
            <a:lvl8pPr lvl="7" rtl="0">
              <a:spcBef>
                <a:spcPts val="0"/>
              </a:spcBef>
              <a:spcAft>
                <a:spcPts val="0"/>
              </a:spcAft>
              <a:buSzPts val="5500"/>
              <a:buNone/>
              <a:defRPr sz="5500"/>
            </a:lvl8pPr>
            <a:lvl9pPr lvl="8" rtl="0">
              <a:spcBef>
                <a:spcPts val="0"/>
              </a:spcBef>
              <a:spcAft>
                <a:spcPts val="0"/>
              </a:spcAft>
              <a:buSzPts val="5500"/>
              <a:buNone/>
              <a:defRPr sz="55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3">
    <p:spTree>
      <p:nvGrpSpPr>
        <p:cNvPr id="496" name="Shape 496"/>
        <p:cNvGrpSpPr/>
        <p:nvPr/>
      </p:nvGrpSpPr>
      <p:grpSpPr>
        <a:xfrm>
          <a:off x="0" y="0"/>
          <a:ext cx="0" cy="0"/>
          <a:chOff x="0" y="0"/>
          <a:chExt cx="0" cy="0"/>
        </a:xfrm>
      </p:grpSpPr>
      <p:grpSp>
        <p:nvGrpSpPr>
          <p:cNvPr id="497" name="Google Shape;497;p16"/>
          <p:cNvGrpSpPr/>
          <p:nvPr/>
        </p:nvGrpSpPr>
        <p:grpSpPr>
          <a:xfrm flipH="1" rot="10800000">
            <a:off x="7735101" y="-571596"/>
            <a:ext cx="1883828" cy="1750318"/>
            <a:chOff x="6489082" y="2893343"/>
            <a:chExt cx="2807494" cy="2457966"/>
          </a:xfrm>
        </p:grpSpPr>
        <p:sp>
          <p:nvSpPr>
            <p:cNvPr id="498" name="Google Shape;498;p16"/>
            <p:cNvSpPr/>
            <p:nvPr/>
          </p:nvSpPr>
          <p:spPr>
            <a:xfrm rot="5129512">
              <a:off x="6764035" y="2803221"/>
              <a:ext cx="2257586" cy="2638209"/>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6"/>
            <p:cNvSpPr/>
            <p:nvPr/>
          </p:nvSpPr>
          <p:spPr>
            <a:xfrm>
              <a:off x="8407975" y="3336225"/>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16"/>
            <p:cNvSpPr/>
            <p:nvPr/>
          </p:nvSpPr>
          <p:spPr>
            <a:xfrm>
              <a:off x="7662400" y="3135550"/>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16"/>
            <p:cNvSpPr/>
            <p:nvPr/>
          </p:nvSpPr>
          <p:spPr>
            <a:xfrm>
              <a:off x="8319050" y="4479725"/>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16"/>
            <p:cNvSpPr/>
            <p:nvPr/>
          </p:nvSpPr>
          <p:spPr>
            <a:xfrm>
              <a:off x="7406575" y="4492150"/>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16"/>
            <p:cNvSpPr/>
            <p:nvPr/>
          </p:nvSpPr>
          <p:spPr>
            <a:xfrm>
              <a:off x="7750250" y="460522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16"/>
            <p:cNvSpPr/>
            <p:nvPr/>
          </p:nvSpPr>
          <p:spPr>
            <a:xfrm>
              <a:off x="8007200" y="30474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6"/>
            <p:cNvSpPr/>
            <p:nvPr/>
          </p:nvSpPr>
          <p:spPr>
            <a:xfrm>
              <a:off x="7390100" y="3305825"/>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6"/>
            <p:cNvSpPr/>
            <p:nvPr/>
          </p:nvSpPr>
          <p:spPr>
            <a:xfrm>
              <a:off x="7984125" y="3463600"/>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6"/>
            <p:cNvSpPr/>
            <p:nvPr/>
          </p:nvSpPr>
          <p:spPr>
            <a:xfrm>
              <a:off x="6846575" y="3448175"/>
              <a:ext cx="37350" cy="41800"/>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16"/>
            <p:cNvSpPr/>
            <p:nvPr/>
          </p:nvSpPr>
          <p:spPr>
            <a:xfrm>
              <a:off x="6965150" y="37941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16"/>
            <p:cNvSpPr/>
            <p:nvPr/>
          </p:nvSpPr>
          <p:spPr>
            <a:xfrm>
              <a:off x="7890800" y="32857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6"/>
            <p:cNvSpPr/>
            <p:nvPr/>
          </p:nvSpPr>
          <p:spPr>
            <a:xfrm>
              <a:off x="7266025" y="316932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6"/>
            <p:cNvSpPr/>
            <p:nvPr/>
          </p:nvSpPr>
          <p:spPr>
            <a:xfrm>
              <a:off x="7432925" y="3069400"/>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16"/>
            <p:cNvSpPr/>
            <p:nvPr/>
          </p:nvSpPr>
          <p:spPr>
            <a:xfrm>
              <a:off x="6999200" y="3093000"/>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6"/>
            <p:cNvSpPr/>
            <p:nvPr/>
          </p:nvSpPr>
          <p:spPr>
            <a:xfrm>
              <a:off x="7833700" y="3951525"/>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16"/>
            <p:cNvSpPr/>
            <p:nvPr/>
          </p:nvSpPr>
          <p:spPr>
            <a:xfrm>
              <a:off x="7645950" y="4255675"/>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16"/>
            <p:cNvSpPr/>
            <p:nvPr/>
          </p:nvSpPr>
          <p:spPr>
            <a:xfrm>
              <a:off x="7336300" y="4122425"/>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16"/>
            <p:cNvSpPr/>
            <p:nvPr/>
          </p:nvSpPr>
          <p:spPr>
            <a:xfrm>
              <a:off x="7710725" y="3983650"/>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16"/>
            <p:cNvSpPr/>
            <p:nvPr/>
          </p:nvSpPr>
          <p:spPr>
            <a:xfrm>
              <a:off x="8402500" y="397420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16"/>
            <p:cNvSpPr/>
            <p:nvPr/>
          </p:nvSpPr>
          <p:spPr>
            <a:xfrm>
              <a:off x="6748850" y="4110350"/>
              <a:ext cx="8800" cy="2087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16"/>
            <p:cNvSpPr/>
            <p:nvPr/>
          </p:nvSpPr>
          <p:spPr>
            <a:xfrm>
              <a:off x="7533950" y="37315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6"/>
            <p:cNvSpPr/>
            <p:nvPr/>
          </p:nvSpPr>
          <p:spPr>
            <a:xfrm>
              <a:off x="7698650" y="363050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16"/>
            <p:cNvSpPr/>
            <p:nvPr/>
          </p:nvSpPr>
          <p:spPr>
            <a:xfrm>
              <a:off x="8115900" y="3550350"/>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16"/>
            <p:cNvSpPr/>
            <p:nvPr/>
          </p:nvSpPr>
          <p:spPr>
            <a:xfrm>
              <a:off x="8087350" y="370825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6"/>
            <p:cNvSpPr/>
            <p:nvPr/>
          </p:nvSpPr>
          <p:spPr>
            <a:xfrm>
              <a:off x="7976450" y="4524300"/>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6"/>
            <p:cNvSpPr/>
            <p:nvPr/>
          </p:nvSpPr>
          <p:spPr>
            <a:xfrm>
              <a:off x="7600925" y="344920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16"/>
            <p:cNvSpPr/>
            <p:nvPr/>
          </p:nvSpPr>
          <p:spPr>
            <a:xfrm>
              <a:off x="7033225" y="4108150"/>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6"/>
            <p:cNvSpPr/>
            <p:nvPr/>
          </p:nvSpPr>
          <p:spPr>
            <a:xfrm>
              <a:off x="7384600" y="3745800"/>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6"/>
            <p:cNvSpPr/>
            <p:nvPr/>
          </p:nvSpPr>
          <p:spPr>
            <a:xfrm>
              <a:off x="7179275" y="3422925"/>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16"/>
            <p:cNvSpPr/>
            <p:nvPr/>
          </p:nvSpPr>
          <p:spPr>
            <a:xfrm>
              <a:off x="8043425" y="4164150"/>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6"/>
            <p:cNvSpPr/>
            <p:nvPr/>
          </p:nvSpPr>
          <p:spPr>
            <a:xfrm>
              <a:off x="7143050" y="4525825"/>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0" name="Google Shape;530;p16"/>
          <p:cNvSpPr/>
          <p:nvPr/>
        </p:nvSpPr>
        <p:spPr>
          <a:xfrm flipH="1" rot="-3320876">
            <a:off x="-2447392" y="49451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alpha val="43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6"/>
          <p:cNvSpPr txBox="1"/>
          <p:nvPr>
            <p:ph idx="1" type="subTitle"/>
          </p:nvPr>
        </p:nvSpPr>
        <p:spPr>
          <a:xfrm>
            <a:off x="1300363"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2" name="Google Shape;532;p16"/>
          <p:cNvSpPr txBox="1"/>
          <p:nvPr>
            <p:ph idx="2" type="subTitle"/>
          </p:nvPr>
        </p:nvSpPr>
        <p:spPr>
          <a:xfrm>
            <a:off x="3648738"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3" name="Google Shape;533;p16"/>
          <p:cNvSpPr txBox="1"/>
          <p:nvPr>
            <p:ph idx="3" type="subTitle"/>
          </p:nvPr>
        </p:nvSpPr>
        <p:spPr>
          <a:xfrm>
            <a:off x="5997113" y="3106200"/>
            <a:ext cx="18465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34" name="Google Shape;534;p16"/>
          <p:cNvSpPr txBox="1"/>
          <p:nvPr>
            <p:ph type="title"/>
          </p:nvPr>
        </p:nvSpPr>
        <p:spPr>
          <a:xfrm>
            <a:off x="1445563"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5" name="Google Shape;535;p16"/>
          <p:cNvSpPr txBox="1"/>
          <p:nvPr>
            <p:ph idx="4" type="title"/>
          </p:nvPr>
        </p:nvSpPr>
        <p:spPr>
          <a:xfrm>
            <a:off x="3793938"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6" name="Google Shape;536;p16"/>
          <p:cNvSpPr txBox="1"/>
          <p:nvPr>
            <p:ph idx="5" type="title"/>
          </p:nvPr>
        </p:nvSpPr>
        <p:spPr>
          <a:xfrm>
            <a:off x="6142313" y="2716717"/>
            <a:ext cx="1556100" cy="43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p:txBody>
      </p:sp>
      <p:sp>
        <p:nvSpPr>
          <p:cNvPr id="537" name="Google Shape;537;p16"/>
          <p:cNvSpPr txBox="1"/>
          <p:nvPr>
            <p:ph idx="6"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meone famous">
  <p:cSld name="CUSTOM_4">
    <p:spTree>
      <p:nvGrpSpPr>
        <p:cNvPr id="538" name="Shape 538"/>
        <p:cNvGrpSpPr/>
        <p:nvPr/>
      </p:nvGrpSpPr>
      <p:grpSpPr>
        <a:xfrm>
          <a:off x="0" y="0"/>
          <a:ext cx="0" cy="0"/>
          <a:chOff x="0" y="0"/>
          <a:chExt cx="0" cy="0"/>
        </a:xfrm>
      </p:grpSpPr>
      <p:grpSp>
        <p:nvGrpSpPr>
          <p:cNvPr id="539" name="Google Shape;539;p17"/>
          <p:cNvGrpSpPr/>
          <p:nvPr/>
        </p:nvGrpSpPr>
        <p:grpSpPr>
          <a:xfrm>
            <a:off x="6976028" y="2039595"/>
            <a:ext cx="3806719" cy="4765704"/>
            <a:chOff x="6132853" y="1390870"/>
            <a:chExt cx="3806719" cy="4765704"/>
          </a:xfrm>
        </p:grpSpPr>
        <p:sp>
          <p:nvSpPr>
            <p:cNvPr id="540" name="Google Shape;540;p17"/>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17"/>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17"/>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17"/>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17"/>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7"/>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17"/>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17"/>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17"/>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7"/>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17"/>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7"/>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17"/>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7"/>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7"/>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17"/>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17"/>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17"/>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17"/>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17"/>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7"/>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7"/>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7"/>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17"/>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64" name="Google Shape;564;p17"/>
          <p:cNvGrpSpPr/>
          <p:nvPr/>
        </p:nvGrpSpPr>
        <p:grpSpPr>
          <a:xfrm rot="2016828">
            <a:off x="-1977247" y="-1595350"/>
            <a:ext cx="4760439" cy="4347114"/>
            <a:chOff x="-1573779" y="-1203875"/>
            <a:chExt cx="4760370" cy="4347052"/>
          </a:xfrm>
        </p:grpSpPr>
        <p:sp>
          <p:nvSpPr>
            <p:cNvPr id="565" name="Google Shape;565;p17"/>
            <p:cNvSpPr/>
            <p:nvPr/>
          </p:nvSpPr>
          <p:spPr>
            <a:xfrm flipH="1" rot="-7550157">
              <a:off x="-365615" y="-1119917"/>
              <a:ext cx="2344043" cy="4179137"/>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7"/>
            <p:cNvSpPr/>
            <p:nvPr/>
          </p:nvSpPr>
          <p:spPr>
            <a:xfrm flipH="1" rot="-7550157">
              <a:off x="416428" y="180955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7"/>
            <p:cNvSpPr/>
            <p:nvPr/>
          </p:nvSpPr>
          <p:spPr>
            <a:xfrm flipH="1" rot="-7550157">
              <a:off x="1616729" y="534545"/>
              <a:ext cx="42671" cy="50960"/>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17"/>
            <p:cNvSpPr/>
            <p:nvPr/>
          </p:nvSpPr>
          <p:spPr>
            <a:xfrm flipH="1" rot="-7550157">
              <a:off x="1508384" y="-75569"/>
              <a:ext cx="27561" cy="35303"/>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17"/>
            <p:cNvSpPr/>
            <p:nvPr/>
          </p:nvSpPr>
          <p:spPr>
            <a:xfrm flipH="1" rot="-7550157">
              <a:off x="1748829" y="179788"/>
              <a:ext cx="27561" cy="32506"/>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17"/>
            <p:cNvSpPr/>
            <p:nvPr/>
          </p:nvSpPr>
          <p:spPr>
            <a:xfrm flipH="1" rot="-7550157">
              <a:off x="587367" y="2209944"/>
              <a:ext cx="26162" cy="34689"/>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17"/>
            <p:cNvSpPr/>
            <p:nvPr/>
          </p:nvSpPr>
          <p:spPr>
            <a:xfrm flipH="1" rot="-7550157">
              <a:off x="399071" y="1386553"/>
              <a:ext cx="82579" cy="71630"/>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17"/>
            <p:cNvSpPr/>
            <p:nvPr/>
          </p:nvSpPr>
          <p:spPr>
            <a:xfrm flipH="1" rot="-7550157">
              <a:off x="994608" y="1877271"/>
              <a:ext cx="44035" cy="49732"/>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17"/>
            <p:cNvSpPr/>
            <p:nvPr/>
          </p:nvSpPr>
          <p:spPr>
            <a:xfrm flipH="1" rot="-7550157">
              <a:off x="744596" y="1913327"/>
              <a:ext cx="46832" cy="48231"/>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17"/>
            <p:cNvSpPr/>
            <p:nvPr/>
          </p:nvSpPr>
          <p:spPr>
            <a:xfrm flipH="1" rot="-7550157">
              <a:off x="131493" y="2097973"/>
              <a:ext cx="28925" cy="36088"/>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17"/>
            <p:cNvSpPr/>
            <p:nvPr/>
          </p:nvSpPr>
          <p:spPr>
            <a:xfrm flipH="1" rot="-7550157">
              <a:off x="-18808" y="1723858"/>
              <a:ext cx="30289" cy="28174"/>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7"/>
            <p:cNvSpPr/>
            <p:nvPr/>
          </p:nvSpPr>
          <p:spPr>
            <a:xfrm flipH="1" rot="-7550157">
              <a:off x="190990" y="1604561"/>
              <a:ext cx="49527" cy="55053"/>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17"/>
            <p:cNvSpPr/>
            <p:nvPr/>
          </p:nvSpPr>
          <p:spPr>
            <a:xfrm flipH="1" rot="-7550157">
              <a:off x="1392384" y="1345177"/>
              <a:ext cx="78452" cy="95473"/>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17"/>
            <p:cNvSpPr/>
            <p:nvPr/>
          </p:nvSpPr>
          <p:spPr>
            <a:xfrm flipH="1" rot="-7550157">
              <a:off x="1552141" y="951190"/>
              <a:ext cx="44070" cy="51403"/>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7"/>
            <p:cNvSpPr/>
            <p:nvPr/>
          </p:nvSpPr>
          <p:spPr>
            <a:xfrm flipH="1" rot="-7550157">
              <a:off x="1195346" y="722898"/>
              <a:ext cx="78418" cy="83944"/>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17"/>
            <p:cNvSpPr/>
            <p:nvPr/>
          </p:nvSpPr>
          <p:spPr>
            <a:xfrm flipH="1" rot="-7550157">
              <a:off x="1328263" y="1208212"/>
              <a:ext cx="78452" cy="78554"/>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17"/>
            <p:cNvSpPr/>
            <p:nvPr/>
          </p:nvSpPr>
          <p:spPr>
            <a:xfrm flipH="1" rot="-7550157">
              <a:off x="743879" y="152783"/>
              <a:ext cx="11017" cy="26196"/>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17"/>
            <p:cNvSpPr/>
            <p:nvPr/>
          </p:nvSpPr>
          <p:spPr>
            <a:xfrm flipH="1" rot="-7550157">
              <a:off x="939188" y="1215649"/>
              <a:ext cx="64672" cy="68833"/>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17"/>
            <p:cNvSpPr/>
            <p:nvPr/>
          </p:nvSpPr>
          <p:spPr>
            <a:xfrm flipH="1" rot="-7550157">
              <a:off x="960375" y="1455202"/>
              <a:ext cx="70197" cy="74325"/>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7"/>
            <p:cNvSpPr/>
            <p:nvPr/>
          </p:nvSpPr>
          <p:spPr>
            <a:xfrm flipH="1" rot="-7550157">
              <a:off x="702923" y="1490777"/>
              <a:ext cx="78452" cy="77224"/>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7"/>
            <p:cNvSpPr/>
            <p:nvPr/>
          </p:nvSpPr>
          <p:spPr>
            <a:xfrm flipH="1" rot="-7550157">
              <a:off x="952532" y="438745"/>
              <a:ext cx="53688" cy="53654"/>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7"/>
            <p:cNvSpPr/>
            <p:nvPr/>
          </p:nvSpPr>
          <p:spPr>
            <a:xfrm flipH="1" rot="-7550157">
              <a:off x="846113" y="1052366"/>
              <a:ext cx="63307" cy="70948"/>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7"/>
            <p:cNvSpPr/>
            <p:nvPr/>
          </p:nvSpPr>
          <p:spPr>
            <a:xfrm flipH="1" rot="-7550157">
              <a:off x="1749259" y="1424379"/>
              <a:ext cx="45400" cy="49561"/>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7"/>
            <p:cNvSpPr/>
            <p:nvPr/>
          </p:nvSpPr>
          <p:spPr>
            <a:xfrm flipH="1" rot="-7550157">
              <a:off x="1451315" y="257698"/>
              <a:ext cx="35815" cy="28959"/>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9" name="Google Shape;589;p17"/>
          <p:cNvGrpSpPr/>
          <p:nvPr/>
        </p:nvGrpSpPr>
        <p:grpSpPr>
          <a:xfrm rot="-5538499">
            <a:off x="-815807" y="3329729"/>
            <a:ext cx="2340036" cy="1629392"/>
            <a:chOff x="2408692" y="-569353"/>
            <a:chExt cx="3769974" cy="2558659"/>
          </a:xfrm>
        </p:grpSpPr>
        <p:sp>
          <p:nvSpPr>
            <p:cNvPr id="590" name="Google Shape;590;p17"/>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17"/>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7"/>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7"/>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17"/>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5" name="Google Shape;595;p17"/>
          <p:cNvSpPr txBox="1"/>
          <p:nvPr>
            <p:ph idx="1" type="subTitle"/>
          </p:nvPr>
        </p:nvSpPr>
        <p:spPr>
          <a:xfrm>
            <a:off x="1243350" y="1846600"/>
            <a:ext cx="6657300" cy="933000"/>
          </a:xfrm>
          <a:prstGeom prst="rect">
            <a:avLst/>
          </a:prstGeom>
        </p:spPr>
        <p:txBody>
          <a:bodyPr anchorCtr="0" anchor="t" bIns="91425" lIns="91425" spcFirstLastPara="1" rIns="91425" wrap="square" tIns="91425">
            <a:noAutofit/>
          </a:bodyPr>
          <a:lstStyle>
            <a:lvl1pPr lvl="0" algn="ctr">
              <a:spcBef>
                <a:spcPts val="0"/>
              </a:spcBef>
              <a:spcAft>
                <a:spcPts val="0"/>
              </a:spcAft>
              <a:buSzPts val="2000"/>
              <a:buNone/>
              <a:defRPr sz="2000"/>
            </a:lvl1pPr>
            <a:lvl2pPr lvl="1" algn="ctr">
              <a:spcBef>
                <a:spcPts val="0"/>
              </a:spcBef>
              <a:spcAft>
                <a:spcPts val="0"/>
              </a:spcAft>
              <a:buSzPts val="2000"/>
              <a:buNone/>
              <a:defRPr sz="2000"/>
            </a:lvl2pPr>
            <a:lvl3pPr lvl="2" algn="ctr">
              <a:spcBef>
                <a:spcPts val="0"/>
              </a:spcBef>
              <a:spcAft>
                <a:spcPts val="0"/>
              </a:spcAft>
              <a:buSzPts val="2000"/>
              <a:buNone/>
              <a:defRPr sz="2000"/>
            </a:lvl3pPr>
            <a:lvl4pPr lvl="3" algn="ctr">
              <a:spcBef>
                <a:spcPts val="0"/>
              </a:spcBef>
              <a:spcAft>
                <a:spcPts val="0"/>
              </a:spcAft>
              <a:buSzPts val="2000"/>
              <a:buNone/>
              <a:defRPr sz="2000"/>
            </a:lvl4pPr>
            <a:lvl5pPr lvl="4" algn="ctr">
              <a:spcBef>
                <a:spcPts val="0"/>
              </a:spcBef>
              <a:spcAft>
                <a:spcPts val="0"/>
              </a:spcAft>
              <a:buSzPts val="2000"/>
              <a:buNone/>
              <a:defRPr sz="2000"/>
            </a:lvl5pPr>
            <a:lvl6pPr lvl="5" algn="ctr">
              <a:spcBef>
                <a:spcPts val="0"/>
              </a:spcBef>
              <a:spcAft>
                <a:spcPts val="0"/>
              </a:spcAft>
              <a:buSzPts val="2000"/>
              <a:buNone/>
              <a:defRPr sz="2000"/>
            </a:lvl6pPr>
            <a:lvl7pPr lvl="6" algn="ctr">
              <a:spcBef>
                <a:spcPts val="0"/>
              </a:spcBef>
              <a:spcAft>
                <a:spcPts val="0"/>
              </a:spcAft>
              <a:buSzPts val="2000"/>
              <a:buNone/>
              <a:defRPr sz="2000"/>
            </a:lvl7pPr>
            <a:lvl8pPr lvl="7" algn="ctr">
              <a:spcBef>
                <a:spcPts val="0"/>
              </a:spcBef>
              <a:spcAft>
                <a:spcPts val="0"/>
              </a:spcAft>
              <a:buSzPts val="2000"/>
              <a:buNone/>
              <a:defRPr sz="2000"/>
            </a:lvl8pPr>
            <a:lvl9pPr lvl="8" algn="ctr">
              <a:spcBef>
                <a:spcPts val="0"/>
              </a:spcBef>
              <a:spcAft>
                <a:spcPts val="0"/>
              </a:spcAft>
              <a:buSzPts val="2000"/>
              <a:buNone/>
              <a:defRPr sz="2000"/>
            </a:lvl9pPr>
          </a:lstStyle>
          <a:p/>
        </p:txBody>
      </p:sp>
      <p:sp>
        <p:nvSpPr>
          <p:cNvPr id="596" name="Google Shape;596;p17"/>
          <p:cNvSpPr txBox="1"/>
          <p:nvPr>
            <p:ph type="title"/>
          </p:nvPr>
        </p:nvSpPr>
        <p:spPr>
          <a:xfrm>
            <a:off x="2838450" y="2779725"/>
            <a:ext cx="3467100" cy="851700"/>
          </a:xfrm>
          <a:prstGeom prst="rect">
            <a:avLst/>
          </a:prstGeom>
        </p:spPr>
        <p:txBody>
          <a:bodyPr anchorCtr="0" anchor="t" bIns="91425" lIns="91425" spcFirstLastPara="1" rIns="91425" wrap="square" tIns="91425">
            <a:noAutofit/>
          </a:bodyPr>
          <a:lstStyle>
            <a:lvl1pPr lvl="0" algn="ctr">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5">
    <p:spTree>
      <p:nvGrpSpPr>
        <p:cNvPr id="597" name="Shape 597"/>
        <p:cNvGrpSpPr/>
        <p:nvPr/>
      </p:nvGrpSpPr>
      <p:grpSpPr>
        <a:xfrm>
          <a:off x="0" y="0"/>
          <a:ext cx="0" cy="0"/>
          <a:chOff x="0" y="0"/>
          <a:chExt cx="0" cy="0"/>
        </a:xfrm>
      </p:grpSpPr>
      <p:sp>
        <p:nvSpPr>
          <p:cNvPr id="598" name="Google Shape;598;p18"/>
          <p:cNvSpPr txBox="1"/>
          <p:nvPr>
            <p:ph type="title"/>
          </p:nvPr>
        </p:nvSpPr>
        <p:spPr>
          <a:xfrm>
            <a:off x="5100600" y="1301500"/>
            <a:ext cx="4043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599" name="Google Shape;599;p18"/>
          <p:cNvGrpSpPr/>
          <p:nvPr/>
        </p:nvGrpSpPr>
        <p:grpSpPr>
          <a:xfrm>
            <a:off x="5555525" y="-370153"/>
            <a:ext cx="6922798" cy="6894979"/>
            <a:chOff x="5555525" y="-370153"/>
            <a:chExt cx="6922798" cy="6894979"/>
          </a:xfrm>
        </p:grpSpPr>
        <p:sp>
          <p:nvSpPr>
            <p:cNvPr id="600" name="Google Shape;600;p18"/>
            <p:cNvSpPr/>
            <p:nvPr/>
          </p:nvSpPr>
          <p:spPr>
            <a:xfrm rot="3320876">
              <a:off x="6559270" y="56876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8"/>
            <p:cNvSpPr/>
            <p:nvPr/>
          </p:nvSpPr>
          <p:spPr>
            <a:xfrm rot="5400000">
              <a:off x="9262450" y="4478550"/>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8"/>
            <p:cNvSpPr/>
            <p:nvPr/>
          </p:nvSpPr>
          <p:spPr>
            <a:xfrm rot="5400000">
              <a:off x="9462013" y="3731888"/>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8"/>
            <p:cNvSpPr/>
            <p:nvPr/>
          </p:nvSpPr>
          <p:spPr>
            <a:xfrm rot="5400000">
              <a:off x="8111900" y="4388050"/>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8"/>
            <p:cNvSpPr/>
            <p:nvPr/>
          </p:nvSpPr>
          <p:spPr>
            <a:xfrm rot="5400000">
              <a:off x="8088113" y="3468613"/>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8"/>
            <p:cNvSpPr/>
            <p:nvPr/>
          </p:nvSpPr>
          <p:spPr>
            <a:xfrm rot="5400000">
              <a:off x="7991675" y="381357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8"/>
            <p:cNvSpPr/>
            <p:nvPr/>
          </p:nvSpPr>
          <p:spPr>
            <a:xfrm rot="5400000">
              <a:off x="7881863" y="3020438"/>
              <a:ext cx="20875" cy="28150"/>
            </a:xfrm>
            <a:custGeom>
              <a:rect b="b" l="l" r="r" t="t"/>
              <a:pathLst>
                <a:path extrusionOk="0" h="1126" w="835">
                  <a:moveTo>
                    <a:pt x="405" y="0"/>
                  </a:moveTo>
                  <a:cubicBezTo>
                    <a:pt x="357" y="0"/>
                    <a:pt x="310" y="9"/>
                    <a:pt x="264" y="27"/>
                  </a:cubicBezTo>
                  <a:lnTo>
                    <a:pt x="44" y="335"/>
                  </a:lnTo>
                  <a:cubicBezTo>
                    <a:pt x="44" y="379"/>
                    <a:pt x="44" y="467"/>
                    <a:pt x="44" y="554"/>
                  </a:cubicBezTo>
                  <a:cubicBezTo>
                    <a:pt x="0" y="642"/>
                    <a:pt x="0" y="774"/>
                    <a:pt x="0" y="862"/>
                  </a:cubicBezTo>
                  <a:lnTo>
                    <a:pt x="308" y="1125"/>
                  </a:lnTo>
                  <a:cubicBezTo>
                    <a:pt x="527" y="1081"/>
                    <a:pt x="659" y="950"/>
                    <a:pt x="791" y="774"/>
                  </a:cubicBezTo>
                  <a:cubicBezTo>
                    <a:pt x="835" y="642"/>
                    <a:pt x="835" y="467"/>
                    <a:pt x="791" y="335"/>
                  </a:cubicBezTo>
                  <a:cubicBezTo>
                    <a:pt x="756" y="126"/>
                    <a:pt x="584" y="0"/>
                    <a:pt x="4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18"/>
            <p:cNvSpPr/>
            <p:nvPr/>
          </p:nvSpPr>
          <p:spPr>
            <a:xfrm rot="5400000">
              <a:off x="7844413" y="3297688"/>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8"/>
            <p:cNvSpPr/>
            <p:nvPr/>
          </p:nvSpPr>
          <p:spPr>
            <a:xfrm rot="5400000">
              <a:off x="9545600" y="40688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18"/>
            <p:cNvSpPr/>
            <p:nvPr/>
          </p:nvSpPr>
          <p:spPr>
            <a:xfrm rot="5400000">
              <a:off x="9251363" y="3459813"/>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18"/>
            <p:cNvSpPr/>
            <p:nvPr/>
          </p:nvSpPr>
          <p:spPr>
            <a:xfrm rot="5400000">
              <a:off x="9116738" y="4047363"/>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18"/>
            <p:cNvSpPr/>
            <p:nvPr/>
          </p:nvSpPr>
          <p:spPr>
            <a:xfrm rot="5400000">
              <a:off x="8786850" y="30290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8"/>
            <p:cNvSpPr/>
            <p:nvPr/>
          </p:nvSpPr>
          <p:spPr>
            <a:xfrm rot="5400000">
              <a:off x="9294125" y="39546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8"/>
            <p:cNvSpPr/>
            <p:nvPr/>
          </p:nvSpPr>
          <p:spPr>
            <a:xfrm rot="5400000">
              <a:off x="9403675" y="333287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8"/>
            <p:cNvSpPr/>
            <p:nvPr/>
          </p:nvSpPr>
          <p:spPr>
            <a:xfrm rot="5400000">
              <a:off x="9506625" y="3497325"/>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18"/>
            <p:cNvSpPr/>
            <p:nvPr/>
          </p:nvSpPr>
          <p:spPr>
            <a:xfrm rot="5400000">
              <a:off x="9499213" y="3064413"/>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18"/>
            <p:cNvSpPr/>
            <p:nvPr/>
          </p:nvSpPr>
          <p:spPr>
            <a:xfrm rot="5400000">
              <a:off x="8596688" y="3892263"/>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18"/>
            <p:cNvSpPr/>
            <p:nvPr/>
          </p:nvSpPr>
          <p:spPr>
            <a:xfrm rot="5400000">
              <a:off x="8324613" y="3708013"/>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18"/>
            <p:cNvSpPr/>
            <p:nvPr/>
          </p:nvSpPr>
          <p:spPr>
            <a:xfrm rot="5400000">
              <a:off x="8431100" y="3400150"/>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8"/>
            <p:cNvSpPr/>
            <p:nvPr/>
          </p:nvSpPr>
          <p:spPr>
            <a:xfrm rot="5400000">
              <a:off x="8571313" y="3776013"/>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8"/>
            <p:cNvSpPr/>
            <p:nvPr/>
          </p:nvSpPr>
          <p:spPr>
            <a:xfrm rot="5400000">
              <a:off x="8606775" y="446415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8"/>
            <p:cNvSpPr/>
            <p:nvPr/>
          </p:nvSpPr>
          <p:spPr>
            <a:xfrm rot="5400000">
              <a:off x="8833500" y="35983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8"/>
            <p:cNvSpPr/>
            <p:nvPr/>
          </p:nvSpPr>
          <p:spPr>
            <a:xfrm rot="5400000">
              <a:off x="8930150" y="376195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18"/>
            <p:cNvSpPr/>
            <p:nvPr/>
          </p:nvSpPr>
          <p:spPr>
            <a:xfrm rot="5400000">
              <a:off x="9039538" y="4177688"/>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8"/>
            <p:cNvSpPr/>
            <p:nvPr/>
          </p:nvSpPr>
          <p:spPr>
            <a:xfrm rot="5400000">
              <a:off x="8870825" y="415040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8"/>
            <p:cNvSpPr/>
            <p:nvPr/>
          </p:nvSpPr>
          <p:spPr>
            <a:xfrm rot="5400000">
              <a:off x="8069075" y="4040625"/>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8"/>
            <p:cNvSpPr/>
            <p:nvPr/>
          </p:nvSpPr>
          <p:spPr>
            <a:xfrm rot="5400000">
              <a:off x="9107000" y="366745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18"/>
            <p:cNvSpPr/>
            <p:nvPr/>
          </p:nvSpPr>
          <p:spPr>
            <a:xfrm rot="5400000">
              <a:off x="8466363" y="3098313"/>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8"/>
            <p:cNvSpPr/>
            <p:nvPr/>
          </p:nvSpPr>
          <p:spPr>
            <a:xfrm rot="5400000">
              <a:off x="8818450" y="3447125"/>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8"/>
            <p:cNvSpPr/>
            <p:nvPr/>
          </p:nvSpPr>
          <p:spPr>
            <a:xfrm rot="5400000">
              <a:off x="9132213" y="3241463"/>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8"/>
            <p:cNvSpPr/>
            <p:nvPr/>
          </p:nvSpPr>
          <p:spPr>
            <a:xfrm rot="5400000">
              <a:off x="8416263" y="4107838"/>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8"/>
            <p:cNvSpPr/>
            <p:nvPr/>
          </p:nvSpPr>
          <p:spPr>
            <a:xfrm rot="5400000">
              <a:off x="8066138" y="3211288"/>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32" name="Google Shape;632;p18"/>
          <p:cNvGrpSpPr/>
          <p:nvPr/>
        </p:nvGrpSpPr>
        <p:grpSpPr>
          <a:xfrm rot="-5134204">
            <a:off x="7861015" y="3931508"/>
            <a:ext cx="1302386" cy="1104092"/>
            <a:chOff x="-754697" y="1352100"/>
            <a:chExt cx="6171556" cy="3954075"/>
          </a:xfrm>
        </p:grpSpPr>
        <p:sp>
          <p:nvSpPr>
            <p:cNvPr id="633" name="Google Shape;633;p18"/>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18"/>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18"/>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8"/>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8"/>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8"/>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8"/>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8"/>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8"/>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8"/>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8"/>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4" name="Google Shape;644;p18"/>
          <p:cNvSpPr txBox="1"/>
          <p:nvPr>
            <p:ph idx="1" type="subTitle"/>
          </p:nvPr>
        </p:nvSpPr>
        <p:spPr>
          <a:xfrm>
            <a:off x="5100600" y="1874200"/>
            <a:ext cx="2375100" cy="42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900"/>
              <a:buNone/>
              <a:defRPr b="1" sz="1900">
                <a:solidFill>
                  <a:schemeClr val="lt1"/>
                </a:solidFill>
              </a:defRPr>
            </a:lvl1pPr>
            <a:lvl2pPr lvl="1" rtl="0">
              <a:spcBef>
                <a:spcPts val="0"/>
              </a:spcBef>
              <a:spcAft>
                <a:spcPts val="0"/>
              </a:spcAft>
              <a:buClr>
                <a:schemeClr val="lt1"/>
              </a:buClr>
              <a:buSzPts val="1900"/>
              <a:buNone/>
              <a:defRPr sz="1900">
                <a:solidFill>
                  <a:schemeClr val="lt1"/>
                </a:solidFill>
              </a:defRPr>
            </a:lvl2pPr>
            <a:lvl3pPr lvl="2" rtl="0">
              <a:spcBef>
                <a:spcPts val="0"/>
              </a:spcBef>
              <a:spcAft>
                <a:spcPts val="0"/>
              </a:spcAft>
              <a:buClr>
                <a:schemeClr val="lt1"/>
              </a:buClr>
              <a:buSzPts val="1900"/>
              <a:buNone/>
              <a:defRPr sz="1900">
                <a:solidFill>
                  <a:schemeClr val="lt1"/>
                </a:solidFill>
              </a:defRPr>
            </a:lvl3pPr>
            <a:lvl4pPr lvl="3" rtl="0">
              <a:spcBef>
                <a:spcPts val="0"/>
              </a:spcBef>
              <a:spcAft>
                <a:spcPts val="0"/>
              </a:spcAft>
              <a:buClr>
                <a:schemeClr val="lt1"/>
              </a:buClr>
              <a:buSzPts val="1900"/>
              <a:buNone/>
              <a:defRPr sz="1900">
                <a:solidFill>
                  <a:schemeClr val="lt1"/>
                </a:solidFill>
              </a:defRPr>
            </a:lvl4pPr>
            <a:lvl5pPr lvl="4" rtl="0">
              <a:spcBef>
                <a:spcPts val="0"/>
              </a:spcBef>
              <a:spcAft>
                <a:spcPts val="0"/>
              </a:spcAft>
              <a:buClr>
                <a:schemeClr val="lt1"/>
              </a:buClr>
              <a:buSzPts val="1900"/>
              <a:buNone/>
              <a:defRPr sz="1900">
                <a:solidFill>
                  <a:schemeClr val="lt1"/>
                </a:solidFill>
              </a:defRPr>
            </a:lvl5pPr>
            <a:lvl6pPr lvl="5" rtl="0">
              <a:spcBef>
                <a:spcPts val="0"/>
              </a:spcBef>
              <a:spcAft>
                <a:spcPts val="0"/>
              </a:spcAft>
              <a:buClr>
                <a:schemeClr val="lt1"/>
              </a:buClr>
              <a:buSzPts val="1900"/>
              <a:buNone/>
              <a:defRPr sz="1900">
                <a:solidFill>
                  <a:schemeClr val="lt1"/>
                </a:solidFill>
              </a:defRPr>
            </a:lvl6pPr>
            <a:lvl7pPr lvl="6" rtl="0">
              <a:spcBef>
                <a:spcPts val="0"/>
              </a:spcBef>
              <a:spcAft>
                <a:spcPts val="0"/>
              </a:spcAft>
              <a:buClr>
                <a:schemeClr val="lt1"/>
              </a:buClr>
              <a:buSzPts val="1900"/>
              <a:buNone/>
              <a:defRPr sz="1900">
                <a:solidFill>
                  <a:schemeClr val="lt1"/>
                </a:solidFill>
              </a:defRPr>
            </a:lvl7pPr>
            <a:lvl8pPr lvl="7" rtl="0">
              <a:spcBef>
                <a:spcPts val="0"/>
              </a:spcBef>
              <a:spcAft>
                <a:spcPts val="0"/>
              </a:spcAft>
              <a:buClr>
                <a:schemeClr val="lt1"/>
              </a:buClr>
              <a:buSzPts val="1900"/>
              <a:buNone/>
              <a:defRPr sz="1900">
                <a:solidFill>
                  <a:schemeClr val="lt1"/>
                </a:solidFill>
              </a:defRPr>
            </a:lvl8pPr>
            <a:lvl9pPr lvl="8" rtl="0">
              <a:spcBef>
                <a:spcPts val="0"/>
              </a:spcBef>
              <a:spcAft>
                <a:spcPts val="0"/>
              </a:spcAft>
              <a:buClr>
                <a:schemeClr val="lt1"/>
              </a:buClr>
              <a:buSzPts val="1900"/>
              <a:buNone/>
              <a:defRPr sz="1900">
                <a:solidFill>
                  <a:schemeClr val="lt1"/>
                </a:solidFill>
              </a:defRPr>
            </a:lvl9pPr>
          </a:lstStyle>
          <a:p/>
        </p:txBody>
      </p:sp>
      <p:sp>
        <p:nvSpPr>
          <p:cNvPr id="645" name="Google Shape;645;p18"/>
          <p:cNvSpPr txBox="1"/>
          <p:nvPr>
            <p:ph idx="2" type="body"/>
          </p:nvPr>
        </p:nvSpPr>
        <p:spPr>
          <a:xfrm>
            <a:off x="5100600" y="2202025"/>
            <a:ext cx="2375100" cy="721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23850" lvl="1" marL="914400" rtl="0">
              <a:spcBef>
                <a:spcPts val="0"/>
              </a:spcBef>
              <a:spcAft>
                <a:spcPts val="0"/>
              </a:spcAft>
              <a:buSzPts val="1500"/>
              <a:buChar char="○"/>
              <a:defRPr sz="1500"/>
            </a:lvl2pPr>
            <a:lvl3pPr indent="-323850" lvl="2" marL="1371600" rtl="0">
              <a:spcBef>
                <a:spcPts val="0"/>
              </a:spcBef>
              <a:spcAft>
                <a:spcPts val="0"/>
              </a:spcAft>
              <a:buSzPts val="1500"/>
              <a:buChar char="■"/>
              <a:defRPr sz="1500"/>
            </a:lvl3pPr>
            <a:lvl4pPr indent="-323850" lvl="3" marL="1828800" rtl="0">
              <a:spcBef>
                <a:spcPts val="0"/>
              </a:spcBef>
              <a:spcAft>
                <a:spcPts val="0"/>
              </a:spcAft>
              <a:buSzPts val="1500"/>
              <a:buChar char="●"/>
              <a:defRPr sz="1500"/>
            </a:lvl4pPr>
            <a:lvl5pPr indent="-323850" lvl="4" marL="2286000" rtl="0">
              <a:spcBef>
                <a:spcPts val="0"/>
              </a:spcBef>
              <a:spcAft>
                <a:spcPts val="0"/>
              </a:spcAft>
              <a:buSzPts val="1500"/>
              <a:buChar char="○"/>
              <a:defRPr sz="1500"/>
            </a:lvl5pPr>
            <a:lvl6pPr indent="-323850" lvl="5" marL="2743200" rtl="0">
              <a:spcBef>
                <a:spcPts val="0"/>
              </a:spcBef>
              <a:spcAft>
                <a:spcPts val="0"/>
              </a:spcAft>
              <a:buSzPts val="1500"/>
              <a:buChar char="■"/>
              <a:defRPr sz="1500"/>
            </a:lvl6pPr>
            <a:lvl7pPr indent="-323850" lvl="6" marL="3200400" rtl="0">
              <a:spcBef>
                <a:spcPts val="0"/>
              </a:spcBef>
              <a:spcAft>
                <a:spcPts val="0"/>
              </a:spcAft>
              <a:buSzPts val="1500"/>
              <a:buChar char="●"/>
              <a:defRPr sz="1500"/>
            </a:lvl7pPr>
            <a:lvl8pPr indent="-323850" lvl="7" marL="3657600" rtl="0">
              <a:spcBef>
                <a:spcPts val="0"/>
              </a:spcBef>
              <a:spcAft>
                <a:spcPts val="0"/>
              </a:spcAft>
              <a:buSzPts val="1500"/>
              <a:buChar char="○"/>
              <a:defRPr sz="1500"/>
            </a:lvl8pPr>
            <a:lvl9pPr indent="-323850" lvl="8" marL="4114800" rtl="0">
              <a:spcBef>
                <a:spcPts val="0"/>
              </a:spcBef>
              <a:spcAft>
                <a:spcPts val="0"/>
              </a:spcAft>
              <a:buSzPts val="1500"/>
              <a:buChar char="■"/>
              <a:defRPr sz="1500"/>
            </a:lvl9pPr>
          </a:lstStyle>
          <a:p/>
        </p:txBody>
      </p:sp>
      <p:sp>
        <p:nvSpPr>
          <p:cNvPr id="646" name="Google Shape;646;p18"/>
          <p:cNvSpPr txBox="1"/>
          <p:nvPr>
            <p:ph idx="3" type="subTitle"/>
          </p:nvPr>
        </p:nvSpPr>
        <p:spPr>
          <a:xfrm>
            <a:off x="5100600" y="2923225"/>
            <a:ext cx="2375100" cy="42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900"/>
              <a:buNone/>
              <a:defRPr b="1" sz="1900">
                <a:solidFill>
                  <a:schemeClr val="lt1"/>
                </a:solidFill>
              </a:defRPr>
            </a:lvl1pPr>
            <a:lvl2pPr lvl="1" rtl="0">
              <a:spcBef>
                <a:spcPts val="0"/>
              </a:spcBef>
              <a:spcAft>
                <a:spcPts val="0"/>
              </a:spcAft>
              <a:buClr>
                <a:schemeClr val="lt1"/>
              </a:buClr>
              <a:buSzPts val="1900"/>
              <a:buNone/>
              <a:defRPr sz="1900">
                <a:solidFill>
                  <a:schemeClr val="lt1"/>
                </a:solidFill>
              </a:defRPr>
            </a:lvl2pPr>
            <a:lvl3pPr lvl="2" rtl="0">
              <a:spcBef>
                <a:spcPts val="0"/>
              </a:spcBef>
              <a:spcAft>
                <a:spcPts val="0"/>
              </a:spcAft>
              <a:buClr>
                <a:schemeClr val="lt1"/>
              </a:buClr>
              <a:buSzPts val="1900"/>
              <a:buNone/>
              <a:defRPr sz="1900">
                <a:solidFill>
                  <a:schemeClr val="lt1"/>
                </a:solidFill>
              </a:defRPr>
            </a:lvl3pPr>
            <a:lvl4pPr lvl="3" rtl="0">
              <a:spcBef>
                <a:spcPts val="0"/>
              </a:spcBef>
              <a:spcAft>
                <a:spcPts val="0"/>
              </a:spcAft>
              <a:buClr>
                <a:schemeClr val="lt1"/>
              </a:buClr>
              <a:buSzPts val="1900"/>
              <a:buNone/>
              <a:defRPr sz="1900">
                <a:solidFill>
                  <a:schemeClr val="lt1"/>
                </a:solidFill>
              </a:defRPr>
            </a:lvl4pPr>
            <a:lvl5pPr lvl="4" rtl="0">
              <a:spcBef>
                <a:spcPts val="0"/>
              </a:spcBef>
              <a:spcAft>
                <a:spcPts val="0"/>
              </a:spcAft>
              <a:buClr>
                <a:schemeClr val="lt1"/>
              </a:buClr>
              <a:buSzPts val="1900"/>
              <a:buNone/>
              <a:defRPr sz="1900">
                <a:solidFill>
                  <a:schemeClr val="lt1"/>
                </a:solidFill>
              </a:defRPr>
            </a:lvl5pPr>
            <a:lvl6pPr lvl="5" rtl="0">
              <a:spcBef>
                <a:spcPts val="0"/>
              </a:spcBef>
              <a:spcAft>
                <a:spcPts val="0"/>
              </a:spcAft>
              <a:buClr>
                <a:schemeClr val="lt1"/>
              </a:buClr>
              <a:buSzPts val="1900"/>
              <a:buNone/>
              <a:defRPr sz="1900">
                <a:solidFill>
                  <a:schemeClr val="lt1"/>
                </a:solidFill>
              </a:defRPr>
            </a:lvl6pPr>
            <a:lvl7pPr lvl="6" rtl="0">
              <a:spcBef>
                <a:spcPts val="0"/>
              </a:spcBef>
              <a:spcAft>
                <a:spcPts val="0"/>
              </a:spcAft>
              <a:buClr>
                <a:schemeClr val="lt1"/>
              </a:buClr>
              <a:buSzPts val="1900"/>
              <a:buNone/>
              <a:defRPr sz="1900">
                <a:solidFill>
                  <a:schemeClr val="lt1"/>
                </a:solidFill>
              </a:defRPr>
            </a:lvl7pPr>
            <a:lvl8pPr lvl="7" rtl="0">
              <a:spcBef>
                <a:spcPts val="0"/>
              </a:spcBef>
              <a:spcAft>
                <a:spcPts val="0"/>
              </a:spcAft>
              <a:buClr>
                <a:schemeClr val="lt1"/>
              </a:buClr>
              <a:buSzPts val="1900"/>
              <a:buNone/>
              <a:defRPr sz="1900">
                <a:solidFill>
                  <a:schemeClr val="lt1"/>
                </a:solidFill>
              </a:defRPr>
            </a:lvl8pPr>
            <a:lvl9pPr lvl="8" rtl="0">
              <a:spcBef>
                <a:spcPts val="0"/>
              </a:spcBef>
              <a:spcAft>
                <a:spcPts val="0"/>
              </a:spcAft>
              <a:buClr>
                <a:schemeClr val="lt1"/>
              </a:buClr>
              <a:buSzPts val="1900"/>
              <a:buNone/>
              <a:defRPr sz="1900">
                <a:solidFill>
                  <a:schemeClr val="lt1"/>
                </a:solidFill>
              </a:defRPr>
            </a:lvl9pPr>
          </a:lstStyle>
          <a:p/>
        </p:txBody>
      </p:sp>
      <p:sp>
        <p:nvSpPr>
          <p:cNvPr id="647" name="Google Shape;647;p18"/>
          <p:cNvSpPr txBox="1"/>
          <p:nvPr>
            <p:ph idx="4" type="body"/>
          </p:nvPr>
        </p:nvSpPr>
        <p:spPr>
          <a:xfrm>
            <a:off x="5100600" y="3251050"/>
            <a:ext cx="2375100" cy="721200"/>
          </a:xfrm>
          <a:prstGeom prst="rect">
            <a:avLst/>
          </a:prstGeom>
        </p:spPr>
        <p:txBody>
          <a:bodyPr anchorCtr="0" anchor="t" bIns="91425" lIns="91425" spcFirstLastPara="1" rIns="91425" wrap="square" tIns="91425">
            <a:noAutofit/>
          </a:bodyPr>
          <a:lstStyle>
            <a:lvl1pPr indent="-323850" lvl="0" marL="457200" rtl="0">
              <a:spcBef>
                <a:spcPts val="0"/>
              </a:spcBef>
              <a:spcAft>
                <a:spcPts val="0"/>
              </a:spcAft>
              <a:buSzPts val="1500"/>
              <a:buChar char="●"/>
              <a:defRPr sz="1500"/>
            </a:lvl1pPr>
            <a:lvl2pPr indent="-323850" lvl="1" marL="914400" rtl="0">
              <a:spcBef>
                <a:spcPts val="0"/>
              </a:spcBef>
              <a:spcAft>
                <a:spcPts val="0"/>
              </a:spcAft>
              <a:buSzPts val="1500"/>
              <a:buChar char="○"/>
              <a:defRPr sz="1500"/>
            </a:lvl2pPr>
            <a:lvl3pPr indent="-323850" lvl="2" marL="1371600" rtl="0">
              <a:spcBef>
                <a:spcPts val="0"/>
              </a:spcBef>
              <a:spcAft>
                <a:spcPts val="0"/>
              </a:spcAft>
              <a:buSzPts val="1500"/>
              <a:buChar char="■"/>
              <a:defRPr sz="1500"/>
            </a:lvl3pPr>
            <a:lvl4pPr indent="-323850" lvl="3" marL="1828800" rtl="0">
              <a:spcBef>
                <a:spcPts val="0"/>
              </a:spcBef>
              <a:spcAft>
                <a:spcPts val="0"/>
              </a:spcAft>
              <a:buSzPts val="1500"/>
              <a:buChar char="●"/>
              <a:defRPr sz="1500"/>
            </a:lvl4pPr>
            <a:lvl5pPr indent="-323850" lvl="4" marL="2286000" rtl="0">
              <a:spcBef>
                <a:spcPts val="0"/>
              </a:spcBef>
              <a:spcAft>
                <a:spcPts val="0"/>
              </a:spcAft>
              <a:buSzPts val="1500"/>
              <a:buChar char="○"/>
              <a:defRPr sz="1500"/>
            </a:lvl5pPr>
            <a:lvl6pPr indent="-323850" lvl="5" marL="2743200" rtl="0">
              <a:spcBef>
                <a:spcPts val="0"/>
              </a:spcBef>
              <a:spcAft>
                <a:spcPts val="0"/>
              </a:spcAft>
              <a:buSzPts val="1500"/>
              <a:buChar char="■"/>
              <a:defRPr sz="1500"/>
            </a:lvl6pPr>
            <a:lvl7pPr indent="-323850" lvl="6" marL="3200400" rtl="0">
              <a:spcBef>
                <a:spcPts val="0"/>
              </a:spcBef>
              <a:spcAft>
                <a:spcPts val="0"/>
              </a:spcAft>
              <a:buSzPts val="1500"/>
              <a:buChar char="●"/>
              <a:defRPr sz="1500"/>
            </a:lvl7pPr>
            <a:lvl8pPr indent="-323850" lvl="7" marL="3657600" rtl="0">
              <a:spcBef>
                <a:spcPts val="0"/>
              </a:spcBef>
              <a:spcAft>
                <a:spcPts val="0"/>
              </a:spcAft>
              <a:buSzPts val="1500"/>
              <a:buChar char="○"/>
              <a:defRPr sz="1500"/>
            </a:lvl8pPr>
            <a:lvl9pPr indent="-323850" lvl="8" marL="4114800" rtl="0">
              <a:spcBef>
                <a:spcPts val="0"/>
              </a:spcBef>
              <a:spcAft>
                <a:spcPts val="0"/>
              </a:spcAft>
              <a:buSzPts val="1500"/>
              <a:buChar char="■"/>
              <a:defRPr sz="15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6">
    <p:spTree>
      <p:nvGrpSpPr>
        <p:cNvPr id="648" name="Shape 648"/>
        <p:cNvGrpSpPr/>
        <p:nvPr/>
      </p:nvGrpSpPr>
      <p:grpSpPr>
        <a:xfrm>
          <a:off x="0" y="0"/>
          <a:ext cx="0" cy="0"/>
          <a:chOff x="0" y="0"/>
          <a:chExt cx="0" cy="0"/>
        </a:xfrm>
      </p:grpSpPr>
      <p:sp>
        <p:nvSpPr>
          <p:cNvPr id="649" name="Google Shape;649;p19"/>
          <p:cNvSpPr txBox="1"/>
          <p:nvPr>
            <p:ph type="title"/>
          </p:nvPr>
        </p:nvSpPr>
        <p:spPr>
          <a:xfrm>
            <a:off x="680700" y="1843800"/>
            <a:ext cx="2901900" cy="1455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650" name="Shape 650"/>
        <p:cNvGrpSpPr/>
        <p:nvPr/>
      </p:nvGrpSpPr>
      <p:grpSpPr>
        <a:xfrm>
          <a:off x="0" y="0"/>
          <a:ext cx="0" cy="0"/>
          <a:chOff x="0" y="0"/>
          <a:chExt cx="0" cy="0"/>
        </a:xfrm>
      </p:grpSpPr>
      <p:sp>
        <p:nvSpPr>
          <p:cNvPr id="651" name="Google Shape;651;p20"/>
          <p:cNvSpPr txBox="1"/>
          <p:nvPr>
            <p:ph idx="1" type="body"/>
          </p:nvPr>
        </p:nvSpPr>
        <p:spPr>
          <a:xfrm>
            <a:off x="1069222" y="2128838"/>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2" name="Google Shape;652;p20"/>
          <p:cNvSpPr txBox="1"/>
          <p:nvPr>
            <p:ph type="title"/>
          </p:nvPr>
        </p:nvSpPr>
        <p:spPr>
          <a:xfrm>
            <a:off x="1024822" y="1814113"/>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3" name="Google Shape;653;p20"/>
          <p:cNvSpPr txBox="1"/>
          <p:nvPr>
            <p:ph idx="2" type="body"/>
          </p:nvPr>
        </p:nvSpPr>
        <p:spPr>
          <a:xfrm>
            <a:off x="3523200" y="2128825"/>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4" name="Google Shape;654;p20"/>
          <p:cNvSpPr txBox="1"/>
          <p:nvPr>
            <p:ph idx="3" type="title"/>
          </p:nvPr>
        </p:nvSpPr>
        <p:spPr>
          <a:xfrm>
            <a:off x="3480272" y="181410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5" name="Google Shape;655;p20"/>
          <p:cNvSpPr txBox="1"/>
          <p:nvPr>
            <p:ph idx="4" type="body"/>
          </p:nvPr>
        </p:nvSpPr>
        <p:spPr>
          <a:xfrm>
            <a:off x="5977178" y="2128838"/>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6" name="Google Shape;656;p20"/>
          <p:cNvSpPr txBox="1"/>
          <p:nvPr>
            <p:ph idx="5" type="title"/>
          </p:nvPr>
        </p:nvSpPr>
        <p:spPr>
          <a:xfrm>
            <a:off x="5932778" y="1814113"/>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7" name="Google Shape;657;p20"/>
          <p:cNvSpPr txBox="1"/>
          <p:nvPr>
            <p:ph idx="6" type="body"/>
          </p:nvPr>
        </p:nvSpPr>
        <p:spPr>
          <a:xfrm>
            <a:off x="1069222" y="3683963"/>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58" name="Google Shape;658;p20"/>
          <p:cNvSpPr txBox="1"/>
          <p:nvPr>
            <p:ph idx="7" type="title"/>
          </p:nvPr>
        </p:nvSpPr>
        <p:spPr>
          <a:xfrm>
            <a:off x="1024822" y="3369238"/>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59" name="Google Shape;659;p20"/>
          <p:cNvSpPr txBox="1"/>
          <p:nvPr>
            <p:ph idx="8" type="body"/>
          </p:nvPr>
        </p:nvSpPr>
        <p:spPr>
          <a:xfrm>
            <a:off x="3524672" y="3683950"/>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60" name="Google Shape;660;p20"/>
          <p:cNvSpPr txBox="1"/>
          <p:nvPr>
            <p:ph idx="9" type="title"/>
          </p:nvPr>
        </p:nvSpPr>
        <p:spPr>
          <a:xfrm>
            <a:off x="3480272" y="3369225"/>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61" name="Google Shape;661;p20"/>
          <p:cNvSpPr txBox="1"/>
          <p:nvPr>
            <p:ph idx="13" type="body"/>
          </p:nvPr>
        </p:nvSpPr>
        <p:spPr>
          <a:xfrm>
            <a:off x="5977178" y="3683963"/>
            <a:ext cx="2097600" cy="930600"/>
          </a:xfrm>
          <a:prstGeom prst="rect">
            <a:avLst/>
          </a:prstGeom>
        </p:spPr>
        <p:txBody>
          <a:bodyPr anchorCtr="0" anchor="t" bIns="91425" lIns="91425" spcFirstLastPara="1" rIns="91425" wrap="square" tIns="91425">
            <a:noAutofit/>
          </a:bodyPr>
          <a:lstStyle>
            <a:lvl1pPr indent="-317500" lvl="0" marL="457200" rtl="0" algn="ctr">
              <a:spcBef>
                <a:spcPts val="0"/>
              </a:spcBef>
              <a:spcAft>
                <a:spcPts val="0"/>
              </a:spcAft>
              <a:buSzPts val="1400"/>
              <a:buChar char="●"/>
              <a:defRPr sz="1500"/>
            </a:lvl1pPr>
            <a:lvl2pPr indent="-304800" lvl="1" marL="914400" rtl="0" algn="ctr">
              <a:spcBef>
                <a:spcPts val="0"/>
              </a:spcBef>
              <a:spcAft>
                <a:spcPts val="0"/>
              </a:spcAft>
              <a:buSzPts val="1200"/>
              <a:buChar char="○"/>
              <a:defRPr sz="1200"/>
            </a:lvl2pPr>
            <a:lvl3pPr indent="-304800" lvl="2" marL="1371600" rtl="0" algn="ctr">
              <a:spcBef>
                <a:spcPts val="0"/>
              </a:spcBef>
              <a:spcAft>
                <a:spcPts val="0"/>
              </a:spcAft>
              <a:buSzPts val="1200"/>
              <a:buChar char="■"/>
              <a:defRPr sz="1200"/>
            </a:lvl3pPr>
            <a:lvl4pPr indent="-304800" lvl="3" marL="1828800" rtl="0" algn="ctr">
              <a:spcBef>
                <a:spcPts val="0"/>
              </a:spcBef>
              <a:spcAft>
                <a:spcPts val="0"/>
              </a:spcAft>
              <a:buSzPts val="1200"/>
              <a:buChar char="●"/>
              <a:defRPr sz="1200"/>
            </a:lvl4pPr>
            <a:lvl5pPr indent="-304800" lvl="4" marL="2286000" rtl="0" algn="ctr">
              <a:spcBef>
                <a:spcPts val="0"/>
              </a:spcBef>
              <a:spcAft>
                <a:spcPts val="0"/>
              </a:spcAft>
              <a:buSzPts val="1200"/>
              <a:buChar char="○"/>
              <a:defRPr sz="1200"/>
            </a:lvl5pPr>
            <a:lvl6pPr indent="-304800" lvl="5" marL="2743200" rtl="0" algn="ctr">
              <a:spcBef>
                <a:spcPts val="0"/>
              </a:spcBef>
              <a:spcAft>
                <a:spcPts val="0"/>
              </a:spcAft>
              <a:buSzPts val="1200"/>
              <a:buChar char="■"/>
              <a:defRPr sz="1200"/>
            </a:lvl6pPr>
            <a:lvl7pPr indent="-304800" lvl="6" marL="3200400" rtl="0" algn="ctr">
              <a:spcBef>
                <a:spcPts val="0"/>
              </a:spcBef>
              <a:spcAft>
                <a:spcPts val="0"/>
              </a:spcAft>
              <a:buSzPts val="1200"/>
              <a:buChar char="●"/>
              <a:defRPr sz="1200"/>
            </a:lvl7pPr>
            <a:lvl8pPr indent="-304800" lvl="7" marL="3657600" rtl="0" algn="ctr">
              <a:spcBef>
                <a:spcPts val="0"/>
              </a:spcBef>
              <a:spcAft>
                <a:spcPts val="0"/>
              </a:spcAft>
              <a:buSzPts val="1200"/>
              <a:buChar char="○"/>
              <a:defRPr sz="1200"/>
            </a:lvl8pPr>
            <a:lvl9pPr indent="-304800" lvl="8" marL="4114800" rtl="0" algn="ctr">
              <a:spcBef>
                <a:spcPts val="0"/>
              </a:spcBef>
              <a:spcAft>
                <a:spcPts val="0"/>
              </a:spcAft>
              <a:buSzPts val="1200"/>
              <a:buChar char="■"/>
              <a:defRPr sz="1200"/>
            </a:lvl9pPr>
          </a:lstStyle>
          <a:p/>
        </p:txBody>
      </p:sp>
      <p:sp>
        <p:nvSpPr>
          <p:cNvPr id="662" name="Google Shape;662;p20"/>
          <p:cNvSpPr txBox="1"/>
          <p:nvPr>
            <p:ph idx="14" type="title"/>
          </p:nvPr>
        </p:nvSpPr>
        <p:spPr>
          <a:xfrm>
            <a:off x="5932778" y="3369238"/>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lgn="ctr">
              <a:spcBef>
                <a:spcPts val="0"/>
              </a:spcBef>
              <a:spcAft>
                <a:spcPts val="0"/>
              </a:spcAft>
              <a:buSzPts val="1900"/>
              <a:buNone/>
              <a:defRPr sz="1900"/>
            </a:lvl2pPr>
            <a:lvl3pPr lvl="2" rtl="0" algn="ctr">
              <a:spcBef>
                <a:spcPts val="0"/>
              </a:spcBef>
              <a:spcAft>
                <a:spcPts val="0"/>
              </a:spcAft>
              <a:buSzPts val="1900"/>
              <a:buNone/>
              <a:defRPr sz="1900"/>
            </a:lvl3pPr>
            <a:lvl4pPr lvl="3" rtl="0" algn="ctr">
              <a:spcBef>
                <a:spcPts val="0"/>
              </a:spcBef>
              <a:spcAft>
                <a:spcPts val="0"/>
              </a:spcAft>
              <a:buSzPts val="1900"/>
              <a:buNone/>
              <a:defRPr sz="1900"/>
            </a:lvl4pPr>
            <a:lvl5pPr lvl="4" rtl="0" algn="ctr">
              <a:spcBef>
                <a:spcPts val="0"/>
              </a:spcBef>
              <a:spcAft>
                <a:spcPts val="0"/>
              </a:spcAft>
              <a:buSzPts val="1900"/>
              <a:buNone/>
              <a:defRPr sz="1900"/>
            </a:lvl5pPr>
            <a:lvl6pPr lvl="5" rtl="0" algn="ctr">
              <a:spcBef>
                <a:spcPts val="0"/>
              </a:spcBef>
              <a:spcAft>
                <a:spcPts val="0"/>
              </a:spcAft>
              <a:buSzPts val="1900"/>
              <a:buNone/>
              <a:defRPr sz="1900"/>
            </a:lvl6pPr>
            <a:lvl7pPr lvl="6" rtl="0" algn="ctr">
              <a:spcBef>
                <a:spcPts val="0"/>
              </a:spcBef>
              <a:spcAft>
                <a:spcPts val="0"/>
              </a:spcAft>
              <a:buSzPts val="1900"/>
              <a:buNone/>
              <a:defRPr sz="1900"/>
            </a:lvl7pPr>
            <a:lvl8pPr lvl="7" rtl="0" algn="ctr">
              <a:spcBef>
                <a:spcPts val="0"/>
              </a:spcBef>
              <a:spcAft>
                <a:spcPts val="0"/>
              </a:spcAft>
              <a:buSzPts val="1900"/>
              <a:buNone/>
              <a:defRPr sz="1900"/>
            </a:lvl8pPr>
            <a:lvl9pPr lvl="8" rtl="0" algn="ctr">
              <a:spcBef>
                <a:spcPts val="0"/>
              </a:spcBef>
              <a:spcAft>
                <a:spcPts val="0"/>
              </a:spcAft>
              <a:buSzPts val="1900"/>
              <a:buNone/>
              <a:defRPr sz="1900"/>
            </a:lvl9pPr>
          </a:lstStyle>
          <a:p/>
        </p:txBody>
      </p:sp>
      <p:sp>
        <p:nvSpPr>
          <p:cNvPr id="663" name="Google Shape;663;p20"/>
          <p:cNvSpPr/>
          <p:nvPr/>
        </p:nvSpPr>
        <p:spPr>
          <a:xfrm flipH="1" rot="2375693">
            <a:off x="-1196914" y="3214247"/>
            <a:ext cx="4915125" cy="5017200"/>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20"/>
          <p:cNvSpPr/>
          <p:nvPr/>
        </p:nvSpPr>
        <p:spPr>
          <a:xfrm flipH="1" rot="-5400000">
            <a:off x="7042640" y="4862336"/>
            <a:ext cx="14007" cy="20348"/>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5" name="Google Shape;665;p20"/>
          <p:cNvGrpSpPr/>
          <p:nvPr/>
        </p:nvGrpSpPr>
        <p:grpSpPr>
          <a:xfrm>
            <a:off x="7873457" y="3846901"/>
            <a:ext cx="1750411" cy="1883684"/>
            <a:chOff x="7873457" y="3846901"/>
            <a:chExt cx="1750411" cy="1883684"/>
          </a:xfrm>
        </p:grpSpPr>
        <p:sp>
          <p:nvSpPr>
            <p:cNvPr id="666" name="Google Shape;666;p20"/>
            <p:cNvSpPr/>
            <p:nvPr/>
          </p:nvSpPr>
          <p:spPr>
            <a:xfrm flipH="1" rot="-10545263">
              <a:off x="7945122" y="3903302"/>
              <a:ext cx="1607080" cy="1770882"/>
            </a:xfrm>
            <a:custGeom>
              <a:rect b="b" l="l" r="r" t="t"/>
              <a:pathLst>
                <a:path extrusionOk="0" h="105529" w="90304">
                  <a:moveTo>
                    <a:pt x="29750" y="0"/>
                  </a:moveTo>
                  <a:cubicBezTo>
                    <a:pt x="26166" y="0"/>
                    <a:pt x="26382" y="981"/>
                    <a:pt x="24245" y="2773"/>
                  </a:cubicBezTo>
                  <a:cubicBezTo>
                    <a:pt x="17833" y="8088"/>
                    <a:pt x="12255" y="14368"/>
                    <a:pt x="7687" y="21308"/>
                  </a:cubicBezTo>
                  <a:cubicBezTo>
                    <a:pt x="3514" y="27721"/>
                    <a:pt x="0" y="35407"/>
                    <a:pt x="1362" y="43093"/>
                  </a:cubicBezTo>
                  <a:cubicBezTo>
                    <a:pt x="2855" y="51570"/>
                    <a:pt x="9795" y="57587"/>
                    <a:pt x="16735" y="61760"/>
                  </a:cubicBezTo>
                  <a:cubicBezTo>
                    <a:pt x="21829" y="64834"/>
                    <a:pt x="27408" y="67557"/>
                    <a:pt x="30789" y="72740"/>
                  </a:cubicBezTo>
                  <a:cubicBezTo>
                    <a:pt x="34830" y="78977"/>
                    <a:pt x="34698" y="87454"/>
                    <a:pt x="38256" y="94042"/>
                  </a:cubicBezTo>
                  <a:cubicBezTo>
                    <a:pt x="42376" y="101777"/>
                    <a:pt x="51001" y="105528"/>
                    <a:pt x="59242" y="105528"/>
                  </a:cubicBezTo>
                  <a:cubicBezTo>
                    <a:pt x="59612" y="105528"/>
                    <a:pt x="59981" y="105521"/>
                    <a:pt x="60349" y="105506"/>
                  </a:cubicBezTo>
                  <a:cubicBezTo>
                    <a:pt x="68913" y="105198"/>
                    <a:pt x="77039" y="101465"/>
                    <a:pt x="84857" y="97556"/>
                  </a:cubicBezTo>
                  <a:lnTo>
                    <a:pt x="90303" y="5101"/>
                  </a:lnTo>
                  <a:lnTo>
                    <a:pt x="33688" y="226"/>
                  </a:lnTo>
                  <a:cubicBezTo>
                    <a:pt x="32004" y="74"/>
                    <a:pt x="30734" y="0"/>
                    <a:pt x="29750"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20"/>
            <p:cNvSpPr/>
            <p:nvPr/>
          </p:nvSpPr>
          <p:spPr>
            <a:xfrm flipH="1" rot="-5400000">
              <a:off x="8185716" y="5137544"/>
              <a:ext cx="16221" cy="9987"/>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20"/>
            <p:cNvSpPr/>
            <p:nvPr/>
          </p:nvSpPr>
          <p:spPr>
            <a:xfrm flipH="1" rot="-5400000">
              <a:off x="8043590" y="4636488"/>
              <a:ext cx="16238" cy="11554"/>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20"/>
            <p:cNvSpPr/>
            <p:nvPr/>
          </p:nvSpPr>
          <p:spPr>
            <a:xfrm flipH="1" rot="-5400000">
              <a:off x="9001236" y="5076641"/>
              <a:ext cx="19895" cy="16129"/>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20"/>
            <p:cNvSpPr/>
            <p:nvPr/>
          </p:nvSpPr>
          <p:spPr>
            <a:xfrm flipH="1" rot="-5400000">
              <a:off x="9015133" y="4459322"/>
              <a:ext cx="22848" cy="29178"/>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20"/>
            <p:cNvSpPr/>
            <p:nvPr/>
          </p:nvSpPr>
          <p:spPr>
            <a:xfrm flipH="1" rot="-5400000">
              <a:off x="9094421" y="4691160"/>
              <a:ext cx="12548" cy="16414"/>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20"/>
            <p:cNvSpPr/>
            <p:nvPr/>
          </p:nvSpPr>
          <p:spPr>
            <a:xfrm flipH="1" rot="-5400000">
              <a:off x="8165517" y="4453100"/>
              <a:ext cx="43481" cy="4014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20"/>
            <p:cNvSpPr/>
            <p:nvPr/>
          </p:nvSpPr>
          <p:spPr>
            <a:xfrm flipH="1" rot="-5400000">
              <a:off x="8281871" y="4847689"/>
              <a:ext cx="23602" cy="2827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20"/>
            <p:cNvSpPr/>
            <p:nvPr/>
          </p:nvSpPr>
          <p:spPr>
            <a:xfrm flipH="1" rot="-5400000">
              <a:off x="8270905" y="4084375"/>
              <a:ext cx="25062" cy="29766"/>
            </a:xfrm>
            <a:custGeom>
              <a:rect b="b" l="l" r="r" t="t"/>
              <a:pathLst>
                <a:path extrusionOk="0" h="1672" w="1494">
                  <a:moveTo>
                    <a:pt x="688" y="1"/>
                  </a:moveTo>
                  <a:cubicBezTo>
                    <a:pt x="522" y="1"/>
                    <a:pt x="362" y="49"/>
                    <a:pt x="220" y="134"/>
                  </a:cubicBezTo>
                  <a:lnTo>
                    <a:pt x="88" y="310"/>
                  </a:lnTo>
                  <a:lnTo>
                    <a:pt x="0" y="705"/>
                  </a:lnTo>
                  <a:lnTo>
                    <a:pt x="0" y="925"/>
                  </a:lnTo>
                  <a:cubicBezTo>
                    <a:pt x="88" y="1320"/>
                    <a:pt x="396" y="1584"/>
                    <a:pt x="791" y="1672"/>
                  </a:cubicBezTo>
                  <a:lnTo>
                    <a:pt x="1010" y="1628"/>
                  </a:lnTo>
                  <a:lnTo>
                    <a:pt x="1230" y="1452"/>
                  </a:lnTo>
                  <a:lnTo>
                    <a:pt x="1362" y="1320"/>
                  </a:lnTo>
                  <a:cubicBezTo>
                    <a:pt x="1494" y="1101"/>
                    <a:pt x="1494" y="837"/>
                    <a:pt x="1406" y="574"/>
                  </a:cubicBezTo>
                  <a:cubicBezTo>
                    <a:pt x="1318" y="354"/>
                    <a:pt x="1186" y="178"/>
                    <a:pt x="966" y="47"/>
                  </a:cubicBezTo>
                  <a:cubicBezTo>
                    <a:pt x="873" y="15"/>
                    <a:pt x="780" y="1"/>
                    <a:pt x="68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20"/>
            <p:cNvSpPr/>
            <p:nvPr/>
          </p:nvSpPr>
          <p:spPr>
            <a:xfrm flipH="1" rot="-5400000">
              <a:off x="8516784" y="4164393"/>
              <a:ext cx="23602" cy="27398"/>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20"/>
            <p:cNvSpPr/>
            <p:nvPr/>
          </p:nvSpPr>
          <p:spPr>
            <a:xfrm flipH="1" rot="-5400000">
              <a:off x="8154810" y="4785464"/>
              <a:ext cx="24324" cy="28199"/>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20"/>
            <p:cNvSpPr/>
            <p:nvPr/>
          </p:nvSpPr>
          <p:spPr>
            <a:xfrm flipH="1" rot="-5400000">
              <a:off x="8069970" y="4368191"/>
              <a:ext cx="30950" cy="30923"/>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20"/>
            <p:cNvSpPr/>
            <p:nvPr/>
          </p:nvSpPr>
          <p:spPr>
            <a:xfrm flipH="1" rot="-5400000">
              <a:off x="8000446" y="4478549"/>
              <a:ext cx="27276" cy="30513"/>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20"/>
            <p:cNvSpPr/>
            <p:nvPr/>
          </p:nvSpPr>
          <p:spPr>
            <a:xfrm flipH="1" rot="-5400000">
              <a:off x="8016357" y="4188414"/>
              <a:ext cx="16960" cy="18408"/>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20"/>
            <p:cNvSpPr/>
            <p:nvPr/>
          </p:nvSpPr>
          <p:spPr>
            <a:xfrm flipH="1" rot="-5400000">
              <a:off x="8633215" y="4742861"/>
              <a:ext cx="42021" cy="54476"/>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20"/>
            <p:cNvSpPr/>
            <p:nvPr/>
          </p:nvSpPr>
          <p:spPr>
            <a:xfrm flipH="1" rot="-5400000">
              <a:off x="8846721" y="4619960"/>
              <a:ext cx="22848" cy="29143"/>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20"/>
            <p:cNvSpPr/>
            <p:nvPr/>
          </p:nvSpPr>
          <p:spPr>
            <a:xfrm flipH="1" rot="-5400000">
              <a:off x="8751147" y="4412871"/>
              <a:ext cx="42005" cy="46927"/>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20"/>
            <p:cNvSpPr/>
            <p:nvPr/>
          </p:nvSpPr>
          <p:spPr>
            <a:xfrm flipH="1" rot="-5400000">
              <a:off x="8651302" y="4665134"/>
              <a:ext cx="42005" cy="44880"/>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20"/>
            <p:cNvSpPr/>
            <p:nvPr/>
          </p:nvSpPr>
          <p:spPr>
            <a:xfrm flipH="1" rot="-5400000">
              <a:off x="8646554" y="5127334"/>
              <a:ext cx="22109" cy="28947"/>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20"/>
            <p:cNvSpPr/>
            <p:nvPr/>
          </p:nvSpPr>
          <p:spPr>
            <a:xfrm flipH="1" rot="-5400000">
              <a:off x="8744568" y="4016673"/>
              <a:ext cx="5905" cy="14865"/>
            </a:xfrm>
            <a:custGeom>
              <a:rect b="b" l="l" r="r" t="t"/>
              <a:pathLst>
                <a:path extrusionOk="0" h="835" w="352">
                  <a:moveTo>
                    <a:pt x="0" y="0"/>
                  </a:moveTo>
                  <a:lnTo>
                    <a:pt x="88" y="835"/>
                  </a:lnTo>
                  <a:lnTo>
                    <a:pt x="308" y="527"/>
                  </a:lnTo>
                  <a:cubicBezTo>
                    <a:pt x="352" y="440"/>
                    <a:pt x="352" y="352"/>
                    <a:pt x="352" y="264"/>
                  </a:cubicBezTo>
                  <a:lnTo>
                    <a:pt x="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20"/>
            <p:cNvSpPr/>
            <p:nvPr/>
          </p:nvSpPr>
          <p:spPr>
            <a:xfrm flipH="1" rot="-5400000">
              <a:off x="8472188" y="4546094"/>
              <a:ext cx="34640" cy="38364"/>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20"/>
            <p:cNvSpPr/>
            <p:nvPr/>
          </p:nvSpPr>
          <p:spPr>
            <a:xfrm flipH="1" rot="-5400000">
              <a:off x="8401082" y="4655774"/>
              <a:ext cx="36855" cy="4224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20"/>
            <p:cNvSpPr/>
            <p:nvPr/>
          </p:nvSpPr>
          <p:spPr>
            <a:xfrm flipH="1" rot="-5400000">
              <a:off x="8344452" y="4935304"/>
              <a:ext cx="16221" cy="22502"/>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20"/>
            <p:cNvSpPr/>
            <p:nvPr/>
          </p:nvSpPr>
          <p:spPr>
            <a:xfrm flipH="1" rot="-5400000">
              <a:off x="8456242" y="4916797"/>
              <a:ext cx="24324" cy="29303"/>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20"/>
            <p:cNvSpPr/>
            <p:nvPr/>
          </p:nvSpPr>
          <p:spPr>
            <a:xfrm flipH="1" rot="-5400000">
              <a:off x="9036279" y="4843455"/>
              <a:ext cx="15483" cy="18319"/>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20"/>
            <p:cNvSpPr/>
            <p:nvPr/>
          </p:nvSpPr>
          <p:spPr>
            <a:xfrm flipH="1" rot="-5400000">
              <a:off x="8269839" y="4592339"/>
              <a:ext cx="42005" cy="43118"/>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20"/>
            <p:cNvSpPr/>
            <p:nvPr/>
          </p:nvSpPr>
          <p:spPr>
            <a:xfrm flipH="1" rot="-5400000">
              <a:off x="8739695" y="4210795"/>
              <a:ext cx="28752" cy="31101"/>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20"/>
            <p:cNvSpPr/>
            <p:nvPr/>
          </p:nvSpPr>
          <p:spPr>
            <a:xfrm flipH="1" rot="-5400000">
              <a:off x="8483649" y="4444584"/>
              <a:ext cx="33919" cy="40234"/>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20"/>
            <p:cNvSpPr/>
            <p:nvPr/>
          </p:nvSpPr>
          <p:spPr>
            <a:xfrm flipH="1" rot="-5400000">
              <a:off x="8254150" y="4306391"/>
              <a:ext cx="39807" cy="46963"/>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20"/>
            <p:cNvSpPr/>
            <p:nvPr/>
          </p:nvSpPr>
          <p:spPr>
            <a:xfrm flipH="1" rot="-5400000">
              <a:off x="8779918" y="4888293"/>
              <a:ext cx="24341" cy="2738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20"/>
            <p:cNvSpPr/>
            <p:nvPr/>
          </p:nvSpPr>
          <p:spPr>
            <a:xfrm flipH="1" rot="-5400000">
              <a:off x="9034584" y="4287024"/>
              <a:ext cx="19157" cy="16432"/>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7" name="Google Shape;697;p20"/>
          <p:cNvGrpSpPr/>
          <p:nvPr/>
        </p:nvGrpSpPr>
        <p:grpSpPr>
          <a:xfrm rot="-5134204">
            <a:off x="8121565" y="3714883"/>
            <a:ext cx="1302386" cy="1104092"/>
            <a:chOff x="-754697" y="1352100"/>
            <a:chExt cx="6171556" cy="3954075"/>
          </a:xfrm>
        </p:grpSpPr>
        <p:sp>
          <p:nvSpPr>
            <p:cNvPr id="698" name="Google Shape;698;p20"/>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20"/>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20"/>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20"/>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20"/>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20"/>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20"/>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20"/>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20"/>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20"/>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20"/>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09" name="Google Shape;709;p20"/>
          <p:cNvSpPr txBox="1"/>
          <p:nvPr>
            <p:ph idx="15"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1" name="Shape 101"/>
        <p:cNvGrpSpPr/>
        <p:nvPr/>
      </p:nvGrpSpPr>
      <p:grpSpPr>
        <a:xfrm>
          <a:off x="0" y="0"/>
          <a:ext cx="0" cy="0"/>
          <a:chOff x="0" y="0"/>
          <a:chExt cx="0" cy="0"/>
        </a:xfrm>
      </p:grpSpPr>
      <p:grpSp>
        <p:nvGrpSpPr>
          <p:cNvPr id="102" name="Google Shape;102;p3"/>
          <p:cNvGrpSpPr/>
          <p:nvPr/>
        </p:nvGrpSpPr>
        <p:grpSpPr>
          <a:xfrm flipH="1" rot="-6208322">
            <a:off x="2235507" y="173568"/>
            <a:ext cx="2339943" cy="1629377"/>
            <a:chOff x="2408692" y="-569353"/>
            <a:chExt cx="3769974" cy="2558659"/>
          </a:xfrm>
        </p:grpSpPr>
        <p:sp>
          <p:nvSpPr>
            <p:cNvPr id="103" name="Google Shape;103;p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8" name="Google Shape;108;p3"/>
          <p:cNvGrpSpPr/>
          <p:nvPr/>
        </p:nvGrpSpPr>
        <p:grpSpPr>
          <a:xfrm>
            <a:off x="6871078" y="2451720"/>
            <a:ext cx="3806719" cy="4765704"/>
            <a:chOff x="6132853" y="1390870"/>
            <a:chExt cx="3806719" cy="4765704"/>
          </a:xfrm>
        </p:grpSpPr>
        <p:sp>
          <p:nvSpPr>
            <p:cNvPr id="109" name="Google Shape;109;p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3" name="Google Shape;133;p3"/>
          <p:cNvSpPr/>
          <p:nvPr/>
        </p:nvSpPr>
        <p:spPr>
          <a:xfrm rot="-9527801">
            <a:off x="2260111" y="599227"/>
            <a:ext cx="13781" cy="17909"/>
          </a:xfrm>
          <a:custGeom>
            <a:rect b="b" l="l" r="r" t="t"/>
            <a:pathLst>
              <a:path extrusionOk="0" h="525" w="404">
                <a:moveTo>
                  <a:pt x="121" y="0"/>
                </a:moveTo>
                <a:lnTo>
                  <a:pt x="0" y="162"/>
                </a:lnTo>
                <a:cubicBezTo>
                  <a:pt x="0" y="202"/>
                  <a:pt x="0" y="202"/>
                  <a:pt x="0" y="242"/>
                </a:cubicBezTo>
                <a:cubicBezTo>
                  <a:pt x="0" y="323"/>
                  <a:pt x="0" y="363"/>
                  <a:pt x="0" y="404"/>
                </a:cubicBezTo>
                <a:lnTo>
                  <a:pt x="162" y="525"/>
                </a:lnTo>
                <a:cubicBezTo>
                  <a:pt x="242" y="525"/>
                  <a:pt x="323" y="444"/>
                  <a:pt x="363" y="363"/>
                </a:cubicBezTo>
                <a:cubicBezTo>
                  <a:pt x="404" y="283"/>
                  <a:pt x="404" y="202"/>
                  <a:pt x="363" y="162"/>
                </a:cubicBezTo>
                <a:cubicBezTo>
                  <a:pt x="323" y="41"/>
                  <a:pt x="242" y="0"/>
                  <a:pt x="1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3"/>
          <p:cNvSpPr/>
          <p:nvPr/>
        </p:nvSpPr>
        <p:spPr>
          <a:xfrm rot="-9527801">
            <a:off x="1709030" y="1717475"/>
            <a:ext cx="27528" cy="16544"/>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3"/>
          <p:cNvSpPr/>
          <p:nvPr/>
        </p:nvSpPr>
        <p:spPr>
          <a:xfrm rot="-9527801">
            <a:off x="1476603" y="1884155"/>
            <a:ext cx="13781" cy="11598"/>
          </a:xfrm>
          <a:custGeom>
            <a:rect b="b" l="l" r="r" t="t"/>
            <a:pathLst>
              <a:path extrusionOk="0" h="340" w="404">
                <a:moveTo>
                  <a:pt x="266" y="1"/>
                </a:moveTo>
                <a:cubicBezTo>
                  <a:pt x="245" y="1"/>
                  <a:pt x="223" y="6"/>
                  <a:pt x="202" y="17"/>
                </a:cubicBezTo>
                <a:cubicBezTo>
                  <a:pt x="121" y="17"/>
                  <a:pt x="40" y="97"/>
                  <a:pt x="0" y="178"/>
                </a:cubicBezTo>
                <a:cubicBezTo>
                  <a:pt x="0" y="218"/>
                  <a:pt x="0" y="299"/>
                  <a:pt x="0" y="339"/>
                </a:cubicBezTo>
                <a:lnTo>
                  <a:pt x="161" y="299"/>
                </a:lnTo>
                <a:lnTo>
                  <a:pt x="161" y="339"/>
                </a:lnTo>
                <a:cubicBezTo>
                  <a:pt x="161" y="339"/>
                  <a:pt x="282" y="218"/>
                  <a:pt x="282" y="218"/>
                </a:cubicBezTo>
                <a:lnTo>
                  <a:pt x="282" y="178"/>
                </a:lnTo>
                <a:lnTo>
                  <a:pt x="403" y="97"/>
                </a:lnTo>
                <a:cubicBezTo>
                  <a:pt x="374" y="38"/>
                  <a:pt x="32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6" name="Google Shape;136;p3"/>
          <p:cNvGrpSpPr/>
          <p:nvPr/>
        </p:nvGrpSpPr>
        <p:grpSpPr>
          <a:xfrm rot="-734960">
            <a:off x="5766558" y="4272006"/>
            <a:ext cx="1321248" cy="2086090"/>
            <a:chOff x="3774651" y="3335219"/>
            <a:chExt cx="1496659" cy="2317501"/>
          </a:xfrm>
        </p:grpSpPr>
        <p:sp>
          <p:nvSpPr>
            <p:cNvPr id="137" name="Google Shape;137;p3"/>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3"/>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3"/>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3"/>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3"/>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3"/>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3" name="Google Shape;143;p3"/>
          <p:cNvGrpSpPr/>
          <p:nvPr/>
        </p:nvGrpSpPr>
        <p:grpSpPr>
          <a:xfrm>
            <a:off x="5408726" y="-757760"/>
            <a:ext cx="3819204" cy="3162113"/>
            <a:chOff x="5408726" y="-757760"/>
            <a:chExt cx="3819204" cy="3162113"/>
          </a:xfrm>
        </p:grpSpPr>
        <p:sp>
          <p:nvSpPr>
            <p:cNvPr id="144" name="Google Shape;144;p3"/>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3"/>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3"/>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3"/>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3"/>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3"/>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3"/>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3"/>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3"/>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3"/>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5" name="Google Shape;155;p3"/>
          <p:cNvGrpSpPr/>
          <p:nvPr/>
        </p:nvGrpSpPr>
        <p:grpSpPr>
          <a:xfrm>
            <a:off x="-1331177" y="3772251"/>
            <a:ext cx="5190279" cy="3325377"/>
            <a:chOff x="-754697" y="1352100"/>
            <a:chExt cx="6171556" cy="3954075"/>
          </a:xfrm>
        </p:grpSpPr>
        <p:sp>
          <p:nvSpPr>
            <p:cNvPr id="156" name="Google Shape;156;p3"/>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3"/>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3"/>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3"/>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3"/>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3"/>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3"/>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3"/>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3"/>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3"/>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7" name="Google Shape;167;p3"/>
          <p:cNvSpPr/>
          <p:nvPr/>
        </p:nvSpPr>
        <p:spPr>
          <a:xfrm rot="-5400000">
            <a:off x="1919294" y="175734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 name="Google Shape;168;p3"/>
          <p:cNvGrpSpPr/>
          <p:nvPr/>
        </p:nvGrpSpPr>
        <p:grpSpPr>
          <a:xfrm>
            <a:off x="-664267" y="-780406"/>
            <a:ext cx="3577375" cy="4171622"/>
            <a:chOff x="-664267" y="-780406"/>
            <a:chExt cx="3577375" cy="4171622"/>
          </a:xfrm>
        </p:grpSpPr>
        <p:sp>
          <p:nvSpPr>
            <p:cNvPr id="169" name="Google Shape;169;p3"/>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3"/>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3"/>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3"/>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3"/>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3"/>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3"/>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3"/>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3"/>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3"/>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3"/>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3"/>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3"/>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3"/>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3"/>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3"/>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3"/>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3"/>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3"/>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3"/>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3"/>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3"/>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3"/>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3"/>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3"/>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5" name="Google Shape;205;p3"/>
          <p:cNvSpPr txBox="1"/>
          <p:nvPr>
            <p:ph type="title"/>
          </p:nvPr>
        </p:nvSpPr>
        <p:spPr>
          <a:xfrm>
            <a:off x="3379500" y="2470896"/>
            <a:ext cx="2385000" cy="8184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FC8D05"/>
              </a:buClr>
              <a:buSzPts val="4500"/>
              <a:buNone/>
              <a:defRPr sz="4500">
                <a:solidFill>
                  <a:schemeClr val="lt1"/>
                </a:solidFill>
              </a:defRPr>
            </a:lvl1pPr>
            <a:lvl2pPr lvl="1" rtl="0">
              <a:spcBef>
                <a:spcPts val="0"/>
              </a:spcBef>
              <a:spcAft>
                <a:spcPts val="0"/>
              </a:spcAft>
              <a:buClr>
                <a:schemeClr val="accent5"/>
              </a:buClr>
              <a:buSzPts val="4500"/>
              <a:buNone/>
              <a:defRPr sz="4500">
                <a:solidFill>
                  <a:schemeClr val="accent5"/>
                </a:solidFill>
              </a:defRPr>
            </a:lvl2pPr>
            <a:lvl3pPr lvl="2" rtl="0">
              <a:spcBef>
                <a:spcPts val="0"/>
              </a:spcBef>
              <a:spcAft>
                <a:spcPts val="0"/>
              </a:spcAft>
              <a:buClr>
                <a:schemeClr val="accent5"/>
              </a:buClr>
              <a:buSzPts val="4500"/>
              <a:buNone/>
              <a:defRPr sz="4500">
                <a:solidFill>
                  <a:schemeClr val="accent5"/>
                </a:solidFill>
              </a:defRPr>
            </a:lvl3pPr>
            <a:lvl4pPr lvl="3" rtl="0">
              <a:spcBef>
                <a:spcPts val="0"/>
              </a:spcBef>
              <a:spcAft>
                <a:spcPts val="0"/>
              </a:spcAft>
              <a:buClr>
                <a:schemeClr val="accent5"/>
              </a:buClr>
              <a:buSzPts val="4500"/>
              <a:buNone/>
              <a:defRPr sz="4500">
                <a:solidFill>
                  <a:schemeClr val="accent5"/>
                </a:solidFill>
              </a:defRPr>
            </a:lvl4pPr>
            <a:lvl5pPr lvl="4" rtl="0">
              <a:spcBef>
                <a:spcPts val="0"/>
              </a:spcBef>
              <a:spcAft>
                <a:spcPts val="0"/>
              </a:spcAft>
              <a:buClr>
                <a:schemeClr val="accent5"/>
              </a:buClr>
              <a:buSzPts val="4500"/>
              <a:buNone/>
              <a:defRPr sz="4500">
                <a:solidFill>
                  <a:schemeClr val="accent5"/>
                </a:solidFill>
              </a:defRPr>
            </a:lvl5pPr>
            <a:lvl6pPr lvl="5" rtl="0">
              <a:spcBef>
                <a:spcPts val="0"/>
              </a:spcBef>
              <a:spcAft>
                <a:spcPts val="0"/>
              </a:spcAft>
              <a:buClr>
                <a:schemeClr val="accent5"/>
              </a:buClr>
              <a:buSzPts val="4500"/>
              <a:buNone/>
              <a:defRPr sz="4500">
                <a:solidFill>
                  <a:schemeClr val="accent5"/>
                </a:solidFill>
              </a:defRPr>
            </a:lvl6pPr>
            <a:lvl7pPr lvl="6" rtl="0">
              <a:spcBef>
                <a:spcPts val="0"/>
              </a:spcBef>
              <a:spcAft>
                <a:spcPts val="0"/>
              </a:spcAft>
              <a:buClr>
                <a:schemeClr val="accent5"/>
              </a:buClr>
              <a:buSzPts val="4500"/>
              <a:buNone/>
              <a:defRPr sz="4500">
                <a:solidFill>
                  <a:schemeClr val="accent5"/>
                </a:solidFill>
              </a:defRPr>
            </a:lvl7pPr>
            <a:lvl8pPr lvl="7" rtl="0">
              <a:spcBef>
                <a:spcPts val="0"/>
              </a:spcBef>
              <a:spcAft>
                <a:spcPts val="0"/>
              </a:spcAft>
              <a:buClr>
                <a:schemeClr val="accent5"/>
              </a:buClr>
              <a:buSzPts val="4500"/>
              <a:buNone/>
              <a:defRPr sz="4500">
                <a:solidFill>
                  <a:schemeClr val="accent5"/>
                </a:solidFill>
              </a:defRPr>
            </a:lvl8pPr>
            <a:lvl9pPr lvl="8" rtl="0">
              <a:spcBef>
                <a:spcPts val="0"/>
              </a:spcBef>
              <a:spcAft>
                <a:spcPts val="0"/>
              </a:spcAft>
              <a:buClr>
                <a:schemeClr val="accent5"/>
              </a:buClr>
              <a:buSzPts val="4500"/>
              <a:buNone/>
              <a:defRPr sz="4500">
                <a:solidFill>
                  <a:schemeClr val="accent5"/>
                </a:solidFill>
              </a:defRPr>
            </a:lvl9pPr>
          </a:lstStyle>
          <a:p/>
        </p:txBody>
      </p:sp>
      <p:sp>
        <p:nvSpPr>
          <p:cNvPr id="206" name="Google Shape;206;p3"/>
          <p:cNvSpPr txBox="1"/>
          <p:nvPr>
            <p:ph hasCustomPrompt="1" idx="2" type="title"/>
          </p:nvPr>
        </p:nvSpPr>
        <p:spPr>
          <a:xfrm>
            <a:off x="3379500" y="1199075"/>
            <a:ext cx="2385000" cy="1289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8000"/>
              <a:buNone/>
              <a:defRPr sz="8000">
                <a:solidFill>
                  <a:schemeClr val="dk2"/>
                </a:solidFill>
              </a:defRPr>
            </a:lvl1pPr>
            <a:lvl2pPr lvl="1" rtl="0" algn="ctr">
              <a:spcBef>
                <a:spcPts val="0"/>
              </a:spcBef>
              <a:spcAft>
                <a:spcPts val="0"/>
              </a:spcAft>
              <a:buClr>
                <a:schemeClr val="dk2"/>
              </a:buClr>
              <a:buSzPts val="8000"/>
              <a:buNone/>
              <a:defRPr sz="8000">
                <a:solidFill>
                  <a:schemeClr val="dk2"/>
                </a:solidFill>
              </a:defRPr>
            </a:lvl2pPr>
            <a:lvl3pPr lvl="2" rtl="0" algn="ctr">
              <a:spcBef>
                <a:spcPts val="0"/>
              </a:spcBef>
              <a:spcAft>
                <a:spcPts val="0"/>
              </a:spcAft>
              <a:buClr>
                <a:schemeClr val="dk2"/>
              </a:buClr>
              <a:buSzPts val="8000"/>
              <a:buNone/>
              <a:defRPr sz="8000">
                <a:solidFill>
                  <a:schemeClr val="dk2"/>
                </a:solidFill>
              </a:defRPr>
            </a:lvl3pPr>
            <a:lvl4pPr lvl="3" rtl="0" algn="ctr">
              <a:spcBef>
                <a:spcPts val="0"/>
              </a:spcBef>
              <a:spcAft>
                <a:spcPts val="0"/>
              </a:spcAft>
              <a:buClr>
                <a:schemeClr val="dk2"/>
              </a:buClr>
              <a:buSzPts val="8000"/>
              <a:buNone/>
              <a:defRPr sz="8000">
                <a:solidFill>
                  <a:schemeClr val="dk2"/>
                </a:solidFill>
              </a:defRPr>
            </a:lvl4pPr>
            <a:lvl5pPr lvl="4" rtl="0" algn="ctr">
              <a:spcBef>
                <a:spcPts val="0"/>
              </a:spcBef>
              <a:spcAft>
                <a:spcPts val="0"/>
              </a:spcAft>
              <a:buClr>
                <a:schemeClr val="dk2"/>
              </a:buClr>
              <a:buSzPts val="8000"/>
              <a:buNone/>
              <a:defRPr sz="8000">
                <a:solidFill>
                  <a:schemeClr val="dk2"/>
                </a:solidFill>
              </a:defRPr>
            </a:lvl5pPr>
            <a:lvl6pPr lvl="5" rtl="0" algn="ctr">
              <a:spcBef>
                <a:spcPts val="0"/>
              </a:spcBef>
              <a:spcAft>
                <a:spcPts val="0"/>
              </a:spcAft>
              <a:buClr>
                <a:schemeClr val="dk2"/>
              </a:buClr>
              <a:buSzPts val="8000"/>
              <a:buNone/>
              <a:defRPr sz="8000">
                <a:solidFill>
                  <a:schemeClr val="dk2"/>
                </a:solidFill>
              </a:defRPr>
            </a:lvl6pPr>
            <a:lvl7pPr lvl="6" rtl="0" algn="ctr">
              <a:spcBef>
                <a:spcPts val="0"/>
              </a:spcBef>
              <a:spcAft>
                <a:spcPts val="0"/>
              </a:spcAft>
              <a:buClr>
                <a:schemeClr val="dk2"/>
              </a:buClr>
              <a:buSzPts val="8000"/>
              <a:buNone/>
              <a:defRPr sz="8000">
                <a:solidFill>
                  <a:schemeClr val="dk2"/>
                </a:solidFill>
              </a:defRPr>
            </a:lvl7pPr>
            <a:lvl8pPr lvl="7" rtl="0" algn="ctr">
              <a:spcBef>
                <a:spcPts val="0"/>
              </a:spcBef>
              <a:spcAft>
                <a:spcPts val="0"/>
              </a:spcAft>
              <a:buClr>
                <a:schemeClr val="dk2"/>
              </a:buClr>
              <a:buSzPts val="8000"/>
              <a:buNone/>
              <a:defRPr sz="8000">
                <a:solidFill>
                  <a:schemeClr val="dk2"/>
                </a:solidFill>
              </a:defRPr>
            </a:lvl8pPr>
            <a:lvl9pPr lvl="8" rtl="0" algn="ctr">
              <a:spcBef>
                <a:spcPts val="0"/>
              </a:spcBef>
              <a:spcAft>
                <a:spcPts val="0"/>
              </a:spcAft>
              <a:buClr>
                <a:schemeClr val="dk2"/>
              </a:buClr>
              <a:buSzPts val="8000"/>
              <a:buNone/>
              <a:defRPr sz="8000">
                <a:solidFill>
                  <a:schemeClr val="dk2"/>
                </a:solidFill>
              </a:defRPr>
            </a:lvl9pPr>
          </a:lstStyle>
          <a:p>
            <a:r>
              <a:t>xx%</a:t>
            </a:r>
          </a:p>
        </p:txBody>
      </p:sp>
      <p:sp>
        <p:nvSpPr>
          <p:cNvPr id="207" name="Google Shape;207;p3"/>
          <p:cNvSpPr txBox="1"/>
          <p:nvPr>
            <p:ph idx="1" type="subTitle"/>
          </p:nvPr>
        </p:nvSpPr>
        <p:spPr>
          <a:xfrm>
            <a:off x="2826750" y="3220038"/>
            <a:ext cx="3490500" cy="578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CUSTOM_8">
    <p:spTree>
      <p:nvGrpSpPr>
        <p:cNvPr id="710" name="Shape 710"/>
        <p:cNvGrpSpPr/>
        <p:nvPr/>
      </p:nvGrpSpPr>
      <p:grpSpPr>
        <a:xfrm>
          <a:off x="0" y="0"/>
          <a:ext cx="0" cy="0"/>
          <a:chOff x="0" y="0"/>
          <a:chExt cx="0" cy="0"/>
        </a:xfrm>
      </p:grpSpPr>
      <p:sp>
        <p:nvSpPr>
          <p:cNvPr id="711" name="Google Shape;711;p21"/>
          <p:cNvSpPr txBox="1"/>
          <p:nvPr>
            <p:ph hasCustomPrompt="1" type="title"/>
          </p:nvPr>
        </p:nvSpPr>
        <p:spPr>
          <a:xfrm>
            <a:off x="311700" y="1906338"/>
            <a:ext cx="8520600" cy="8367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6500"/>
              <a:buNone/>
              <a:defRPr sz="6500"/>
            </a:lvl1pPr>
            <a:lvl2pPr lvl="1" rtl="0" algn="ctr">
              <a:spcBef>
                <a:spcPts val="0"/>
              </a:spcBef>
              <a:spcAft>
                <a:spcPts val="0"/>
              </a:spcAft>
              <a:buSzPts val="6500"/>
              <a:buNone/>
              <a:defRPr sz="6500"/>
            </a:lvl2pPr>
            <a:lvl3pPr lvl="2" rtl="0" algn="ctr">
              <a:spcBef>
                <a:spcPts val="0"/>
              </a:spcBef>
              <a:spcAft>
                <a:spcPts val="0"/>
              </a:spcAft>
              <a:buSzPts val="6500"/>
              <a:buNone/>
              <a:defRPr sz="6500"/>
            </a:lvl3pPr>
            <a:lvl4pPr lvl="3" rtl="0" algn="ctr">
              <a:spcBef>
                <a:spcPts val="0"/>
              </a:spcBef>
              <a:spcAft>
                <a:spcPts val="0"/>
              </a:spcAft>
              <a:buSzPts val="6500"/>
              <a:buNone/>
              <a:defRPr sz="6500"/>
            </a:lvl4pPr>
            <a:lvl5pPr lvl="4" rtl="0" algn="ctr">
              <a:spcBef>
                <a:spcPts val="0"/>
              </a:spcBef>
              <a:spcAft>
                <a:spcPts val="0"/>
              </a:spcAft>
              <a:buSzPts val="6500"/>
              <a:buNone/>
              <a:defRPr sz="6500"/>
            </a:lvl5pPr>
            <a:lvl6pPr lvl="5" rtl="0" algn="ctr">
              <a:spcBef>
                <a:spcPts val="0"/>
              </a:spcBef>
              <a:spcAft>
                <a:spcPts val="0"/>
              </a:spcAft>
              <a:buSzPts val="6500"/>
              <a:buNone/>
              <a:defRPr sz="6500"/>
            </a:lvl6pPr>
            <a:lvl7pPr lvl="6" rtl="0" algn="ctr">
              <a:spcBef>
                <a:spcPts val="0"/>
              </a:spcBef>
              <a:spcAft>
                <a:spcPts val="0"/>
              </a:spcAft>
              <a:buSzPts val="6500"/>
              <a:buNone/>
              <a:defRPr sz="6500"/>
            </a:lvl7pPr>
            <a:lvl8pPr lvl="7" rtl="0" algn="ctr">
              <a:spcBef>
                <a:spcPts val="0"/>
              </a:spcBef>
              <a:spcAft>
                <a:spcPts val="0"/>
              </a:spcAft>
              <a:buSzPts val="6500"/>
              <a:buNone/>
              <a:defRPr sz="6500"/>
            </a:lvl8pPr>
            <a:lvl9pPr lvl="8" rtl="0" algn="ctr">
              <a:spcBef>
                <a:spcPts val="0"/>
              </a:spcBef>
              <a:spcAft>
                <a:spcPts val="0"/>
              </a:spcAft>
              <a:buSzPts val="6500"/>
              <a:buNone/>
              <a:defRPr sz="6500"/>
            </a:lvl9pPr>
          </a:lstStyle>
          <a:p>
            <a:r>
              <a:t>xx%</a:t>
            </a:r>
          </a:p>
        </p:txBody>
      </p:sp>
      <p:sp>
        <p:nvSpPr>
          <p:cNvPr id="712" name="Google Shape;712;p21"/>
          <p:cNvSpPr txBox="1"/>
          <p:nvPr>
            <p:ph idx="1" type="body"/>
          </p:nvPr>
        </p:nvSpPr>
        <p:spPr>
          <a:xfrm>
            <a:off x="311700" y="2697763"/>
            <a:ext cx="8520600" cy="539400"/>
          </a:xfrm>
          <a:prstGeom prst="rect">
            <a:avLst/>
          </a:prstGeom>
        </p:spPr>
        <p:txBody>
          <a:bodyPr anchorCtr="0" anchor="t" bIns="91425" lIns="91425" spcFirstLastPara="1" rIns="91425" wrap="square" tIns="91425">
            <a:noAutofit/>
          </a:bodyPr>
          <a:lstStyle>
            <a:lvl1pPr indent="-355600" lvl="0" marL="457200" rtl="0" algn="ctr">
              <a:spcBef>
                <a:spcPts val="0"/>
              </a:spcBef>
              <a:spcAft>
                <a:spcPts val="0"/>
              </a:spcAft>
              <a:buSzPts val="2000"/>
              <a:buChar char="●"/>
              <a:defRPr sz="2000"/>
            </a:lvl1pPr>
            <a:lvl2pPr indent="-355600" lvl="1" marL="914400" rtl="0" algn="ctr">
              <a:spcBef>
                <a:spcPts val="0"/>
              </a:spcBef>
              <a:spcAft>
                <a:spcPts val="0"/>
              </a:spcAft>
              <a:buSzPts val="2000"/>
              <a:buChar char="○"/>
              <a:defRPr sz="2000"/>
            </a:lvl2pPr>
            <a:lvl3pPr indent="-355600" lvl="2" marL="1371600" rtl="0" algn="ctr">
              <a:spcBef>
                <a:spcPts val="0"/>
              </a:spcBef>
              <a:spcAft>
                <a:spcPts val="0"/>
              </a:spcAft>
              <a:buSzPts val="2000"/>
              <a:buChar char="■"/>
              <a:defRPr sz="2000"/>
            </a:lvl3pPr>
            <a:lvl4pPr indent="-355600" lvl="3" marL="1828800" rtl="0" algn="ctr">
              <a:spcBef>
                <a:spcPts val="0"/>
              </a:spcBef>
              <a:spcAft>
                <a:spcPts val="0"/>
              </a:spcAft>
              <a:buSzPts val="2000"/>
              <a:buChar char="●"/>
              <a:defRPr sz="2000"/>
            </a:lvl4pPr>
            <a:lvl5pPr indent="-355600" lvl="4" marL="2286000" rtl="0" algn="ctr">
              <a:spcBef>
                <a:spcPts val="0"/>
              </a:spcBef>
              <a:spcAft>
                <a:spcPts val="0"/>
              </a:spcAft>
              <a:buSzPts val="2000"/>
              <a:buChar char="○"/>
              <a:defRPr sz="2000"/>
            </a:lvl5pPr>
            <a:lvl6pPr indent="-355600" lvl="5" marL="2743200" rtl="0" algn="ctr">
              <a:spcBef>
                <a:spcPts val="0"/>
              </a:spcBef>
              <a:spcAft>
                <a:spcPts val="0"/>
              </a:spcAft>
              <a:buSzPts val="2000"/>
              <a:buChar char="■"/>
              <a:defRPr sz="2000"/>
            </a:lvl6pPr>
            <a:lvl7pPr indent="-355600" lvl="6" marL="3200400" rtl="0" algn="ctr">
              <a:spcBef>
                <a:spcPts val="0"/>
              </a:spcBef>
              <a:spcAft>
                <a:spcPts val="0"/>
              </a:spcAft>
              <a:buSzPts val="2000"/>
              <a:buChar char="●"/>
              <a:defRPr sz="2000"/>
            </a:lvl7pPr>
            <a:lvl8pPr indent="-355600" lvl="7" marL="3657600" rtl="0" algn="ctr">
              <a:spcBef>
                <a:spcPts val="0"/>
              </a:spcBef>
              <a:spcAft>
                <a:spcPts val="0"/>
              </a:spcAft>
              <a:buSzPts val="2000"/>
              <a:buChar char="○"/>
              <a:defRPr sz="2000"/>
            </a:lvl8pPr>
            <a:lvl9pPr indent="-355600" lvl="8" marL="4114800" rtl="0" algn="ctr">
              <a:spcBef>
                <a:spcPts val="0"/>
              </a:spcBef>
              <a:spcAft>
                <a:spcPts val="0"/>
              </a:spcAft>
              <a:buSzPts val="2000"/>
              <a:buChar char="■"/>
              <a:defRPr sz="2000"/>
            </a:lvl9pPr>
          </a:lstStyle>
          <a:p/>
        </p:txBody>
      </p:sp>
      <p:sp>
        <p:nvSpPr>
          <p:cNvPr id="713" name="Google Shape;713;p21"/>
          <p:cNvSpPr/>
          <p:nvPr/>
        </p:nvSpPr>
        <p:spPr>
          <a:xfrm flipH="1" rot="3863130">
            <a:off x="-1823485" y="2594383"/>
            <a:ext cx="4426608" cy="433414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4" name="Google Shape;714;p21"/>
          <p:cNvGrpSpPr/>
          <p:nvPr/>
        </p:nvGrpSpPr>
        <p:grpSpPr>
          <a:xfrm rot="-4498532">
            <a:off x="154133" y="3097747"/>
            <a:ext cx="1909331" cy="1939678"/>
            <a:chOff x="-754697" y="1352100"/>
            <a:chExt cx="6171556" cy="3954075"/>
          </a:xfrm>
        </p:grpSpPr>
        <p:sp>
          <p:nvSpPr>
            <p:cNvPr id="715" name="Google Shape;715;p21"/>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21"/>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21"/>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21"/>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21"/>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21"/>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21"/>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21"/>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21"/>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21"/>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21"/>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6" name="Google Shape;726;p21"/>
          <p:cNvGrpSpPr/>
          <p:nvPr/>
        </p:nvGrpSpPr>
        <p:grpSpPr>
          <a:xfrm rot="-7699724">
            <a:off x="6310521" y="-2358085"/>
            <a:ext cx="3806887" cy="4765914"/>
            <a:chOff x="6132853" y="1390870"/>
            <a:chExt cx="3806719" cy="4765704"/>
          </a:xfrm>
        </p:grpSpPr>
        <p:sp>
          <p:nvSpPr>
            <p:cNvPr id="727" name="Google Shape;727;p21"/>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21"/>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21"/>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21"/>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21"/>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21"/>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21"/>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21"/>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21"/>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21"/>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21"/>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21"/>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21"/>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21"/>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21"/>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21"/>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21"/>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21"/>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21"/>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21"/>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21"/>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21"/>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21"/>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21"/>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51" name="Google Shape;751;p21"/>
          <p:cNvGrpSpPr/>
          <p:nvPr/>
        </p:nvGrpSpPr>
        <p:grpSpPr>
          <a:xfrm rot="9924834">
            <a:off x="6688594" y="137679"/>
            <a:ext cx="1724549" cy="1188751"/>
            <a:chOff x="2408692" y="-569353"/>
            <a:chExt cx="3769974" cy="2558659"/>
          </a:xfrm>
        </p:grpSpPr>
        <p:sp>
          <p:nvSpPr>
            <p:cNvPr id="752" name="Google Shape;752;p21"/>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21"/>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21"/>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21"/>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21"/>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CUSTOM_9">
    <p:spTree>
      <p:nvGrpSpPr>
        <p:cNvPr id="757" name="Shape 757"/>
        <p:cNvGrpSpPr/>
        <p:nvPr/>
      </p:nvGrpSpPr>
      <p:grpSpPr>
        <a:xfrm>
          <a:off x="0" y="0"/>
          <a:ext cx="0" cy="0"/>
          <a:chOff x="0" y="0"/>
          <a:chExt cx="0" cy="0"/>
        </a:xfrm>
      </p:grpSpPr>
      <p:grpSp>
        <p:nvGrpSpPr>
          <p:cNvPr id="758" name="Google Shape;758;p22"/>
          <p:cNvGrpSpPr/>
          <p:nvPr/>
        </p:nvGrpSpPr>
        <p:grpSpPr>
          <a:xfrm>
            <a:off x="5555525" y="-370153"/>
            <a:ext cx="6922798" cy="6894979"/>
            <a:chOff x="5555525" y="-370153"/>
            <a:chExt cx="6922798" cy="6894979"/>
          </a:xfrm>
        </p:grpSpPr>
        <p:sp>
          <p:nvSpPr>
            <p:cNvPr id="759" name="Google Shape;759;p22"/>
            <p:cNvSpPr/>
            <p:nvPr/>
          </p:nvSpPr>
          <p:spPr>
            <a:xfrm rot="3320876">
              <a:off x="6559270" y="568767"/>
              <a:ext cx="4915307" cy="501713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22"/>
            <p:cNvSpPr/>
            <p:nvPr/>
          </p:nvSpPr>
          <p:spPr>
            <a:xfrm rot="5400000">
              <a:off x="9262450" y="4478550"/>
              <a:ext cx="24175" cy="14025"/>
            </a:xfrm>
            <a:custGeom>
              <a:rect b="b" l="l" r="r" t="t"/>
              <a:pathLst>
                <a:path extrusionOk="0" h="561" w="967">
                  <a:moveTo>
                    <a:pt x="923" y="1"/>
                  </a:moveTo>
                  <a:lnTo>
                    <a:pt x="659" y="88"/>
                  </a:lnTo>
                  <a:cubicBezTo>
                    <a:pt x="594" y="88"/>
                    <a:pt x="539" y="66"/>
                    <a:pt x="473" y="66"/>
                  </a:cubicBezTo>
                  <a:cubicBezTo>
                    <a:pt x="407" y="66"/>
                    <a:pt x="330" y="88"/>
                    <a:pt x="220" y="176"/>
                  </a:cubicBezTo>
                  <a:cubicBezTo>
                    <a:pt x="220" y="220"/>
                    <a:pt x="220" y="220"/>
                    <a:pt x="264" y="264"/>
                  </a:cubicBezTo>
                  <a:lnTo>
                    <a:pt x="1" y="308"/>
                  </a:lnTo>
                  <a:cubicBezTo>
                    <a:pt x="45" y="396"/>
                    <a:pt x="88" y="484"/>
                    <a:pt x="220" y="528"/>
                  </a:cubicBezTo>
                  <a:cubicBezTo>
                    <a:pt x="286" y="550"/>
                    <a:pt x="352" y="561"/>
                    <a:pt x="418" y="561"/>
                  </a:cubicBezTo>
                  <a:cubicBezTo>
                    <a:pt x="484" y="561"/>
                    <a:pt x="550" y="550"/>
                    <a:pt x="616" y="528"/>
                  </a:cubicBezTo>
                  <a:cubicBezTo>
                    <a:pt x="835" y="484"/>
                    <a:pt x="967" y="220"/>
                    <a:pt x="92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22"/>
            <p:cNvSpPr/>
            <p:nvPr/>
          </p:nvSpPr>
          <p:spPr>
            <a:xfrm rot="5400000">
              <a:off x="9462013" y="3731888"/>
              <a:ext cx="24200" cy="16225"/>
            </a:xfrm>
            <a:custGeom>
              <a:rect b="b" l="l" r="r" t="t"/>
              <a:pathLst>
                <a:path extrusionOk="0" h="649" w="968">
                  <a:moveTo>
                    <a:pt x="529" y="1"/>
                  </a:moveTo>
                  <a:cubicBezTo>
                    <a:pt x="468" y="1"/>
                    <a:pt x="407" y="12"/>
                    <a:pt x="352" y="34"/>
                  </a:cubicBezTo>
                  <a:cubicBezTo>
                    <a:pt x="264" y="78"/>
                    <a:pt x="177" y="122"/>
                    <a:pt x="133" y="210"/>
                  </a:cubicBezTo>
                  <a:cubicBezTo>
                    <a:pt x="45" y="341"/>
                    <a:pt x="1" y="473"/>
                    <a:pt x="45" y="649"/>
                  </a:cubicBezTo>
                  <a:lnTo>
                    <a:pt x="352" y="517"/>
                  </a:lnTo>
                  <a:lnTo>
                    <a:pt x="352" y="561"/>
                  </a:lnTo>
                  <a:cubicBezTo>
                    <a:pt x="380" y="542"/>
                    <a:pt x="404" y="536"/>
                    <a:pt x="426" y="536"/>
                  </a:cubicBezTo>
                  <a:cubicBezTo>
                    <a:pt x="486" y="536"/>
                    <a:pt x="533" y="586"/>
                    <a:pt x="608" y="586"/>
                  </a:cubicBezTo>
                  <a:cubicBezTo>
                    <a:pt x="635" y="586"/>
                    <a:pt x="667" y="579"/>
                    <a:pt x="704" y="561"/>
                  </a:cubicBezTo>
                  <a:cubicBezTo>
                    <a:pt x="704" y="517"/>
                    <a:pt x="704" y="473"/>
                    <a:pt x="660" y="429"/>
                  </a:cubicBezTo>
                  <a:lnTo>
                    <a:pt x="967" y="297"/>
                  </a:lnTo>
                  <a:cubicBezTo>
                    <a:pt x="901" y="100"/>
                    <a:pt x="712" y="1"/>
                    <a:pt x="52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22"/>
            <p:cNvSpPr/>
            <p:nvPr/>
          </p:nvSpPr>
          <p:spPr>
            <a:xfrm rot="5400000">
              <a:off x="8111900" y="4388050"/>
              <a:ext cx="29650" cy="22650"/>
            </a:xfrm>
            <a:custGeom>
              <a:rect b="b" l="l" r="r" t="t"/>
              <a:pathLst>
                <a:path extrusionOk="0" h="906" w="1186">
                  <a:moveTo>
                    <a:pt x="538" y="1"/>
                  </a:moveTo>
                  <a:cubicBezTo>
                    <a:pt x="390" y="1"/>
                    <a:pt x="243" y="31"/>
                    <a:pt x="132" y="115"/>
                  </a:cubicBezTo>
                  <a:lnTo>
                    <a:pt x="0" y="466"/>
                  </a:lnTo>
                  <a:lnTo>
                    <a:pt x="132" y="774"/>
                  </a:lnTo>
                  <a:lnTo>
                    <a:pt x="527" y="905"/>
                  </a:lnTo>
                  <a:cubicBezTo>
                    <a:pt x="615" y="861"/>
                    <a:pt x="703" y="774"/>
                    <a:pt x="835" y="730"/>
                  </a:cubicBezTo>
                  <a:cubicBezTo>
                    <a:pt x="966" y="686"/>
                    <a:pt x="1098" y="598"/>
                    <a:pt x="1186" y="422"/>
                  </a:cubicBezTo>
                  <a:lnTo>
                    <a:pt x="922" y="27"/>
                  </a:lnTo>
                  <a:lnTo>
                    <a:pt x="791" y="27"/>
                  </a:lnTo>
                  <a:cubicBezTo>
                    <a:pt x="710" y="11"/>
                    <a:pt x="624" y="1"/>
                    <a:pt x="53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22"/>
            <p:cNvSpPr/>
            <p:nvPr/>
          </p:nvSpPr>
          <p:spPr>
            <a:xfrm rot="5400000">
              <a:off x="8088113" y="3468613"/>
              <a:ext cx="34050" cy="40975"/>
            </a:xfrm>
            <a:custGeom>
              <a:rect b="b" l="l" r="r" t="t"/>
              <a:pathLst>
                <a:path extrusionOk="0" h="1639" w="1362">
                  <a:moveTo>
                    <a:pt x="653" y="1"/>
                  </a:moveTo>
                  <a:cubicBezTo>
                    <a:pt x="607" y="1"/>
                    <a:pt x="565" y="6"/>
                    <a:pt x="527" y="13"/>
                  </a:cubicBezTo>
                  <a:lnTo>
                    <a:pt x="395" y="57"/>
                  </a:lnTo>
                  <a:lnTo>
                    <a:pt x="220" y="233"/>
                  </a:lnTo>
                  <a:lnTo>
                    <a:pt x="88" y="364"/>
                  </a:lnTo>
                  <a:cubicBezTo>
                    <a:pt x="0" y="584"/>
                    <a:pt x="0" y="804"/>
                    <a:pt x="88" y="1023"/>
                  </a:cubicBezTo>
                  <a:cubicBezTo>
                    <a:pt x="220" y="1331"/>
                    <a:pt x="483" y="1594"/>
                    <a:pt x="791" y="1638"/>
                  </a:cubicBezTo>
                  <a:lnTo>
                    <a:pt x="1098" y="1506"/>
                  </a:lnTo>
                  <a:lnTo>
                    <a:pt x="1362" y="1111"/>
                  </a:lnTo>
                  <a:lnTo>
                    <a:pt x="1362" y="760"/>
                  </a:lnTo>
                  <a:lnTo>
                    <a:pt x="1318" y="628"/>
                  </a:lnTo>
                  <a:cubicBezTo>
                    <a:pt x="1172" y="118"/>
                    <a:pt x="875" y="1"/>
                    <a:pt x="65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22"/>
            <p:cNvSpPr/>
            <p:nvPr/>
          </p:nvSpPr>
          <p:spPr>
            <a:xfrm rot="5400000">
              <a:off x="7991675" y="3813575"/>
              <a:ext cx="18700" cy="23050"/>
            </a:xfrm>
            <a:custGeom>
              <a:rect b="b" l="l" r="r" t="t"/>
              <a:pathLst>
                <a:path extrusionOk="0" h="922" w="748">
                  <a:moveTo>
                    <a:pt x="315" y="0"/>
                  </a:moveTo>
                  <a:cubicBezTo>
                    <a:pt x="285" y="0"/>
                    <a:pt x="254" y="4"/>
                    <a:pt x="220" y="14"/>
                  </a:cubicBezTo>
                  <a:lnTo>
                    <a:pt x="132" y="190"/>
                  </a:lnTo>
                  <a:lnTo>
                    <a:pt x="176" y="190"/>
                  </a:lnTo>
                  <a:lnTo>
                    <a:pt x="1" y="585"/>
                  </a:lnTo>
                  <a:cubicBezTo>
                    <a:pt x="45" y="717"/>
                    <a:pt x="132" y="848"/>
                    <a:pt x="308" y="892"/>
                  </a:cubicBezTo>
                  <a:cubicBezTo>
                    <a:pt x="344" y="911"/>
                    <a:pt x="388" y="921"/>
                    <a:pt x="437" y="921"/>
                  </a:cubicBezTo>
                  <a:cubicBezTo>
                    <a:pt x="505" y="921"/>
                    <a:pt x="582" y="900"/>
                    <a:pt x="659" y="848"/>
                  </a:cubicBezTo>
                  <a:lnTo>
                    <a:pt x="747" y="453"/>
                  </a:lnTo>
                  <a:cubicBezTo>
                    <a:pt x="703" y="453"/>
                    <a:pt x="703" y="409"/>
                    <a:pt x="703" y="409"/>
                  </a:cubicBezTo>
                  <a:cubicBezTo>
                    <a:pt x="664" y="292"/>
                    <a:pt x="555" y="0"/>
                    <a:pt x="31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22"/>
            <p:cNvSpPr/>
            <p:nvPr/>
          </p:nvSpPr>
          <p:spPr>
            <a:xfrm rot="5400000">
              <a:off x="7881863" y="3020438"/>
              <a:ext cx="20875" cy="28150"/>
            </a:xfrm>
            <a:custGeom>
              <a:rect b="b" l="l" r="r" t="t"/>
              <a:pathLst>
                <a:path extrusionOk="0" h="1126" w="835">
                  <a:moveTo>
                    <a:pt x="405" y="0"/>
                  </a:moveTo>
                  <a:cubicBezTo>
                    <a:pt x="357" y="0"/>
                    <a:pt x="310" y="9"/>
                    <a:pt x="264" y="27"/>
                  </a:cubicBezTo>
                  <a:lnTo>
                    <a:pt x="44" y="335"/>
                  </a:lnTo>
                  <a:cubicBezTo>
                    <a:pt x="44" y="379"/>
                    <a:pt x="44" y="467"/>
                    <a:pt x="44" y="554"/>
                  </a:cubicBezTo>
                  <a:cubicBezTo>
                    <a:pt x="0" y="642"/>
                    <a:pt x="0" y="774"/>
                    <a:pt x="0" y="862"/>
                  </a:cubicBezTo>
                  <a:lnTo>
                    <a:pt x="308" y="1125"/>
                  </a:lnTo>
                  <a:cubicBezTo>
                    <a:pt x="527" y="1081"/>
                    <a:pt x="659" y="950"/>
                    <a:pt x="791" y="774"/>
                  </a:cubicBezTo>
                  <a:cubicBezTo>
                    <a:pt x="835" y="642"/>
                    <a:pt x="835" y="467"/>
                    <a:pt x="791" y="335"/>
                  </a:cubicBezTo>
                  <a:cubicBezTo>
                    <a:pt x="756" y="126"/>
                    <a:pt x="584" y="0"/>
                    <a:pt x="4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22"/>
            <p:cNvSpPr/>
            <p:nvPr/>
          </p:nvSpPr>
          <p:spPr>
            <a:xfrm rot="5400000">
              <a:off x="7844413" y="3297688"/>
              <a:ext cx="20875" cy="27050"/>
            </a:xfrm>
            <a:custGeom>
              <a:rect b="b" l="l" r="r" t="t"/>
              <a:pathLst>
                <a:path extrusionOk="0" h="1082" w="835">
                  <a:moveTo>
                    <a:pt x="484" y="1"/>
                  </a:moveTo>
                  <a:cubicBezTo>
                    <a:pt x="308" y="1"/>
                    <a:pt x="176" y="132"/>
                    <a:pt x="88" y="264"/>
                  </a:cubicBezTo>
                  <a:cubicBezTo>
                    <a:pt x="0" y="396"/>
                    <a:pt x="0" y="572"/>
                    <a:pt x="44" y="747"/>
                  </a:cubicBezTo>
                  <a:cubicBezTo>
                    <a:pt x="114" y="956"/>
                    <a:pt x="293" y="1082"/>
                    <a:pt x="496" y="1082"/>
                  </a:cubicBezTo>
                  <a:cubicBezTo>
                    <a:pt x="549" y="1082"/>
                    <a:pt x="604" y="1073"/>
                    <a:pt x="659" y="1055"/>
                  </a:cubicBezTo>
                  <a:lnTo>
                    <a:pt x="835" y="747"/>
                  </a:lnTo>
                  <a:cubicBezTo>
                    <a:pt x="835" y="703"/>
                    <a:pt x="835" y="703"/>
                    <a:pt x="835" y="660"/>
                  </a:cubicBezTo>
                  <a:cubicBezTo>
                    <a:pt x="835" y="528"/>
                    <a:pt x="835" y="396"/>
                    <a:pt x="791" y="264"/>
                  </a:cubicBezTo>
                  <a:cubicBezTo>
                    <a:pt x="791" y="220"/>
                    <a:pt x="747" y="176"/>
                    <a:pt x="747" y="132"/>
                  </a:cubicBezTo>
                  <a:lnTo>
                    <a:pt x="48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22"/>
            <p:cNvSpPr/>
            <p:nvPr/>
          </p:nvSpPr>
          <p:spPr>
            <a:xfrm rot="5400000">
              <a:off x="9545600" y="4068850"/>
              <a:ext cx="20875" cy="28575"/>
            </a:xfrm>
            <a:custGeom>
              <a:rect b="b" l="l" r="r" t="t"/>
              <a:pathLst>
                <a:path extrusionOk="0" h="1143" w="835">
                  <a:moveTo>
                    <a:pt x="439" y="0"/>
                  </a:moveTo>
                  <a:lnTo>
                    <a:pt x="176" y="352"/>
                  </a:lnTo>
                  <a:cubicBezTo>
                    <a:pt x="176" y="395"/>
                    <a:pt x="132" y="395"/>
                    <a:pt x="132" y="439"/>
                  </a:cubicBezTo>
                  <a:cubicBezTo>
                    <a:pt x="44" y="571"/>
                    <a:pt x="0" y="747"/>
                    <a:pt x="0" y="966"/>
                  </a:cubicBezTo>
                  <a:lnTo>
                    <a:pt x="352" y="1142"/>
                  </a:lnTo>
                  <a:cubicBezTo>
                    <a:pt x="703" y="966"/>
                    <a:pt x="835" y="615"/>
                    <a:pt x="791" y="264"/>
                  </a:cubicBezTo>
                  <a:cubicBezTo>
                    <a:pt x="747" y="88"/>
                    <a:pt x="615" y="0"/>
                    <a:pt x="43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22"/>
            <p:cNvSpPr/>
            <p:nvPr/>
          </p:nvSpPr>
          <p:spPr>
            <a:xfrm rot="5400000">
              <a:off x="9251363" y="3459813"/>
              <a:ext cx="64800" cy="56375"/>
            </a:xfrm>
            <a:custGeom>
              <a:rect b="b" l="l" r="r" t="t"/>
              <a:pathLst>
                <a:path extrusionOk="0" h="2255" w="2592">
                  <a:moveTo>
                    <a:pt x="971" y="1"/>
                  </a:moveTo>
                  <a:cubicBezTo>
                    <a:pt x="759" y="1"/>
                    <a:pt x="560" y="69"/>
                    <a:pt x="396" y="206"/>
                  </a:cubicBezTo>
                  <a:cubicBezTo>
                    <a:pt x="132" y="470"/>
                    <a:pt x="0" y="821"/>
                    <a:pt x="44" y="1217"/>
                  </a:cubicBezTo>
                  <a:lnTo>
                    <a:pt x="220" y="1568"/>
                  </a:lnTo>
                  <a:lnTo>
                    <a:pt x="484" y="1831"/>
                  </a:lnTo>
                  <a:lnTo>
                    <a:pt x="703" y="1963"/>
                  </a:lnTo>
                  <a:lnTo>
                    <a:pt x="791" y="2007"/>
                  </a:lnTo>
                  <a:cubicBezTo>
                    <a:pt x="988" y="2176"/>
                    <a:pt x="1239" y="2255"/>
                    <a:pt x="1498" y="2255"/>
                  </a:cubicBezTo>
                  <a:cubicBezTo>
                    <a:pt x="1644" y="2255"/>
                    <a:pt x="1791" y="2230"/>
                    <a:pt x="1933" y="2183"/>
                  </a:cubicBezTo>
                  <a:cubicBezTo>
                    <a:pt x="2240" y="2051"/>
                    <a:pt x="2504" y="1788"/>
                    <a:pt x="2592" y="1436"/>
                  </a:cubicBezTo>
                  <a:lnTo>
                    <a:pt x="2460" y="733"/>
                  </a:lnTo>
                  <a:lnTo>
                    <a:pt x="2196" y="470"/>
                  </a:lnTo>
                  <a:lnTo>
                    <a:pt x="2240" y="382"/>
                  </a:lnTo>
                  <a:cubicBezTo>
                    <a:pt x="2067" y="174"/>
                    <a:pt x="1810" y="48"/>
                    <a:pt x="1559" y="48"/>
                  </a:cubicBezTo>
                  <a:cubicBezTo>
                    <a:pt x="1492" y="48"/>
                    <a:pt x="1426" y="56"/>
                    <a:pt x="1362" y="75"/>
                  </a:cubicBezTo>
                  <a:cubicBezTo>
                    <a:pt x="1230" y="25"/>
                    <a:pt x="1098" y="1"/>
                    <a:pt x="9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22"/>
            <p:cNvSpPr/>
            <p:nvPr/>
          </p:nvSpPr>
          <p:spPr>
            <a:xfrm rot="5400000">
              <a:off x="9116738" y="4047363"/>
              <a:ext cx="35175" cy="39700"/>
            </a:xfrm>
            <a:custGeom>
              <a:rect b="b" l="l" r="r" t="t"/>
              <a:pathLst>
                <a:path extrusionOk="0" h="1588" w="1407">
                  <a:moveTo>
                    <a:pt x="616" y="0"/>
                  </a:moveTo>
                  <a:lnTo>
                    <a:pt x="396" y="88"/>
                  </a:lnTo>
                  <a:lnTo>
                    <a:pt x="308" y="176"/>
                  </a:lnTo>
                  <a:lnTo>
                    <a:pt x="133" y="352"/>
                  </a:lnTo>
                  <a:lnTo>
                    <a:pt x="45" y="484"/>
                  </a:lnTo>
                  <a:cubicBezTo>
                    <a:pt x="1" y="659"/>
                    <a:pt x="1" y="879"/>
                    <a:pt x="45" y="1055"/>
                  </a:cubicBezTo>
                  <a:cubicBezTo>
                    <a:pt x="165" y="1376"/>
                    <a:pt x="470" y="1587"/>
                    <a:pt x="790" y="1587"/>
                  </a:cubicBezTo>
                  <a:cubicBezTo>
                    <a:pt x="820" y="1587"/>
                    <a:pt x="849" y="1585"/>
                    <a:pt x="879" y="1582"/>
                  </a:cubicBezTo>
                  <a:lnTo>
                    <a:pt x="1099" y="1406"/>
                  </a:lnTo>
                  <a:lnTo>
                    <a:pt x="1362" y="967"/>
                  </a:lnTo>
                  <a:cubicBezTo>
                    <a:pt x="1406" y="791"/>
                    <a:pt x="1406" y="571"/>
                    <a:pt x="1362" y="396"/>
                  </a:cubicBezTo>
                  <a:lnTo>
                    <a:pt x="1319" y="264"/>
                  </a:lnTo>
                  <a:lnTo>
                    <a:pt x="1143" y="132"/>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22"/>
            <p:cNvSpPr/>
            <p:nvPr/>
          </p:nvSpPr>
          <p:spPr>
            <a:xfrm rot="5400000">
              <a:off x="8786850" y="3029000"/>
              <a:ext cx="35175" cy="38475"/>
            </a:xfrm>
            <a:custGeom>
              <a:rect b="b" l="l" r="r" t="t"/>
              <a:pathLst>
                <a:path extrusionOk="0" h="1539" w="1407">
                  <a:moveTo>
                    <a:pt x="528" y="1"/>
                  </a:moveTo>
                  <a:lnTo>
                    <a:pt x="308" y="177"/>
                  </a:lnTo>
                  <a:lnTo>
                    <a:pt x="45" y="572"/>
                  </a:lnTo>
                  <a:cubicBezTo>
                    <a:pt x="1" y="704"/>
                    <a:pt x="1" y="835"/>
                    <a:pt x="1" y="967"/>
                  </a:cubicBezTo>
                  <a:lnTo>
                    <a:pt x="132" y="1231"/>
                  </a:lnTo>
                  <a:lnTo>
                    <a:pt x="484" y="1494"/>
                  </a:lnTo>
                  <a:cubicBezTo>
                    <a:pt x="616" y="1538"/>
                    <a:pt x="747" y="1538"/>
                    <a:pt x="879" y="1538"/>
                  </a:cubicBezTo>
                  <a:lnTo>
                    <a:pt x="1099" y="1406"/>
                  </a:lnTo>
                  <a:lnTo>
                    <a:pt x="1362" y="967"/>
                  </a:lnTo>
                  <a:cubicBezTo>
                    <a:pt x="1406" y="835"/>
                    <a:pt x="1406" y="704"/>
                    <a:pt x="1406" y="572"/>
                  </a:cubicBezTo>
                  <a:lnTo>
                    <a:pt x="1274" y="352"/>
                  </a:lnTo>
                  <a:lnTo>
                    <a:pt x="879" y="89"/>
                  </a:lnTo>
                  <a:cubicBezTo>
                    <a:pt x="747" y="1"/>
                    <a:pt x="616"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22"/>
            <p:cNvSpPr/>
            <p:nvPr/>
          </p:nvSpPr>
          <p:spPr>
            <a:xfrm rot="5400000">
              <a:off x="9294125" y="3954625"/>
              <a:ext cx="36250" cy="39600"/>
            </a:xfrm>
            <a:custGeom>
              <a:rect b="b" l="l" r="r" t="t"/>
              <a:pathLst>
                <a:path extrusionOk="0" h="1584" w="1450">
                  <a:moveTo>
                    <a:pt x="616" y="0"/>
                  </a:moveTo>
                  <a:lnTo>
                    <a:pt x="396" y="88"/>
                  </a:lnTo>
                  <a:lnTo>
                    <a:pt x="220" y="264"/>
                  </a:lnTo>
                  <a:lnTo>
                    <a:pt x="45" y="615"/>
                  </a:lnTo>
                  <a:cubicBezTo>
                    <a:pt x="1" y="747"/>
                    <a:pt x="1" y="879"/>
                    <a:pt x="1" y="1010"/>
                  </a:cubicBezTo>
                  <a:lnTo>
                    <a:pt x="132" y="1230"/>
                  </a:lnTo>
                  <a:lnTo>
                    <a:pt x="572" y="1537"/>
                  </a:lnTo>
                  <a:cubicBezTo>
                    <a:pt x="649" y="1569"/>
                    <a:pt x="727" y="1583"/>
                    <a:pt x="805" y="1583"/>
                  </a:cubicBezTo>
                  <a:cubicBezTo>
                    <a:pt x="947" y="1583"/>
                    <a:pt x="1089" y="1535"/>
                    <a:pt x="1230" y="1450"/>
                  </a:cubicBezTo>
                  <a:lnTo>
                    <a:pt x="1318" y="1274"/>
                  </a:lnTo>
                  <a:lnTo>
                    <a:pt x="1450" y="923"/>
                  </a:lnTo>
                  <a:lnTo>
                    <a:pt x="1450" y="703"/>
                  </a:lnTo>
                  <a:lnTo>
                    <a:pt x="1318" y="352"/>
                  </a:lnTo>
                  <a:lnTo>
                    <a:pt x="1186" y="176"/>
                  </a:lnTo>
                  <a:lnTo>
                    <a:pt x="83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22"/>
            <p:cNvSpPr/>
            <p:nvPr/>
          </p:nvSpPr>
          <p:spPr>
            <a:xfrm rot="5400000">
              <a:off x="9403675" y="3332875"/>
              <a:ext cx="46125" cy="43425"/>
            </a:xfrm>
            <a:custGeom>
              <a:rect b="b" l="l" r="r" t="t"/>
              <a:pathLst>
                <a:path extrusionOk="0" h="1737" w="1845">
                  <a:moveTo>
                    <a:pt x="923" y="1"/>
                  </a:moveTo>
                  <a:lnTo>
                    <a:pt x="659" y="88"/>
                  </a:lnTo>
                  <a:cubicBezTo>
                    <a:pt x="264" y="176"/>
                    <a:pt x="0" y="528"/>
                    <a:pt x="44" y="967"/>
                  </a:cubicBezTo>
                  <a:lnTo>
                    <a:pt x="220" y="1186"/>
                  </a:lnTo>
                  <a:lnTo>
                    <a:pt x="308" y="1274"/>
                  </a:lnTo>
                  <a:lnTo>
                    <a:pt x="308" y="1318"/>
                  </a:lnTo>
                  <a:cubicBezTo>
                    <a:pt x="416" y="1572"/>
                    <a:pt x="645" y="1736"/>
                    <a:pt x="895" y="1736"/>
                  </a:cubicBezTo>
                  <a:cubicBezTo>
                    <a:pt x="947" y="1736"/>
                    <a:pt x="1001" y="1729"/>
                    <a:pt x="1054" y="1713"/>
                  </a:cubicBezTo>
                  <a:lnTo>
                    <a:pt x="1186" y="1670"/>
                  </a:lnTo>
                  <a:lnTo>
                    <a:pt x="1406" y="1538"/>
                  </a:lnTo>
                  <a:cubicBezTo>
                    <a:pt x="1713" y="1318"/>
                    <a:pt x="1845" y="923"/>
                    <a:pt x="1713" y="615"/>
                  </a:cubicBezTo>
                  <a:cubicBezTo>
                    <a:pt x="1625" y="440"/>
                    <a:pt x="1537" y="264"/>
                    <a:pt x="1406" y="132"/>
                  </a:cubicBezTo>
                  <a:lnTo>
                    <a:pt x="1230" y="44"/>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22"/>
            <p:cNvSpPr/>
            <p:nvPr/>
          </p:nvSpPr>
          <p:spPr>
            <a:xfrm rot="5400000">
              <a:off x="9506625" y="3497325"/>
              <a:ext cx="40650" cy="42850"/>
            </a:xfrm>
            <a:custGeom>
              <a:rect b="b" l="l" r="r" t="t"/>
              <a:pathLst>
                <a:path extrusionOk="0" h="1714" w="1626">
                  <a:moveTo>
                    <a:pt x="923" y="1"/>
                  </a:moveTo>
                  <a:lnTo>
                    <a:pt x="703" y="45"/>
                  </a:lnTo>
                  <a:cubicBezTo>
                    <a:pt x="264" y="220"/>
                    <a:pt x="0" y="659"/>
                    <a:pt x="0" y="1143"/>
                  </a:cubicBezTo>
                  <a:lnTo>
                    <a:pt x="132" y="1406"/>
                  </a:lnTo>
                  <a:lnTo>
                    <a:pt x="440" y="1670"/>
                  </a:lnTo>
                  <a:lnTo>
                    <a:pt x="703" y="1714"/>
                  </a:lnTo>
                  <a:cubicBezTo>
                    <a:pt x="1054" y="1670"/>
                    <a:pt x="1362" y="1450"/>
                    <a:pt x="1494" y="1143"/>
                  </a:cubicBezTo>
                  <a:cubicBezTo>
                    <a:pt x="1625" y="835"/>
                    <a:pt x="1625" y="528"/>
                    <a:pt x="1450" y="264"/>
                  </a:cubicBezTo>
                  <a:lnTo>
                    <a:pt x="1274" y="132"/>
                  </a:lnTo>
                  <a:lnTo>
                    <a:pt x="923"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22"/>
            <p:cNvSpPr/>
            <p:nvPr/>
          </p:nvSpPr>
          <p:spPr>
            <a:xfrm rot="5400000">
              <a:off x="9499213" y="3064413"/>
              <a:ext cx="25275" cy="25850"/>
            </a:xfrm>
            <a:custGeom>
              <a:rect b="b" l="l" r="r" t="t"/>
              <a:pathLst>
                <a:path extrusionOk="0" h="1034" w="1011">
                  <a:moveTo>
                    <a:pt x="458" y="1"/>
                  </a:moveTo>
                  <a:cubicBezTo>
                    <a:pt x="411" y="1"/>
                    <a:pt x="361" y="8"/>
                    <a:pt x="308" y="23"/>
                  </a:cubicBezTo>
                  <a:lnTo>
                    <a:pt x="88" y="418"/>
                  </a:lnTo>
                  <a:cubicBezTo>
                    <a:pt x="44" y="506"/>
                    <a:pt x="0" y="638"/>
                    <a:pt x="44" y="770"/>
                  </a:cubicBezTo>
                  <a:lnTo>
                    <a:pt x="308" y="1033"/>
                  </a:lnTo>
                  <a:cubicBezTo>
                    <a:pt x="330" y="1011"/>
                    <a:pt x="341" y="1000"/>
                    <a:pt x="352" y="1000"/>
                  </a:cubicBezTo>
                  <a:cubicBezTo>
                    <a:pt x="363" y="1000"/>
                    <a:pt x="374" y="1011"/>
                    <a:pt x="396" y="1033"/>
                  </a:cubicBezTo>
                  <a:cubicBezTo>
                    <a:pt x="571" y="1033"/>
                    <a:pt x="747" y="1033"/>
                    <a:pt x="879" y="901"/>
                  </a:cubicBezTo>
                  <a:lnTo>
                    <a:pt x="1010" y="594"/>
                  </a:lnTo>
                  <a:cubicBezTo>
                    <a:pt x="967" y="550"/>
                    <a:pt x="967" y="506"/>
                    <a:pt x="967" y="462"/>
                  </a:cubicBezTo>
                  <a:cubicBezTo>
                    <a:pt x="857" y="171"/>
                    <a:pt x="688" y="1"/>
                    <a:pt x="4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22"/>
            <p:cNvSpPr/>
            <p:nvPr/>
          </p:nvSpPr>
          <p:spPr>
            <a:xfrm rot="5400000">
              <a:off x="8596688" y="3892263"/>
              <a:ext cx="62625" cy="76500"/>
            </a:xfrm>
            <a:custGeom>
              <a:rect b="b" l="l" r="r" t="t"/>
              <a:pathLst>
                <a:path extrusionOk="0" h="3060" w="2505">
                  <a:moveTo>
                    <a:pt x="1501" y="1"/>
                  </a:moveTo>
                  <a:cubicBezTo>
                    <a:pt x="1426" y="1"/>
                    <a:pt x="1350" y="10"/>
                    <a:pt x="1274" y="29"/>
                  </a:cubicBezTo>
                  <a:lnTo>
                    <a:pt x="879" y="336"/>
                  </a:lnTo>
                  <a:lnTo>
                    <a:pt x="835" y="468"/>
                  </a:lnTo>
                  <a:lnTo>
                    <a:pt x="791" y="468"/>
                  </a:lnTo>
                  <a:cubicBezTo>
                    <a:pt x="660" y="644"/>
                    <a:pt x="528" y="863"/>
                    <a:pt x="484" y="1083"/>
                  </a:cubicBezTo>
                  <a:lnTo>
                    <a:pt x="308" y="1258"/>
                  </a:lnTo>
                  <a:lnTo>
                    <a:pt x="132" y="1566"/>
                  </a:lnTo>
                  <a:lnTo>
                    <a:pt x="89" y="1698"/>
                  </a:lnTo>
                  <a:cubicBezTo>
                    <a:pt x="45" y="1873"/>
                    <a:pt x="1" y="2049"/>
                    <a:pt x="45" y="2225"/>
                  </a:cubicBezTo>
                  <a:lnTo>
                    <a:pt x="308" y="2708"/>
                  </a:lnTo>
                  <a:lnTo>
                    <a:pt x="660" y="2927"/>
                  </a:lnTo>
                  <a:lnTo>
                    <a:pt x="835" y="3015"/>
                  </a:lnTo>
                  <a:cubicBezTo>
                    <a:pt x="923" y="3045"/>
                    <a:pt x="1021" y="3059"/>
                    <a:pt x="1120" y="3059"/>
                  </a:cubicBezTo>
                  <a:cubicBezTo>
                    <a:pt x="1318" y="3059"/>
                    <a:pt x="1523" y="3001"/>
                    <a:pt x="1670" y="2884"/>
                  </a:cubicBezTo>
                  <a:lnTo>
                    <a:pt x="1977" y="2532"/>
                  </a:lnTo>
                  <a:lnTo>
                    <a:pt x="2065" y="2225"/>
                  </a:lnTo>
                  <a:lnTo>
                    <a:pt x="2065" y="2049"/>
                  </a:lnTo>
                  <a:lnTo>
                    <a:pt x="2372" y="1742"/>
                  </a:lnTo>
                  <a:lnTo>
                    <a:pt x="2504" y="1346"/>
                  </a:lnTo>
                  <a:lnTo>
                    <a:pt x="2460" y="775"/>
                  </a:lnTo>
                  <a:cubicBezTo>
                    <a:pt x="2385" y="324"/>
                    <a:pt x="1955" y="1"/>
                    <a:pt x="15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22"/>
            <p:cNvSpPr/>
            <p:nvPr/>
          </p:nvSpPr>
          <p:spPr>
            <a:xfrm rot="5400000">
              <a:off x="8324613" y="3708013"/>
              <a:ext cx="34050" cy="40925"/>
            </a:xfrm>
            <a:custGeom>
              <a:rect b="b" l="l" r="r" t="t"/>
              <a:pathLst>
                <a:path extrusionOk="0" h="1637" w="1362">
                  <a:moveTo>
                    <a:pt x="706" y="1"/>
                  </a:moveTo>
                  <a:cubicBezTo>
                    <a:pt x="504" y="1"/>
                    <a:pt x="313" y="111"/>
                    <a:pt x="176" y="249"/>
                  </a:cubicBezTo>
                  <a:cubicBezTo>
                    <a:pt x="0" y="512"/>
                    <a:pt x="0" y="819"/>
                    <a:pt x="88" y="1127"/>
                  </a:cubicBezTo>
                  <a:cubicBezTo>
                    <a:pt x="176" y="1347"/>
                    <a:pt x="308" y="1522"/>
                    <a:pt x="527" y="1610"/>
                  </a:cubicBezTo>
                  <a:cubicBezTo>
                    <a:pt x="591" y="1626"/>
                    <a:pt x="662" y="1636"/>
                    <a:pt x="733" y="1636"/>
                  </a:cubicBezTo>
                  <a:cubicBezTo>
                    <a:pt x="858" y="1636"/>
                    <a:pt x="987" y="1606"/>
                    <a:pt x="1098" y="1522"/>
                  </a:cubicBezTo>
                  <a:lnTo>
                    <a:pt x="1186" y="1390"/>
                  </a:lnTo>
                  <a:lnTo>
                    <a:pt x="1274" y="1171"/>
                  </a:lnTo>
                  <a:lnTo>
                    <a:pt x="1230" y="1171"/>
                  </a:lnTo>
                  <a:lnTo>
                    <a:pt x="1362" y="951"/>
                  </a:lnTo>
                  <a:lnTo>
                    <a:pt x="1362" y="644"/>
                  </a:lnTo>
                  <a:lnTo>
                    <a:pt x="1318" y="424"/>
                  </a:lnTo>
                  <a:lnTo>
                    <a:pt x="1230" y="292"/>
                  </a:lnTo>
                  <a:lnTo>
                    <a:pt x="1010" y="117"/>
                  </a:lnTo>
                  <a:lnTo>
                    <a:pt x="879" y="29"/>
                  </a:lnTo>
                  <a:cubicBezTo>
                    <a:pt x="821" y="10"/>
                    <a:pt x="763" y="1"/>
                    <a:pt x="70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22"/>
            <p:cNvSpPr/>
            <p:nvPr/>
          </p:nvSpPr>
          <p:spPr>
            <a:xfrm rot="5400000">
              <a:off x="8431100" y="3400150"/>
              <a:ext cx="62600" cy="65900"/>
            </a:xfrm>
            <a:custGeom>
              <a:rect b="b" l="l" r="r" t="t"/>
              <a:pathLst>
                <a:path extrusionOk="0" h="2636" w="2504">
                  <a:moveTo>
                    <a:pt x="1142" y="0"/>
                  </a:moveTo>
                  <a:cubicBezTo>
                    <a:pt x="396" y="264"/>
                    <a:pt x="0" y="1099"/>
                    <a:pt x="220" y="1889"/>
                  </a:cubicBezTo>
                  <a:cubicBezTo>
                    <a:pt x="308" y="2065"/>
                    <a:pt x="439" y="2284"/>
                    <a:pt x="571" y="2416"/>
                  </a:cubicBezTo>
                  <a:lnTo>
                    <a:pt x="879" y="2592"/>
                  </a:lnTo>
                  <a:lnTo>
                    <a:pt x="1142" y="2636"/>
                  </a:lnTo>
                  <a:lnTo>
                    <a:pt x="1450" y="2636"/>
                  </a:lnTo>
                  <a:lnTo>
                    <a:pt x="2021" y="2416"/>
                  </a:lnTo>
                  <a:lnTo>
                    <a:pt x="2372" y="2065"/>
                  </a:lnTo>
                  <a:lnTo>
                    <a:pt x="2504" y="1713"/>
                  </a:lnTo>
                  <a:lnTo>
                    <a:pt x="2504" y="1230"/>
                  </a:lnTo>
                  <a:lnTo>
                    <a:pt x="2284" y="528"/>
                  </a:lnTo>
                  <a:lnTo>
                    <a:pt x="1933" y="132"/>
                  </a:lnTo>
                  <a:lnTo>
                    <a:pt x="162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22"/>
            <p:cNvSpPr/>
            <p:nvPr/>
          </p:nvSpPr>
          <p:spPr>
            <a:xfrm rot="5400000">
              <a:off x="8571313" y="3776013"/>
              <a:ext cx="62600" cy="63025"/>
            </a:xfrm>
            <a:custGeom>
              <a:rect b="b" l="l" r="r" t="t"/>
              <a:pathLst>
                <a:path extrusionOk="0" h="2521" w="2504">
                  <a:moveTo>
                    <a:pt x="1210" y="1"/>
                  </a:moveTo>
                  <a:cubicBezTo>
                    <a:pt x="900" y="1"/>
                    <a:pt x="594" y="99"/>
                    <a:pt x="352" y="281"/>
                  </a:cubicBezTo>
                  <a:lnTo>
                    <a:pt x="132" y="632"/>
                  </a:lnTo>
                  <a:lnTo>
                    <a:pt x="0" y="940"/>
                  </a:lnTo>
                  <a:lnTo>
                    <a:pt x="44" y="1511"/>
                  </a:lnTo>
                  <a:cubicBezTo>
                    <a:pt x="220" y="2082"/>
                    <a:pt x="791" y="2521"/>
                    <a:pt x="1406" y="2521"/>
                  </a:cubicBezTo>
                  <a:lnTo>
                    <a:pt x="1494" y="2521"/>
                  </a:lnTo>
                  <a:lnTo>
                    <a:pt x="1889" y="2389"/>
                  </a:lnTo>
                  <a:lnTo>
                    <a:pt x="2153" y="2213"/>
                  </a:lnTo>
                  <a:lnTo>
                    <a:pt x="2416" y="1862"/>
                  </a:lnTo>
                  <a:cubicBezTo>
                    <a:pt x="2504" y="1555"/>
                    <a:pt x="2504" y="1247"/>
                    <a:pt x="2416" y="896"/>
                  </a:cubicBezTo>
                  <a:cubicBezTo>
                    <a:pt x="2284" y="544"/>
                    <a:pt x="1977" y="237"/>
                    <a:pt x="1626" y="61"/>
                  </a:cubicBezTo>
                  <a:cubicBezTo>
                    <a:pt x="1490" y="20"/>
                    <a:pt x="1349" y="1"/>
                    <a:pt x="121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22"/>
            <p:cNvSpPr/>
            <p:nvPr/>
          </p:nvSpPr>
          <p:spPr>
            <a:xfrm rot="5400000">
              <a:off x="8606775" y="4464150"/>
              <a:ext cx="32950" cy="40650"/>
            </a:xfrm>
            <a:custGeom>
              <a:rect b="b" l="l" r="r" t="t"/>
              <a:pathLst>
                <a:path extrusionOk="0" h="1626" w="1318">
                  <a:moveTo>
                    <a:pt x="527" y="0"/>
                  </a:moveTo>
                  <a:lnTo>
                    <a:pt x="176" y="88"/>
                  </a:lnTo>
                  <a:cubicBezTo>
                    <a:pt x="0" y="351"/>
                    <a:pt x="0" y="659"/>
                    <a:pt x="176" y="922"/>
                  </a:cubicBezTo>
                  <a:cubicBezTo>
                    <a:pt x="220" y="1054"/>
                    <a:pt x="264" y="1186"/>
                    <a:pt x="264" y="1318"/>
                  </a:cubicBezTo>
                  <a:lnTo>
                    <a:pt x="615" y="1625"/>
                  </a:lnTo>
                  <a:lnTo>
                    <a:pt x="1274" y="1362"/>
                  </a:lnTo>
                  <a:lnTo>
                    <a:pt x="1318" y="878"/>
                  </a:lnTo>
                  <a:cubicBezTo>
                    <a:pt x="1186" y="747"/>
                    <a:pt x="1054" y="615"/>
                    <a:pt x="966" y="483"/>
                  </a:cubicBezTo>
                  <a:cubicBezTo>
                    <a:pt x="835" y="264"/>
                    <a:pt x="703" y="88"/>
                    <a:pt x="52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22"/>
            <p:cNvSpPr/>
            <p:nvPr/>
          </p:nvSpPr>
          <p:spPr>
            <a:xfrm rot="5400000">
              <a:off x="8833500" y="3598325"/>
              <a:ext cx="51625" cy="53875"/>
            </a:xfrm>
            <a:custGeom>
              <a:rect b="b" l="l" r="r" t="t"/>
              <a:pathLst>
                <a:path extrusionOk="0" h="2155" w="2065">
                  <a:moveTo>
                    <a:pt x="791" y="0"/>
                  </a:moveTo>
                  <a:lnTo>
                    <a:pt x="615" y="44"/>
                  </a:lnTo>
                  <a:lnTo>
                    <a:pt x="264" y="352"/>
                  </a:lnTo>
                  <a:lnTo>
                    <a:pt x="88" y="791"/>
                  </a:lnTo>
                  <a:cubicBezTo>
                    <a:pt x="0" y="967"/>
                    <a:pt x="0" y="1142"/>
                    <a:pt x="0" y="1318"/>
                  </a:cubicBezTo>
                  <a:lnTo>
                    <a:pt x="264" y="1801"/>
                  </a:lnTo>
                  <a:lnTo>
                    <a:pt x="615" y="2021"/>
                  </a:lnTo>
                  <a:lnTo>
                    <a:pt x="791" y="2109"/>
                  </a:lnTo>
                  <a:cubicBezTo>
                    <a:pt x="900" y="2140"/>
                    <a:pt x="1009" y="2154"/>
                    <a:pt x="1115" y="2154"/>
                  </a:cubicBezTo>
                  <a:cubicBezTo>
                    <a:pt x="1310" y="2154"/>
                    <a:pt x="1499" y="2106"/>
                    <a:pt x="1669" y="2021"/>
                  </a:cubicBezTo>
                  <a:lnTo>
                    <a:pt x="1933" y="1669"/>
                  </a:lnTo>
                  <a:lnTo>
                    <a:pt x="2064" y="1318"/>
                  </a:lnTo>
                  <a:lnTo>
                    <a:pt x="2064" y="879"/>
                  </a:lnTo>
                  <a:lnTo>
                    <a:pt x="1933" y="527"/>
                  </a:lnTo>
                  <a:lnTo>
                    <a:pt x="1581" y="132"/>
                  </a:lnTo>
                  <a:lnTo>
                    <a:pt x="1230"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22"/>
            <p:cNvSpPr/>
            <p:nvPr/>
          </p:nvSpPr>
          <p:spPr>
            <a:xfrm rot="5400000">
              <a:off x="8930150" y="3761950"/>
              <a:ext cx="54925" cy="59325"/>
            </a:xfrm>
            <a:custGeom>
              <a:rect b="b" l="l" r="r" t="t"/>
              <a:pathLst>
                <a:path extrusionOk="0" h="2373" w="2197">
                  <a:moveTo>
                    <a:pt x="967" y="1"/>
                  </a:moveTo>
                  <a:lnTo>
                    <a:pt x="615" y="88"/>
                  </a:lnTo>
                  <a:lnTo>
                    <a:pt x="396" y="264"/>
                  </a:lnTo>
                  <a:lnTo>
                    <a:pt x="176" y="528"/>
                  </a:lnTo>
                  <a:cubicBezTo>
                    <a:pt x="0" y="835"/>
                    <a:pt x="0" y="1186"/>
                    <a:pt x="132" y="1494"/>
                  </a:cubicBezTo>
                  <a:cubicBezTo>
                    <a:pt x="264" y="1889"/>
                    <a:pt x="571" y="2197"/>
                    <a:pt x="923" y="2372"/>
                  </a:cubicBezTo>
                  <a:lnTo>
                    <a:pt x="1362" y="2372"/>
                  </a:lnTo>
                  <a:lnTo>
                    <a:pt x="1713" y="2241"/>
                  </a:lnTo>
                  <a:lnTo>
                    <a:pt x="2021" y="1933"/>
                  </a:lnTo>
                  <a:cubicBezTo>
                    <a:pt x="2196" y="1582"/>
                    <a:pt x="2196" y="1186"/>
                    <a:pt x="2109" y="835"/>
                  </a:cubicBezTo>
                  <a:cubicBezTo>
                    <a:pt x="1933" y="308"/>
                    <a:pt x="1494" y="1"/>
                    <a:pt x="96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22"/>
            <p:cNvSpPr/>
            <p:nvPr/>
          </p:nvSpPr>
          <p:spPr>
            <a:xfrm rot="5400000">
              <a:off x="9039538" y="4177688"/>
              <a:ext cx="24175" cy="31600"/>
            </a:xfrm>
            <a:custGeom>
              <a:rect b="b" l="l" r="r" t="t"/>
              <a:pathLst>
                <a:path extrusionOk="0" h="1264" w="967">
                  <a:moveTo>
                    <a:pt x="615" y="0"/>
                  </a:moveTo>
                  <a:cubicBezTo>
                    <a:pt x="440" y="0"/>
                    <a:pt x="264" y="132"/>
                    <a:pt x="176" y="308"/>
                  </a:cubicBezTo>
                  <a:cubicBezTo>
                    <a:pt x="1" y="615"/>
                    <a:pt x="88" y="1010"/>
                    <a:pt x="396" y="1230"/>
                  </a:cubicBezTo>
                  <a:cubicBezTo>
                    <a:pt x="440" y="1252"/>
                    <a:pt x="495" y="1263"/>
                    <a:pt x="550" y="1263"/>
                  </a:cubicBezTo>
                  <a:cubicBezTo>
                    <a:pt x="604" y="1263"/>
                    <a:pt x="659" y="1252"/>
                    <a:pt x="703" y="1230"/>
                  </a:cubicBezTo>
                  <a:lnTo>
                    <a:pt x="835" y="791"/>
                  </a:lnTo>
                  <a:cubicBezTo>
                    <a:pt x="923" y="615"/>
                    <a:pt x="967" y="440"/>
                    <a:pt x="923" y="264"/>
                  </a:cubicBezTo>
                  <a:cubicBezTo>
                    <a:pt x="879" y="220"/>
                    <a:pt x="879" y="176"/>
                    <a:pt x="835" y="132"/>
                  </a:cubicBezTo>
                  <a:lnTo>
                    <a:pt x="61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22"/>
            <p:cNvSpPr/>
            <p:nvPr/>
          </p:nvSpPr>
          <p:spPr>
            <a:xfrm rot="5400000">
              <a:off x="8870825" y="4150400"/>
              <a:ext cx="36250" cy="41150"/>
            </a:xfrm>
            <a:custGeom>
              <a:rect b="b" l="l" r="r" t="t"/>
              <a:pathLst>
                <a:path extrusionOk="0" h="1646" w="1450">
                  <a:moveTo>
                    <a:pt x="735" y="1"/>
                  </a:moveTo>
                  <a:cubicBezTo>
                    <a:pt x="516" y="1"/>
                    <a:pt x="329" y="125"/>
                    <a:pt x="176" y="316"/>
                  </a:cubicBezTo>
                  <a:cubicBezTo>
                    <a:pt x="44" y="536"/>
                    <a:pt x="1" y="800"/>
                    <a:pt x="88" y="1107"/>
                  </a:cubicBezTo>
                  <a:cubicBezTo>
                    <a:pt x="132" y="1371"/>
                    <a:pt x="352" y="1546"/>
                    <a:pt x="615" y="1634"/>
                  </a:cubicBezTo>
                  <a:cubicBezTo>
                    <a:pt x="659" y="1641"/>
                    <a:pt x="703" y="1645"/>
                    <a:pt x="747" y="1645"/>
                  </a:cubicBezTo>
                  <a:cubicBezTo>
                    <a:pt x="964" y="1645"/>
                    <a:pt x="1172" y="1554"/>
                    <a:pt x="1318" y="1371"/>
                  </a:cubicBezTo>
                  <a:lnTo>
                    <a:pt x="1406" y="1239"/>
                  </a:lnTo>
                  <a:lnTo>
                    <a:pt x="1450" y="931"/>
                  </a:lnTo>
                  <a:lnTo>
                    <a:pt x="1450" y="756"/>
                  </a:lnTo>
                  <a:lnTo>
                    <a:pt x="1318" y="404"/>
                  </a:lnTo>
                  <a:lnTo>
                    <a:pt x="1230" y="273"/>
                  </a:lnTo>
                  <a:lnTo>
                    <a:pt x="1011" y="97"/>
                  </a:lnTo>
                  <a:lnTo>
                    <a:pt x="835" y="9"/>
                  </a:lnTo>
                  <a:cubicBezTo>
                    <a:pt x="801" y="3"/>
                    <a:pt x="768" y="1"/>
                    <a:pt x="73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22"/>
            <p:cNvSpPr/>
            <p:nvPr/>
          </p:nvSpPr>
          <p:spPr>
            <a:xfrm rot="5400000">
              <a:off x="8069075" y="4040625"/>
              <a:ext cx="23075" cy="25725"/>
            </a:xfrm>
            <a:custGeom>
              <a:rect b="b" l="l" r="r" t="t"/>
              <a:pathLst>
                <a:path extrusionOk="0" h="1029" w="923">
                  <a:moveTo>
                    <a:pt x="264" y="1"/>
                  </a:moveTo>
                  <a:lnTo>
                    <a:pt x="0" y="484"/>
                  </a:lnTo>
                  <a:lnTo>
                    <a:pt x="44" y="572"/>
                  </a:lnTo>
                  <a:cubicBezTo>
                    <a:pt x="44" y="616"/>
                    <a:pt x="44" y="660"/>
                    <a:pt x="88" y="704"/>
                  </a:cubicBezTo>
                  <a:cubicBezTo>
                    <a:pt x="132" y="835"/>
                    <a:pt x="220" y="967"/>
                    <a:pt x="352" y="1011"/>
                  </a:cubicBezTo>
                  <a:cubicBezTo>
                    <a:pt x="387" y="1023"/>
                    <a:pt x="426" y="1028"/>
                    <a:pt x="465" y="1028"/>
                  </a:cubicBezTo>
                  <a:cubicBezTo>
                    <a:pt x="571" y="1028"/>
                    <a:pt x="683" y="987"/>
                    <a:pt x="747" y="923"/>
                  </a:cubicBezTo>
                  <a:lnTo>
                    <a:pt x="835" y="791"/>
                  </a:lnTo>
                  <a:cubicBezTo>
                    <a:pt x="879" y="660"/>
                    <a:pt x="923" y="528"/>
                    <a:pt x="879" y="396"/>
                  </a:cubicBezTo>
                  <a:cubicBezTo>
                    <a:pt x="747" y="89"/>
                    <a:pt x="396" y="45"/>
                    <a:pt x="2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22"/>
            <p:cNvSpPr/>
            <p:nvPr/>
          </p:nvSpPr>
          <p:spPr>
            <a:xfrm rot="5400000">
              <a:off x="9107000" y="3667450"/>
              <a:ext cx="62600" cy="60550"/>
            </a:xfrm>
            <a:custGeom>
              <a:rect b="b" l="l" r="r" t="t"/>
              <a:pathLst>
                <a:path extrusionOk="0" h="2422" w="2504">
                  <a:moveTo>
                    <a:pt x="1169" y="1"/>
                  </a:moveTo>
                  <a:cubicBezTo>
                    <a:pt x="722" y="1"/>
                    <a:pt x="295" y="257"/>
                    <a:pt x="132" y="664"/>
                  </a:cubicBezTo>
                  <a:lnTo>
                    <a:pt x="0" y="1016"/>
                  </a:lnTo>
                  <a:lnTo>
                    <a:pt x="0" y="1279"/>
                  </a:lnTo>
                  <a:lnTo>
                    <a:pt x="132" y="1631"/>
                  </a:lnTo>
                  <a:cubicBezTo>
                    <a:pt x="352" y="2026"/>
                    <a:pt x="747" y="2333"/>
                    <a:pt x="1230" y="2421"/>
                  </a:cubicBezTo>
                  <a:lnTo>
                    <a:pt x="1581" y="2421"/>
                  </a:lnTo>
                  <a:lnTo>
                    <a:pt x="1845" y="2333"/>
                  </a:lnTo>
                  <a:lnTo>
                    <a:pt x="2152" y="2158"/>
                  </a:lnTo>
                  <a:cubicBezTo>
                    <a:pt x="2416" y="1806"/>
                    <a:pt x="2504" y="1323"/>
                    <a:pt x="2372" y="884"/>
                  </a:cubicBezTo>
                  <a:cubicBezTo>
                    <a:pt x="2196" y="401"/>
                    <a:pt x="1801" y="49"/>
                    <a:pt x="1274" y="6"/>
                  </a:cubicBezTo>
                  <a:cubicBezTo>
                    <a:pt x="1239" y="2"/>
                    <a:pt x="1204" y="1"/>
                    <a:pt x="116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22"/>
            <p:cNvSpPr/>
            <p:nvPr/>
          </p:nvSpPr>
          <p:spPr>
            <a:xfrm rot="5400000">
              <a:off x="8466363" y="3098313"/>
              <a:ext cx="42850" cy="43675"/>
            </a:xfrm>
            <a:custGeom>
              <a:rect b="b" l="l" r="r" t="t"/>
              <a:pathLst>
                <a:path extrusionOk="0" h="1747" w="1714">
                  <a:moveTo>
                    <a:pt x="835" y="0"/>
                  </a:moveTo>
                  <a:cubicBezTo>
                    <a:pt x="616" y="44"/>
                    <a:pt x="440" y="176"/>
                    <a:pt x="308" y="352"/>
                  </a:cubicBezTo>
                  <a:lnTo>
                    <a:pt x="220" y="440"/>
                  </a:lnTo>
                  <a:lnTo>
                    <a:pt x="45" y="747"/>
                  </a:lnTo>
                  <a:lnTo>
                    <a:pt x="1" y="1011"/>
                  </a:lnTo>
                  <a:cubicBezTo>
                    <a:pt x="1" y="1055"/>
                    <a:pt x="45" y="1099"/>
                    <a:pt x="45" y="1142"/>
                  </a:cubicBezTo>
                  <a:cubicBezTo>
                    <a:pt x="133" y="1406"/>
                    <a:pt x="264" y="1582"/>
                    <a:pt x="484" y="1670"/>
                  </a:cubicBezTo>
                  <a:cubicBezTo>
                    <a:pt x="605" y="1721"/>
                    <a:pt x="733" y="1746"/>
                    <a:pt x="863" y="1746"/>
                  </a:cubicBezTo>
                  <a:cubicBezTo>
                    <a:pt x="1062" y="1746"/>
                    <a:pt x="1264" y="1688"/>
                    <a:pt x="1450" y="1582"/>
                  </a:cubicBezTo>
                  <a:lnTo>
                    <a:pt x="1582" y="1406"/>
                  </a:lnTo>
                  <a:lnTo>
                    <a:pt x="1714" y="1055"/>
                  </a:lnTo>
                  <a:lnTo>
                    <a:pt x="1714" y="791"/>
                  </a:lnTo>
                  <a:lnTo>
                    <a:pt x="1714" y="747"/>
                  </a:lnTo>
                  <a:cubicBezTo>
                    <a:pt x="1670" y="440"/>
                    <a:pt x="1450" y="220"/>
                    <a:pt x="1231" y="44"/>
                  </a:cubicBezTo>
                  <a:lnTo>
                    <a:pt x="11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22"/>
            <p:cNvSpPr/>
            <p:nvPr/>
          </p:nvSpPr>
          <p:spPr>
            <a:xfrm rot="5400000">
              <a:off x="8818450" y="3447125"/>
              <a:ext cx="50550" cy="56500"/>
            </a:xfrm>
            <a:custGeom>
              <a:rect b="b" l="l" r="r" t="t"/>
              <a:pathLst>
                <a:path extrusionOk="0" h="2260" w="2022">
                  <a:moveTo>
                    <a:pt x="791" y="0"/>
                  </a:moveTo>
                  <a:lnTo>
                    <a:pt x="484" y="132"/>
                  </a:lnTo>
                  <a:lnTo>
                    <a:pt x="133" y="527"/>
                  </a:lnTo>
                  <a:lnTo>
                    <a:pt x="1" y="923"/>
                  </a:lnTo>
                  <a:lnTo>
                    <a:pt x="45" y="1450"/>
                  </a:lnTo>
                  <a:cubicBezTo>
                    <a:pt x="285" y="2137"/>
                    <a:pt x="740" y="2260"/>
                    <a:pt x="1011" y="2260"/>
                  </a:cubicBezTo>
                  <a:cubicBezTo>
                    <a:pt x="1087" y="2260"/>
                    <a:pt x="1148" y="2250"/>
                    <a:pt x="1187" y="2240"/>
                  </a:cubicBezTo>
                  <a:lnTo>
                    <a:pt x="1582" y="1933"/>
                  </a:lnTo>
                  <a:lnTo>
                    <a:pt x="1845" y="1494"/>
                  </a:lnTo>
                  <a:cubicBezTo>
                    <a:pt x="1977" y="1274"/>
                    <a:pt x="2021" y="1054"/>
                    <a:pt x="1977" y="791"/>
                  </a:cubicBezTo>
                  <a:lnTo>
                    <a:pt x="1714" y="308"/>
                  </a:lnTo>
                  <a:lnTo>
                    <a:pt x="1362" y="44"/>
                  </a:lnTo>
                  <a:lnTo>
                    <a:pt x="791"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22"/>
            <p:cNvSpPr/>
            <p:nvPr/>
          </p:nvSpPr>
          <p:spPr>
            <a:xfrm rot="5400000">
              <a:off x="9132213" y="3241463"/>
              <a:ext cx="59325" cy="65950"/>
            </a:xfrm>
            <a:custGeom>
              <a:rect b="b" l="l" r="r" t="t"/>
              <a:pathLst>
                <a:path extrusionOk="0" h="2638" w="2373">
                  <a:moveTo>
                    <a:pt x="1012" y="0"/>
                  </a:moveTo>
                  <a:cubicBezTo>
                    <a:pt x="814" y="0"/>
                    <a:pt x="613" y="54"/>
                    <a:pt x="440" y="178"/>
                  </a:cubicBezTo>
                  <a:lnTo>
                    <a:pt x="176" y="486"/>
                  </a:lnTo>
                  <a:lnTo>
                    <a:pt x="44" y="793"/>
                  </a:lnTo>
                  <a:lnTo>
                    <a:pt x="0" y="1232"/>
                  </a:lnTo>
                  <a:cubicBezTo>
                    <a:pt x="0" y="1320"/>
                    <a:pt x="44" y="1452"/>
                    <a:pt x="88" y="1540"/>
                  </a:cubicBezTo>
                  <a:cubicBezTo>
                    <a:pt x="220" y="2198"/>
                    <a:pt x="791" y="2638"/>
                    <a:pt x="1494" y="2638"/>
                  </a:cubicBezTo>
                  <a:lnTo>
                    <a:pt x="1801" y="2506"/>
                  </a:lnTo>
                  <a:lnTo>
                    <a:pt x="2021" y="2286"/>
                  </a:lnTo>
                  <a:lnTo>
                    <a:pt x="2240" y="2023"/>
                  </a:lnTo>
                  <a:cubicBezTo>
                    <a:pt x="2372" y="1671"/>
                    <a:pt x="2372" y="1320"/>
                    <a:pt x="2240" y="969"/>
                  </a:cubicBezTo>
                  <a:cubicBezTo>
                    <a:pt x="2109" y="573"/>
                    <a:pt x="1845" y="266"/>
                    <a:pt x="1450" y="90"/>
                  </a:cubicBezTo>
                  <a:cubicBezTo>
                    <a:pt x="1316" y="33"/>
                    <a:pt x="1165" y="0"/>
                    <a:pt x="101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22"/>
            <p:cNvSpPr/>
            <p:nvPr/>
          </p:nvSpPr>
          <p:spPr>
            <a:xfrm rot="5400000">
              <a:off x="8416263" y="4107838"/>
              <a:ext cx="36275" cy="38450"/>
            </a:xfrm>
            <a:custGeom>
              <a:rect b="b" l="l" r="r" t="t"/>
              <a:pathLst>
                <a:path extrusionOk="0" h="1538" w="1451">
                  <a:moveTo>
                    <a:pt x="528" y="0"/>
                  </a:moveTo>
                  <a:lnTo>
                    <a:pt x="352" y="132"/>
                  </a:lnTo>
                  <a:lnTo>
                    <a:pt x="89" y="571"/>
                  </a:lnTo>
                  <a:cubicBezTo>
                    <a:pt x="45" y="703"/>
                    <a:pt x="1" y="835"/>
                    <a:pt x="45" y="967"/>
                  </a:cubicBezTo>
                  <a:lnTo>
                    <a:pt x="176" y="1186"/>
                  </a:lnTo>
                  <a:lnTo>
                    <a:pt x="528" y="1494"/>
                  </a:lnTo>
                  <a:cubicBezTo>
                    <a:pt x="660" y="1538"/>
                    <a:pt x="791" y="1538"/>
                    <a:pt x="923" y="1538"/>
                  </a:cubicBezTo>
                  <a:lnTo>
                    <a:pt x="1143" y="1362"/>
                  </a:lnTo>
                  <a:lnTo>
                    <a:pt x="1362" y="967"/>
                  </a:lnTo>
                  <a:cubicBezTo>
                    <a:pt x="1406" y="835"/>
                    <a:pt x="1450" y="703"/>
                    <a:pt x="1450" y="571"/>
                  </a:cubicBezTo>
                  <a:lnTo>
                    <a:pt x="1318" y="352"/>
                  </a:lnTo>
                  <a:lnTo>
                    <a:pt x="923" y="44"/>
                  </a:lnTo>
                  <a:cubicBezTo>
                    <a:pt x="791" y="0"/>
                    <a:pt x="660" y="0"/>
                    <a:pt x="52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2"/>
            <p:cNvSpPr/>
            <p:nvPr/>
          </p:nvSpPr>
          <p:spPr>
            <a:xfrm rot="5400000">
              <a:off x="8066138" y="3211288"/>
              <a:ext cx="28550" cy="23075"/>
            </a:xfrm>
            <a:custGeom>
              <a:rect b="b" l="l" r="r" t="t"/>
              <a:pathLst>
                <a:path extrusionOk="0" h="923" w="1142">
                  <a:moveTo>
                    <a:pt x="626" y="1"/>
                  </a:moveTo>
                  <a:cubicBezTo>
                    <a:pt x="565" y="1"/>
                    <a:pt x="502" y="10"/>
                    <a:pt x="439" y="28"/>
                  </a:cubicBezTo>
                  <a:cubicBezTo>
                    <a:pt x="176" y="115"/>
                    <a:pt x="0" y="423"/>
                    <a:pt x="88" y="686"/>
                  </a:cubicBezTo>
                  <a:lnTo>
                    <a:pt x="264" y="906"/>
                  </a:lnTo>
                  <a:cubicBezTo>
                    <a:pt x="329" y="917"/>
                    <a:pt x="398" y="923"/>
                    <a:pt x="467" y="923"/>
                  </a:cubicBezTo>
                  <a:cubicBezTo>
                    <a:pt x="675" y="923"/>
                    <a:pt x="889" y="873"/>
                    <a:pt x="1054" y="774"/>
                  </a:cubicBezTo>
                  <a:lnTo>
                    <a:pt x="1142" y="467"/>
                  </a:lnTo>
                  <a:lnTo>
                    <a:pt x="1142" y="379"/>
                  </a:lnTo>
                  <a:cubicBezTo>
                    <a:pt x="1072" y="134"/>
                    <a:pt x="863" y="1"/>
                    <a:pt x="6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1" name="Google Shape;791;p22"/>
          <p:cNvGrpSpPr/>
          <p:nvPr/>
        </p:nvGrpSpPr>
        <p:grpSpPr>
          <a:xfrm rot="-5134204">
            <a:off x="16990" y="4132258"/>
            <a:ext cx="1302386" cy="1104092"/>
            <a:chOff x="-754697" y="1352100"/>
            <a:chExt cx="6171556" cy="3954075"/>
          </a:xfrm>
        </p:grpSpPr>
        <p:sp>
          <p:nvSpPr>
            <p:cNvPr id="792" name="Google Shape;792;p22"/>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22"/>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22"/>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22"/>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22"/>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22"/>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22"/>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22"/>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22"/>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22"/>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22"/>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03" name="Google Shape;803;p22"/>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numbers">
  <p:cSld name="CUSTOM_10">
    <p:spTree>
      <p:nvGrpSpPr>
        <p:cNvPr id="804" name="Shape 804"/>
        <p:cNvGrpSpPr/>
        <p:nvPr/>
      </p:nvGrpSpPr>
      <p:grpSpPr>
        <a:xfrm>
          <a:off x="0" y="0"/>
          <a:ext cx="0" cy="0"/>
          <a:chOff x="0" y="0"/>
          <a:chExt cx="0" cy="0"/>
        </a:xfrm>
      </p:grpSpPr>
      <p:sp>
        <p:nvSpPr>
          <p:cNvPr id="805" name="Google Shape;805;p23"/>
          <p:cNvSpPr txBox="1"/>
          <p:nvPr>
            <p:ph type="title"/>
          </p:nvPr>
        </p:nvSpPr>
        <p:spPr>
          <a:xfrm>
            <a:off x="1115075" y="752325"/>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06" name="Google Shape;806;p23"/>
          <p:cNvSpPr txBox="1"/>
          <p:nvPr>
            <p:ph idx="1" type="subTitle"/>
          </p:nvPr>
        </p:nvSpPr>
        <p:spPr>
          <a:xfrm>
            <a:off x="1115075" y="1350775"/>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807" name="Google Shape;807;p23"/>
          <p:cNvSpPr txBox="1"/>
          <p:nvPr>
            <p:ph idx="2" type="title"/>
          </p:nvPr>
        </p:nvSpPr>
        <p:spPr>
          <a:xfrm>
            <a:off x="2396550" y="2036550"/>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08" name="Google Shape;808;p23"/>
          <p:cNvSpPr txBox="1"/>
          <p:nvPr>
            <p:ph idx="3" type="subTitle"/>
          </p:nvPr>
        </p:nvSpPr>
        <p:spPr>
          <a:xfrm>
            <a:off x="2396550" y="2635000"/>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sp>
        <p:nvSpPr>
          <p:cNvPr id="809" name="Google Shape;809;p23"/>
          <p:cNvSpPr txBox="1"/>
          <p:nvPr>
            <p:ph idx="4" type="title"/>
          </p:nvPr>
        </p:nvSpPr>
        <p:spPr>
          <a:xfrm>
            <a:off x="3624250" y="3320775"/>
            <a:ext cx="48081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800"/>
              <a:buNone/>
              <a:defRPr sz="3800"/>
            </a:lvl1pPr>
            <a:lvl2pPr lvl="1" rtl="0">
              <a:spcBef>
                <a:spcPts val="0"/>
              </a:spcBef>
              <a:spcAft>
                <a:spcPts val="0"/>
              </a:spcAft>
              <a:buSzPts val="3800"/>
              <a:buNone/>
              <a:defRPr sz="3800"/>
            </a:lvl2pPr>
            <a:lvl3pPr lvl="2" rtl="0">
              <a:spcBef>
                <a:spcPts val="0"/>
              </a:spcBef>
              <a:spcAft>
                <a:spcPts val="0"/>
              </a:spcAft>
              <a:buSzPts val="3800"/>
              <a:buNone/>
              <a:defRPr sz="3800"/>
            </a:lvl3pPr>
            <a:lvl4pPr lvl="3" rtl="0">
              <a:spcBef>
                <a:spcPts val="0"/>
              </a:spcBef>
              <a:spcAft>
                <a:spcPts val="0"/>
              </a:spcAft>
              <a:buSzPts val="3800"/>
              <a:buNone/>
              <a:defRPr sz="3800"/>
            </a:lvl4pPr>
            <a:lvl5pPr lvl="4" rtl="0">
              <a:spcBef>
                <a:spcPts val="0"/>
              </a:spcBef>
              <a:spcAft>
                <a:spcPts val="0"/>
              </a:spcAft>
              <a:buSzPts val="3800"/>
              <a:buNone/>
              <a:defRPr sz="3800"/>
            </a:lvl5pPr>
            <a:lvl6pPr lvl="5" rtl="0">
              <a:spcBef>
                <a:spcPts val="0"/>
              </a:spcBef>
              <a:spcAft>
                <a:spcPts val="0"/>
              </a:spcAft>
              <a:buSzPts val="3800"/>
              <a:buNone/>
              <a:defRPr sz="3800"/>
            </a:lvl6pPr>
            <a:lvl7pPr lvl="6" rtl="0">
              <a:spcBef>
                <a:spcPts val="0"/>
              </a:spcBef>
              <a:spcAft>
                <a:spcPts val="0"/>
              </a:spcAft>
              <a:buSzPts val="3800"/>
              <a:buNone/>
              <a:defRPr sz="3800"/>
            </a:lvl7pPr>
            <a:lvl8pPr lvl="7" rtl="0">
              <a:spcBef>
                <a:spcPts val="0"/>
              </a:spcBef>
              <a:spcAft>
                <a:spcPts val="0"/>
              </a:spcAft>
              <a:buSzPts val="3800"/>
              <a:buNone/>
              <a:defRPr sz="3800"/>
            </a:lvl8pPr>
            <a:lvl9pPr lvl="8" rtl="0">
              <a:spcBef>
                <a:spcPts val="0"/>
              </a:spcBef>
              <a:spcAft>
                <a:spcPts val="0"/>
              </a:spcAft>
              <a:buSzPts val="3800"/>
              <a:buNone/>
              <a:defRPr sz="3800"/>
            </a:lvl9pPr>
          </a:lstStyle>
          <a:p/>
        </p:txBody>
      </p:sp>
      <p:sp>
        <p:nvSpPr>
          <p:cNvPr id="810" name="Google Shape;810;p23"/>
          <p:cNvSpPr txBox="1"/>
          <p:nvPr>
            <p:ph idx="5" type="subTitle"/>
          </p:nvPr>
        </p:nvSpPr>
        <p:spPr>
          <a:xfrm>
            <a:off x="3624250" y="3919225"/>
            <a:ext cx="43614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1500"/>
              <a:buNone/>
              <a:defRPr sz="1500"/>
            </a:lvl1pPr>
            <a:lvl2pPr lvl="1" rtl="0">
              <a:spcBef>
                <a:spcPts val="0"/>
              </a:spcBef>
              <a:spcAft>
                <a:spcPts val="0"/>
              </a:spcAft>
              <a:buSzPts val="1500"/>
              <a:buNone/>
              <a:defRPr sz="1500"/>
            </a:lvl2pPr>
            <a:lvl3pPr lvl="2" rtl="0">
              <a:spcBef>
                <a:spcPts val="0"/>
              </a:spcBef>
              <a:spcAft>
                <a:spcPts val="0"/>
              </a:spcAft>
              <a:buSzPts val="1500"/>
              <a:buNone/>
              <a:defRPr sz="1500"/>
            </a:lvl3pPr>
            <a:lvl4pPr lvl="3" rtl="0">
              <a:spcBef>
                <a:spcPts val="0"/>
              </a:spcBef>
              <a:spcAft>
                <a:spcPts val="0"/>
              </a:spcAft>
              <a:buSzPts val="1500"/>
              <a:buNone/>
              <a:defRPr sz="1500"/>
            </a:lvl4pPr>
            <a:lvl5pPr lvl="4" rtl="0">
              <a:spcBef>
                <a:spcPts val="0"/>
              </a:spcBef>
              <a:spcAft>
                <a:spcPts val="0"/>
              </a:spcAft>
              <a:buSzPts val="1500"/>
              <a:buNone/>
              <a:defRPr sz="1500"/>
            </a:lvl5pPr>
            <a:lvl6pPr lvl="5" rtl="0">
              <a:spcBef>
                <a:spcPts val="0"/>
              </a:spcBef>
              <a:spcAft>
                <a:spcPts val="0"/>
              </a:spcAft>
              <a:buSzPts val="1500"/>
              <a:buNone/>
              <a:defRPr sz="1500"/>
            </a:lvl6pPr>
            <a:lvl7pPr lvl="6" rtl="0">
              <a:spcBef>
                <a:spcPts val="0"/>
              </a:spcBef>
              <a:spcAft>
                <a:spcPts val="0"/>
              </a:spcAft>
              <a:buSzPts val="1500"/>
              <a:buNone/>
              <a:defRPr sz="1500"/>
            </a:lvl7pPr>
            <a:lvl8pPr lvl="7" rtl="0">
              <a:spcBef>
                <a:spcPts val="0"/>
              </a:spcBef>
              <a:spcAft>
                <a:spcPts val="0"/>
              </a:spcAft>
              <a:buSzPts val="1500"/>
              <a:buNone/>
              <a:defRPr sz="1500"/>
            </a:lvl8pPr>
            <a:lvl9pPr lvl="8" rtl="0">
              <a:spcBef>
                <a:spcPts val="0"/>
              </a:spcBef>
              <a:spcAft>
                <a:spcPts val="0"/>
              </a:spcAft>
              <a:buSzPts val="1500"/>
              <a:buNone/>
              <a:defRPr sz="1500"/>
            </a:lvl9pPr>
          </a:lstStyle>
          <a:p/>
        </p:txBody>
      </p:sp>
      <p:grpSp>
        <p:nvGrpSpPr>
          <p:cNvPr id="811" name="Google Shape;811;p23"/>
          <p:cNvGrpSpPr/>
          <p:nvPr/>
        </p:nvGrpSpPr>
        <p:grpSpPr>
          <a:xfrm flipH="1">
            <a:off x="6322108" y="-963931"/>
            <a:ext cx="3577375" cy="4171622"/>
            <a:chOff x="-664267" y="-780406"/>
            <a:chExt cx="3577375" cy="4171622"/>
          </a:xfrm>
        </p:grpSpPr>
        <p:sp>
          <p:nvSpPr>
            <p:cNvPr id="812" name="Google Shape;812;p23"/>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23"/>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23"/>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23"/>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23"/>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3"/>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23"/>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23"/>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23"/>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23"/>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23"/>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23"/>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23"/>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23"/>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23"/>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23"/>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23"/>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23"/>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23"/>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3"/>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23"/>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23"/>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23"/>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23"/>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23"/>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23"/>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23"/>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23"/>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23"/>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23"/>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23"/>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23"/>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3"/>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23"/>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23"/>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3"/>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48" name="Google Shape;848;p23"/>
          <p:cNvGrpSpPr/>
          <p:nvPr/>
        </p:nvGrpSpPr>
        <p:grpSpPr>
          <a:xfrm>
            <a:off x="-1068559" y="2502562"/>
            <a:ext cx="4181011" cy="3599586"/>
            <a:chOff x="-1068559" y="2502562"/>
            <a:chExt cx="4181011" cy="3599586"/>
          </a:xfrm>
        </p:grpSpPr>
        <p:sp>
          <p:nvSpPr>
            <p:cNvPr id="849" name="Google Shape;849;p23"/>
            <p:cNvSpPr/>
            <p:nvPr/>
          </p:nvSpPr>
          <p:spPr>
            <a:xfrm rot="6704763">
              <a:off x="-214760" y="2544978"/>
              <a:ext cx="2473413" cy="351475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23"/>
            <p:cNvSpPr/>
            <p:nvPr/>
          </p:nvSpPr>
          <p:spPr>
            <a:xfrm rot="7217726">
              <a:off x="802535" y="4312647"/>
              <a:ext cx="16544"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23"/>
            <p:cNvSpPr/>
            <p:nvPr/>
          </p:nvSpPr>
          <p:spPr>
            <a:xfrm rot="7217726">
              <a:off x="1155721" y="3963156"/>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23"/>
            <p:cNvSpPr/>
            <p:nvPr/>
          </p:nvSpPr>
          <p:spPr>
            <a:xfrm rot="7217726">
              <a:off x="192044" y="3888462"/>
              <a:ext cx="19273"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23"/>
            <p:cNvSpPr/>
            <p:nvPr/>
          </p:nvSpPr>
          <p:spPr>
            <a:xfrm rot="7217726">
              <a:off x="202477" y="325115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3"/>
            <p:cNvSpPr/>
            <p:nvPr/>
          </p:nvSpPr>
          <p:spPr>
            <a:xfrm rot="7217726">
              <a:off x="473627" y="337124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3"/>
            <p:cNvSpPr/>
            <p:nvPr/>
          </p:nvSpPr>
          <p:spPr>
            <a:xfrm rot="7217726">
              <a:off x="311477" y="3530909"/>
              <a:ext cx="12416"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3"/>
            <p:cNvSpPr/>
            <p:nvPr/>
          </p:nvSpPr>
          <p:spPr>
            <a:xfrm rot="7217726">
              <a:off x="73236" y="3630643"/>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3"/>
            <p:cNvSpPr/>
            <p:nvPr/>
          </p:nvSpPr>
          <p:spPr>
            <a:xfrm rot="7217726">
              <a:off x="396655" y="3196498"/>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23"/>
            <p:cNvSpPr/>
            <p:nvPr/>
          </p:nvSpPr>
          <p:spPr>
            <a:xfrm rot="7217726">
              <a:off x="1089968" y="4176162"/>
              <a:ext cx="13781"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23"/>
            <p:cNvSpPr/>
            <p:nvPr/>
          </p:nvSpPr>
          <p:spPr>
            <a:xfrm rot="7217726">
              <a:off x="1117804" y="3748249"/>
              <a:ext cx="42673" cy="35782"/>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3"/>
            <p:cNvSpPr/>
            <p:nvPr/>
          </p:nvSpPr>
          <p:spPr>
            <a:xfrm rot="7217726">
              <a:off x="856800" y="4027194"/>
              <a:ext cx="23434"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3"/>
            <p:cNvSpPr/>
            <p:nvPr/>
          </p:nvSpPr>
          <p:spPr>
            <a:xfrm rot="7217726">
              <a:off x="1233611" y="3399525"/>
              <a:ext cx="23434" cy="25685"/>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3"/>
            <p:cNvSpPr/>
            <p:nvPr/>
          </p:nvSpPr>
          <p:spPr>
            <a:xfrm rot="7217726">
              <a:off x="1003160" y="3354541"/>
              <a:ext cx="23400"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23"/>
            <p:cNvSpPr/>
            <p:nvPr/>
          </p:nvSpPr>
          <p:spPr>
            <a:xfrm rot="7217726">
              <a:off x="984633" y="4032715"/>
              <a:ext cx="24799"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23"/>
            <p:cNvSpPr/>
            <p:nvPr/>
          </p:nvSpPr>
          <p:spPr>
            <a:xfrm rot="7217726">
              <a:off x="1316026" y="4095450"/>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3"/>
            <p:cNvSpPr/>
            <p:nvPr/>
          </p:nvSpPr>
          <p:spPr>
            <a:xfrm rot="7217726">
              <a:off x="1372651" y="3897634"/>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3"/>
            <p:cNvSpPr/>
            <p:nvPr/>
          </p:nvSpPr>
          <p:spPr>
            <a:xfrm rot="7217726">
              <a:off x="1246806" y="3724950"/>
              <a:ext cx="28926"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23"/>
            <p:cNvSpPr/>
            <p:nvPr/>
          </p:nvSpPr>
          <p:spPr>
            <a:xfrm rot="7217726">
              <a:off x="1250579" y="3849006"/>
              <a:ext cx="26163"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3"/>
            <p:cNvSpPr/>
            <p:nvPr/>
          </p:nvSpPr>
          <p:spPr>
            <a:xfrm rot="7217726">
              <a:off x="1391534" y="3603714"/>
              <a:ext cx="15179"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23"/>
            <p:cNvSpPr/>
            <p:nvPr/>
          </p:nvSpPr>
          <p:spPr>
            <a:xfrm rot="7217726">
              <a:off x="611281" y="3776068"/>
              <a:ext cx="39910" cy="49427"/>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23"/>
            <p:cNvSpPr/>
            <p:nvPr/>
          </p:nvSpPr>
          <p:spPr>
            <a:xfrm rot="7217726">
              <a:off x="526935" y="3581202"/>
              <a:ext cx="22070" cy="25890"/>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3"/>
            <p:cNvSpPr/>
            <p:nvPr/>
          </p:nvSpPr>
          <p:spPr>
            <a:xfrm rot="7217726">
              <a:off x="680564" y="3448694"/>
              <a:ext cx="39910" cy="42707"/>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3"/>
            <p:cNvSpPr/>
            <p:nvPr/>
          </p:nvSpPr>
          <p:spPr>
            <a:xfrm rot="7217726">
              <a:off x="637937" y="3702719"/>
              <a:ext cx="39944" cy="39296"/>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3"/>
            <p:cNvSpPr/>
            <p:nvPr/>
          </p:nvSpPr>
          <p:spPr>
            <a:xfrm rot="7217726">
              <a:off x="439392" y="4092269"/>
              <a:ext cx="22070" cy="26197"/>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23"/>
            <p:cNvSpPr/>
            <p:nvPr/>
          </p:nvSpPr>
          <p:spPr>
            <a:xfrm rot="7217726">
              <a:off x="842854" y="3685905"/>
              <a:ext cx="33053" cy="35919"/>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23"/>
            <p:cNvSpPr/>
            <p:nvPr/>
          </p:nvSpPr>
          <p:spPr>
            <a:xfrm rot="7217726">
              <a:off x="840757" y="3810704"/>
              <a:ext cx="35782" cy="37181"/>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23"/>
            <p:cNvSpPr/>
            <p:nvPr/>
          </p:nvSpPr>
          <p:spPr>
            <a:xfrm rot="7217726">
              <a:off x="773838" y="4073218"/>
              <a:ext cx="15145"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3"/>
            <p:cNvSpPr/>
            <p:nvPr/>
          </p:nvSpPr>
          <p:spPr>
            <a:xfrm rot="7217726">
              <a:off x="687425" y="4003935"/>
              <a:ext cx="23434" cy="26709"/>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3"/>
            <p:cNvSpPr/>
            <p:nvPr/>
          </p:nvSpPr>
          <p:spPr>
            <a:xfrm rot="7217726">
              <a:off x="280383" y="3681184"/>
              <a:ext cx="15179"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3"/>
            <p:cNvSpPr/>
            <p:nvPr/>
          </p:nvSpPr>
          <p:spPr>
            <a:xfrm rot="7217726">
              <a:off x="970519" y="3815457"/>
              <a:ext cx="39944" cy="39910"/>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3"/>
            <p:cNvSpPr/>
            <p:nvPr/>
          </p:nvSpPr>
          <p:spPr>
            <a:xfrm rot="7217726">
              <a:off x="802263" y="3290613"/>
              <a:ext cx="27562" cy="27084"/>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23"/>
            <p:cNvSpPr/>
            <p:nvPr/>
          </p:nvSpPr>
          <p:spPr>
            <a:xfrm rot="7217726">
              <a:off x="883164" y="3597989"/>
              <a:ext cx="31689" cy="36601"/>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3"/>
            <p:cNvSpPr/>
            <p:nvPr/>
          </p:nvSpPr>
          <p:spPr>
            <a:xfrm rot="7217726">
              <a:off x="1121376" y="3587110"/>
              <a:ext cx="38545" cy="42809"/>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3"/>
            <p:cNvSpPr/>
            <p:nvPr/>
          </p:nvSpPr>
          <p:spPr>
            <a:xfrm rot="7217726">
              <a:off x="448557" y="3834167"/>
              <a:ext cx="23400" cy="23400"/>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23"/>
            <p:cNvSpPr/>
            <p:nvPr/>
          </p:nvSpPr>
          <p:spPr>
            <a:xfrm rot="7217726">
              <a:off x="547427" y="3221631"/>
              <a:ext cx="19307"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11">
    <p:spTree>
      <p:nvGrpSpPr>
        <p:cNvPr id="885" name="Shape 885"/>
        <p:cNvGrpSpPr/>
        <p:nvPr/>
      </p:nvGrpSpPr>
      <p:grpSpPr>
        <a:xfrm>
          <a:off x="0" y="0"/>
          <a:ext cx="0" cy="0"/>
          <a:chOff x="0" y="0"/>
          <a:chExt cx="0" cy="0"/>
        </a:xfrm>
      </p:grpSpPr>
      <p:sp>
        <p:nvSpPr>
          <p:cNvPr id="886" name="Google Shape;886;p24"/>
          <p:cNvSpPr txBox="1"/>
          <p:nvPr>
            <p:ph type="title"/>
          </p:nvPr>
        </p:nvSpPr>
        <p:spPr>
          <a:xfrm>
            <a:off x="5180575" y="1577100"/>
            <a:ext cx="3250200" cy="6297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grpSp>
        <p:nvGrpSpPr>
          <p:cNvPr id="887" name="Google Shape;887;p24"/>
          <p:cNvGrpSpPr/>
          <p:nvPr/>
        </p:nvGrpSpPr>
        <p:grpSpPr>
          <a:xfrm rot="8692989">
            <a:off x="7132392" y="4319167"/>
            <a:ext cx="2286369" cy="1270252"/>
            <a:chOff x="3611961" y="-41589"/>
            <a:chExt cx="3514763" cy="2473418"/>
          </a:xfrm>
        </p:grpSpPr>
        <p:sp>
          <p:nvSpPr>
            <p:cNvPr id="888" name="Google Shape;888;p24"/>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24"/>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24"/>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24"/>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24"/>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24"/>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24"/>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4"/>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24"/>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24"/>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4"/>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4"/>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4"/>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4"/>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4"/>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4"/>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4"/>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24"/>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24"/>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24"/>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24"/>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24"/>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24"/>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24"/>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24"/>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24"/>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24"/>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4"/>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24"/>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24"/>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24"/>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24"/>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24"/>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24"/>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2" name="Google Shape;922;p24"/>
          <p:cNvGrpSpPr/>
          <p:nvPr/>
        </p:nvGrpSpPr>
        <p:grpSpPr>
          <a:xfrm flipH="1" rot="1785685">
            <a:off x="-130115" y="4198879"/>
            <a:ext cx="1326590" cy="1139691"/>
            <a:chOff x="-754697" y="1352100"/>
            <a:chExt cx="6171556" cy="3954075"/>
          </a:xfrm>
        </p:grpSpPr>
        <p:sp>
          <p:nvSpPr>
            <p:cNvPr id="923" name="Google Shape;923;p2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2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2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2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2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2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2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4" name="Google Shape;934;p24"/>
          <p:cNvSpPr/>
          <p:nvPr/>
        </p:nvSpPr>
        <p:spPr>
          <a:xfrm>
            <a:off x="1092004" y="46259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24"/>
          <p:cNvSpPr txBox="1"/>
          <p:nvPr>
            <p:ph idx="1" type="subTitle"/>
          </p:nvPr>
        </p:nvSpPr>
        <p:spPr>
          <a:xfrm>
            <a:off x="5307625" y="2161800"/>
            <a:ext cx="2996100" cy="1404600"/>
          </a:xfrm>
          <a:prstGeom prst="rect">
            <a:avLst/>
          </a:prstGeom>
        </p:spPr>
        <p:txBody>
          <a:bodyPr anchorCtr="0" anchor="t" bIns="91425" lIns="91425" spcFirstLastPara="1" rIns="91425" wrap="square" tIns="91425">
            <a:noAutofit/>
          </a:bodyPr>
          <a:lstStyle>
            <a:lvl1pPr lvl="0" algn="ctr">
              <a:spcBef>
                <a:spcPts val="0"/>
              </a:spcBef>
              <a:spcAft>
                <a:spcPts val="0"/>
              </a:spcAft>
              <a:buSzPts val="1400"/>
              <a:buNone/>
              <a:defRPr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11_2">
    <p:spTree>
      <p:nvGrpSpPr>
        <p:cNvPr id="936" name="Shape 936"/>
        <p:cNvGrpSpPr/>
        <p:nvPr/>
      </p:nvGrpSpPr>
      <p:grpSpPr>
        <a:xfrm>
          <a:off x="0" y="0"/>
          <a:ext cx="0" cy="0"/>
          <a:chOff x="0" y="0"/>
          <a:chExt cx="0" cy="0"/>
        </a:xfrm>
      </p:grpSpPr>
      <p:sp>
        <p:nvSpPr>
          <p:cNvPr id="937" name="Google Shape;937;p25"/>
          <p:cNvSpPr txBox="1"/>
          <p:nvPr>
            <p:ph type="title"/>
          </p:nvPr>
        </p:nvSpPr>
        <p:spPr>
          <a:xfrm>
            <a:off x="1325525" y="1577119"/>
            <a:ext cx="3250200" cy="629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grpSp>
        <p:nvGrpSpPr>
          <p:cNvPr id="938" name="Google Shape;938;p25"/>
          <p:cNvGrpSpPr/>
          <p:nvPr/>
        </p:nvGrpSpPr>
        <p:grpSpPr>
          <a:xfrm flipH="1" rot="-8692989">
            <a:off x="-705133" y="4275867"/>
            <a:ext cx="2286369" cy="1270252"/>
            <a:chOff x="3611961" y="-41589"/>
            <a:chExt cx="3514763" cy="2473418"/>
          </a:xfrm>
        </p:grpSpPr>
        <p:sp>
          <p:nvSpPr>
            <p:cNvPr id="939" name="Google Shape;939;p25"/>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25"/>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25"/>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25"/>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25"/>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25"/>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25"/>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25"/>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25"/>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25"/>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25"/>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25"/>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25"/>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25"/>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25"/>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25"/>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5"/>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5"/>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25"/>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25"/>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5"/>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5"/>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5"/>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5"/>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5"/>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5"/>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5"/>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5"/>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5"/>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25"/>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5"/>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5"/>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5"/>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25"/>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73" name="Google Shape;973;p25"/>
          <p:cNvGrpSpPr/>
          <p:nvPr/>
        </p:nvGrpSpPr>
        <p:grpSpPr>
          <a:xfrm rot="-1785685">
            <a:off x="7871985" y="3987904"/>
            <a:ext cx="1326590" cy="1139691"/>
            <a:chOff x="-754697" y="1352100"/>
            <a:chExt cx="6171556" cy="3954075"/>
          </a:xfrm>
        </p:grpSpPr>
        <p:sp>
          <p:nvSpPr>
            <p:cNvPr id="974" name="Google Shape;974;p25"/>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5"/>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5"/>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5"/>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25"/>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25"/>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25"/>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25"/>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25"/>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5"/>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25"/>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85" name="Google Shape;985;p25"/>
          <p:cNvSpPr/>
          <p:nvPr/>
        </p:nvSpPr>
        <p:spPr>
          <a:xfrm flipH="1">
            <a:off x="7742923" y="4414954"/>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25"/>
          <p:cNvSpPr txBox="1"/>
          <p:nvPr>
            <p:ph idx="1" type="subTitle"/>
          </p:nvPr>
        </p:nvSpPr>
        <p:spPr>
          <a:xfrm>
            <a:off x="1497850" y="2161825"/>
            <a:ext cx="2905500" cy="14046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11_1">
    <p:spTree>
      <p:nvGrpSpPr>
        <p:cNvPr id="987" name="Shape 987"/>
        <p:cNvGrpSpPr/>
        <p:nvPr/>
      </p:nvGrpSpPr>
      <p:grpSpPr>
        <a:xfrm>
          <a:off x="0" y="0"/>
          <a:ext cx="0" cy="0"/>
          <a:chOff x="0" y="0"/>
          <a:chExt cx="0" cy="0"/>
        </a:xfrm>
      </p:grpSpPr>
      <p:grpSp>
        <p:nvGrpSpPr>
          <p:cNvPr id="988" name="Google Shape;988;p26"/>
          <p:cNvGrpSpPr/>
          <p:nvPr/>
        </p:nvGrpSpPr>
        <p:grpSpPr>
          <a:xfrm rot="6998630">
            <a:off x="7383252" y="3855096"/>
            <a:ext cx="2286257" cy="1270300"/>
            <a:chOff x="3611961" y="-41589"/>
            <a:chExt cx="3514763" cy="2473418"/>
          </a:xfrm>
        </p:grpSpPr>
        <p:sp>
          <p:nvSpPr>
            <p:cNvPr id="989" name="Google Shape;989;p26"/>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26"/>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6"/>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26"/>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26"/>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6"/>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6"/>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26"/>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26"/>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6"/>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26"/>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26"/>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26"/>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6"/>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26"/>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26"/>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26"/>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26"/>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26"/>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26"/>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26"/>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26"/>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26"/>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26"/>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26"/>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26"/>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26"/>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26"/>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26"/>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26"/>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26"/>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26"/>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26"/>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26"/>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3" name="Google Shape;1023;p26"/>
          <p:cNvGrpSpPr/>
          <p:nvPr/>
        </p:nvGrpSpPr>
        <p:grpSpPr>
          <a:xfrm flipH="1" rot="952748">
            <a:off x="7353396" y="3358556"/>
            <a:ext cx="2052606" cy="1752912"/>
            <a:chOff x="-754697" y="1352100"/>
            <a:chExt cx="6171556" cy="3954075"/>
          </a:xfrm>
        </p:grpSpPr>
        <p:sp>
          <p:nvSpPr>
            <p:cNvPr id="1024" name="Google Shape;1024;p26"/>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26"/>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26"/>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26"/>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26"/>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26"/>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26"/>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26"/>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26"/>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26"/>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26"/>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5" name="Google Shape;1035;p26"/>
          <p:cNvSpPr/>
          <p:nvPr/>
        </p:nvSpPr>
        <p:spPr>
          <a:xfrm>
            <a:off x="7343904" y="4320754"/>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6"/>
          <p:cNvSpPr txBox="1"/>
          <p:nvPr>
            <p:ph type="title"/>
          </p:nvPr>
        </p:nvSpPr>
        <p:spPr>
          <a:xfrm>
            <a:off x="5059375" y="1544858"/>
            <a:ext cx="3250200" cy="1047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sp>
        <p:nvSpPr>
          <p:cNvPr id="1037" name="Google Shape;1037;p26"/>
          <p:cNvSpPr txBox="1"/>
          <p:nvPr>
            <p:ph idx="1" type="subTitle"/>
          </p:nvPr>
        </p:nvSpPr>
        <p:spPr>
          <a:xfrm>
            <a:off x="5510550" y="2512663"/>
            <a:ext cx="2424300" cy="1086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5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5">
  <p:cSld name="CUSTOM_11_1_1">
    <p:spTree>
      <p:nvGrpSpPr>
        <p:cNvPr id="1038" name="Shape 1038"/>
        <p:cNvGrpSpPr/>
        <p:nvPr/>
      </p:nvGrpSpPr>
      <p:grpSpPr>
        <a:xfrm>
          <a:off x="0" y="0"/>
          <a:ext cx="0" cy="0"/>
          <a:chOff x="0" y="0"/>
          <a:chExt cx="0" cy="0"/>
        </a:xfrm>
      </p:grpSpPr>
      <p:sp>
        <p:nvSpPr>
          <p:cNvPr id="1039" name="Google Shape;1039;p27"/>
          <p:cNvSpPr txBox="1"/>
          <p:nvPr>
            <p:ph type="title"/>
          </p:nvPr>
        </p:nvSpPr>
        <p:spPr>
          <a:xfrm>
            <a:off x="1430275" y="1544850"/>
            <a:ext cx="2736000" cy="629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lgn="ctr">
              <a:spcBef>
                <a:spcPts val="0"/>
              </a:spcBef>
              <a:spcAft>
                <a:spcPts val="0"/>
              </a:spcAft>
              <a:buSzPts val="2800"/>
              <a:buNone/>
              <a:defRPr/>
            </a:lvl2pPr>
            <a:lvl3pPr lvl="2" rtl="0" algn="ctr">
              <a:spcBef>
                <a:spcPts val="0"/>
              </a:spcBef>
              <a:spcAft>
                <a:spcPts val="0"/>
              </a:spcAft>
              <a:buSzPts val="2800"/>
              <a:buNone/>
              <a:defRPr/>
            </a:lvl3pPr>
            <a:lvl4pPr lvl="3" rtl="0" algn="ctr">
              <a:spcBef>
                <a:spcPts val="0"/>
              </a:spcBef>
              <a:spcAft>
                <a:spcPts val="0"/>
              </a:spcAft>
              <a:buSzPts val="2800"/>
              <a:buNone/>
              <a:defRPr/>
            </a:lvl4pPr>
            <a:lvl5pPr lvl="4" rtl="0" algn="ctr">
              <a:spcBef>
                <a:spcPts val="0"/>
              </a:spcBef>
              <a:spcAft>
                <a:spcPts val="0"/>
              </a:spcAft>
              <a:buSzPts val="2800"/>
              <a:buNone/>
              <a:defRPr/>
            </a:lvl5pPr>
            <a:lvl6pPr lvl="5" rtl="0" algn="ctr">
              <a:spcBef>
                <a:spcPts val="0"/>
              </a:spcBef>
              <a:spcAft>
                <a:spcPts val="0"/>
              </a:spcAft>
              <a:buSzPts val="2800"/>
              <a:buNone/>
              <a:defRPr/>
            </a:lvl6pPr>
            <a:lvl7pPr lvl="6" rtl="0" algn="ctr">
              <a:spcBef>
                <a:spcPts val="0"/>
              </a:spcBef>
              <a:spcAft>
                <a:spcPts val="0"/>
              </a:spcAft>
              <a:buSzPts val="2800"/>
              <a:buNone/>
              <a:defRPr/>
            </a:lvl7pPr>
            <a:lvl8pPr lvl="7" rtl="0" algn="ctr">
              <a:spcBef>
                <a:spcPts val="0"/>
              </a:spcBef>
              <a:spcAft>
                <a:spcPts val="0"/>
              </a:spcAft>
              <a:buSzPts val="2800"/>
              <a:buNone/>
              <a:defRPr/>
            </a:lvl8pPr>
            <a:lvl9pPr lvl="8" rtl="0" algn="ctr">
              <a:spcBef>
                <a:spcPts val="0"/>
              </a:spcBef>
              <a:spcAft>
                <a:spcPts val="0"/>
              </a:spcAft>
              <a:buSzPts val="2800"/>
              <a:buNone/>
              <a:defRPr/>
            </a:lvl9pPr>
          </a:lstStyle>
          <a:p/>
        </p:txBody>
      </p:sp>
      <p:grpSp>
        <p:nvGrpSpPr>
          <p:cNvPr id="1040" name="Google Shape;1040;p27"/>
          <p:cNvGrpSpPr/>
          <p:nvPr/>
        </p:nvGrpSpPr>
        <p:grpSpPr>
          <a:xfrm flipH="1" rot="-6998630">
            <a:off x="-600108" y="3797371"/>
            <a:ext cx="2286257" cy="1270300"/>
            <a:chOff x="3611961" y="-41589"/>
            <a:chExt cx="3514763" cy="2473418"/>
          </a:xfrm>
        </p:grpSpPr>
        <p:sp>
          <p:nvSpPr>
            <p:cNvPr id="1041" name="Google Shape;1041;p27"/>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27"/>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7"/>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27"/>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27"/>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27"/>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7"/>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7"/>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27"/>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27"/>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27"/>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7"/>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27"/>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27"/>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5" name="Google Shape;1055;p27"/>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27"/>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27"/>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27"/>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27"/>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27"/>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7"/>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27"/>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27"/>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27"/>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27"/>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27"/>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27"/>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27"/>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27"/>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27"/>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27"/>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27"/>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27"/>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27"/>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75" name="Google Shape;1075;p27"/>
          <p:cNvGrpSpPr/>
          <p:nvPr/>
        </p:nvGrpSpPr>
        <p:grpSpPr>
          <a:xfrm rot="-952748">
            <a:off x="-336600" y="3300831"/>
            <a:ext cx="2052606" cy="1752912"/>
            <a:chOff x="-754697" y="1352100"/>
            <a:chExt cx="6171556" cy="3954075"/>
          </a:xfrm>
        </p:grpSpPr>
        <p:sp>
          <p:nvSpPr>
            <p:cNvPr id="1076" name="Google Shape;1076;p27"/>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27"/>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27"/>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27"/>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27"/>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27"/>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27"/>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27"/>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27"/>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27"/>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27"/>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87" name="Google Shape;1087;p27"/>
          <p:cNvSpPr/>
          <p:nvPr/>
        </p:nvSpPr>
        <p:spPr>
          <a:xfrm flipH="1">
            <a:off x="1491965" y="42630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27"/>
          <p:cNvSpPr txBox="1"/>
          <p:nvPr>
            <p:ph idx="1" type="subTitle"/>
          </p:nvPr>
        </p:nvSpPr>
        <p:spPr>
          <a:xfrm>
            <a:off x="1624350" y="2512663"/>
            <a:ext cx="2424300" cy="10860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5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CUSTOM_12">
    <p:spTree>
      <p:nvGrpSpPr>
        <p:cNvPr id="1089" name="Shape 1089"/>
        <p:cNvGrpSpPr/>
        <p:nvPr/>
      </p:nvGrpSpPr>
      <p:grpSpPr>
        <a:xfrm>
          <a:off x="0" y="0"/>
          <a:ext cx="0" cy="0"/>
          <a:chOff x="0" y="0"/>
          <a:chExt cx="0" cy="0"/>
        </a:xfrm>
      </p:grpSpPr>
      <p:grpSp>
        <p:nvGrpSpPr>
          <p:cNvPr id="1090" name="Google Shape;1090;p28"/>
          <p:cNvGrpSpPr/>
          <p:nvPr/>
        </p:nvGrpSpPr>
        <p:grpSpPr>
          <a:xfrm rot="8692989">
            <a:off x="7132392" y="4319167"/>
            <a:ext cx="2286369" cy="1270252"/>
            <a:chOff x="3611961" y="-41589"/>
            <a:chExt cx="3514763" cy="2473418"/>
          </a:xfrm>
        </p:grpSpPr>
        <p:sp>
          <p:nvSpPr>
            <p:cNvPr id="1091" name="Google Shape;1091;p28"/>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28"/>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28"/>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28"/>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28"/>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28"/>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7" name="Google Shape;1097;p28"/>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p28"/>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28"/>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28"/>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28"/>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28"/>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28"/>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28"/>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28"/>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28"/>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7" name="Google Shape;1107;p28"/>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8" name="Google Shape;1108;p28"/>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28"/>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p28"/>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28"/>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28"/>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28"/>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28"/>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28"/>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6" name="Google Shape;1116;p28"/>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28"/>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8" name="Google Shape;1118;p28"/>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28"/>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0" name="Google Shape;1120;p28"/>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p28"/>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2" name="Google Shape;1122;p28"/>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28"/>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4" name="Google Shape;1124;p28"/>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5" name="Google Shape;1125;p28"/>
          <p:cNvGrpSpPr/>
          <p:nvPr/>
        </p:nvGrpSpPr>
        <p:grpSpPr>
          <a:xfrm flipH="1" rot="1785685">
            <a:off x="-130115" y="4198879"/>
            <a:ext cx="1326590" cy="1139691"/>
            <a:chOff x="-754697" y="1352100"/>
            <a:chExt cx="6171556" cy="3954075"/>
          </a:xfrm>
        </p:grpSpPr>
        <p:sp>
          <p:nvSpPr>
            <p:cNvPr id="1126" name="Google Shape;1126;p28"/>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28"/>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28"/>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28"/>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28"/>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28"/>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28"/>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28"/>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28"/>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5" name="Google Shape;1135;p28"/>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28"/>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37" name="Google Shape;1137;p28"/>
          <p:cNvSpPr/>
          <p:nvPr/>
        </p:nvSpPr>
        <p:spPr>
          <a:xfrm>
            <a:off x="1092004" y="4625929"/>
            <a:ext cx="233532" cy="232705"/>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28"/>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3">
    <p:spTree>
      <p:nvGrpSpPr>
        <p:cNvPr id="1139" name="Shape 1139"/>
        <p:cNvGrpSpPr/>
        <p:nvPr/>
      </p:nvGrpSpPr>
      <p:grpSpPr>
        <a:xfrm>
          <a:off x="0" y="0"/>
          <a:ext cx="0" cy="0"/>
          <a:chOff x="0" y="0"/>
          <a:chExt cx="0" cy="0"/>
        </a:xfrm>
      </p:grpSpPr>
      <p:grpSp>
        <p:nvGrpSpPr>
          <p:cNvPr id="1140" name="Google Shape;1140;p29"/>
          <p:cNvGrpSpPr/>
          <p:nvPr/>
        </p:nvGrpSpPr>
        <p:grpSpPr>
          <a:xfrm>
            <a:off x="7608540" y="3307576"/>
            <a:ext cx="2802887" cy="3286429"/>
            <a:chOff x="6132853" y="1390870"/>
            <a:chExt cx="3806719" cy="4765704"/>
          </a:xfrm>
        </p:grpSpPr>
        <p:sp>
          <p:nvSpPr>
            <p:cNvPr id="1141" name="Google Shape;1141;p29"/>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2" name="Google Shape;1142;p29"/>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3" name="Google Shape;1143;p29"/>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29"/>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29"/>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29"/>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29"/>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29"/>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29"/>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29"/>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29"/>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29"/>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29"/>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29"/>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29"/>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29"/>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29"/>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29"/>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29"/>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29"/>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29"/>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29"/>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3" name="Google Shape;1163;p29"/>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29"/>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65" name="Google Shape;1165;p29"/>
          <p:cNvGrpSpPr/>
          <p:nvPr/>
        </p:nvGrpSpPr>
        <p:grpSpPr>
          <a:xfrm rot="1373138">
            <a:off x="-2166638" y="-1488742"/>
            <a:ext cx="4760458" cy="4347132"/>
            <a:chOff x="-1573779" y="-1203875"/>
            <a:chExt cx="4760370" cy="4347052"/>
          </a:xfrm>
        </p:grpSpPr>
        <p:sp>
          <p:nvSpPr>
            <p:cNvPr id="1166" name="Google Shape;1166;p29"/>
            <p:cNvSpPr/>
            <p:nvPr/>
          </p:nvSpPr>
          <p:spPr>
            <a:xfrm flipH="1" rot="-7550157">
              <a:off x="-365615" y="-1119917"/>
              <a:ext cx="2344043" cy="4179137"/>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29"/>
            <p:cNvSpPr/>
            <p:nvPr/>
          </p:nvSpPr>
          <p:spPr>
            <a:xfrm flipH="1" rot="-7550157">
              <a:off x="416428" y="180955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29"/>
            <p:cNvSpPr/>
            <p:nvPr/>
          </p:nvSpPr>
          <p:spPr>
            <a:xfrm flipH="1" rot="-7550157">
              <a:off x="1616729" y="534545"/>
              <a:ext cx="42671" cy="50960"/>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29"/>
            <p:cNvSpPr/>
            <p:nvPr/>
          </p:nvSpPr>
          <p:spPr>
            <a:xfrm flipH="1" rot="-7550157">
              <a:off x="1508384" y="-75569"/>
              <a:ext cx="27561" cy="35303"/>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29"/>
            <p:cNvSpPr/>
            <p:nvPr/>
          </p:nvSpPr>
          <p:spPr>
            <a:xfrm flipH="1" rot="-7550157">
              <a:off x="1748829" y="179788"/>
              <a:ext cx="27561" cy="32506"/>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p29"/>
            <p:cNvSpPr/>
            <p:nvPr/>
          </p:nvSpPr>
          <p:spPr>
            <a:xfrm flipH="1" rot="-7550157">
              <a:off x="587367" y="2209944"/>
              <a:ext cx="26162" cy="34689"/>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29"/>
            <p:cNvSpPr/>
            <p:nvPr/>
          </p:nvSpPr>
          <p:spPr>
            <a:xfrm flipH="1" rot="-7550157">
              <a:off x="399071" y="1386553"/>
              <a:ext cx="82579" cy="71630"/>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29"/>
            <p:cNvSpPr/>
            <p:nvPr/>
          </p:nvSpPr>
          <p:spPr>
            <a:xfrm flipH="1" rot="-7550157">
              <a:off x="994608" y="1877271"/>
              <a:ext cx="44035" cy="49732"/>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4" name="Google Shape;1174;p29"/>
            <p:cNvSpPr/>
            <p:nvPr/>
          </p:nvSpPr>
          <p:spPr>
            <a:xfrm flipH="1" rot="-7550157">
              <a:off x="744596" y="1913327"/>
              <a:ext cx="46832" cy="48231"/>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5" name="Google Shape;1175;p29"/>
            <p:cNvSpPr/>
            <p:nvPr/>
          </p:nvSpPr>
          <p:spPr>
            <a:xfrm flipH="1" rot="-7550157">
              <a:off x="131493" y="2097973"/>
              <a:ext cx="28925" cy="36088"/>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29"/>
            <p:cNvSpPr/>
            <p:nvPr/>
          </p:nvSpPr>
          <p:spPr>
            <a:xfrm flipH="1" rot="-7550157">
              <a:off x="-18808" y="1723858"/>
              <a:ext cx="30289" cy="28174"/>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29"/>
            <p:cNvSpPr/>
            <p:nvPr/>
          </p:nvSpPr>
          <p:spPr>
            <a:xfrm flipH="1" rot="-7550157">
              <a:off x="190990" y="1604561"/>
              <a:ext cx="49527" cy="55053"/>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29"/>
            <p:cNvSpPr/>
            <p:nvPr/>
          </p:nvSpPr>
          <p:spPr>
            <a:xfrm flipH="1" rot="-7550157">
              <a:off x="1392384" y="1345177"/>
              <a:ext cx="78452" cy="95473"/>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29"/>
            <p:cNvSpPr/>
            <p:nvPr/>
          </p:nvSpPr>
          <p:spPr>
            <a:xfrm flipH="1" rot="-7550157">
              <a:off x="1552141" y="951190"/>
              <a:ext cx="44070" cy="51403"/>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29"/>
            <p:cNvSpPr/>
            <p:nvPr/>
          </p:nvSpPr>
          <p:spPr>
            <a:xfrm flipH="1" rot="-7550157">
              <a:off x="1195346" y="722898"/>
              <a:ext cx="78418" cy="83944"/>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29"/>
            <p:cNvSpPr/>
            <p:nvPr/>
          </p:nvSpPr>
          <p:spPr>
            <a:xfrm flipH="1" rot="-7550157">
              <a:off x="1328263" y="1208212"/>
              <a:ext cx="78452" cy="78554"/>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29"/>
            <p:cNvSpPr/>
            <p:nvPr/>
          </p:nvSpPr>
          <p:spPr>
            <a:xfrm flipH="1" rot="-7550157">
              <a:off x="743879" y="152783"/>
              <a:ext cx="11017" cy="26196"/>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29"/>
            <p:cNvSpPr/>
            <p:nvPr/>
          </p:nvSpPr>
          <p:spPr>
            <a:xfrm flipH="1" rot="-7550157">
              <a:off x="939188" y="1215649"/>
              <a:ext cx="64672" cy="68833"/>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29"/>
            <p:cNvSpPr/>
            <p:nvPr/>
          </p:nvSpPr>
          <p:spPr>
            <a:xfrm flipH="1" rot="-7550157">
              <a:off x="960375" y="1455202"/>
              <a:ext cx="70197" cy="74325"/>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29"/>
            <p:cNvSpPr/>
            <p:nvPr/>
          </p:nvSpPr>
          <p:spPr>
            <a:xfrm flipH="1" rot="-7550157">
              <a:off x="702923" y="1490777"/>
              <a:ext cx="78452" cy="77224"/>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29"/>
            <p:cNvSpPr/>
            <p:nvPr/>
          </p:nvSpPr>
          <p:spPr>
            <a:xfrm flipH="1" rot="-7550157">
              <a:off x="952532" y="438745"/>
              <a:ext cx="53688" cy="53654"/>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29"/>
            <p:cNvSpPr/>
            <p:nvPr/>
          </p:nvSpPr>
          <p:spPr>
            <a:xfrm flipH="1" rot="-7550157">
              <a:off x="846113" y="1052366"/>
              <a:ext cx="63307" cy="70948"/>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29"/>
            <p:cNvSpPr/>
            <p:nvPr/>
          </p:nvSpPr>
          <p:spPr>
            <a:xfrm flipH="1" rot="-7550157">
              <a:off x="1749259" y="1424379"/>
              <a:ext cx="45400" cy="49561"/>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29"/>
            <p:cNvSpPr/>
            <p:nvPr/>
          </p:nvSpPr>
          <p:spPr>
            <a:xfrm flipH="1" rot="-7550157">
              <a:off x="1451315" y="257698"/>
              <a:ext cx="35815" cy="28959"/>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0" name="Google Shape;1190;p29"/>
          <p:cNvSpPr txBox="1"/>
          <p:nvPr>
            <p:ph type="title"/>
          </p:nvPr>
        </p:nvSpPr>
        <p:spPr>
          <a:xfrm>
            <a:off x="1084613" y="3247401"/>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1" name="Google Shape;1191;p29"/>
          <p:cNvSpPr txBox="1"/>
          <p:nvPr>
            <p:ph idx="1" type="subTitle"/>
          </p:nvPr>
        </p:nvSpPr>
        <p:spPr>
          <a:xfrm>
            <a:off x="1086250" y="3546226"/>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2" name="Google Shape;1192;p29"/>
          <p:cNvSpPr txBox="1"/>
          <p:nvPr>
            <p:ph idx="2" type="title"/>
          </p:nvPr>
        </p:nvSpPr>
        <p:spPr>
          <a:xfrm>
            <a:off x="2864438" y="2613200"/>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3" name="Google Shape;1193;p29"/>
          <p:cNvSpPr txBox="1"/>
          <p:nvPr>
            <p:ph idx="3" type="subTitle"/>
          </p:nvPr>
        </p:nvSpPr>
        <p:spPr>
          <a:xfrm>
            <a:off x="2866075" y="2912025"/>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4" name="Google Shape;1194;p29"/>
          <p:cNvSpPr txBox="1"/>
          <p:nvPr>
            <p:ph idx="4" type="title"/>
          </p:nvPr>
        </p:nvSpPr>
        <p:spPr>
          <a:xfrm>
            <a:off x="4642240" y="3247401"/>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5" name="Google Shape;1195;p29"/>
          <p:cNvSpPr txBox="1"/>
          <p:nvPr>
            <p:ph idx="5" type="subTitle"/>
          </p:nvPr>
        </p:nvSpPr>
        <p:spPr>
          <a:xfrm>
            <a:off x="4642240" y="3546226"/>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6" name="Google Shape;1196;p29"/>
          <p:cNvSpPr txBox="1"/>
          <p:nvPr>
            <p:ph idx="6" type="title"/>
          </p:nvPr>
        </p:nvSpPr>
        <p:spPr>
          <a:xfrm>
            <a:off x="6438649" y="2613200"/>
            <a:ext cx="1690200" cy="502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1197" name="Google Shape;1197;p29"/>
          <p:cNvSpPr txBox="1"/>
          <p:nvPr>
            <p:ph idx="7" type="subTitle"/>
          </p:nvPr>
        </p:nvSpPr>
        <p:spPr>
          <a:xfrm>
            <a:off x="6438649" y="2912025"/>
            <a:ext cx="1690200" cy="903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8" name="Google Shape;1198;p29"/>
          <p:cNvSpPr txBox="1"/>
          <p:nvPr>
            <p:ph hasCustomPrompt="1" idx="8" type="title"/>
          </p:nvPr>
        </p:nvSpPr>
        <p:spPr>
          <a:xfrm>
            <a:off x="1422563" y="2211632"/>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199" name="Google Shape;1199;p29"/>
          <p:cNvSpPr txBox="1"/>
          <p:nvPr>
            <p:ph hasCustomPrompt="1" idx="9" type="title"/>
          </p:nvPr>
        </p:nvSpPr>
        <p:spPr>
          <a:xfrm>
            <a:off x="3202388" y="1660825"/>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0" name="Google Shape;1200;p29"/>
          <p:cNvSpPr txBox="1"/>
          <p:nvPr>
            <p:ph hasCustomPrompt="1" idx="13" type="title"/>
          </p:nvPr>
        </p:nvSpPr>
        <p:spPr>
          <a:xfrm>
            <a:off x="4980190" y="2211632"/>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1" name="Google Shape;1201;p29"/>
          <p:cNvSpPr txBox="1"/>
          <p:nvPr>
            <p:ph hasCustomPrompt="1" idx="14" type="title"/>
          </p:nvPr>
        </p:nvSpPr>
        <p:spPr>
          <a:xfrm>
            <a:off x="6776599" y="1660825"/>
            <a:ext cx="1014300" cy="836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dk2"/>
              </a:buClr>
              <a:buSzPts val="3000"/>
              <a:buNone/>
              <a:defRPr sz="3000">
                <a:solidFill>
                  <a:schemeClr val="dk2"/>
                </a:solidFill>
              </a:defRPr>
            </a:lvl1pPr>
            <a:lvl2pPr lvl="1" rtl="0" algn="ctr">
              <a:spcBef>
                <a:spcPts val="0"/>
              </a:spcBef>
              <a:spcAft>
                <a:spcPts val="0"/>
              </a:spcAft>
              <a:buClr>
                <a:schemeClr val="dk2"/>
              </a:buClr>
              <a:buSzPts val="3000"/>
              <a:buNone/>
              <a:defRPr sz="3000">
                <a:solidFill>
                  <a:schemeClr val="dk2"/>
                </a:solidFill>
              </a:defRPr>
            </a:lvl2pPr>
            <a:lvl3pPr lvl="2" rtl="0" algn="ctr">
              <a:spcBef>
                <a:spcPts val="0"/>
              </a:spcBef>
              <a:spcAft>
                <a:spcPts val="0"/>
              </a:spcAft>
              <a:buClr>
                <a:schemeClr val="dk2"/>
              </a:buClr>
              <a:buSzPts val="3000"/>
              <a:buNone/>
              <a:defRPr sz="3000">
                <a:solidFill>
                  <a:schemeClr val="dk2"/>
                </a:solidFill>
              </a:defRPr>
            </a:lvl3pPr>
            <a:lvl4pPr lvl="3" rtl="0" algn="ctr">
              <a:spcBef>
                <a:spcPts val="0"/>
              </a:spcBef>
              <a:spcAft>
                <a:spcPts val="0"/>
              </a:spcAft>
              <a:buClr>
                <a:schemeClr val="dk2"/>
              </a:buClr>
              <a:buSzPts val="3000"/>
              <a:buNone/>
              <a:defRPr sz="3000">
                <a:solidFill>
                  <a:schemeClr val="dk2"/>
                </a:solidFill>
              </a:defRPr>
            </a:lvl4pPr>
            <a:lvl5pPr lvl="4" rtl="0" algn="ctr">
              <a:spcBef>
                <a:spcPts val="0"/>
              </a:spcBef>
              <a:spcAft>
                <a:spcPts val="0"/>
              </a:spcAft>
              <a:buClr>
                <a:schemeClr val="dk2"/>
              </a:buClr>
              <a:buSzPts val="3000"/>
              <a:buNone/>
              <a:defRPr sz="3000">
                <a:solidFill>
                  <a:schemeClr val="dk2"/>
                </a:solidFill>
              </a:defRPr>
            </a:lvl5pPr>
            <a:lvl6pPr lvl="5" rtl="0" algn="ctr">
              <a:spcBef>
                <a:spcPts val="0"/>
              </a:spcBef>
              <a:spcAft>
                <a:spcPts val="0"/>
              </a:spcAft>
              <a:buClr>
                <a:schemeClr val="dk2"/>
              </a:buClr>
              <a:buSzPts val="3000"/>
              <a:buNone/>
              <a:defRPr sz="3000">
                <a:solidFill>
                  <a:schemeClr val="dk2"/>
                </a:solidFill>
              </a:defRPr>
            </a:lvl6pPr>
            <a:lvl7pPr lvl="6" rtl="0" algn="ctr">
              <a:spcBef>
                <a:spcPts val="0"/>
              </a:spcBef>
              <a:spcAft>
                <a:spcPts val="0"/>
              </a:spcAft>
              <a:buClr>
                <a:schemeClr val="dk2"/>
              </a:buClr>
              <a:buSzPts val="3000"/>
              <a:buNone/>
              <a:defRPr sz="3000">
                <a:solidFill>
                  <a:schemeClr val="dk2"/>
                </a:solidFill>
              </a:defRPr>
            </a:lvl7pPr>
            <a:lvl8pPr lvl="7" rtl="0" algn="ctr">
              <a:spcBef>
                <a:spcPts val="0"/>
              </a:spcBef>
              <a:spcAft>
                <a:spcPts val="0"/>
              </a:spcAft>
              <a:buClr>
                <a:schemeClr val="dk2"/>
              </a:buClr>
              <a:buSzPts val="3000"/>
              <a:buNone/>
              <a:defRPr sz="3000">
                <a:solidFill>
                  <a:schemeClr val="dk2"/>
                </a:solidFill>
              </a:defRPr>
            </a:lvl8pPr>
            <a:lvl9pPr lvl="8" rtl="0" algn="ctr">
              <a:spcBef>
                <a:spcPts val="0"/>
              </a:spcBef>
              <a:spcAft>
                <a:spcPts val="0"/>
              </a:spcAft>
              <a:buClr>
                <a:schemeClr val="dk2"/>
              </a:buClr>
              <a:buSzPts val="3000"/>
              <a:buNone/>
              <a:defRPr sz="3000">
                <a:solidFill>
                  <a:schemeClr val="dk2"/>
                </a:solidFill>
              </a:defRPr>
            </a:lvl9pPr>
          </a:lstStyle>
          <a:p>
            <a:r>
              <a:t>xx%</a:t>
            </a:r>
          </a:p>
        </p:txBody>
      </p:sp>
      <p:sp>
        <p:nvSpPr>
          <p:cNvPr id="1202" name="Google Shape;1202;p29"/>
          <p:cNvSpPr txBox="1"/>
          <p:nvPr>
            <p:ph idx="15"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4">
    <p:spTree>
      <p:nvGrpSpPr>
        <p:cNvPr id="1203" name="Shape 1203"/>
        <p:cNvGrpSpPr/>
        <p:nvPr/>
      </p:nvGrpSpPr>
      <p:grpSpPr>
        <a:xfrm>
          <a:off x="0" y="0"/>
          <a:ext cx="0" cy="0"/>
          <a:chOff x="0" y="0"/>
          <a:chExt cx="0" cy="0"/>
        </a:xfrm>
      </p:grpSpPr>
      <p:sp>
        <p:nvSpPr>
          <p:cNvPr id="1204" name="Google Shape;1204;p30"/>
          <p:cNvSpPr txBox="1"/>
          <p:nvPr>
            <p:ph type="title"/>
          </p:nvPr>
        </p:nvSpPr>
        <p:spPr>
          <a:xfrm>
            <a:off x="5134100" y="905175"/>
            <a:ext cx="31326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500"/>
              <a:buNone/>
              <a:defRPr sz="4500"/>
            </a:lvl1pPr>
            <a:lvl2pPr lvl="1" rtl="0">
              <a:spcBef>
                <a:spcPts val="0"/>
              </a:spcBef>
              <a:spcAft>
                <a:spcPts val="0"/>
              </a:spcAft>
              <a:buSzPts val="3500"/>
              <a:buNone/>
              <a:defRPr sz="3500"/>
            </a:lvl2pPr>
            <a:lvl3pPr lvl="2" rtl="0">
              <a:spcBef>
                <a:spcPts val="0"/>
              </a:spcBef>
              <a:spcAft>
                <a:spcPts val="0"/>
              </a:spcAft>
              <a:buSzPts val="3500"/>
              <a:buNone/>
              <a:defRPr sz="3500"/>
            </a:lvl3pPr>
            <a:lvl4pPr lvl="3" rtl="0">
              <a:spcBef>
                <a:spcPts val="0"/>
              </a:spcBef>
              <a:spcAft>
                <a:spcPts val="0"/>
              </a:spcAft>
              <a:buSzPts val="3500"/>
              <a:buNone/>
              <a:defRPr sz="3500"/>
            </a:lvl4pPr>
            <a:lvl5pPr lvl="4" rtl="0">
              <a:spcBef>
                <a:spcPts val="0"/>
              </a:spcBef>
              <a:spcAft>
                <a:spcPts val="0"/>
              </a:spcAft>
              <a:buSzPts val="3500"/>
              <a:buNone/>
              <a:defRPr sz="3500"/>
            </a:lvl5pPr>
            <a:lvl6pPr lvl="5" rtl="0">
              <a:spcBef>
                <a:spcPts val="0"/>
              </a:spcBef>
              <a:spcAft>
                <a:spcPts val="0"/>
              </a:spcAft>
              <a:buSzPts val="3500"/>
              <a:buNone/>
              <a:defRPr sz="3500"/>
            </a:lvl6pPr>
            <a:lvl7pPr lvl="6" rtl="0">
              <a:spcBef>
                <a:spcPts val="0"/>
              </a:spcBef>
              <a:spcAft>
                <a:spcPts val="0"/>
              </a:spcAft>
              <a:buSzPts val="3500"/>
              <a:buNone/>
              <a:defRPr sz="3500"/>
            </a:lvl7pPr>
            <a:lvl8pPr lvl="7" rtl="0">
              <a:spcBef>
                <a:spcPts val="0"/>
              </a:spcBef>
              <a:spcAft>
                <a:spcPts val="0"/>
              </a:spcAft>
              <a:buSzPts val="3500"/>
              <a:buNone/>
              <a:defRPr sz="3500"/>
            </a:lvl8pPr>
            <a:lvl9pPr lvl="8" rtl="0">
              <a:spcBef>
                <a:spcPts val="0"/>
              </a:spcBef>
              <a:spcAft>
                <a:spcPts val="0"/>
              </a:spcAft>
              <a:buSzPts val="3500"/>
              <a:buNone/>
              <a:defRPr sz="3500"/>
            </a:lvl9pPr>
          </a:lstStyle>
          <a:p/>
        </p:txBody>
      </p:sp>
      <p:grpSp>
        <p:nvGrpSpPr>
          <p:cNvPr id="1205" name="Google Shape;1205;p30"/>
          <p:cNvGrpSpPr/>
          <p:nvPr/>
        </p:nvGrpSpPr>
        <p:grpSpPr>
          <a:xfrm rot="237073">
            <a:off x="7378408" y="-476067"/>
            <a:ext cx="2122794" cy="1819705"/>
            <a:chOff x="5408726" y="-757760"/>
            <a:chExt cx="3819204" cy="3162113"/>
          </a:xfrm>
        </p:grpSpPr>
        <p:sp>
          <p:nvSpPr>
            <p:cNvPr id="1206" name="Google Shape;1206;p30"/>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30"/>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30"/>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30"/>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30"/>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30"/>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30"/>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30"/>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30"/>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30"/>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6" name="Google Shape;1216;p30"/>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17" name="Google Shape;1217;p30"/>
          <p:cNvSpPr txBox="1"/>
          <p:nvPr/>
        </p:nvSpPr>
        <p:spPr>
          <a:xfrm>
            <a:off x="5134100" y="3094050"/>
            <a:ext cx="3000000" cy="834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Clr>
                <a:srgbClr val="000000"/>
              </a:buClr>
              <a:buSzPts val="1100"/>
              <a:buFont typeface="Arial"/>
              <a:buNone/>
            </a:pPr>
            <a:r>
              <a:rPr b="1" lang="en" sz="1000">
                <a:solidFill>
                  <a:schemeClr val="dk1"/>
                </a:solidFill>
                <a:latin typeface="Ubuntu"/>
                <a:ea typeface="Ubuntu"/>
                <a:cs typeface="Ubuntu"/>
                <a:sym typeface="Ubuntu"/>
              </a:rPr>
              <a:t>CREDITS: </a:t>
            </a:r>
            <a:r>
              <a:rPr lang="en" sz="1000">
                <a:solidFill>
                  <a:schemeClr val="dk1"/>
                </a:solidFill>
                <a:latin typeface="Ubuntu"/>
                <a:ea typeface="Ubuntu"/>
                <a:cs typeface="Ubuntu"/>
                <a:sym typeface="Ubuntu"/>
              </a:rPr>
              <a:t>This presentation template was created by </a:t>
            </a:r>
            <a:r>
              <a:rPr b="1" lang="en" sz="1000">
                <a:solidFill>
                  <a:schemeClr val="dk1"/>
                </a:solidFill>
                <a:uFill>
                  <a:noFill/>
                </a:uFill>
                <a:latin typeface="Ubuntu"/>
                <a:ea typeface="Ubuntu"/>
                <a:cs typeface="Ubuntu"/>
                <a:sym typeface="Ubuntu"/>
                <a:hlinkClick r:id="rId2">
                  <a:extLst>
                    <a:ext uri="{A12FA001-AC4F-418D-AE19-62706E023703}">
                      <ahyp:hlinkClr val="tx"/>
                    </a:ext>
                  </a:extLst>
                </a:hlinkClick>
              </a:rPr>
              <a:t>Slidesgo</a:t>
            </a:r>
            <a:r>
              <a:rPr lang="en" sz="1000">
                <a:solidFill>
                  <a:schemeClr val="dk1"/>
                </a:solidFill>
                <a:latin typeface="Ubuntu"/>
                <a:ea typeface="Ubuntu"/>
                <a:cs typeface="Ubuntu"/>
                <a:sym typeface="Ubuntu"/>
              </a:rPr>
              <a:t>, including icons by </a:t>
            </a:r>
            <a:r>
              <a:rPr b="1" lang="en" sz="1000">
                <a:solidFill>
                  <a:schemeClr val="dk1"/>
                </a:solidFill>
                <a:uFill>
                  <a:noFill/>
                </a:uFill>
                <a:latin typeface="Ubuntu"/>
                <a:ea typeface="Ubuntu"/>
                <a:cs typeface="Ubuntu"/>
                <a:sym typeface="Ubuntu"/>
                <a:hlinkClick r:id="rId3">
                  <a:extLst>
                    <a:ext uri="{A12FA001-AC4F-418D-AE19-62706E023703}">
                      <ahyp:hlinkClr val="tx"/>
                    </a:ext>
                  </a:extLst>
                </a:hlinkClick>
              </a:rPr>
              <a:t>Flaticon</a:t>
            </a:r>
            <a:r>
              <a:rPr lang="en" sz="1000">
                <a:solidFill>
                  <a:schemeClr val="dk1"/>
                </a:solidFill>
                <a:latin typeface="Ubuntu"/>
                <a:ea typeface="Ubuntu"/>
                <a:cs typeface="Ubuntu"/>
                <a:sym typeface="Ubuntu"/>
              </a:rPr>
              <a:t> and</a:t>
            </a:r>
            <a:r>
              <a:rPr lang="en" sz="1000">
                <a:solidFill>
                  <a:schemeClr val="dk1"/>
                </a:solidFill>
                <a:latin typeface="Ubuntu"/>
                <a:ea typeface="Ubuntu"/>
                <a:cs typeface="Ubuntu"/>
                <a:sym typeface="Ubuntu"/>
              </a:rPr>
              <a:t> infographics &amp; images by</a:t>
            </a:r>
            <a:r>
              <a:rPr b="1" lang="en" sz="1000">
                <a:solidFill>
                  <a:schemeClr val="dk1"/>
                </a:solidFill>
                <a:latin typeface="Ubuntu"/>
                <a:ea typeface="Ubuntu"/>
                <a:cs typeface="Ubuntu"/>
                <a:sym typeface="Ubuntu"/>
              </a:rPr>
              <a:t> </a:t>
            </a:r>
            <a:r>
              <a:rPr b="1" lang="en" sz="1000">
                <a:solidFill>
                  <a:schemeClr val="dk1"/>
                </a:solidFill>
                <a:uFill>
                  <a:noFill/>
                </a:uFill>
                <a:latin typeface="Ubuntu"/>
                <a:ea typeface="Ubuntu"/>
                <a:cs typeface="Ubuntu"/>
                <a:sym typeface="Ubuntu"/>
                <a:hlinkClick r:id="rId4">
                  <a:extLst>
                    <a:ext uri="{A12FA001-AC4F-418D-AE19-62706E023703}">
                      <ahyp:hlinkClr val="tx"/>
                    </a:ext>
                  </a:extLst>
                </a:hlinkClick>
              </a:rPr>
              <a:t>Freepik</a:t>
            </a:r>
            <a:r>
              <a:rPr lang="en" sz="1000">
                <a:solidFill>
                  <a:schemeClr val="dk1"/>
                </a:solidFill>
                <a:latin typeface="Ubuntu"/>
                <a:ea typeface="Ubuntu"/>
                <a:cs typeface="Ubuntu"/>
                <a:sym typeface="Ubuntu"/>
              </a:rPr>
              <a:t>.</a:t>
            </a:r>
            <a:endParaRPr sz="10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a:p>
            <a:pPr indent="0" lvl="0" marL="0" rtl="0" algn="l">
              <a:spcBef>
                <a:spcPts val="0"/>
              </a:spcBef>
              <a:spcAft>
                <a:spcPts val="0"/>
              </a:spcAft>
              <a:buNone/>
            </a:pPr>
            <a:r>
              <a:t/>
            </a:r>
            <a:endParaRPr sz="900">
              <a:solidFill>
                <a:schemeClr val="dk1"/>
              </a:solidFill>
              <a:latin typeface="Ubuntu"/>
              <a:ea typeface="Ubuntu"/>
              <a:cs typeface="Ubuntu"/>
              <a:sym typeface="Ubuntu"/>
            </a:endParaRPr>
          </a:p>
        </p:txBody>
      </p:sp>
      <p:sp>
        <p:nvSpPr>
          <p:cNvPr id="1218" name="Google Shape;1218;p30"/>
          <p:cNvSpPr txBox="1"/>
          <p:nvPr>
            <p:ph idx="1" type="subTitle"/>
          </p:nvPr>
        </p:nvSpPr>
        <p:spPr>
          <a:xfrm>
            <a:off x="5134100" y="2101215"/>
            <a:ext cx="3409500" cy="12903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8" name="Shape 208"/>
        <p:cNvGrpSpPr/>
        <p:nvPr/>
      </p:nvGrpSpPr>
      <p:grpSpPr>
        <a:xfrm>
          <a:off x="0" y="0"/>
          <a:ext cx="0" cy="0"/>
          <a:chOff x="0" y="0"/>
          <a:chExt cx="0" cy="0"/>
        </a:xfrm>
      </p:grpSpPr>
      <p:sp>
        <p:nvSpPr>
          <p:cNvPr id="209" name="Google Shape;209;p4"/>
          <p:cNvSpPr txBox="1"/>
          <p:nvPr>
            <p:ph idx="1" type="body"/>
          </p:nvPr>
        </p:nvSpPr>
        <p:spPr>
          <a:xfrm>
            <a:off x="896000" y="1152475"/>
            <a:ext cx="7281600" cy="37482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SzPts val="1300"/>
              <a:buChar char="●"/>
              <a:defRPr sz="1300"/>
            </a:lvl1pPr>
            <a:lvl2pPr indent="-311150" lvl="1" marL="914400" rtl="0">
              <a:spcBef>
                <a:spcPts val="0"/>
              </a:spcBef>
              <a:spcAft>
                <a:spcPts val="0"/>
              </a:spcAft>
              <a:buSzPts val="1300"/>
              <a:buChar char="○"/>
              <a:defRPr sz="1300"/>
            </a:lvl2pPr>
            <a:lvl3pPr indent="-311150" lvl="2" marL="1371600" rtl="0">
              <a:spcBef>
                <a:spcPts val="0"/>
              </a:spcBef>
              <a:spcAft>
                <a:spcPts val="0"/>
              </a:spcAft>
              <a:buSzPts val="1300"/>
              <a:buChar char="■"/>
              <a:defRPr sz="1300"/>
            </a:lvl3pPr>
            <a:lvl4pPr indent="-311150" lvl="3" marL="1828800" rtl="0">
              <a:spcBef>
                <a:spcPts val="0"/>
              </a:spcBef>
              <a:spcAft>
                <a:spcPts val="0"/>
              </a:spcAft>
              <a:buSzPts val="1300"/>
              <a:buChar char="●"/>
              <a:defRPr sz="1300"/>
            </a:lvl4pPr>
            <a:lvl5pPr indent="-311150" lvl="4" marL="2286000" rtl="0">
              <a:spcBef>
                <a:spcPts val="0"/>
              </a:spcBef>
              <a:spcAft>
                <a:spcPts val="0"/>
              </a:spcAft>
              <a:buSzPts val="1300"/>
              <a:buChar char="○"/>
              <a:defRPr sz="1300"/>
            </a:lvl5pPr>
            <a:lvl6pPr indent="-311150" lvl="5" marL="2743200" rtl="0">
              <a:spcBef>
                <a:spcPts val="0"/>
              </a:spcBef>
              <a:spcAft>
                <a:spcPts val="0"/>
              </a:spcAft>
              <a:buSzPts val="1300"/>
              <a:buChar char="■"/>
              <a:defRPr sz="1300"/>
            </a:lvl6pPr>
            <a:lvl7pPr indent="-311150" lvl="6" marL="3200400" rtl="0">
              <a:spcBef>
                <a:spcPts val="0"/>
              </a:spcBef>
              <a:spcAft>
                <a:spcPts val="0"/>
              </a:spcAft>
              <a:buSzPts val="1300"/>
              <a:buChar char="●"/>
              <a:defRPr sz="1300"/>
            </a:lvl7pPr>
            <a:lvl8pPr indent="-311150" lvl="7" marL="3657600" rtl="0">
              <a:spcBef>
                <a:spcPts val="0"/>
              </a:spcBef>
              <a:spcAft>
                <a:spcPts val="0"/>
              </a:spcAft>
              <a:buSzPts val="1300"/>
              <a:buChar char="○"/>
              <a:defRPr sz="1300"/>
            </a:lvl8pPr>
            <a:lvl9pPr indent="-311150" lvl="8" marL="4114800" rtl="0">
              <a:spcBef>
                <a:spcPts val="0"/>
              </a:spcBef>
              <a:spcAft>
                <a:spcPts val="0"/>
              </a:spcAft>
              <a:buSzPts val="1300"/>
              <a:buChar char="■"/>
              <a:defRPr sz="1300"/>
            </a:lvl9pPr>
          </a:lstStyle>
          <a:p/>
        </p:txBody>
      </p:sp>
      <p:grpSp>
        <p:nvGrpSpPr>
          <p:cNvPr id="210" name="Google Shape;210;p4"/>
          <p:cNvGrpSpPr/>
          <p:nvPr/>
        </p:nvGrpSpPr>
        <p:grpSpPr>
          <a:xfrm rot="6208042">
            <a:off x="8180715" y="49402"/>
            <a:ext cx="1095906" cy="870574"/>
            <a:chOff x="2408692" y="-569353"/>
            <a:chExt cx="3769974" cy="2558659"/>
          </a:xfrm>
        </p:grpSpPr>
        <p:sp>
          <p:nvSpPr>
            <p:cNvPr id="211" name="Google Shape;211;p4"/>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4"/>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4"/>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4"/>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4"/>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6" name="Google Shape;216;p4"/>
          <p:cNvSpPr/>
          <p:nvPr/>
        </p:nvSpPr>
        <p:spPr>
          <a:xfrm flipH="1" rot="4386371">
            <a:off x="60613" y="3802055"/>
            <a:ext cx="1481489" cy="1939156"/>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4"/>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15">
    <p:spTree>
      <p:nvGrpSpPr>
        <p:cNvPr id="1219" name="Shape 1219"/>
        <p:cNvGrpSpPr/>
        <p:nvPr/>
      </p:nvGrpSpPr>
      <p:grpSpPr>
        <a:xfrm>
          <a:off x="0" y="0"/>
          <a:ext cx="0" cy="0"/>
          <a:chOff x="0" y="0"/>
          <a:chExt cx="0" cy="0"/>
        </a:xfrm>
      </p:grpSpPr>
      <p:sp>
        <p:nvSpPr>
          <p:cNvPr id="1220" name="Google Shape;1220;p31"/>
          <p:cNvSpPr/>
          <p:nvPr/>
        </p:nvSpPr>
        <p:spPr>
          <a:xfrm rot="-5400000">
            <a:off x="375094" y="317295"/>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21" name="Google Shape;1221;p31"/>
          <p:cNvGrpSpPr/>
          <p:nvPr/>
        </p:nvGrpSpPr>
        <p:grpSpPr>
          <a:xfrm rot="6208633">
            <a:off x="7777340" y="165456"/>
            <a:ext cx="1724369" cy="1188939"/>
            <a:chOff x="2408692" y="-569353"/>
            <a:chExt cx="3769974" cy="2558659"/>
          </a:xfrm>
        </p:grpSpPr>
        <p:sp>
          <p:nvSpPr>
            <p:cNvPr id="1222" name="Google Shape;1222;p31"/>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3" name="Google Shape;1223;p31"/>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4" name="Google Shape;1224;p31"/>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p31"/>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6" name="Google Shape;1226;p31"/>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7" name="Google Shape;1227;p31"/>
          <p:cNvGrpSpPr/>
          <p:nvPr/>
        </p:nvGrpSpPr>
        <p:grpSpPr>
          <a:xfrm rot="3857449">
            <a:off x="-1304619" y="2786371"/>
            <a:ext cx="3806687" cy="4765664"/>
            <a:chOff x="6132853" y="1390870"/>
            <a:chExt cx="3806719" cy="4765704"/>
          </a:xfrm>
        </p:grpSpPr>
        <p:sp>
          <p:nvSpPr>
            <p:cNvPr id="1228" name="Google Shape;1228;p31"/>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9" name="Google Shape;1229;p31"/>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31"/>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31"/>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31"/>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3" name="Google Shape;1233;p31"/>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31"/>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31"/>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31"/>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31"/>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31"/>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31"/>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31"/>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31"/>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31"/>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3" name="Google Shape;1243;p31"/>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4" name="Google Shape;1244;p31"/>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31"/>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31"/>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31"/>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31"/>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31"/>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31"/>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31"/>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6">
    <p:spTree>
      <p:nvGrpSpPr>
        <p:cNvPr id="1252" name="Shape 1252"/>
        <p:cNvGrpSpPr/>
        <p:nvPr/>
      </p:nvGrpSpPr>
      <p:grpSpPr>
        <a:xfrm>
          <a:off x="0" y="0"/>
          <a:ext cx="0" cy="0"/>
          <a:chOff x="0" y="0"/>
          <a:chExt cx="0" cy="0"/>
        </a:xfrm>
      </p:grpSpPr>
      <p:grpSp>
        <p:nvGrpSpPr>
          <p:cNvPr id="1253" name="Google Shape;1253;p32"/>
          <p:cNvGrpSpPr/>
          <p:nvPr/>
        </p:nvGrpSpPr>
        <p:grpSpPr>
          <a:xfrm flipH="1">
            <a:off x="6322108" y="-963931"/>
            <a:ext cx="3577375" cy="4171622"/>
            <a:chOff x="-664267" y="-780406"/>
            <a:chExt cx="3577375" cy="4171622"/>
          </a:xfrm>
        </p:grpSpPr>
        <p:sp>
          <p:nvSpPr>
            <p:cNvPr id="1254" name="Google Shape;1254;p32"/>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5" name="Google Shape;1255;p32"/>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32"/>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7" name="Google Shape;1257;p32"/>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8" name="Google Shape;1258;p32"/>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9" name="Google Shape;1259;p32"/>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32"/>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32"/>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32"/>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32"/>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4" name="Google Shape;1264;p32"/>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5" name="Google Shape;1265;p32"/>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6" name="Google Shape;1266;p32"/>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7" name="Google Shape;1267;p32"/>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8" name="Google Shape;1268;p32"/>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9" name="Google Shape;1269;p32"/>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0" name="Google Shape;1270;p32"/>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32"/>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32"/>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32"/>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32"/>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32"/>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6" name="Google Shape;1276;p32"/>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32"/>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32"/>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32"/>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32"/>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32"/>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32"/>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32"/>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32"/>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32"/>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32"/>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32"/>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32"/>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32"/>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0" name="Google Shape;1290;p32"/>
          <p:cNvGrpSpPr/>
          <p:nvPr/>
        </p:nvGrpSpPr>
        <p:grpSpPr>
          <a:xfrm>
            <a:off x="-1068559" y="2502562"/>
            <a:ext cx="4181011" cy="3599586"/>
            <a:chOff x="-1068559" y="2502562"/>
            <a:chExt cx="4181011" cy="3599586"/>
          </a:xfrm>
        </p:grpSpPr>
        <p:sp>
          <p:nvSpPr>
            <p:cNvPr id="1291" name="Google Shape;1291;p32"/>
            <p:cNvSpPr/>
            <p:nvPr/>
          </p:nvSpPr>
          <p:spPr>
            <a:xfrm rot="6704763">
              <a:off x="-214760" y="2544978"/>
              <a:ext cx="2473413" cy="351475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32"/>
            <p:cNvSpPr/>
            <p:nvPr/>
          </p:nvSpPr>
          <p:spPr>
            <a:xfrm rot="7217726">
              <a:off x="802535" y="4312647"/>
              <a:ext cx="16544"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32"/>
            <p:cNvSpPr/>
            <p:nvPr/>
          </p:nvSpPr>
          <p:spPr>
            <a:xfrm rot="7217726">
              <a:off x="1155721" y="3963156"/>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32"/>
            <p:cNvSpPr/>
            <p:nvPr/>
          </p:nvSpPr>
          <p:spPr>
            <a:xfrm rot="7217726">
              <a:off x="192044" y="3888462"/>
              <a:ext cx="19273"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5" name="Google Shape;1295;p32"/>
            <p:cNvSpPr/>
            <p:nvPr/>
          </p:nvSpPr>
          <p:spPr>
            <a:xfrm rot="7217726">
              <a:off x="202477" y="325115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32"/>
            <p:cNvSpPr/>
            <p:nvPr/>
          </p:nvSpPr>
          <p:spPr>
            <a:xfrm rot="7217726">
              <a:off x="473627" y="337124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32"/>
            <p:cNvSpPr/>
            <p:nvPr/>
          </p:nvSpPr>
          <p:spPr>
            <a:xfrm rot="7217726">
              <a:off x="311477" y="3530909"/>
              <a:ext cx="12416"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32"/>
            <p:cNvSpPr/>
            <p:nvPr/>
          </p:nvSpPr>
          <p:spPr>
            <a:xfrm rot="7217726">
              <a:off x="73236" y="3630643"/>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32"/>
            <p:cNvSpPr/>
            <p:nvPr/>
          </p:nvSpPr>
          <p:spPr>
            <a:xfrm rot="7217726">
              <a:off x="396655" y="3196498"/>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32"/>
            <p:cNvSpPr/>
            <p:nvPr/>
          </p:nvSpPr>
          <p:spPr>
            <a:xfrm rot="7217726">
              <a:off x="1089968" y="4176162"/>
              <a:ext cx="13781"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1" name="Google Shape;1301;p32"/>
            <p:cNvSpPr/>
            <p:nvPr/>
          </p:nvSpPr>
          <p:spPr>
            <a:xfrm rot="7217726">
              <a:off x="1117804" y="3748249"/>
              <a:ext cx="42673" cy="35782"/>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32"/>
            <p:cNvSpPr/>
            <p:nvPr/>
          </p:nvSpPr>
          <p:spPr>
            <a:xfrm rot="7217726">
              <a:off x="856800" y="4027194"/>
              <a:ext cx="23434"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32"/>
            <p:cNvSpPr/>
            <p:nvPr/>
          </p:nvSpPr>
          <p:spPr>
            <a:xfrm rot="7217726">
              <a:off x="1233611" y="3399525"/>
              <a:ext cx="23434" cy="25685"/>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32"/>
            <p:cNvSpPr/>
            <p:nvPr/>
          </p:nvSpPr>
          <p:spPr>
            <a:xfrm rot="7217726">
              <a:off x="1003160" y="3354541"/>
              <a:ext cx="23400"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32"/>
            <p:cNvSpPr/>
            <p:nvPr/>
          </p:nvSpPr>
          <p:spPr>
            <a:xfrm rot="7217726">
              <a:off x="984633" y="4032715"/>
              <a:ext cx="24799"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32"/>
            <p:cNvSpPr/>
            <p:nvPr/>
          </p:nvSpPr>
          <p:spPr>
            <a:xfrm rot="7217726">
              <a:off x="1316026" y="4095450"/>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32"/>
            <p:cNvSpPr/>
            <p:nvPr/>
          </p:nvSpPr>
          <p:spPr>
            <a:xfrm rot="7217726">
              <a:off x="1372651" y="3897634"/>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32"/>
            <p:cNvSpPr/>
            <p:nvPr/>
          </p:nvSpPr>
          <p:spPr>
            <a:xfrm rot="7217726">
              <a:off x="1246806" y="3724950"/>
              <a:ext cx="28926"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32"/>
            <p:cNvSpPr/>
            <p:nvPr/>
          </p:nvSpPr>
          <p:spPr>
            <a:xfrm rot="7217726">
              <a:off x="1250579" y="3849006"/>
              <a:ext cx="26163"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32"/>
            <p:cNvSpPr/>
            <p:nvPr/>
          </p:nvSpPr>
          <p:spPr>
            <a:xfrm rot="7217726">
              <a:off x="1391534" y="3603714"/>
              <a:ext cx="15179"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1" name="Google Shape;1311;p32"/>
            <p:cNvSpPr/>
            <p:nvPr/>
          </p:nvSpPr>
          <p:spPr>
            <a:xfrm rot="7217726">
              <a:off x="611281" y="3776068"/>
              <a:ext cx="39910" cy="49427"/>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32"/>
            <p:cNvSpPr/>
            <p:nvPr/>
          </p:nvSpPr>
          <p:spPr>
            <a:xfrm rot="7217726">
              <a:off x="526935" y="3581202"/>
              <a:ext cx="22070" cy="25890"/>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32"/>
            <p:cNvSpPr/>
            <p:nvPr/>
          </p:nvSpPr>
          <p:spPr>
            <a:xfrm rot="7217726">
              <a:off x="680564" y="3448694"/>
              <a:ext cx="39910" cy="42707"/>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32"/>
            <p:cNvSpPr/>
            <p:nvPr/>
          </p:nvSpPr>
          <p:spPr>
            <a:xfrm rot="7217726">
              <a:off x="637937" y="3702719"/>
              <a:ext cx="39944" cy="39296"/>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32"/>
            <p:cNvSpPr/>
            <p:nvPr/>
          </p:nvSpPr>
          <p:spPr>
            <a:xfrm rot="7217726">
              <a:off x="439392" y="4092269"/>
              <a:ext cx="22070" cy="26197"/>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32"/>
            <p:cNvSpPr/>
            <p:nvPr/>
          </p:nvSpPr>
          <p:spPr>
            <a:xfrm rot="7217726">
              <a:off x="842854" y="3685905"/>
              <a:ext cx="33053" cy="35919"/>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32"/>
            <p:cNvSpPr/>
            <p:nvPr/>
          </p:nvSpPr>
          <p:spPr>
            <a:xfrm rot="7217726">
              <a:off x="840757" y="3810704"/>
              <a:ext cx="35782" cy="37181"/>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32"/>
            <p:cNvSpPr/>
            <p:nvPr/>
          </p:nvSpPr>
          <p:spPr>
            <a:xfrm rot="7217726">
              <a:off x="773838" y="4073218"/>
              <a:ext cx="15145"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9" name="Google Shape;1319;p32"/>
            <p:cNvSpPr/>
            <p:nvPr/>
          </p:nvSpPr>
          <p:spPr>
            <a:xfrm rot="7217726">
              <a:off x="687425" y="4003935"/>
              <a:ext cx="23434" cy="26709"/>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p32"/>
            <p:cNvSpPr/>
            <p:nvPr/>
          </p:nvSpPr>
          <p:spPr>
            <a:xfrm rot="7217726">
              <a:off x="280383" y="3681184"/>
              <a:ext cx="15179"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32"/>
            <p:cNvSpPr/>
            <p:nvPr/>
          </p:nvSpPr>
          <p:spPr>
            <a:xfrm rot="7217726">
              <a:off x="970519" y="3815457"/>
              <a:ext cx="39944" cy="39910"/>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32"/>
            <p:cNvSpPr/>
            <p:nvPr/>
          </p:nvSpPr>
          <p:spPr>
            <a:xfrm rot="7217726">
              <a:off x="802263" y="3290613"/>
              <a:ext cx="27562" cy="27084"/>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32"/>
            <p:cNvSpPr/>
            <p:nvPr/>
          </p:nvSpPr>
          <p:spPr>
            <a:xfrm rot="7217726">
              <a:off x="883164" y="3597989"/>
              <a:ext cx="31689" cy="36601"/>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32"/>
            <p:cNvSpPr/>
            <p:nvPr/>
          </p:nvSpPr>
          <p:spPr>
            <a:xfrm rot="7217726">
              <a:off x="1121376" y="3587110"/>
              <a:ext cx="38545" cy="42809"/>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32"/>
            <p:cNvSpPr/>
            <p:nvPr/>
          </p:nvSpPr>
          <p:spPr>
            <a:xfrm rot="7217726">
              <a:off x="448557" y="3834167"/>
              <a:ext cx="23400" cy="23400"/>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32"/>
            <p:cNvSpPr/>
            <p:nvPr/>
          </p:nvSpPr>
          <p:spPr>
            <a:xfrm rot="7217726">
              <a:off x="547427" y="3221631"/>
              <a:ext cx="19307"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CUSTOM_17">
    <p:spTree>
      <p:nvGrpSpPr>
        <p:cNvPr id="1327" name="Shape 1327"/>
        <p:cNvGrpSpPr/>
        <p:nvPr/>
      </p:nvGrpSpPr>
      <p:grpSpPr>
        <a:xfrm>
          <a:off x="0" y="0"/>
          <a:ext cx="0" cy="0"/>
          <a:chOff x="0" y="0"/>
          <a:chExt cx="0" cy="0"/>
        </a:xfrm>
      </p:grpSpPr>
      <p:sp>
        <p:nvSpPr>
          <p:cNvPr id="1328" name="Google Shape;1328;p33"/>
          <p:cNvSpPr/>
          <p:nvPr/>
        </p:nvSpPr>
        <p:spPr>
          <a:xfrm flipH="1" rot="3863130">
            <a:off x="-1823485" y="2594383"/>
            <a:ext cx="4426608" cy="4334149"/>
          </a:xfrm>
          <a:custGeom>
            <a:rect b="b" l="l" r="r" t="t"/>
            <a:pathLst>
              <a:path extrusionOk="0" h="181830" w="164618">
                <a:moveTo>
                  <a:pt x="17337" y="0"/>
                </a:moveTo>
                <a:cubicBezTo>
                  <a:pt x="11319" y="0"/>
                  <a:pt x="5466" y="2631"/>
                  <a:pt x="351" y="7417"/>
                </a:cubicBezTo>
                <a:lnTo>
                  <a:pt x="0" y="23756"/>
                </a:lnTo>
                <a:cubicBezTo>
                  <a:pt x="11551" y="25117"/>
                  <a:pt x="25123" y="28148"/>
                  <a:pt x="31316" y="39963"/>
                </a:cubicBezTo>
                <a:cubicBezTo>
                  <a:pt x="35137" y="47342"/>
                  <a:pt x="35006" y="56214"/>
                  <a:pt x="38212" y="63944"/>
                </a:cubicBezTo>
                <a:cubicBezTo>
                  <a:pt x="42253" y="73739"/>
                  <a:pt x="51125" y="80107"/>
                  <a:pt x="59733" y="84675"/>
                </a:cubicBezTo>
                <a:cubicBezTo>
                  <a:pt x="68386" y="89243"/>
                  <a:pt x="76336" y="94382"/>
                  <a:pt x="84900" y="99960"/>
                </a:cubicBezTo>
                <a:cubicBezTo>
                  <a:pt x="106334" y="113927"/>
                  <a:pt x="117885" y="167116"/>
                  <a:pt x="111956" y="181830"/>
                </a:cubicBezTo>
                <a:lnTo>
                  <a:pt x="164618" y="98159"/>
                </a:lnTo>
                <a:cubicBezTo>
                  <a:pt x="155043" y="77033"/>
                  <a:pt x="135498" y="61353"/>
                  <a:pt x="115426" y="58673"/>
                </a:cubicBezTo>
                <a:cubicBezTo>
                  <a:pt x="112484" y="58295"/>
                  <a:pt x="109552" y="58172"/>
                  <a:pt x="106623" y="58172"/>
                </a:cubicBezTo>
                <a:cubicBezTo>
                  <a:pt x="101103" y="58172"/>
                  <a:pt x="95600" y="58611"/>
                  <a:pt x="90084" y="58611"/>
                </a:cubicBezTo>
                <a:cubicBezTo>
                  <a:pt x="89352" y="58611"/>
                  <a:pt x="88620" y="58603"/>
                  <a:pt x="87887" y="58586"/>
                </a:cubicBezTo>
                <a:cubicBezTo>
                  <a:pt x="78664" y="58366"/>
                  <a:pt x="68781" y="56302"/>
                  <a:pt x="61227" y="49362"/>
                </a:cubicBezTo>
                <a:cubicBezTo>
                  <a:pt x="48841" y="38074"/>
                  <a:pt x="45854" y="17036"/>
                  <a:pt x="33073" y="6319"/>
                </a:cubicBezTo>
                <a:cubicBezTo>
                  <a:pt x="27958" y="2002"/>
                  <a:pt x="22585" y="0"/>
                  <a:pt x="1733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29" name="Google Shape;1329;p33"/>
          <p:cNvGrpSpPr/>
          <p:nvPr/>
        </p:nvGrpSpPr>
        <p:grpSpPr>
          <a:xfrm rot="-4498532">
            <a:off x="154133" y="3097747"/>
            <a:ext cx="1909331" cy="1939678"/>
            <a:chOff x="-754697" y="1352100"/>
            <a:chExt cx="6171556" cy="3954075"/>
          </a:xfrm>
        </p:grpSpPr>
        <p:sp>
          <p:nvSpPr>
            <p:cNvPr id="1330" name="Google Shape;1330;p33"/>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33"/>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33"/>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33"/>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33"/>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33"/>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33"/>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33"/>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33"/>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33"/>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33"/>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1" name="Google Shape;1341;p33"/>
          <p:cNvGrpSpPr/>
          <p:nvPr/>
        </p:nvGrpSpPr>
        <p:grpSpPr>
          <a:xfrm rot="-7699724">
            <a:off x="6310521" y="-2358085"/>
            <a:ext cx="3806887" cy="4765914"/>
            <a:chOff x="6132853" y="1390870"/>
            <a:chExt cx="3806719" cy="4765704"/>
          </a:xfrm>
        </p:grpSpPr>
        <p:sp>
          <p:nvSpPr>
            <p:cNvPr id="1342" name="Google Shape;1342;p33"/>
            <p:cNvSpPr/>
            <p:nvPr/>
          </p:nvSpPr>
          <p:spPr>
            <a:xfrm rot="-9401137">
              <a:off x="6864169" y="168411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3" name="Google Shape;1343;p33"/>
            <p:cNvSpPr/>
            <p:nvPr/>
          </p:nvSpPr>
          <p:spPr>
            <a:xfrm rot="-9401137">
              <a:off x="7272015" y="4313412"/>
              <a:ext cx="31688" cy="19545"/>
            </a:xfrm>
            <a:custGeom>
              <a:rect b="b" l="l" r="r" t="t"/>
              <a:pathLst>
                <a:path extrusionOk="0" h="573" w="929">
                  <a:moveTo>
                    <a:pt x="538" y="0"/>
                  </a:moveTo>
                  <a:cubicBezTo>
                    <a:pt x="478" y="0"/>
                    <a:pt x="418" y="15"/>
                    <a:pt x="364" y="48"/>
                  </a:cubicBezTo>
                  <a:cubicBezTo>
                    <a:pt x="243" y="48"/>
                    <a:pt x="202" y="129"/>
                    <a:pt x="122" y="209"/>
                  </a:cubicBezTo>
                  <a:cubicBezTo>
                    <a:pt x="41" y="290"/>
                    <a:pt x="1" y="451"/>
                    <a:pt x="41" y="572"/>
                  </a:cubicBezTo>
                  <a:lnTo>
                    <a:pt x="323" y="451"/>
                  </a:lnTo>
                  <a:lnTo>
                    <a:pt x="323" y="491"/>
                  </a:lnTo>
                  <a:cubicBezTo>
                    <a:pt x="342" y="485"/>
                    <a:pt x="358" y="483"/>
                    <a:pt x="373" y="483"/>
                  </a:cubicBezTo>
                  <a:cubicBezTo>
                    <a:pt x="433" y="483"/>
                    <a:pt x="475" y="520"/>
                    <a:pt x="541" y="520"/>
                  </a:cubicBezTo>
                  <a:cubicBezTo>
                    <a:pt x="570" y="520"/>
                    <a:pt x="604" y="513"/>
                    <a:pt x="646" y="491"/>
                  </a:cubicBezTo>
                  <a:cubicBezTo>
                    <a:pt x="646" y="451"/>
                    <a:pt x="646" y="411"/>
                    <a:pt x="646" y="411"/>
                  </a:cubicBezTo>
                  <a:lnTo>
                    <a:pt x="928" y="290"/>
                  </a:lnTo>
                  <a:cubicBezTo>
                    <a:pt x="869" y="113"/>
                    <a:pt x="702" y="0"/>
                    <a:pt x="53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33"/>
            <p:cNvSpPr/>
            <p:nvPr/>
          </p:nvSpPr>
          <p:spPr>
            <a:xfrm rot="-9401137">
              <a:off x="8234467" y="284754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33"/>
            <p:cNvSpPr/>
            <p:nvPr/>
          </p:nvSpPr>
          <p:spPr>
            <a:xfrm rot="-9401137">
              <a:off x="8870405" y="2834548"/>
              <a:ext cx="27561" cy="35304"/>
            </a:xfrm>
            <a:custGeom>
              <a:rect b="b" l="l" r="r" t="t"/>
              <a:pathLst>
                <a:path extrusionOk="0" h="1035" w="808">
                  <a:moveTo>
                    <a:pt x="376" y="1"/>
                  </a:moveTo>
                  <a:cubicBezTo>
                    <a:pt x="331" y="1"/>
                    <a:pt x="286" y="9"/>
                    <a:pt x="243" y="26"/>
                  </a:cubicBezTo>
                  <a:lnTo>
                    <a:pt x="41" y="268"/>
                  </a:lnTo>
                  <a:cubicBezTo>
                    <a:pt x="41" y="349"/>
                    <a:pt x="41" y="389"/>
                    <a:pt x="41" y="470"/>
                  </a:cubicBezTo>
                  <a:cubicBezTo>
                    <a:pt x="1" y="550"/>
                    <a:pt x="1" y="671"/>
                    <a:pt x="1" y="752"/>
                  </a:cubicBezTo>
                  <a:lnTo>
                    <a:pt x="283" y="1034"/>
                  </a:lnTo>
                  <a:cubicBezTo>
                    <a:pt x="485" y="954"/>
                    <a:pt x="606" y="833"/>
                    <a:pt x="727" y="671"/>
                  </a:cubicBezTo>
                  <a:cubicBezTo>
                    <a:pt x="767" y="550"/>
                    <a:pt x="808" y="389"/>
                    <a:pt x="767" y="268"/>
                  </a:cubicBezTo>
                  <a:cubicBezTo>
                    <a:pt x="704" y="110"/>
                    <a:pt x="541" y="1"/>
                    <a:pt x="37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33"/>
            <p:cNvSpPr/>
            <p:nvPr/>
          </p:nvSpPr>
          <p:spPr>
            <a:xfrm rot="-9401137">
              <a:off x="8570353" y="265627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33"/>
            <p:cNvSpPr/>
            <p:nvPr/>
          </p:nvSpPr>
          <p:spPr>
            <a:xfrm rot="-9401137">
              <a:off x="6840050" y="4230111"/>
              <a:ext cx="26163" cy="34690"/>
            </a:xfrm>
            <a:custGeom>
              <a:rect b="b" l="l" r="r" t="t"/>
              <a:pathLst>
                <a:path extrusionOk="0" h="1017" w="767">
                  <a:moveTo>
                    <a:pt x="466" y="0"/>
                  </a:moveTo>
                  <a:cubicBezTo>
                    <a:pt x="446" y="0"/>
                    <a:pt x="425" y="3"/>
                    <a:pt x="403" y="8"/>
                  </a:cubicBezTo>
                  <a:lnTo>
                    <a:pt x="161" y="290"/>
                  </a:lnTo>
                  <a:cubicBezTo>
                    <a:pt x="161" y="331"/>
                    <a:pt x="121" y="371"/>
                    <a:pt x="121" y="371"/>
                  </a:cubicBezTo>
                  <a:cubicBezTo>
                    <a:pt x="40" y="532"/>
                    <a:pt x="0" y="694"/>
                    <a:pt x="0" y="855"/>
                  </a:cubicBezTo>
                  <a:lnTo>
                    <a:pt x="323" y="1016"/>
                  </a:lnTo>
                  <a:cubicBezTo>
                    <a:pt x="645" y="855"/>
                    <a:pt x="766" y="532"/>
                    <a:pt x="726" y="210"/>
                  </a:cubicBezTo>
                  <a:cubicBezTo>
                    <a:pt x="691" y="105"/>
                    <a:pt x="596" y="0"/>
                    <a:pt x="46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33"/>
            <p:cNvSpPr/>
            <p:nvPr/>
          </p:nvSpPr>
          <p:spPr>
            <a:xfrm rot="-9401137">
              <a:off x="7632337" y="4193410"/>
              <a:ext cx="82581" cy="71631"/>
            </a:xfrm>
            <a:custGeom>
              <a:rect b="b" l="l" r="r" t="t"/>
              <a:pathLst>
                <a:path extrusionOk="0" h="2100" w="2421">
                  <a:moveTo>
                    <a:pt x="963" y="0"/>
                  </a:moveTo>
                  <a:cubicBezTo>
                    <a:pt x="753" y="0"/>
                    <a:pt x="541" y="81"/>
                    <a:pt x="404" y="218"/>
                  </a:cubicBezTo>
                  <a:cubicBezTo>
                    <a:pt x="122" y="420"/>
                    <a:pt x="1" y="783"/>
                    <a:pt x="82" y="1105"/>
                  </a:cubicBezTo>
                  <a:lnTo>
                    <a:pt x="243" y="1468"/>
                  </a:lnTo>
                  <a:lnTo>
                    <a:pt x="445" y="1710"/>
                  </a:lnTo>
                  <a:lnTo>
                    <a:pt x="646" y="1831"/>
                  </a:lnTo>
                  <a:lnTo>
                    <a:pt x="727" y="1872"/>
                  </a:lnTo>
                  <a:cubicBezTo>
                    <a:pt x="934" y="2027"/>
                    <a:pt x="1174" y="2099"/>
                    <a:pt x="1415" y="2099"/>
                  </a:cubicBezTo>
                  <a:cubicBezTo>
                    <a:pt x="1550" y="2099"/>
                    <a:pt x="1685" y="2076"/>
                    <a:pt x="1816" y="2033"/>
                  </a:cubicBezTo>
                  <a:cubicBezTo>
                    <a:pt x="2098" y="1912"/>
                    <a:pt x="2300" y="1630"/>
                    <a:pt x="2421" y="1347"/>
                  </a:cubicBezTo>
                  <a:lnTo>
                    <a:pt x="2259" y="702"/>
                  </a:lnTo>
                  <a:lnTo>
                    <a:pt x="2058" y="460"/>
                  </a:lnTo>
                  <a:lnTo>
                    <a:pt x="2098" y="379"/>
                  </a:lnTo>
                  <a:cubicBezTo>
                    <a:pt x="1922" y="168"/>
                    <a:pt x="1654" y="49"/>
                    <a:pt x="1401" y="49"/>
                  </a:cubicBezTo>
                  <a:cubicBezTo>
                    <a:pt x="1364" y="49"/>
                    <a:pt x="1327" y="52"/>
                    <a:pt x="1291" y="57"/>
                  </a:cubicBezTo>
                  <a:lnTo>
                    <a:pt x="1251" y="57"/>
                  </a:lnTo>
                  <a:cubicBezTo>
                    <a:pt x="1161" y="18"/>
                    <a:pt x="1062" y="0"/>
                    <a:pt x="96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33"/>
            <p:cNvSpPr/>
            <p:nvPr/>
          </p:nvSpPr>
          <p:spPr>
            <a:xfrm rot="-9401137">
              <a:off x="7058305" y="374580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33"/>
            <p:cNvSpPr/>
            <p:nvPr/>
          </p:nvSpPr>
          <p:spPr>
            <a:xfrm rot="-9401137">
              <a:off x="7076342" y="3996918"/>
              <a:ext cx="46833" cy="48232"/>
            </a:xfrm>
            <a:custGeom>
              <a:rect b="b" l="l" r="r" t="t"/>
              <a:pathLst>
                <a:path extrusionOk="0" h="1414" w="1373">
                  <a:moveTo>
                    <a:pt x="606" y="1"/>
                  </a:moveTo>
                  <a:lnTo>
                    <a:pt x="404" y="41"/>
                  </a:lnTo>
                  <a:lnTo>
                    <a:pt x="243" y="202"/>
                  </a:lnTo>
                  <a:lnTo>
                    <a:pt x="82" y="565"/>
                  </a:lnTo>
                  <a:cubicBezTo>
                    <a:pt x="41" y="646"/>
                    <a:pt x="1" y="767"/>
                    <a:pt x="41" y="888"/>
                  </a:cubicBezTo>
                  <a:lnTo>
                    <a:pt x="162" y="1130"/>
                  </a:lnTo>
                  <a:lnTo>
                    <a:pt x="525" y="1372"/>
                  </a:lnTo>
                  <a:cubicBezTo>
                    <a:pt x="597" y="1400"/>
                    <a:pt x="673" y="1414"/>
                    <a:pt x="749" y="1414"/>
                  </a:cubicBezTo>
                  <a:cubicBezTo>
                    <a:pt x="888" y="1414"/>
                    <a:pt x="1026" y="1369"/>
                    <a:pt x="1130" y="1291"/>
                  </a:cubicBezTo>
                  <a:lnTo>
                    <a:pt x="1251" y="1130"/>
                  </a:lnTo>
                  <a:lnTo>
                    <a:pt x="1372" y="848"/>
                  </a:lnTo>
                  <a:lnTo>
                    <a:pt x="1372" y="606"/>
                  </a:lnTo>
                  <a:lnTo>
                    <a:pt x="1251" y="323"/>
                  </a:lnTo>
                  <a:lnTo>
                    <a:pt x="1090" y="122"/>
                  </a:lnTo>
                  <a:lnTo>
                    <a:pt x="808"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p33"/>
            <p:cNvSpPr/>
            <p:nvPr/>
          </p:nvSpPr>
          <p:spPr>
            <a:xfrm rot="-9401137">
              <a:off x="7045832" y="4648976"/>
              <a:ext cx="28925" cy="36089"/>
            </a:xfrm>
            <a:custGeom>
              <a:rect b="b" l="l" r="r" t="t"/>
              <a:pathLst>
                <a:path extrusionOk="0" h="1058" w="848">
                  <a:moveTo>
                    <a:pt x="312" y="373"/>
                  </a:moveTo>
                  <a:cubicBezTo>
                    <a:pt x="295" y="377"/>
                    <a:pt x="288" y="391"/>
                    <a:pt x="285" y="410"/>
                  </a:cubicBezTo>
                  <a:lnTo>
                    <a:pt x="285" y="410"/>
                  </a:lnTo>
                  <a:lnTo>
                    <a:pt x="306" y="389"/>
                  </a:lnTo>
                  <a:lnTo>
                    <a:pt x="306" y="389"/>
                  </a:lnTo>
                  <a:lnTo>
                    <a:pt x="312" y="373"/>
                  </a:lnTo>
                  <a:close/>
                  <a:moveTo>
                    <a:pt x="508" y="1"/>
                  </a:moveTo>
                  <a:cubicBezTo>
                    <a:pt x="487" y="1"/>
                    <a:pt x="465" y="3"/>
                    <a:pt x="444" y="8"/>
                  </a:cubicBezTo>
                  <a:lnTo>
                    <a:pt x="312" y="373"/>
                  </a:lnTo>
                  <a:lnTo>
                    <a:pt x="312" y="373"/>
                  </a:lnTo>
                  <a:cubicBezTo>
                    <a:pt x="315" y="372"/>
                    <a:pt x="319" y="371"/>
                    <a:pt x="323" y="371"/>
                  </a:cubicBezTo>
                  <a:lnTo>
                    <a:pt x="306" y="389"/>
                  </a:lnTo>
                  <a:lnTo>
                    <a:pt x="306" y="389"/>
                  </a:lnTo>
                  <a:lnTo>
                    <a:pt x="283" y="452"/>
                  </a:lnTo>
                  <a:cubicBezTo>
                    <a:pt x="283" y="437"/>
                    <a:pt x="283" y="423"/>
                    <a:pt x="285" y="410"/>
                  </a:cubicBezTo>
                  <a:lnTo>
                    <a:pt x="285" y="410"/>
                  </a:lnTo>
                  <a:lnTo>
                    <a:pt x="283" y="412"/>
                  </a:lnTo>
                  <a:cubicBezTo>
                    <a:pt x="122" y="492"/>
                    <a:pt x="1" y="654"/>
                    <a:pt x="1" y="855"/>
                  </a:cubicBezTo>
                  <a:lnTo>
                    <a:pt x="323" y="1057"/>
                  </a:lnTo>
                  <a:lnTo>
                    <a:pt x="525" y="1057"/>
                  </a:lnTo>
                  <a:lnTo>
                    <a:pt x="807" y="775"/>
                  </a:lnTo>
                  <a:cubicBezTo>
                    <a:pt x="807" y="734"/>
                    <a:pt x="807" y="694"/>
                    <a:pt x="807" y="654"/>
                  </a:cubicBezTo>
                  <a:cubicBezTo>
                    <a:pt x="848" y="533"/>
                    <a:pt x="848" y="371"/>
                    <a:pt x="807" y="250"/>
                  </a:cubicBezTo>
                  <a:cubicBezTo>
                    <a:pt x="772" y="110"/>
                    <a:pt x="646" y="1"/>
                    <a:pt x="50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2" name="Google Shape;1352;p33"/>
            <p:cNvSpPr/>
            <p:nvPr/>
          </p:nvSpPr>
          <p:spPr>
            <a:xfrm rot="-9401137">
              <a:off x="7446673" y="4717027"/>
              <a:ext cx="30290" cy="28175"/>
            </a:xfrm>
            <a:custGeom>
              <a:rect b="b" l="l" r="r" t="t"/>
              <a:pathLst>
                <a:path extrusionOk="0" h="826" w="888">
                  <a:moveTo>
                    <a:pt x="388" y="0"/>
                  </a:moveTo>
                  <a:cubicBezTo>
                    <a:pt x="285" y="0"/>
                    <a:pt x="183" y="28"/>
                    <a:pt x="81" y="105"/>
                  </a:cubicBezTo>
                  <a:lnTo>
                    <a:pt x="0" y="347"/>
                  </a:lnTo>
                  <a:cubicBezTo>
                    <a:pt x="0" y="638"/>
                    <a:pt x="182" y="826"/>
                    <a:pt x="400" y="826"/>
                  </a:cubicBezTo>
                  <a:cubicBezTo>
                    <a:pt x="453" y="826"/>
                    <a:pt x="509" y="815"/>
                    <a:pt x="565" y="791"/>
                  </a:cubicBezTo>
                  <a:cubicBezTo>
                    <a:pt x="766" y="710"/>
                    <a:pt x="887" y="428"/>
                    <a:pt x="847" y="186"/>
                  </a:cubicBezTo>
                  <a:lnTo>
                    <a:pt x="605" y="24"/>
                  </a:lnTo>
                  <a:lnTo>
                    <a:pt x="565" y="24"/>
                  </a:lnTo>
                  <a:cubicBezTo>
                    <a:pt x="506" y="10"/>
                    <a:pt x="447" y="0"/>
                    <a:pt x="38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3" name="Google Shape;1353;p33"/>
            <p:cNvSpPr/>
            <p:nvPr/>
          </p:nvSpPr>
          <p:spPr>
            <a:xfrm rot="-9401137">
              <a:off x="7492825" y="4466435"/>
              <a:ext cx="49528" cy="55054"/>
            </a:xfrm>
            <a:custGeom>
              <a:rect b="b" l="l" r="r" t="t"/>
              <a:pathLst>
                <a:path extrusionOk="0" h="1614" w="1452">
                  <a:moveTo>
                    <a:pt x="645" y="0"/>
                  </a:moveTo>
                  <a:cubicBezTo>
                    <a:pt x="242" y="202"/>
                    <a:pt x="0" y="605"/>
                    <a:pt x="0" y="1049"/>
                  </a:cubicBezTo>
                  <a:lnTo>
                    <a:pt x="121" y="1291"/>
                  </a:lnTo>
                  <a:lnTo>
                    <a:pt x="403" y="1533"/>
                  </a:lnTo>
                  <a:lnTo>
                    <a:pt x="645" y="1614"/>
                  </a:lnTo>
                  <a:cubicBezTo>
                    <a:pt x="968" y="1533"/>
                    <a:pt x="1250" y="1331"/>
                    <a:pt x="1371" y="1049"/>
                  </a:cubicBezTo>
                  <a:cubicBezTo>
                    <a:pt x="1452" y="847"/>
                    <a:pt x="1452" y="605"/>
                    <a:pt x="1371" y="404"/>
                  </a:cubicBezTo>
                  <a:cubicBezTo>
                    <a:pt x="1371" y="363"/>
                    <a:pt x="1331" y="323"/>
                    <a:pt x="1331" y="242"/>
                  </a:cubicBezTo>
                  <a:lnTo>
                    <a:pt x="1170" y="121"/>
                  </a:lnTo>
                  <a:lnTo>
                    <a:pt x="84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4" name="Google Shape;1354;p33"/>
            <p:cNvSpPr/>
            <p:nvPr/>
          </p:nvSpPr>
          <p:spPr>
            <a:xfrm rot="-9401137">
              <a:off x="7448246" y="320741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5" name="Google Shape;1355;p33"/>
            <p:cNvSpPr/>
            <p:nvPr/>
          </p:nvSpPr>
          <p:spPr>
            <a:xfrm rot="-9401137">
              <a:off x="7840661" y="300007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6" name="Google Shape;1356;p33"/>
            <p:cNvSpPr/>
            <p:nvPr/>
          </p:nvSpPr>
          <p:spPr>
            <a:xfrm rot="-9401137">
              <a:off x="8104101" y="326938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7" name="Google Shape;1357;p33"/>
            <p:cNvSpPr/>
            <p:nvPr/>
          </p:nvSpPr>
          <p:spPr>
            <a:xfrm rot="-9401137">
              <a:off x="7604115" y="324694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33"/>
            <p:cNvSpPr/>
            <p:nvPr/>
          </p:nvSpPr>
          <p:spPr>
            <a:xfrm rot="-9401137">
              <a:off x="8827740" y="3642030"/>
              <a:ext cx="11018" cy="26197"/>
            </a:xfrm>
            <a:custGeom>
              <a:rect b="b" l="l" r="r" t="t"/>
              <a:pathLst>
                <a:path extrusionOk="0" h="768" w="323">
                  <a:moveTo>
                    <a:pt x="0" y="1"/>
                  </a:moveTo>
                  <a:lnTo>
                    <a:pt x="81" y="767"/>
                  </a:lnTo>
                  <a:lnTo>
                    <a:pt x="282" y="444"/>
                  </a:lnTo>
                  <a:cubicBezTo>
                    <a:pt x="323" y="364"/>
                    <a:pt x="323" y="283"/>
                    <a:pt x="323" y="202"/>
                  </a:cubicBezTo>
                  <a:lnTo>
                    <a:pt x="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9" name="Google Shape;1359;p33"/>
            <p:cNvSpPr/>
            <p:nvPr/>
          </p:nvSpPr>
          <p:spPr>
            <a:xfrm rot="-9401137">
              <a:off x="7694338" y="363891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0" name="Google Shape;1360;p33"/>
            <p:cNvSpPr/>
            <p:nvPr/>
          </p:nvSpPr>
          <p:spPr>
            <a:xfrm rot="-9401137">
              <a:off x="7449843" y="366531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1" name="Google Shape;1361;p33"/>
            <p:cNvSpPr/>
            <p:nvPr/>
          </p:nvSpPr>
          <p:spPr>
            <a:xfrm rot="-9401137">
              <a:off x="7464494" y="391920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2" name="Google Shape;1362;p33"/>
            <p:cNvSpPr/>
            <p:nvPr/>
          </p:nvSpPr>
          <p:spPr>
            <a:xfrm rot="-9401137">
              <a:off x="8463973" y="346875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p33"/>
            <p:cNvSpPr/>
            <p:nvPr/>
          </p:nvSpPr>
          <p:spPr>
            <a:xfrm rot="-9401137">
              <a:off x="7873717" y="369421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p33"/>
            <p:cNvSpPr/>
            <p:nvPr/>
          </p:nvSpPr>
          <p:spPr>
            <a:xfrm rot="-9401137">
              <a:off x="7336073" y="291030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p33"/>
            <p:cNvSpPr/>
            <p:nvPr/>
          </p:nvSpPr>
          <p:spPr>
            <a:xfrm rot="-9401137">
              <a:off x="8555506" y="296097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66" name="Google Shape;1366;p33"/>
          <p:cNvGrpSpPr/>
          <p:nvPr/>
        </p:nvGrpSpPr>
        <p:grpSpPr>
          <a:xfrm rot="9924834">
            <a:off x="6688594" y="137679"/>
            <a:ext cx="1724549" cy="1188751"/>
            <a:chOff x="2408692" y="-569353"/>
            <a:chExt cx="3769974" cy="2558659"/>
          </a:xfrm>
        </p:grpSpPr>
        <p:sp>
          <p:nvSpPr>
            <p:cNvPr id="1367" name="Google Shape;1367;p33"/>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33"/>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p33"/>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33"/>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33"/>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4">
  <p:cSld name="CUSTOM_18">
    <p:spTree>
      <p:nvGrpSpPr>
        <p:cNvPr id="1372" name="Shape 1372"/>
        <p:cNvGrpSpPr/>
        <p:nvPr/>
      </p:nvGrpSpPr>
      <p:grpSpPr>
        <a:xfrm>
          <a:off x="0" y="0"/>
          <a:ext cx="0" cy="0"/>
          <a:chOff x="0" y="0"/>
          <a:chExt cx="0" cy="0"/>
        </a:xfrm>
      </p:grpSpPr>
      <p:grpSp>
        <p:nvGrpSpPr>
          <p:cNvPr id="1373" name="Google Shape;1373;p34"/>
          <p:cNvGrpSpPr/>
          <p:nvPr/>
        </p:nvGrpSpPr>
        <p:grpSpPr>
          <a:xfrm rot="1476112">
            <a:off x="6177845" y="18337"/>
            <a:ext cx="3514675" cy="2473357"/>
            <a:chOff x="3611961" y="-41589"/>
            <a:chExt cx="3514763" cy="2473418"/>
          </a:xfrm>
        </p:grpSpPr>
        <p:sp>
          <p:nvSpPr>
            <p:cNvPr id="1374" name="Google Shape;1374;p34"/>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34"/>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34"/>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34"/>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34"/>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34"/>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34"/>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34"/>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34"/>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34"/>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34"/>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34"/>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34"/>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34"/>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34"/>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34"/>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34"/>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1" name="Google Shape;1391;p34"/>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2" name="Google Shape;1392;p34"/>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34"/>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34"/>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34"/>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34"/>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34"/>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34"/>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9" name="Google Shape;1399;p34"/>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0" name="Google Shape;1400;p34"/>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34"/>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34"/>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34"/>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34"/>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34"/>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6" name="Google Shape;1406;p34"/>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7" name="Google Shape;1407;p34"/>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08" name="Google Shape;1408;p34"/>
          <p:cNvGrpSpPr/>
          <p:nvPr/>
        </p:nvGrpSpPr>
        <p:grpSpPr>
          <a:xfrm rot="-5816737">
            <a:off x="6882769" y="2950255"/>
            <a:ext cx="2567074" cy="2205188"/>
            <a:chOff x="-754697" y="1352100"/>
            <a:chExt cx="6171556" cy="3954075"/>
          </a:xfrm>
        </p:grpSpPr>
        <p:sp>
          <p:nvSpPr>
            <p:cNvPr id="1409" name="Google Shape;1409;p34"/>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0" name="Google Shape;1410;p34"/>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1" name="Google Shape;1411;p34"/>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34"/>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34"/>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34"/>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34"/>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34"/>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34"/>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34"/>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34"/>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rgbClr val="ED931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20" name="Google Shape;1420;p34"/>
          <p:cNvSpPr/>
          <p:nvPr/>
        </p:nvSpPr>
        <p:spPr>
          <a:xfrm rot="-5400000">
            <a:off x="6858019" y="207657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421" name="Shape 1421"/>
        <p:cNvGrpSpPr/>
        <p:nvPr/>
      </p:nvGrpSpPr>
      <p:grpSpPr>
        <a:xfrm>
          <a:off x="0" y="0"/>
          <a:ext cx="0" cy="0"/>
          <a:chOff x="0" y="0"/>
          <a:chExt cx="0" cy="0"/>
        </a:xfrm>
      </p:grpSpPr>
      <p:sp>
        <p:nvSpPr>
          <p:cNvPr id="1422" name="Google Shape;1422;p3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423" name="Google Shape;1423;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2">
    <p:spTree>
      <p:nvGrpSpPr>
        <p:cNvPr id="1424" name="Shape 1424"/>
        <p:cNvGrpSpPr/>
        <p:nvPr/>
      </p:nvGrpSpPr>
      <p:grpSpPr>
        <a:xfrm>
          <a:off x="0" y="0"/>
          <a:ext cx="0" cy="0"/>
          <a:chOff x="0" y="0"/>
          <a:chExt cx="0" cy="0"/>
        </a:xfrm>
      </p:grpSpPr>
      <p:sp>
        <p:nvSpPr>
          <p:cNvPr id="1425" name="Google Shape;1425;p3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426" name="Google Shape;1426;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427" name="Shape 1427"/>
        <p:cNvGrpSpPr/>
        <p:nvPr/>
      </p:nvGrpSpPr>
      <p:grpSpPr>
        <a:xfrm>
          <a:off x="0" y="0"/>
          <a:ext cx="0" cy="0"/>
          <a:chOff x="0" y="0"/>
          <a:chExt cx="0" cy="0"/>
        </a:xfrm>
      </p:grpSpPr>
      <p:sp>
        <p:nvSpPr>
          <p:cNvPr id="1428" name="Google Shape;1428;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29" name="Google Shape;1429;p3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30" name="Google Shape;1430;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SECTION_HEADER_3">
    <p:spTree>
      <p:nvGrpSpPr>
        <p:cNvPr id="1431" name="Shape 1431"/>
        <p:cNvGrpSpPr/>
        <p:nvPr/>
      </p:nvGrpSpPr>
      <p:grpSpPr>
        <a:xfrm>
          <a:off x="0" y="0"/>
          <a:ext cx="0" cy="0"/>
          <a:chOff x="0" y="0"/>
          <a:chExt cx="0" cy="0"/>
        </a:xfrm>
      </p:grpSpPr>
      <p:sp>
        <p:nvSpPr>
          <p:cNvPr id="1432" name="Google Shape;1432;p38"/>
          <p:cNvSpPr/>
          <p:nvPr/>
        </p:nvSpPr>
        <p:spPr>
          <a:xfrm>
            <a:off x="0" y="1567350"/>
            <a:ext cx="9144000" cy="20088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3" name="Google Shape;1433;p38"/>
          <p:cNvSpPr txBox="1"/>
          <p:nvPr>
            <p:ph type="title"/>
          </p:nvPr>
        </p:nvSpPr>
        <p:spPr>
          <a:xfrm>
            <a:off x="430800" y="1889700"/>
            <a:ext cx="8282400" cy="15165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1"/>
              </a:buClr>
              <a:buSzPts val="3600"/>
              <a:buNone/>
              <a:defRPr sz="3600">
                <a:solidFill>
                  <a:schemeClr val="lt1"/>
                </a:solidFill>
              </a:defRPr>
            </a:lvl1pPr>
            <a:lvl2pPr lvl="1" rtl="0" algn="ctr">
              <a:spcBef>
                <a:spcPts val="0"/>
              </a:spcBef>
              <a:spcAft>
                <a:spcPts val="0"/>
              </a:spcAft>
              <a:buClr>
                <a:schemeClr val="lt1"/>
              </a:buClr>
              <a:buSzPts val="3600"/>
              <a:buNone/>
              <a:defRPr sz="3600">
                <a:solidFill>
                  <a:schemeClr val="lt1"/>
                </a:solidFill>
              </a:defRPr>
            </a:lvl2pPr>
            <a:lvl3pPr lvl="2" rtl="0" algn="ctr">
              <a:spcBef>
                <a:spcPts val="0"/>
              </a:spcBef>
              <a:spcAft>
                <a:spcPts val="0"/>
              </a:spcAft>
              <a:buClr>
                <a:schemeClr val="lt1"/>
              </a:buClr>
              <a:buSzPts val="3600"/>
              <a:buNone/>
              <a:defRPr sz="3600">
                <a:solidFill>
                  <a:schemeClr val="lt1"/>
                </a:solidFill>
              </a:defRPr>
            </a:lvl3pPr>
            <a:lvl4pPr lvl="3" rtl="0" algn="ctr">
              <a:spcBef>
                <a:spcPts val="0"/>
              </a:spcBef>
              <a:spcAft>
                <a:spcPts val="0"/>
              </a:spcAft>
              <a:buClr>
                <a:schemeClr val="lt1"/>
              </a:buClr>
              <a:buSzPts val="3600"/>
              <a:buNone/>
              <a:defRPr sz="3600">
                <a:solidFill>
                  <a:schemeClr val="lt1"/>
                </a:solidFill>
              </a:defRPr>
            </a:lvl4pPr>
            <a:lvl5pPr lvl="4" rtl="0" algn="ctr">
              <a:spcBef>
                <a:spcPts val="0"/>
              </a:spcBef>
              <a:spcAft>
                <a:spcPts val="0"/>
              </a:spcAft>
              <a:buClr>
                <a:schemeClr val="lt1"/>
              </a:buClr>
              <a:buSzPts val="3600"/>
              <a:buNone/>
              <a:defRPr sz="3600">
                <a:solidFill>
                  <a:schemeClr val="lt1"/>
                </a:solidFill>
              </a:defRPr>
            </a:lvl5pPr>
            <a:lvl6pPr lvl="5" rtl="0" algn="ctr">
              <a:spcBef>
                <a:spcPts val="0"/>
              </a:spcBef>
              <a:spcAft>
                <a:spcPts val="0"/>
              </a:spcAft>
              <a:buClr>
                <a:schemeClr val="lt1"/>
              </a:buClr>
              <a:buSzPts val="3600"/>
              <a:buNone/>
              <a:defRPr sz="3600">
                <a:solidFill>
                  <a:schemeClr val="lt1"/>
                </a:solidFill>
              </a:defRPr>
            </a:lvl6pPr>
            <a:lvl7pPr lvl="6" rtl="0" algn="ctr">
              <a:spcBef>
                <a:spcPts val="0"/>
              </a:spcBef>
              <a:spcAft>
                <a:spcPts val="0"/>
              </a:spcAft>
              <a:buClr>
                <a:schemeClr val="lt1"/>
              </a:buClr>
              <a:buSzPts val="3600"/>
              <a:buNone/>
              <a:defRPr sz="3600">
                <a:solidFill>
                  <a:schemeClr val="lt1"/>
                </a:solidFill>
              </a:defRPr>
            </a:lvl7pPr>
            <a:lvl8pPr lvl="7" rtl="0" algn="ctr">
              <a:spcBef>
                <a:spcPts val="0"/>
              </a:spcBef>
              <a:spcAft>
                <a:spcPts val="0"/>
              </a:spcAft>
              <a:buClr>
                <a:schemeClr val="lt1"/>
              </a:buClr>
              <a:buSzPts val="3600"/>
              <a:buNone/>
              <a:defRPr sz="3600">
                <a:solidFill>
                  <a:schemeClr val="lt1"/>
                </a:solidFill>
              </a:defRPr>
            </a:lvl8pPr>
            <a:lvl9pPr lvl="8" rtl="0" algn="ctr">
              <a:spcBef>
                <a:spcPts val="0"/>
              </a:spcBef>
              <a:spcAft>
                <a:spcPts val="0"/>
              </a:spcAft>
              <a:buClr>
                <a:schemeClr val="lt1"/>
              </a:buClr>
              <a:buSzPts val="3600"/>
              <a:buNone/>
              <a:defRPr sz="3600">
                <a:solidFill>
                  <a:schemeClr val="lt1"/>
                </a:solidFill>
              </a:defRPr>
            </a:lvl9pPr>
          </a:lstStyle>
          <a:p/>
        </p:txBody>
      </p:sp>
      <p:sp>
        <p:nvSpPr>
          <p:cNvPr id="1434" name="Google Shape;1434;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1435" name="Shape 1435"/>
        <p:cNvGrpSpPr/>
        <p:nvPr/>
      </p:nvGrpSpPr>
      <p:grpSpPr>
        <a:xfrm>
          <a:off x="0" y="0"/>
          <a:ext cx="0" cy="0"/>
          <a:chOff x="0" y="0"/>
          <a:chExt cx="0" cy="0"/>
        </a:xfrm>
      </p:grpSpPr>
      <p:sp>
        <p:nvSpPr>
          <p:cNvPr id="1436" name="Google Shape;1436;p39"/>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437" name="Google Shape;1437;p39"/>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438" name="Google Shape;1438;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1439" name="Shape 1439"/>
        <p:cNvGrpSpPr/>
        <p:nvPr/>
      </p:nvGrpSpPr>
      <p:grpSpPr>
        <a:xfrm>
          <a:off x="0" y="0"/>
          <a:ext cx="0" cy="0"/>
          <a:chOff x="0" y="0"/>
          <a:chExt cx="0" cy="0"/>
        </a:xfrm>
      </p:grpSpPr>
      <p:cxnSp>
        <p:nvCxnSpPr>
          <p:cNvPr id="1440" name="Google Shape;1440;p40"/>
          <p:cNvCxnSpPr/>
          <p:nvPr/>
        </p:nvCxnSpPr>
        <p:spPr>
          <a:xfrm>
            <a:off x="429200" y="1275577"/>
            <a:ext cx="614100" cy="0"/>
          </a:xfrm>
          <a:prstGeom prst="straightConnector1">
            <a:avLst/>
          </a:prstGeom>
          <a:noFill/>
          <a:ln cap="flat" cmpd="sng" w="19050">
            <a:solidFill>
              <a:schemeClr val="dk2"/>
            </a:solidFill>
            <a:prstDash val="lgDash"/>
            <a:round/>
            <a:headEnd len="sm" w="sm" type="none"/>
            <a:tailEnd len="sm" w="sm" type="none"/>
          </a:ln>
        </p:spPr>
      </p:cxnSp>
      <p:sp>
        <p:nvSpPr>
          <p:cNvPr id="1441" name="Google Shape;1441;p40"/>
          <p:cNvSpPr txBox="1"/>
          <p:nvPr>
            <p:ph type="title"/>
          </p:nvPr>
        </p:nvSpPr>
        <p:spPr>
          <a:xfrm>
            <a:off x="311700" y="372500"/>
            <a:ext cx="8520600" cy="733500"/>
          </a:xfrm>
          <a:prstGeom prst="rect">
            <a:avLst/>
          </a:prstGeom>
          <a:solidFill>
            <a:schemeClr val="dk1"/>
          </a:solidFill>
        </p:spPr>
        <p:txBody>
          <a:bodyPr anchorCtr="0" anchor="t" bIns="91425" lIns="91425" spcFirstLastPara="1" rIns="91425" wrap="square" tIns="91425">
            <a:noAutofit/>
          </a:bodyPr>
          <a:lstStyle>
            <a:lvl1pPr lvl="0" rtl="0">
              <a:spcBef>
                <a:spcPts val="0"/>
              </a:spcBef>
              <a:spcAft>
                <a:spcPts val="0"/>
              </a:spcAft>
              <a:buSzPts val="2800"/>
              <a:buNone/>
              <a:defRPr>
                <a:solidFill>
                  <a:srgbClr val="FFFFFF"/>
                </a:solidFill>
                <a:latin typeface="Raleway"/>
                <a:ea typeface="Raleway"/>
                <a:cs typeface="Raleway"/>
                <a:sym typeface="Raleway"/>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42" name="Google Shape;1442;p40"/>
          <p:cNvSpPr txBox="1"/>
          <p:nvPr>
            <p:ph idx="1" type="body"/>
          </p:nvPr>
        </p:nvSpPr>
        <p:spPr>
          <a:xfrm>
            <a:off x="311700" y="1468825"/>
            <a:ext cx="8520600" cy="3099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443" name="Google Shape;1443;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8" name="Shape 218"/>
        <p:cNvGrpSpPr/>
        <p:nvPr/>
      </p:nvGrpSpPr>
      <p:grpSpPr>
        <a:xfrm>
          <a:off x="0" y="0"/>
          <a:ext cx="0" cy="0"/>
          <a:chOff x="0" y="0"/>
          <a:chExt cx="0" cy="0"/>
        </a:xfrm>
      </p:grpSpPr>
      <p:sp>
        <p:nvSpPr>
          <p:cNvPr id="219" name="Google Shape;219;p5"/>
          <p:cNvSpPr txBox="1"/>
          <p:nvPr>
            <p:ph type="title"/>
          </p:nvPr>
        </p:nvSpPr>
        <p:spPr>
          <a:xfrm>
            <a:off x="1933588" y="285505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0" name="Google Shape;220;p5"/>
          <p:cNvSpPr txBox="1"/>
          <p:nvPr>
            <p:ph idx="2" type="title"/>
          </p:nvPr>
        </p:nvSpPr>
        <p:spPr>
          <a:xfrm>
            <a:off x="5026238" y="2855050"/>
            <a:ext cx="2186400" cy="4758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900"/>
              <a:buNone/>
              <a:defRPr sz="19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grpSp>
        <p:nvGrpSpPr>
          <p:cNvPr id="221" name="Google Shape;221;p5"/>
          <p:cNvGrpSpPr/>
          <p:nvPr/>
        </p:nvGrpSpPr>
        <p:grpSpPr>
          <a:xfrm>
            <a:off x="-1712527" y="3034255"/>
            <a:ext cx="3768158" cy="2849388"/>
            <a:chOff x="-1712527" y="3034255"/>
            <a:chExt cx="3768158" cy="2849388"/>
          </a:xfrm>
        </p:grpSpPr>
        <p:sp>
          <p:nvSpPr>
            <p:cNvPr id="222" name="Google Shape;222;p5"/>
            <p:cNvSpPr/>
            <p:nvPr/>
          </p:nvSpPr>
          <p:spPr>
            <a:xfrm rot="-5016194">
              <a:off x="-1065061" y="2701704"/>
              <a:ext cx="2473226" cy="3514489"/>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5"/>
            <p:cNvSpPr/>
            <p:nvPr/>
          </p:nvSpPr>
          <p:spPr>
            <a:xfrm rot="-5016194">
              <a:off x="350222" y="4354653"/>
              <a:ext cx="16542" cy="9686"/>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5"/>
            <p:cNvSpPr/>
            <p:nvPr/>
          </p:nvSpPr>
          <p:spPr>
            <a:xfrm rot="-5016194">
              <a:off x="170106" y="4816477"/>
              <a:ext cx="15178" cy="10198"/>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5"/>
            <p:cNvSpPr/>
            <p:nvPr/>
          </p:nvSpPr>
          <p:spPr>
            <a:xfrm rot="-5016194">
              <a:off x="1076354" y="4489924"/>
              <a:ext cx="19271" cy="15723"/>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5"/>
            <p:cNvSpPr/>
            <p:nvPr/>
          </p:nvSpPr>
          <p:spPr>
            <a:xfrm rot="-5016194">
              <a:off x="1326223" y="5076196"/>
              <a:ext cx="17906" cy="16065"/>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5"/>
            <p:cNvSpPr/>
            <p:nvPr/>
          </p:nvSpPr>
          <p:spPr>
            <a:xfrm rot="-5016194">
              <a:off x="1023554" y="5066968"/>
              <a:ext cx="22067" cy="26638"/>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5"/>
            <p:cNvSpPr/>
            <p:nvPr/>
          </p:nvSpPr>
          <p:spPr>
            <a:xfrm rot="-5016194">
              <a:off x="1118915" y="4865437"/>
              <a:ext cx="12415" cy="14018"/>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5"/>
            <p:cNvSpPr/>
            <p:nvPr/>
          </p:nvSpPr>
          <p:spPr>
            <a:xfrm rot="-5016194">
              <a:off x="1294504" y="4675607"/>
              <a:ext cx="13779" cy="16542"/>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5"/>
            <p:cNvSpPr/>
            <p:nvPr/>
          </p:nvSpPr>
          <p:spPr>
            <a:xfrm rot="-5016194">
              <a:off x="1174624" y="5203207"/>
              <a:ext cx="13779" cy="16883"/>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5"/>
            <p:cNvSpPr/>
            <p:nvPr/>
          </p:nvSpPr>
          <p:spPr>
            <a:xfrm rot="-5016194">
              <a:off x="143709" y="4587442"/>
              <a:ext cx="13779" cy="17906"/>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5"/>
            <p:cNvSpPr/>
            <p:nvPr/>
          </p:nvSpPr>
          <p:spPr>
            <a:xfrm rot="-5016194">
              <a:off x="260333" y="4978677"/>
              <a:ext cx="42668" cy="35779"/>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5"/>
            <p:cNvSpPr/>
            <p:nvPr/>
          </p:nvSpPr>
          <p:spPr>
            <a:xfrm rot="-5016194">
              <a:off x="406522" y="4624213"/>
              <a:ext cx="23432" cy="25137"/>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5"/>
            <p:cNvSpPr/>
            <p:nvPr/>
          </p:nvSpPr>
          <p:spPr>
            <a:xfrm rot="-5016194">
              <a:off x="285999" y="4670704"/>
              <a:ext cx="24796" cy="25683"/>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5"/>
            <p:cNvSpPr/>
            <p:nvPr/>
          </p:nvSpPr>
          <p:spPr>
            <a:xfrm rot="-5016194">
              <a:off x="-30625" y="4751110"/>
              <a:ext cx="13779" cy="19680"/>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5"/>
            <p:cNvSpPr/>
            <p:nvPr/>
          </p:nvSpPr>
          <p:spPr>
            <a:xfrm rot="-5016194">
              <a:off x="-3894" y="4960224"/>
              <a:ext cx="16542" cy="14700"/>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5"/>
            <p:cNvSpPr/>
            <p:nvPr/>
          </p:nvSpPr>
          <p:spPr>
            <a:xfrm rot="-5016194">
              <a:off x="166662" y="5057352"/>
              <a:ext cx="28923" cy="27525"/>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5"/>
            <p:cNvSpPr/>
            <p:nvPr/>
          </p:nvSpPr>
          <p:spPr>
            <a:xfrm rot="-5016194">
              <a:off x="115596" y="4944871"/>
              <a:ext cx="26160" cy="27559"/>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5"/>
            <p:cNvSpPr/>
            <p:nvPr/>
          </p:nvSpPr>
          <p:spPr>
            <a:xfrm rot="-5016194">
              <a:off x="-95557" y="5136487"/>
              <a:ext cx="27525" cy="16542"/>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5"/>
            <p:cNvSpPr/>
            <p:nvPr/>
          </p:nvSpPr>
          <p:spPr>
            <a:xfrm rot="-5016194">
              <a:off x="712025" y="4734436"/>
              <a:ext cx="39906" cy="49422"/>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5"/>
            <p:cNvSpPr/>
            <p:nvPr/>
          </p:nvSpPr>
          <p:spPr>
            <a:xfrm rot="-5016194">
              <a:off x="889919" y="4897333"/>
              <a:ext cx="22067" cy="25887"/>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5"/>
            <p:cNvSpPr/>
            <p:nvPr/>
          </p:nvSpPr>
          <p:spPr>
            <a:xfrm rot="-5016194">
              <a:off x="782663" y="5068230"/>
              <a:ext cx="39906" cy="42702"/>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5"/>
            <p:cNvSpPr/>
            <p:nvPr/>
          </p:nvSpPr>
          <p:spPr>
            <a:xfrm rot="-5016194">
              <a:off x="719388" y="4821995"/>
              <a:ext cx="39940" cy="39292"/>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5"/>
            <p:cNvSpPr/>
            <p:nvPr/>
          </p:nvSpPr>
          <p:spPr>
            <a:xfrm rot="-5016194">
              <a:off x="762861" y="4394341"/>
              <a:ext cx="22067" cy="26194"/>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5"/>
            <p:cNvSpPr/>
            <p:nvPr/>
          </p:nvSpPr>
          <p:spPr>
            <a:xfrm rot="-5016194">
              <a:off x="546136" y="4922214"/>
              <a:ext cx="33050" cy="35915"/>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5"/>
            <p:cNvSpPr/>
            <p:nvPr/>
          </p:nvSpPr>
          <p:spPr>
            <a:xfrm rot="-5016194">
              <a:off x="494630" y="4806614"/>
              <a:ext cx="35779" cy="37177"/>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5"/>
            <p:cNvSpPr/>
            <p:nvPr/>
          </p:nvSpPr>
          <p:spPr>
            <a:xfrm rot="-5016194">
              <a:off x="472838" y="4552432"/>
              <a:ext cx="15144" cy="19305"/>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5"/>
            <p:cNvSpPr/>
            <p:nvPr/>
          </p:nvSpPr>
          <p:spPr>
            <a:xfrm rot="-5016194">
              <a:off x="570474" y="4575363"/>
              <a:ext cx="23432" cy="26706"/>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5"/>
            <p:cNvSpPr/>
            <p:nvPr/>
          </p:nvSpPr>
          <p:spPr>
            <a:xfrm rot="-5016194">
              <a:off x="1083310" y="4713599"/>
              <a:ext cx="15178" cy="16542"/>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5"/>
            <p:cNvSpPr/>
            <p:nvPr/>
          </p:nvSpPr>
          <p:spPr>
            <a:xfrm rot="-5016194">
              <a:off x="369536" y="4853066"/>
              <a:ext cx="39940" cy="39906"/>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5"/>
            <p:cNvSpPr/>
            <p:nvPr/>
          </p:nvSpPr>
          <p:spPr>
            <a:xfrm rot="-5016194">
              <a:off x="750423" y="5274503"/>
              <a:ext cx="27559" cy="27081"/>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5"/>
            <p:cNvSpPr/>
            <p:nvPr/>
          </p:nvSpPr>
          <p:spPr>
            <a:xfrm rot="-5016194">
              <a:off x="546065" y="5017990"/>
              <a:ext cx="31686" cy="36597"/>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5"/>
            <p:cNvSpPr/>
            <p:nvPr/>
          </p:nvSpPr>
          <p:spPr>
            <a:xfrm rot="-5016194">
              <a:off x="324871" y="5119881"/>
              <a:ext cx="38541" cy="42805"/>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5"/>
            <p:cNvSpPr/>
            <p:nvPr/>
          </p:nvSpPr>
          <p:spPr>
            <a:xfrm rot="-5016194">
              <a:off x="858331" y="4636966"/>
              <a:ext cx="23398" cy="23398"/>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5"/>
            <p:cNvSpPr/>
            <p:nvPr/>
          </p:nvSpPr>
          <p:spPr>
            <a:xfrm rot="-5016194">
              <a:off x="1021611" y="5243829"/>
              <a:ext cx="19305" cy="15417"/>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6" name="Google Shape;256;p5"/>
          <p:cNvGrpSpPr/>
          <p:nvPr/>
        </p:nvGrpSpPr>
        <p:grpSpPr>
          <a:xfrm rot="6208522">
            <a:off x="8004219" y="53737"/>
            <a:ext cx="1485163" cy="1034225"/>
            <a:chOff x="2408692" y="-569353"/>
            <a:chExt cx="3769974" cy="2558659"/>
          </a:xfrm>
        </p:grpSpPr>
        <p:sp>
          <p:nvSpPr>
            <p:cNvPr id="257" name="Google Shape;257;p5"/>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5"/>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5"/>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5"/>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5"/>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2" name="Google Shape;262;p5"/>
          <p:cNvSpPr txBox="1"/>
          <p:nvPr>
            <p:ph idx="1" type="subTitle"/>
          </p:nvPr>
        </p:nvSpPr>
        <p:spPr>
          <a:xfrm>
            <a:off x="1741463" y="3179750"/>
            <a:ext cx="25662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63" name="Google Shape;263;p5"/>
          <p:cNvSpPr txBox="1"/>
          <p:nvPr>
            <p:ph idx="3" type="subTitle"/>
          </p:nvPr>
        </p:nvSpPr>
        <p:spPr>
          <a:xfrm>
            <a:off x="4836338" y="3179750"/>
            <a:ext cx="2566200" cy="10659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500"/>
              <a:buNone/>
              <a:defRPr sz="15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264" name="Google Shape;264;p5"/>
          <p:cNvSpPr txBox="1"/>
          <p:nvPr>
            <p:ph idx="4"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1444" name="Shape 1444"/>
        <p:cNvGrpSpPr/>
        <p:nvPr/>
      </p:nvGrpSpPr>
      <p:grpSpPr>
        <a:xfrm>
          <a:off x="0" y="0"/>
          <a:ext cx="0" cy="0"/>
          <a:chOff x="0" y="0"/>
          <a:chExt cx="0" cy="0"/>
        </a:xfrm>
      </p:grpSpPr>
      <p:sp>
        <p:nvSpPr>
          <p:cNvPr id="1445" name="Google Shape;1445;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2800"/>
              <a:buFont typeface="Raleway"/>
              <a:buNone/>
              <a:defRPr>
                <a:latin typeface="Raleway"/>
                <a:ea typeface="Raleway"/>
                <a:cs typeface="Raleway"/>
                <a:sym typeface="Raleway"/>
              </a:defRPr>
            </a:lvl2pPr>
            <a:lvl3pPr lvl="2" rtl="0">
              <a:spcBef>
                <a:spcPts val="0"/>
              </a:spcBef>
              <a:spcAft>
                <a:spcPts val="0"/>
              </a:spcAft>
              <a:buSzPts val="2800"/>
              <a:buFont typeface="Raleway"/>
              <a:buNone/>
              <a:defRPr>
                <a:latin typeface="Raleway"/>
                <a:ea typeface="Raleway"/>
                <a:cs typeface="Raleway"/>
                <a:sym typeface="Raleway"/>
              </a:defRPr>
            </a:lvl3pPr>
            <a:lvl4pPr lvl="3" rtl="0">
              <a:spcBef>
                <a:spcPts val="0"/>
              </a:spcBef>
              <a:spcAft>
                <a:spcPts val="0"/>
              </a:spcAft>
              <a:buSzPts val="2800"/>
              <a:buFont typeface="Raleway"/>
              <a:buNone/>
              <a:defRPr>
                <a:latin typeface="Raleway"/>
                <a:ea typeface="Raleway"/>
                <a:cs typeface="Raleway"/>
                <a:sym typeface="Raleway"/>
              </a:defRPr>
            </a:lvl4pPr>
            <a:lvl5pPr lvl="4" rtl="0">
              <a:spcBef>
                <a:spcPts val="0"/>
              </a:spcBef>
              <a:spcAft>
                <a:spcPts val="0"/>
              </a:spcAft>
              <a:buSzPts val="2800"/>
              <a:buFont typeface="Raleway"/>
              <a:buNone/>
              <a:defRPr>
                <a:latin typeface="Raleway"/>
                <a:ea typeface="Raleway"/>
                <a:cs typeface="Raleway"/>
                <a:sym typeface="Raleway"/>
              </a:defRPr>
            </a:lvl5pPr>
            <a:lvl6pPr lvl="5" rtl="0">
              <a:spcBef>
                <a:spcPts val="0"/>
              </a:spcBef>
              <a:spcAft>
                <a:spcPts val="0"/>
              </a:spcAft>
              <a:buSzPts val="2800"/>
              <a:buFont typeface="Raleway"/>
              <a:buNone/>
              <a:defRPr>
                <a:latin typeface="Raleway"/>
                <a:ea typeface="Raleway"/>
                <a:cs typeface="Raleway"/>
                <a:sym typeface="Raleway"/>
              </a:defRPr>
            </a:lvl6pPr>
            <a:lvl7pPr lvl="6" rtl="0">
              <a:spcBef>
                <a:spcPts val="0"/>
              </a:spcBef>
              <a:spcAft>
                <a:spcPts val="0"/>
              </a:spcAft>
              <a:buSzPts val="2800"/>
              <a:buFont typeface="Raleway"/>
              <a:buNone/>
              <a:defRPr>
                <a:latin typeface="Raleway"/>
                <a:ea typeface="Raleway"/>
                <a:cs typeface="Raleway"/>
                <a:sym typeface="Raleway"/>
              </a:defRPr>
            </a:lvl7pPr>
            <a:lvl8pPr lvl="7" rtl="0">
              <a:spcBef>
                <a:spcPts val="0"/>
              </a:spcBef>
              <a:spcAft>
                <a:spcPts val="0"/>
              </a:spcAft>
              <a:buSzPts val="2800"/>
              <a:buFont typeface="Raleway"/>
              <a:buNone/>
              <a:defRPr>
                <a:latin typeface="Raleway"/>
                <a:ea typeface="Raleway"/>
                <a:cs typeface="Raleway"/>
                <a:sym typeface="Raleway"/>
              </a:defRPr>
            </a:lvl8pPr>
            <a:lvl9pPr lvl="8" rtl="0">
              <a:spcBef>
                <a:spcPts val="0"/>
              </a:spcBef>
              <a:spcAft>
                <a:spcPts val="0"/>
              </a:spcAft>
              <a:buSzPts val="2800"/>
              <a:buFont typeface="Raleway"/>
              <a:buNone/>
              <a:defRPr>
                <a:latin typeface="Raleway"/>
                <a:ea typeface="Raleway"/>
                <a:cs typeface="Raleway"/>
                <a:sym typeface="Raleway"/>
              </a:defRPr>
            </a:lvl9pPr>
          </a:lstStyle>
          <a:p/>
        </p:txBody>
      </p:sp>
      <p:sp>
        <p:nvSpPr>
          <p:cNvPr id="1446" name="Google Shape;1446;p41"/>
          <p:cNvSpPr txBox="1"/>
          <p:nvPr>
            <p:ph idx="1" type="body"/>
          </p:nvPr>
        </p:nvSpPr>
        <p:spPr>
          <a:xfrm>
            <a:off x="589175" y="1543650"/>
            <a:ext cx="8243100" cy="3025200"/>
          </a:xfrm>
          <a:prstGeom prst="rect">
            <a:avLst/>
          </a:prstGeom>
        </p:spPr>
        <p:txBody>
          <a:bodyPr anchorCtr="0" anchor="t" bIns="91425" lIns="91425" spcFirstLastPara="1" rIns="91425" wrap="square" tIns="91425">
            <a:noAutofit/>
          </a:bodyPr>
          <a:lstStyle>
            <a:lvl1pPr indent="-381000" lvl="0" marL="457200" rtl="0">
              <a:spcBef>
                <a:spcPts val="0"/>
              </a:spcBef>
              <a:spcAft>
                <a:spcPts val="0"/>
              </a:spcAft>
              <a:buClr>
                <a:srgbClr val="000000"/>
              </a:buClr>
              <a:buSzPts val="2400"/>
              <a:buChar char="●"/>
              <a:defRPr sz="2400">
                <a:solidFill>
                  <a:srgbClr val="000000"/>
                </a:solidFill>
              </a:defRPr>
            </a:lvl1pPr>
            <a:lvl2pPr indent="-342900" lvl="1" marL="914400" rtl="0">
              <a:spcBef>
                <a:spcPts val="0"/>
              </a:spcBef>
              <a:spcAft>
                <a:spcPts val="0"/>
              </a:spcAft>
              <a:buClr>
                <a:srgbClr val="000000"/>
              </a:buClr>
              <a:buSzPts val="1800"/>
              <a:buChar char="○"/>
              <a:defRPr sz="1800">
                <a:solidFill>
                  <a:srgbClr val="000000"/>
                </a:solidFill>
              </a:defRPr>
            </a:lvl2pPr>
            <a:lvl3pPr indent="-317500" lvl="2" marL="1371600" rtl="0">
              <a:spcBef>
                <a:spcPts val="0"/>
              </a:spcBef>
              <a:spcAft>
                <a:spcPts val="0"/>
              </a:spcAft>
              <a:buClr>
                <a:srgbClr val="000000"/>
              </a:buClr>
              <a:buSzPts val="1400"/>
              <a:buChar char="■"/>
              <a:defRPr>
                <a:solidFill>
                  <a:srgbClr val="000000"/>
                </a:solidFill>
              </a:defRPr>
            </a:lvl3pPr>
            <a:lvl4pPr indent="-317500" lvl="3" marL="1828800" rtl="0">
              <a:spcBef>
                <a:spcPts val="0"/>
              </a:spcBef>
              <a:spcAft>
                <a:spcPts val="0"/>
              </a:spcAft>
              <a:buClr>
                <a:srgbClr val="000000"/>
              </a:buClr>
              <a:buSzPts val="1400"/>
              <a:buChar char="●"/>
              <a:defRPr>
                <a:solidFill>
                  <a:srgbClr val="000000"/>
                </a:solidFill>
              </a:defRPr>
            </a:lvl4pPr>
            <a:lvl5pPr indent="-317500" lvl="4" marL="2286000" rtl="0">
              <a:spcBef>
                <a:spcPts val="0"/>
              </a:spcBef>
              <a:spcAft>
                <a:spcPts val="0"/>
              </a:spcAft>
              <a:buClr>
                <a:srgbClr val="000000"/>
              </a:buClr>
              <a:buSzPts val="1400"/>
              <a:buChar char="○"/>
              <a:defRPr>
                <a:solidFill>
                  <a:srgbClr val="000000"/>
                </a:solidFill>
              </a:defRPr>
            </a:lvl5pPr>
            <a:lvl6pPr indent="-317500" lvl="5" marL="2743200" rtl="0">
              <a:spcBef>
                <a:spcPts val="0"/>
              </a:spcBef>
              <a:spcAft>
                <a:spcPts val="0"/>
              </a:spcAft>
              <a:buClr>
                <a:srgbClr val="000000"/>
              </a:buClr>
              <a:buSzPts val="1400"/>
              <a:buChar char="■"/>
              <a:defRPr>
                <a:solidFill>
                  <a:srgbClr val="000000"/>
                </a:solidFill>
              </a:defRPr>
            </a:lvl6pPr>
            <a:lvl7pPr indent="-317500" lvl="6" marL="3200400" rtl="0">
              <a:spcBef>
                <a:spcPts val="0"/>
              </a:spcBef>
              <a:spcAft>
                <a:spcPts val="0"/>
              </a:spcAft>
              <a:buClr>
                <a:srgbClr val="000000"/>
              </a:buClr>
              <a:buSzPts val="1400"/>
              <a:buChar char="●"/>
              <a:defRPr>
                <a:solidFill>
                  <a:srgbClr val="000000"/>
                </a:solidFill>
              </a:defRPr>
            </a:lvl7pPr>
            <a:lvl8pPr indent="-317500" lvl="7" marL="3657600" rtl="0">
              <a:spcBef>
                <a:spcPts val="0"/>
              </a:spcBef>
              <a:spcAft>
                <a:spcPts val="0"/>
              </a:spcAft>
              <a:buClr>
                <a:srgbClr val="000000"/>
              </a:buClr>
              <a:buSzPts val="1400"/>
              <a:buChar char="○"/>
              <a:defRPr>
                <a:solidFill>
                  <a:srgbClr val="000000"/>
                </a:solidFill>
              </a:defRPr>
            </a:lvl8pPr>
            <a:lvl9pPr indent="-317500" lvl="8" marL="4114800" rtl="0">
              <a:spcBef>
                <a:spcPts val="0"/>
              </a:spcBef>
              <a:spcAft>
                <a:spcPts val="0"/>
              </a:spcAft>
              <a:buClr>
                <a:srgbClr val="000000"/>
              </a:buClr>
              <a:buSzPts val="1400"/>
              <a:buChar char="■"/>
              <a:defRPr>
                <a:solidFill>
                  <a:srgbClr val="000000"/>
                </a:solidFill>
              </a:defRPr>
            </a:lvl9pPr>
          </a:lstStyle>
          <a:p/>
        </p:txBody>
      </p:sp>
      <p:sp>
        <p:nvSpPr>
          <p:cNvPr id="1447" name="Google Shape;1447;p41"/>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48" name="Google Shape;1448;p41"/>
          <p:cNvPicPr preferRelativeResize="0"/>
          <p:nvPr/>
        </p:nvPicPr>
        <p:blipFill>
          <a:blip r:embed="rId2">
            <a:alphaModFix/>
          </a:blip>
          <a:stretch>
            <a:fillRect/>
          </a:stretch>
        </p:blipFill>
        <p:spPr>
          <a:xfrm>
            <a:off x="8380825" y="4394275"/>
            <a:ext cx="791775" cy="79177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1449" name="Shape 1449"/>
        <p:cNvGrpSpPr/>
        <p:nvPr/>
      </p:nvGrpSpPr>
      <p:grpSpPr>
        <a:xfrm>
          <a:off x="0" y="0"/>
          <a:ext cx="0" cy="0"/>
          <a:chOff x="0" y="0"/>
          <a:chExt cx="0" cy="0"/>
        </a:xfrm>
      </p:grpSpPr>
      <p:cxnSp>
        <p:nvCxnSpPr>
          <p:cNvPr id="1450" name="Google Shape;1450;p42"/>
          <p:cNvCxnSpPr/>
          <p:nvPr/>
        </p:nvCxnSpPr>
        <p:spPr>
          <a:xfrm>
            <a:off x="431800" y="702773"/>
            <a:ext cx="3921000" cy="0"/>
          </a:xfrm>
          <a:prstGeom prst="straightConnector1">
            <a:avLst/>
          </a:prstGeom>
          <a:noFill/>
          <a:ln cap="flat" cmpd="sng" w="25400">
            <a:solidFill>
              <a:schemeClr val="lt1"/>
            </a:solidFill>
            <a:prstDash val="solid"/>
            <a:round/>
            <a:headEnd len="sm" w="sm" type="none"/>
            <a:tailEnd len="sm" w="sm" type="none"/>
          </a:ln>
        </p:spPr>
      </p:cxnSp>
      <p:sp>
        <p:nvSpPr>
          <p:cNvPr id="1451" name="Google Shape;1451;p42"/>
          <p:cNvSpPr txBox="1"/>
          <p:nvPr>
            <p:ph idx="1" type="body"/>
          </p:nvPr>
        </p:nvSpPr>
        <p:spPr>
          <a:xfrm>
            <a:off x="431799" y="702659"/>
            <a:ext cx="3921000" cy="5451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2800"/>
              <a:buNone/>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52" name="Google Shape;1452;p42"/>
          <p:cNvSpPr/>
          <p:nvPr>
            <p:ph idx="2" type="pic"/>
          </p:nvPr>
        </p:nvSpPr>
        <p:spPr>
          <a:xfrm>
            <a:off x="5251450" y="702659"/>
            <a:ext cx="3892500" cy="3451800"/>
          </a:xfrm>
          <a:prstGeom prst="rect">
            <a:avLst/>
          </a:prstGeom>
          <a:noFill/>
          <a:ln>
            <a:noFill/>
          </a:ln>
        </p:spPr>
      </p:sp>
      <p:sp>
        <p:nvSpPr>
          <p:cNvPr id="1453" name="Google Shape;1453;p42"/>
          <p:cNvSpPr txBox="1"/>
          <p:nvPr>
            <p:ph idx="3" type="body"/>
          </p:nvPr>
        </p:nvSpPr>
        <p:spPr>
          <a:xfrm>
            <a:off x="431800" y="1325887"/>
            <a:ext cx="3921000" cy="2828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b="0" sz="2800">
                <a:solidFill>
                  <a:schemeClr val="lt1"/>
                </a:solidFill>
              </a:defRPr>
            </a:lvl1pPr>
            <a:lvl2pPr indent="-342900" lvl="1" marL="914400" rtl="0" algn="l">
              <a:spcBef>
                <a:spcPts val="800"/>
              </a:spcBef>
              <a:spcAft>
                <a:spcPts val="0"/>
              </a:spcAft>
              <a:buClr>
                <a:schemeClr val="dk1"/>
              </a:buClr>
              <a:buSzPts val="1800"/>
              <a:buChar char="○"/>
              <a:defRPr/>
            </a:lvl2pPr>
            <a:lvl3pPr indent="-342900" lvl="2" marL="1371600" rtl="0" algn="l">
              <a:spcBef>
                <a:spcPts val="0"/>
              </a:spcBef>
              <a:spcAft>
                <a:spcPts val="0"/>
              </a:spcAft>
              <a:buClr>
                <a:schemeClr val="dk1"/>
              </a:buClr>
              <a:buSzPts val="1800"/>
              <a:buChar char="■"/>
              <a:defRPr/>
            </a:lvl3pPr>
            <a:lvl4pPr indent="-342900" lvl="3" marL="1828800" rtl="0" algn="l">
              <a:spcBef>
                <a:spcPts val="0"/>
              </a:spcBef>
              <a:spcAft>
                <a:spcPts val="0"/>
              </a:spcAft>
              <a:buClr>
                <a:schemeClr val="dk1"/>
              </a:buClr>
              <a:buSzPts val="1800"/>
              <a:buChar char="●"/>
              <a:defRPr/>
            </a:lvl4pPr>
            <a:lvl5pPr indent="-342900" lvl="4" marL="2286000" rtl="0" algn="l">
              <a:spcBef>
                <a:spcPts val="0"/>
              </a:spcBef>
              <a:spcAft>
                <a:spcPts val="0"/>
              </a:spcAft>
              <a:buClr>
                <a:schemeClr val="dk1"/>
              </a:buClr>
              <a:buSzPts val="1800"/>
              <a:buChar char="○"/>
              <a:defRPr/>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54" name="Google Shape;1454;p42"/>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1455" name="Shape 1455"/>
        <p:cNvGrpSpPr/>
        <p:nvPr/>
      </p:nvGrpSpPr>
      <p:grpSpPr>
        <a:xfrm>
          <a:off x="0" y="0"/>
          <a:ext cx="0" cy="0"/>
          <a:chOff x="0" y="0"/>
          <a:chExt cx="0" cy="0"/>
        </a:xfrm>
      </p:grpSpPr>
      <p:sp>
        <p:nvSpPr>
          <p:cNvPr id="1456" name="Google Shape;1456;p43"/>
          <p:cNvSpPr txBox="1"/>
          <p:nvPr>
            <p:ph idx="1" type="body"/>
          </p:nvPr>
        </p:nvSpPr>
        <p:spPr>
          <a:xfrm>
            <a:off x="431801" y="682938"/>
            <a:ext cx="3921000" cy="3471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lnSpc>
                <a:spcPct val="100000"/>
              </a:lnSpc>
              <a:spcBef>
                <a:spcPts val="800"/>
              </a:spcBef>
              <a:spcAft>
                <a:spcPts val="0"/>
              </a:spcAft>
              <a:buClr>
                <a:schemeClr val="dk1"/>
              </a:buClr>
              <a:buSzPts val="1800"/>
              <a:buNone/>
              <a:defRPr sz="1800"/>
            </a:lvl2pPr>
            <a:lvl3pPr indent="-342900" lvl="2" marL="1371600" rtl="0" algn="l">
              <a:lnSpc>
                <a:spcPct val="100000"/>
              </a:lnSpc>
              <a:spcBef>
                <a:spcPts val="0"/>
              </a:spcBef>
              <a:spcAft>
                <a:spcPts val="0"/>
              </a:spcAft>
              <a:buClr>
                <a:schemeClr val="dk1"/>
              </a:buClr>
              <a:buSzPts val="1800"/>
              <a:buChar char="–"/>
              <a:defRPr sz="1800"/>
            </a:lvl3pPr>
            <a:lvl4pPr indent="-342900" lvl="3" marL="1828800" rtl="0" algn="l">
              <a:lnSpc>
                <a:spcPct val="100000"/>
              </a:lnSpc>
              <a:spcBef>
                <a:spcPts val="0"/>
              </a:spcBef>
              <a:spcAft>
                <a:spcPts val="0"/>
              </a:spcAft>
              <a:buClr>
                <a:schemeClr val="dk1"/>
              </a:buClr>
              <a:buSzPts val="1800"/>
              <a:buChar char="–"/>
              <a:defRPr sz="1800"/>
            </a:lvl4pPr>
            <a:lvl5pPr indent="-342900" lvl="4" marL="2286000" rtl="0" algn="l">
              <a:lnSpc>
                <a:spcPct val="100000"/>
              </a:lnSpc>
              <a:spcBef>
                <a:spcPts val="0"/>
              </a:spcBef>
              <a:spcAft>
                <a:spcPts val="0"/>
              </a:spcAft>
              <a:buClr>
                <a:schemeClr val="dk1"/>
              </a:buClr>
              <a:buSzPts val="1800"/>
              <a:buChar char="–"/>
              <a:defRPr sz="18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
        <p:nvSpPr>
          <p:cNvPr id="1457" name="Google Shape;1457;p43"/>
          <p:cNvSpPr/>
          <p:nvPr>
            <p:ph idx="2" type="pic"/>
          </p:nvPr>
        </p:nvSpPr>
        <p:spPr>
          <a:xfrm>
            <a:off x="5251450" y="702659"/>
            <a:ext cx="3892500" cy="3471600"/>
          </a:xfrm>
          <a:prstGeom prst="rect">
            <a:avLst/>
          </a:prstGeom>
          <a:noFill/>
          <a:ln>
            <a:noFill/>
          </a:ln>
        </p:spPr>
      </p:sp>
      <p:sp>
        <p:nvSpPr>
          <p:cNvPr id="1458" name="Google Shape;1458;p4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228600" lvl="1" marL="914400" rtl="0" algn="l">
              <a:lnSpc>
                <a:spcPct val="100000"/>
              </a:lnSpc>
              <a:spcBef>
                <a:spcPts val="0"/>
              </a:spcBef>
              <a:spcAft>
                <a:spcPts val="0"/>
              </a:spcAft>
              <a:buClr>
                <a:schemeClr val="dk1"/>
              </a:buClr>
              <a:buSzPts val="1200"/>
              <a:buNone/>
              <a:defRPr sz="1200"/>
            </a:lvl2pPr>
            <a:lvl3pPr indent="-304800" lvl="2" marL="1371600" rtl="0" algn="l">
              <a:lnSpc>
                <a:spcPct val="100000"/>
              </a:lnSpc>
              <a:spcBef>
                <a:spcPts val="0"/>
              </a:spcBef>
              <a:spcAft>
                <a:spcPts val="0"/>
              </a:spcAft>
              <a:buClr>
                <a:schemeClr val="dk1"/>
              </a:buClr>
              <a:buSzPts val="1200"/>
              <a:buChar char="–"/>
              <a:defRPr sz="1200"/>
            </a:lvl3pPr>
            <a:lvl4pPr indent="-304800" lvl="3" marL="1828800" rtl="0" algn="l">
              <a:lnSpc>
                <a:spcPct val="100000"/>
              </a:lnSpc>
              <a:spcBef>
                <a:spcPts val="0"/>
              </a:spcBef>
              <a:spcAft>
                <a:spcPts val="0"/>
              </a:spcAft>
              <a:buClr>
                <a:schemeClr val="dk1"/>
              </a:buClr>
              <a:buSzPts val="1200"/>
              <a:buChar char="–"/>
              <a:defRPr sz="1200"/>
            </a:lvl4pPr>
            <a:lvl5pPr indent="-304800" lvl="4" marL="2286000" rtl="0" algn="l">
              <a:lnSpc>
                <a:spcPct val="100000"/>
              </a:lnSpc>
              <a:spcBef>
                <a:spcPts val="0"/>
              </a:spcBef>
              <a:spcAft>
                <a:spcPts val="0"/>
              </a:spcAft>
              <a:buClr>
                <a:schemeClr val="dk1"/>
              </a:buClr>
              <a:buSzPts val="1200"/>
              <a:buChar char="–"/>
              <a:defRPr sz="1200"/>
            </a:lvl5pPr>
            <a:lvl6pPr indent="-342900" lvl="5" marL="2743200" rtl="0" algn="l">
              <a:lnSpc>
                <a:spcPct val="100000"/>
              </a:lnSpc>
              <a:spcBef>
                <a:spcPts val="0"/>
              </a:spcBef>
              <a:spcAft>
                <a:spcPts val="0"/>
              </a:spcAft>
              <a:buClr>
                <a:schemeClr val="dk1"/>
              </a:buClr>
              <a:buSzPts val="1800"/>
              <a:buChar char="–"/>
              <a:defRPr/>
            </a:lvl6pPr>
            <a:lvl7pPr indent="-342900" lvl="6" marL="3200400" rtl="0" algn="l">
              <a:lnSpc>
                <a:spcPct val="100000"/>
              </a:lnSpc>
              <a:spcBef>
                <a:spcPts val="0"/>
              </a:spcBef>
              <a:spcAft>
                <a:spcPts val="0"/>
              </a:spcAft>
              <a:buClr>
                <a:schemeClr val="dk1"/>
              </a:buClr>
              <a:buSzPts val="1800"/>
              <a:buChar char="–"/>
              <a:defRPr/>
            </a:lvl7pPr>
            <a:lvl8pPr indent="-342900" lvl="7" marL="3657600" rtl="0" algn="l">
              <a:lnSpc>
                <a:spcPct val="100000"/>
              </a:lnSpc>
              <a:spcBef>
                <a:spcPts val="360"/>
              </a:spcBef>
              <a:spcAft>
                <a:spcPts val="0"/>
              </a:spcAft>
              <a:buClr>
                <a:schemeClr val="dk1"/>
              </a:buClr>
              <a:buSzPts val="1800"/>
              <a:buChar char="•"/>
              <a:defRPr/>
            </a:lvl8pPr>
            <a:lvl9pPr indent="-342900" lvl="8" marL="4114800" rtl="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59" name="Shape 1459"/>
        <p:cNvGrpSpPr/>
        <p:nvPr/>
      </p:nvGrpSpPr>
      <p:grpSpPr>
        <a:xfrm>
          <a:off x="0" y="0"/>
          <a:ext cx="0" cy="0"/>
          <a:chOff x="0" y="0"/>
          <a:chExt cx="0" cy="0"/>
        </a:xfrm>
      </p:grpSpPr>
      <p:sp>
        <p:nvSpPr>
          <p:cNvPr id="1460" name="Google Shape;1460;p4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61" name="Google Shape;1461;p4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462" name="Google Shape;1462;p4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3" name="Google Shape;1463;p4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64" name="Google Shape;1464;p4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2" showMasterSp="0">
  <p:cSld name="Section divider, image (Dark)_2">
    <p:bg>
      <p:bgPr>
        <a:solidFill>
          <a:schemeClr val="dk2"/>
        </a:solidFill>
      </p:bgPr>
    </p:bg>
    <p:spTree>
      <p:nvGrpSpPr>
        <p:cNvPr id="1465" name="Shape 1465"/>
        <p:cNvGrpSpPr/>
        <p:nvPr/>
      </p:nvGrpSpPr>
      <p:grpSpPr>
        <a:xfrm>
          <a:off x="0" y="0"/>
          <a:ext cx="0" cy="0"/>
          <a:chOff x="0" y="0"/>
          <a:chExt cx="0" cy="0"/>
        </a:xfrm>
      </p:grpSpPr>
      <p:sp>
        <p:nvSpPr>
          <p:cNvPr id="1466" name="Google Shape;1466;p45"/>
          <p:cNvSpPr txBox="1"/>
          <p:nvPr>
            <p:ph type="title"/>
          </p:nvPr>
        </p:nvSpPr>
        <p:spPr>
          <a:xfrm>
            <a:off x="431800" y="2184922"/>
            <a:ext cx="4356000" cy="571500"/>
          </a:xfrm>
          <a:prstGeom prst="rect">
            <a:avLst/>
          </a:prstGeom>
          <a:noFill/>
          <a:ln>
            <a:noFill/>
          </a:ln>
        </p:spPr>
        <p:txBody>
          <a:bodyPr anchorCtr="0" anchor="ctr" bIns="45700" lIns="91425" spcFirstLastPara="1" rIns="91425" wrap="square" tIns="45700">
            <a:normAutofit/>
          </a:bodyPr>
          <a:lstStyle>
            <a:lvl1pPr lvl="0" rtl="0" algn="l">
              <a:lnSpc>
                <a:spcPct val="100000"/>
              </a:lnSpc>
              <a:spcBef>
                <a:spcPts val="0"/>
              </a:spcBef>
              <a:spcAft>
                <a:spcPts val="0"/>
              </a:spcAft>
              <a:buClr>
                <a:schemeClr val="lt1"/>
              </a:buClr>
              <a:buSzPts val="3400"/>
              <a:buFont typeface="Arial"/>
              <a:buNone/>
              <a:defRPr b="0" sz="34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467" name="Google Shape;1467;p45"/>
          <p:cNvCxnSpPr/>
          <p:nvPr/>
        </p:nvCxnSpPr>
        <p:spPr>
          <a:xfrm>
            <a:off x="431800" y="2184922"/>
            <a:ext cx="4356000" cy="0"/>
          </a:xfrm>
          <a:prstGeom prst="straightConnector1">
            <a:avLst/>
          </a:prstGeom>
          <a:noFill/>
          <a:ln cap="flat" cmpd="sng" w="38100">
            <a:solidFill>
              <a:schemeClr val="lt1"/>
            </a:solidFill>
            <a:prstDash val="solid"/>
            <a:miter lim="800000"/>
            <a:headEnd len="sm" w="sm" type="none"/>
            <a:tailEnd len="sm" w="sm" type="none"/>
          </a:ln>
        </p:spPr>
      </p:cxnSp>
      <p:sp>
        <p:nvSpPr>
          <p:cNvPr id="1468" name="Google Shape;1468;p45"/>
          <p:cNvSpPr/>
          <p:nvPr>
            <p:ph idx="2" type="pic"/>
          </p:nvPr>
        </p:nvSpPr>
        <p:spPr>
          <a:xfrm>
            <a:off x="5651872" y="0"/>
            <a:ext cx="3493800" cy="4573500"/>
          </a:xfrm>
          <a:prstGeom prst="rect">
            <a:avLst/>
          </a:prstGeom>
          <a:noFill/>
          <a:ln>
            <a:noFill/>
          </a:ln>
        </p:spPr>
      </p:sp>
      <p:sp>
        <p:nvSpPr>
          <p:cNvPr id="1469" name="Google Shape;1469;p45"/>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Full image (Dark)" showMasterSp="0">
  <p:cSld name="1_Full image (Dark)">
    <p:bg>
      <p:bgPr>
        <a:solidFill>
          <a:schemeClr val="dk2"/>
        </a:solidFill>
      </p:bgPr>
    </p:bg>
    <p:spTree>
      <p:nvGrpSpPr>
        <p:cNvPr id="1470" name="Shape 1470"/>
        <p:cNvGrpSpPr/>
        <p:nvPr/>
      </p:nvGrpSpPr>
      <p:grpSpPr>
        <a:xfrm>
          <a:off x="0" y="0"/>
          <a:ext cx="0" cy="0"/>
          <a:chOff x="0" y="0"/>
          <a:chExt cx="0" cy="0"/>
        </a:xfrm>
      </p:grpSpPr>
      <p:sp>
        <p:nvSpPr>
          <p:cNvPr id="1471" name="Google Shape;1471;p46"/>
          <p:cNvSpPr/>
          <p:nvPr>
            <p:ph idx="2" type="pic"/>
          </p:nvPr>
        </p:nvSpPr>
        <p:spPr>
          <a:xfrm>
            <a:off x="431802" y="411162"/>
            <a:ext cx="8280300" cy="4321200"/>
          </a:xfrm>
          <a:prstGeom prst="rect">
            <a:avLst/>
          </a:prstGeom>
          <a:noFill/>
          <a:ln>
            <a:noFill/>
          </a:ln>
        </p:spPr>
      </p:sp>
      <p:sp>
        <p:nvSpPr>
          <p:cNvPr id="1472" name="Google Shape;1472;p46"/>
          <p:cNvSpPr txBox="1"/>
          <p:nvPr>
            <p:ph idx="1"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Heading, bullets, image (Light)" showMasterSp="0">
  <p:cSld name="2_Heading, bullets, image (Light)">
    <p:bg>
      <p:bgPr>
        <a:solidFill>
          <a:schemeClr val="dk2"/>
        </a:solidFill>
      </p:bgPr>
    </p:bg>
    <p:spTree>
      <p:nvGrpSpPr>
        <p:cNvPr id="1473" name="Shape 1473"/>
        <p:cNvGrpSpPr/>
        <p:nvPr/>
      </p:nvGrpSpPr>
      <p:grpSpPr>
        <a:xfrm>
          <a:off x="0" y="0"/>
          <a:ext cx="0" cy="0"/>
          <a:chOff x="0" y="0"/>
          <a:chExt cx="0" cy="0"/>
        </a:xfrm>
      </p:grpSpPr>
      <p:cxnSp>
        <p:nvCxnSpPr>
          <p:cNvPr id="1474" name="Google Shape;1474;p47"/>
          <p:cNvCxnSpPr/>
          <p:nvPr/>
        </p:nvCxnSpPr>
        <p:spPr>
          <a:xfrm>
            <a:off x="431800" y="702773"/>
            <a:ext cx="3921000" cy="0"/>
          </a:xfrm>
          <a:prstGeom prst="straightConnector1">
            <a:avLst/>
          </a:prstGeom>
          <a:noFill/>
          <a:ln cap="flat" cmpd="sng" w="25400">
            <a:solidFill>
              <a:schemeClr val="lt1"/>
            </a:solidFill>
            <a:prstDash val="solid"/>
            <a:miter lim="800000"/>
            <a:headEnd len="sm" w="sm" type="none"/>
            <a:tailEnd len="sm" w="sm" type="none"/>
          </a:ln>
        </p:spPr>
      </p:cxnSp>
      <p:sp>
        <p:nvSpPr>
          <p:cNvPr id="1475" name="Google Shape;1475;p47"/>
          <p:cNvSpPr txBox="1"/>
          <p:nvPr>
            <p:ph idx="1" type="body"/>
          </p:nvPr>
        </p:nvSpPr>
        <p:spPr>
          <a:xfrm>
            <a:off x="431799" y="702659"/>
            <a:ext cx="3921000" cy="5451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2800"/>
              <a:buNone/>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6" name="Google Shape;1476;p47"/>
          <p:cNvSpPr/>
          <p:nvPr>
            <p:ph idx="2" type="pic"/>
          </p:nvPr>
        </p:nvSpPr>
        <p:spPr>
          <a:xfrm>
            <a:off x="5251450" y="702659"/>
            <a:ext cx="3892500" cy="3451800"/>
          </a:xfrm>
          <a:prstGeom prst="rect">
            <a:avLst/>
          </a:prstGeom>
          <a:noFill/>
          <a:ln>
            <a:noFill/>
          </a:ln>
        </p:spPr>
      </p:sp>
      <p:sp>
        <p:nvSpPr>
          <p:cNvPr id="1477" name="Google Shape;1477;p47"/>
          <p:cNvSpPr txBox="1"/>
          <p:nvPr>
            <p:ph idx="3" type="body"/>
          </p:nvPr>
        </p:nvSpPr>
        <p:spPr>
          <a:xfrm>
            <a:off x="431800" y="1325887"/>
            <a:ext cx="3921000" cy="2828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b="0" sz="2800">
                <a:solidFill>
                  <a:schemeClr val="lt1"/>
                </a:solidFill>
              </a:defRPr>
            </a:lvl1pPr>
            <a:lvl2pPr indent="-342900" lvl="1" marL="914400" rtl="0" algn="l">
              <a:lnSpc>
                <a:spcPct val="90000"/>
              </a:lnSpc>
              <a:spcBef>
                <a:spcPts val="375"/>
              </a:spcBef>
              <a:spcAft>
                <a:spcPts val="0"/>
              </a:spcAft>
              <a:buClr>
                <a:schemeClr val="dk1"/>
              </a:buClr>
              <a:buSzPts val="1800"/>
              <a:buChar char="○"/>
              <a:defRPr/>
            </a:lvl2pPr>
            <a:lvl3pPr indent="-342900" lvl="2" marL="1371600" rtl="0" algn="l">
              <a:lnSpc>
                <a:spcPct val="90000"/>
              </a:lnSpc>
              <a:spcBef>
                <a:spcPts val="375"/>
              </a:spcBef>
              <a:spcAft>
                <a:spcPts val="0"/>
              </a:spcAft>
              <a:buClr>
                <a:schemeClr val="dk1"/>
              </a:buClr>
              <a:buSzPts val="1800"/>
              <a:buChar char="■"/>
              <a:defRPr/>
            </a:lvl3pPr>
            <a:lvl4pPr indent="-342900" lvl="3" marL="1828800" rtl="0" algn="l">
              <a:lnSpc>
                <a:spcPct val="90000"/>
              </a:lnSpc>
              <a:spcBef>
                <a:spcPts val="375"/>
              </a:spcBef>
              <a:spcAft>
                <a:spcPts val="0"/>
              </a:spcAft>
              <a:buClr>
                <a:schemeClr val="dk1"/>
              </a:buClr>
              <a:buSzPts val="1800"/>
              <a:buChar char="●"/>
              <a:defRPr/>
            </a:lvl4pPr>
            <a:lvl5pPr indent="-342900" lvl="4" marL="2286000" rtl="0" algn="l">
              <a:lnSpc>
                <a:spcPct val="90000"/>
              </a:lnSpc>
              <a:spcBef>
                <a:spcPts val="375"/>
              </a:spcBef>
              <a:spcAft>
                <a:spcPts val="0"/>
              </a:spcAft>
              <a:buClr>
                <a:schemeClr val="dk1"/>
              </a:buClr>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78" name="Google Shape;1478;p47"/>
          <p:cNvSpPr txBox="1"/>
          <p:nvPr>
            <p:ph idx="4"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1479" name="Shape 1479"/>
        <p:cNvGrpSpPr/>
        <p:nvPr/>
      </p:nvGrpSpPr>
      <p:grpSpPr>
        <a:xfrm>
          <a:off x="0" y="0"/>
          <a:ext cx="0" cy="0"/>
          <a:chOff x="0" y="0"/>
          <a:chExt cx="0" cy="0"/>
        </a:xfrm>
      </p:grpSpPr>
      <p:cxnSp>
        <p:nvCxnSpPr>
          <p:cNvPr id="1480" name="Google Shape;1480;p48"/>
          <p:cNvCxnSpPr/>
          <p:nvPr/>
        </p:nvCxnSpPr>
        <p:spPr>
          <a:xfrm>
            <a:off x="431800" y="428485"/>
            <a:ext cx="8280300" cy="0"/>
          </a:xfrm>
          <a:prstGeom prst="straightConnector1">
            <a:avLst/>
          </a:prstGeom>
          <a:noFill/>
          <a:ln cap="flat" cmpd="sng" w="38100">
            <a:solidFill>
              <a:schemeClr val="lt1"/>
            </a:solidFill>
            <a:prstDash val="solid"/>
            <a:miter lim="800000"/>
            <a:headEnd len="sm" w="sm" type="none"/>
            <a:tailEnd len="sm" w="sm" type="none"/>
          </a:ln>
        </p:spPr>
      </p:cxnSp>
      <p:sp>
        <p:nvSpPr>
          <p:cNvPr id="1481" name="Google Shape;1481;p48"/>
          <p:cNvSpPr txBox="1"/>
          <p:nvPr>
            <p:ph idx="1" type="body"/>
          </p:nvPr>
        </p:nvSpPr>
        <p:spPr>
          <a:xfrm>
            <a:off x="431800" y="411163"/>
            <a:ext cx="8280300" cy="7014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750"/>
              </a:spcBef>
              <a:spcAft>
                <a:spcPts val="0"/>
              </a:spcAft>
              <a:buClr>
                <a:schemeClr val="lt1"/>
              </a:buClr>
              <a:buSzPts val="3400"/>
              <a:buNone/>
              <a:defRPr sz="34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2" name="Google Shape;1482;p48"/>
          <p:cNvSpPr txBox="1"/>
          <p:nvPr>
            <p:ph idx="2" type="body"/>
          </p:nvPr>
        </p:nvSpPr>
        <p:spPr>
          <a:xfrm>
            <a:off x="431801" y="1447800"/>
            <a:ext cx="5645100" cy="26517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3" name="Google Shape;1483;p48"/>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5" showMasterSp="0">
  <p:cSld name="Bullets, image (Dark)_6">
    <p:bg>
      <p:bgPr>
        <a:solidFill>
          <a:schemeClr val="dk2"/>
        </a:solidFill>
      </p:bgPr>
    </p:bg>
    <p:spTree>
      <p:nvGrpSpPr>
        <p:cNvPr id="1484" name="Shape 1484"/>
        <p:cNvGrpSpPr/>
        <p:nvPr/>
      </p:nvGrpSpPr>
      <p:grpSpPr>
        <a:xfrm>
          <a:off x="0" y="0"/>
          <a:ext cx="0" cy="0"/>
          <a:chOff x="0" y="0"/>
          <a:chExt cx="0" cy="0"/>
        </a:xfrm>
      </p:grpSpPr>
      <p:sp>
        <p:nvSpPr>
          <p:cNvPr id="1485" name="Google Shape;1485;p49"/>
          <p:cNvSpPr txBox="1"/>
          <p:nvPr>
            <p:ph idx="1" type="body"/>
          </p:nvPr>
        </p:nvSpPr>
        <p:spPr>
          <a:xfrm>
            <a:off x="431801" y="682938"/>
            <a:ext cx="3921000" cy="34716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750"/>
              </a:spcBef>
              <a:spcAft>
                <a:spcPts val="0"/>
              </a:spcAft>
              <a:buClr>
                <a:schemeClr val="lt1"/>
              </a:buClr>
              <a:buSzPts val="2800"/>
              <a:buFont typeface="Arial"/>
              <a:buChar char="–"/>
              <a:defRPr sz="2800">
                <a:solidFill>
                  <a:schemeClr val="lt1"/>
                </a:solidFill>
              </a:defRPr>
            </a:lvl1pPr>
            <a:lvl2pPr indent="-342900" lvl="1" marL="914400" rtl="0" algn="l">
              <a:lnSpc>
                <a:spcPct val="90000"/>
              </a:lnSpc>
              <a:spcBef>
                <a:spcPts val="375"/>
              </a:spcBef>
              <a:spcAft>
                <a:spcPts val="0"/>
              </a:spcAft>
              <a:buClr>
                <a:schemeClr val="dk1"/>
              </a:buClr>
              <a:buSzPts val="1800"/>
              <a:buChar char="○"/>
              <a:defRPr sz="1800"/>
            </a:lvl2pPr>
            <a:lvl3pPr indent="-342900" lvl="2" marL="1371600" rtl="0" algn="l">
              <a:lnSpc>
                <a:spcPct val="90000"/>
              </a:lnSpc>
              <a:spcBef>
                <a:spcPts val="375"/>
              </a:spcBef>
              <a:spcAft>
                <a:spcPts val="0"/>
              </a:spcAft>
              <a:buClr>
                <a:schemeClr val="dk1"/>
              </a:buClr>
              <a:buSzPts val="1800"/>
              <a:buChar char="■"/>
              <a:defRPr sz="1800"/>
            </a:lvl3pPr>
            <a:lvl4pPr indent="-342900" lvl="3" marL="1828800" rtl="0" algn="l">
              <a:lnSpc>
                <a:spcPct val="90000"/>
              </a:lnSpc>
              <a:spcBef>
                <a:spcPts val="375"/>
              </a:spcBef>
              <a:spcAft>
                <a:spcPts val="0"/>
              </a:spcAft>
              <a:buClr>
                <a:schemeClr val="dk1"/>
              </a:buClr>
              <a:buSzPts val="1800"/>
              <a:buChar char="●"/>
              <a:defRPr sz="1800"/>
            </a:lvl4pPr>
            <a:lvl5pPr indent="-342900" lvl="4" marL="2286000" rtl="0" algn="l">
              <a:lnSpc>
                <a:spcPct val="90000"/>
              </a:lnSpc>
              <a:spcBef>
                <a:spcPts val="375"/>
              </a:spcBef>
              <a:spcAft>
                <a:spcPts val="0"/>
              </a:spcAft>
              <a:buClr>
                <a:schemeClr val="dk1"/>
              </a:buClr>
              <a:buSzPts val="1800"/>
              <a:buChar char="○"/>
              <a:defRPr sz="18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1486" name="Google Shape;1486;p49"/>
          <p:cNvSpPr/>
          <p:nvPr>
            <p:ph idx="2" type="pic"/>
          </p:nvPr>
        </p:nvSpPr>
        <p:spPr>
          <a:xfrm>
            <a:off x="5251450" y="702659"/>
            <a:ext cx="3892500" cy="34716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750"/>
              </a:spcBef>
              <a:spcAft>
                <a:spcPts val="0"/>
              </a:spcAft>
              <a:buClr>
                <a:schemeClr val="lt1"/>
              </a:buClr>
              <a:buSzPts val="2100"/>
              <a:buFont typeface="Arial"/>
              <a:buNone/>
              <a:defRPr b="0" i="0" sz="2100" u="none" cap="none" strike="noStrike">
                <a:solidFill>
                  <a:schemeClr val="lt1"/>
                </a:solidFill>
                <a:latin typeface="Arial"/>
                <a:ea typeface="Arial"/>
                <a:cs typeface="Arial"/>
                <a:sym typeface="Arial"/>
              </a:defRPr>
            </a:lvl1pPr>
            <a:lvl2pPr lvl="1" marR="0" rtl="0" algn="l">
              <a:lnSpc>
                <a:spcPct val="90000"/>
              </a:lnSpc>
              <a:spcBef>
                <a:spcPts val="375"/>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lvl="2" marR="0" rtl="0" algn="l">
              <a:lnSpc>
                <a:spcPct val="90000"/>
              </a:lnSpc>
              <a:spcBef>
                <a:spcPts val="375"/>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lvl="3"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4pPr>
            <a:lvl5pPr lvl="4"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5pPr>
            <a:lvl6pPr lvl="5"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6pPr>
            <a:lvl7pPr lvl="6"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7pPr>
            <a:lvl8pPr lvl="7"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8pPr>
            <a:lvl9pPr lvl="8"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Century Gothic"/>
                <a:ea typeface="Century Gothic"/>
                <a:cs typeface="Century Gothic"/>
                <a:sym typeface="Century Gothic"/>
              </a:defRPr>
            </a:lvl9pPr>
          </a:lstStyle>
          <a:p/>
        </p:txBody>
      </p:sp>
      <p:sp>
        <p:nvSpPr>
          <p:cNvPr id="1487" name="Google Shape;1487;p4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45700">
            <a:normAutofit/>
          </a:bodyPr>
          <a:lstStyle>
            <a:lvl1pPr indent="-228600" lvl="0" marL="457200" rtl="0" algn="r">
              <a:lnSpc>
                <a:spcPct val="114000"/>
              </a:lnSpc>
              <a:spcBef>
                <a:spcPts val="750"/>
              </a:spcBef>
              <a:spcAft>
                <a:spcPts val="0"/>
              </a:spcAft>
              <a:buClr>
                <a:schemeClr val="lt1"/>
              </a:buClr>
              <a:buSzPts val="1400"/>
              <a:buNone/>
              <a:defRPr sz="1400">
                <a:solidFill>
                  <a:schemeClr val="lt1"/>
                </a:solidFill>
              </a:defRPr>
            </a:lvl1pPr>
            <a:lvl2pPr indent="-304800" lvl="1" marL="914400" rtl="0" algn="l">
              <a:lnSpc>
                <a:spcPct val="90000"/>
              </a:lnSpc>
              <a:spcBef>
                <a:spcPts val="375"/>
              </a:spcBef>
              <a:spcAft>
                <a:spcPts val="0"/>
              </a:spcAft>
              <a:buClr>
                <a:schemeClr val="dk1"/>
              </a:buClr>
              <a:buSzPts val="1200"/>
              <a:buChar char="○"/>
              <a:defRPr sz="1200"/>
            </a:lvl2pPr>
            <a:lvl3pPr indent="-304800" lvl="2" marL="1371600" rtl="0" algn="l">
              <a:lnSpc>
                <a:spcPct val="90000"/>
              </a:lnSpc>
              <a:spcBef>
                <a:spcPts val="375"/>
              </a:spcBef>
              <a:spcAft>
                <a:spcPts val="0"/>
              </a:spcAft>
              <a:buClr>
                <a:schemeClr val="dk1"/>
              </a:buClr>
              <a:buSzPts val="1200"/>
              <a:buChar char="■"/>
              <a:defRPr sz="1200"/>
            </a:lvl3pPr>
            <a:lvl4pPr indent="-304800" lvl="3" marL="1828800" rtl="0" algn="l">
              <a:lnSpc>
                <a:spcPct val="90000"/>
              </a:lnSpc>
              <a:spcBef>
                <a:spcPts val="375"/>
              </a:spcBef>
              <a:spcAft>
                <a:spcPts val="0"/>
              </a:spcAft>
              <a:buClr>
                <a:schemeClr val="dk1"/>
              </a:buClr>
              <a:buSzPts val="1200"/>
              <a:buChar char="●"/>
              <a:defRPr sz="1200"/>
            </a:lvl4pPr>
            <a:lvl5pPr indent="-304800" lvl="4" marL="2286000" rtl="0" algn="l">
              <a:lnSpc>
                <a:spcPct val="90000"/>
              </a:lnSpc>
              <a:spcBef>
                <a:spcPts val="375"/>
              </a:spcBef>
              <a:spcAft>
                <a:spcPts val="0"/>
              </a:spcAft>
              <a:buClr>
                <a:schemeClr val="dk1"/>
              </a:buClr>
              <a:buSzPts val="1200"/>
              <a:buChar char="○"/>
              <a:defRPr sz="120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4" showMasterSp="0">
  <p:cSld name="Blank, title (Dark)_4">
    <p:bg>
      <p:bgPr>
        <a:solidFill>
          <a:schemeClr val="dk2"/>
        </a:solidFill>
      </p:bgPr>
    </p:bg>
    <p:spTree>
      <p:nvGrpSpPr>
        <p:cNvPr id="1488" name="Shape 1488"/>
        <p:cNvGrpSpPr/>
        <p:nvPr/>
      </p:nvGrpSpPr>
      <p:grpSpPr>
        <a:xfrm>
          <a:off x="0" y="0"/>
          <a:ext cx="0" cy="0"/>
          <a:chOff x="0" y="0"/>
          <a:chExt cx="0" cy="0"/>
        </a:xfrm>
      </p:grpSpPr>
      <p:cxnSp>
        <p:nvCxnSpPr>
          <p:cNvPr id="1489" name="Google Shape;1489;p50"/>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490" name="Google Shape;1490;p50"/>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1" name="Google Shape;1491;p50"/>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2" name="Google Shape;1492;p50"/>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5" name="Shape 265"/>
        <p:cNvGrpSpPr/>
        <p:nvPr/>
      </p:nvGrpSpPr>
      <p:grpSpPr>
        <a:xfrm>
          <a:off x="0" y="0"/>
          <a:ext cx="0" cy="0"/>
          <a:chOff x="0" y="0"/>
          <a:chExt cx="0" cy="0"/>
        </a:xfrm>
      </p:grpSpPr>
      <p:grpSp>
        <p:nvGrpSpPr>
          <p:cNvPr id="266" name="Google Shape;266;p6"/>
          <p:cNvGrpSpPr/>
          <p:nvPr/>
        </p:nvGrpSpPr>
        <p:grpSpPr>
          <a:xfrm rot="6208042">
            <a:off x="8180715" y="49402"/>
            <a:ext cx="1095906" cy="870574"/>
            <a:chOff x="2408692" y="-569353"/>
            <a:chExt cx="3769974" cy="2558659"/>
          </a:xfrm>
        </p:grpSpPr>
        <p:sp>
          <p:nvSpPr>
            <p:cNvPr id="267" name="Google Shape;267;p6"/>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6"/>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6"/>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6"/>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6"/>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 name="Google Shape;272;p6"/>
          <p:cNvSpPr/>
          <p:nvPr/>
        </p:nvSpPr>
        <p:spPr>
          <a:xfrm flipH="1" rot="4386371">
            <a:off x="60613" y="3802055"/>
            <a:ext cx="1481489" cy="1939156"/>
          </a:xfrm>
          <a:custGeom>
            <a:rect b="b" l="l" r="r" t="t"/>
            <a:pathLst>
              <a:path extrusionOk="0" h="145414" w="121444">
                <a:moveTo>
                  <a:pt x="11105" y="1"/>
                </a:moveTo>
                <a:cubicBezTo>
                  <a:pt x="7386" y="1"/>
                  <a:pt x="3657" y="718"/>
                  <a:pt x="220" y="2141"/>
                </a:cubicBezTo>
                <a:lnTo>
                  <a:pt x="0" y="16548"/>
                </a:lnTo>
                <a:cubicBezTo>
                  <a:pt x="9883" y="21028"/>
                  <a:pt x="18887" y="27045"/>
                  <a:pt x="20731" y="38640"/>
                </a:cubicBezTo>
                <a:cubicBezTo>
                  <a:pt x="21917" y="45843"/>
                  <a:pt x="18974" y="53178"/>
                  <a:pt x="19458" y="60513"/>
                </a:cubicBezTo>
                <a:cubicBezTo>
                  <a:pt x="20029" y="69825"/>
                  <a:pt x="25914" y="77643"/>
                  <a:pt x="32195" y="83924"/>
                </a:cubicBezTo>
                <a:cubicBezTo>
                  <a:pt x="38476" y="90204"/>
                  <a:pt x="45547" y="95826"/>
                  <a:pt x="49851" y="103864"/>
                </a:cubicBezTo>
                <a:cubicBezTo>
                  <a:pt x="56835" y="116821"/>
                  <a:pt x="54639" y="134917"/>
                  <a:pt x="44800" y="145414"/>
                </a:cubicBezTo>
                <a:lnTo>
                  <a:pt x="121443" y="125342"/>
                </a:lnTo>
                <a:cubicBezTo>
                  <a:pt x="119467" y="105050"/>
                  <a:pt x="106949" y="86427"/>
                  <a:pt x="89864" y="78433"/>
                </a:cubicBezTo>
                <a:cubicBezTo>
                  <a:pt x="82002" y="74744"/>
                  <a:pt x="73481" y="73251"/>
                  <a:pt x="65356" y="70396"/>
                </a:cubicBezTo>
                <a:cubicBezTo>
                  <a:pt x="57230" y="67541"/>
                  <a:pt x="49061" y="62973"/>
                  <a:pt x="44493" y="55067"/>
                </a:cubicBezTo>
                <a:cubicBezTo>
                  <a:pt x="36938" y="42110"/>
                  <a:pt x="40803" y="23795"/>
                  <a:pt x="32766" y="11233"/>
                </a:cubicBezTo>
                <a:cubicBezTo>
                  <a:pt x="27948" y="3701"/>
                  <a:pt x="19551" y="1"/>
                  <a:pt x="11105" y="1"/>
                </a:cubicBezTo>
                <a:close/>
              </a:path>
            </a:pathLst>
          </a:custGeom>
          <a:solidFill>
            <a:schemeClr val="accent2">
              <a:alpha val="607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6"/>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_5">
    <p:bg>
      <p:bgPr>
        <a:solidFill>
          <a:schemeClr val="dk2"/>
        </a:solidFill>
      </p:bgPr>
    </p:bg>
    <p:spTree>
      <p:nvGrpSpPr>
        <p:cNvPr id="1493" name="Shape 1493"/>
        <p:cNvGrpSpPr/>
        <p:nvPr/>
      </p:nvGrpSpPr>
      <p:grpSpPr>
        <a:xfrm>
          <a:off x="0" y="0"/>
          <a:ext cx="0" cy="0"/>
          <a:chOff x="0" y="0"/>
          <a:chExt cx="0" cy="0"/>
        </a:xfrm>
      </p:grpSpPr>
      <p:cxnSp>
        <p:nvCxnSpPr>
          <p:cNvPr id="1494" name="Google Shape;1494;p51"/>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495" name="Google Shape;1495;p51"/>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6" name="Google Shape;1496;p51"/>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rtl="0" algn="l">
              <a:spcBef>
                <a:spcPts val="800"/>
              </a:spcBef>
              <a:spcAft>
                <a:spcPts val="0"/>
              </a:spcAft>
              <a:buClr>
                <a:schemeClr val="dk1"/>
              </a:buClr>
              <a:buSzPts val="1800"/>
              <a:buChar char="○"/>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97" name="Google Shape;1497;p51"/>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rtl="0" algn="r">
              <a:lnSpc>
                <a:spcPct val="114000"/>
              </a:lnSpc>
              <a:spcBef>
                <a:spcPts val="0"/>
              </a:spcBef>
              <a:spcAft>
                <a:spcPts val="0"/>
              </a:spcAft>
              <a:buClr>
                <a:schemeClr val="lt1"/>
              </a:buClr>
              <a:buSzPts val="1400"/>
              <a:buNone/>
              <a:defRPr sz="1400">
                <a:solidFill>
                  <a:schemeClr val="lt1"/>
                </a:solidFill>
              </a:defRPr>
            </a:lvl1pPr>
            <a:lvl2pPr indent="-304800" lvl="1" marL="914400" rtl="0" algn="l">
              <a:spcBef>
                <a:spcPts val="0"/>
              </a:spcBef>
              <a:spcAft>
                <a:spcPts val="0"/>
              </a:spcAft>
              <a:buClr>
                <a:schemeClr val="dk1"/>
              </a:buClr>
              <a:buSzPts val="1200"/>
              <a:buChar char="○"/>
              <a:defRPr sz="1200"/>
            </a:lvl2pPr>
            <a:lvl3pPr indent="-304800" lvl="2" marL="1371600" rtl="0" algn="l">
              <a:spcBef>
                <a:spcPts val="0"/>
              </a:spcBef>
              <a:spcAft>
                <a:spcPts val="0"/>
              </a:spcAft>
              <a:buClr>
                <a:schemeClr val="dk1"/>
              </a:buClr>
              <a:buSzPts val="1200"/>
              <a:buChar char="■"/>
              <a:defRPr sz="1200"/>
            </a:lvl3pPr>
            <a:lvl4pPr indent="-304800" lvl="3" marL="1828800" rtl="0" algn="l">
              <a:spcBef>
                <a:spcPts val="0"/>
              </a:spcBef>
              <a:spcAft>
                <a:spcPts val="0"/>
              </a:spcAft>
              <a:buClr>
                <a:schemeClr val="dk1"/>
              </a:buClr>
              <a:buSzPts val="1200"/>
              <a:buChar char="●"/>
              <a:defRPr sz="1200"/>
            </a:lvl4pPr>
            <a:lvl5pPr indent="-304800" lvl="4" marL="2286000" rtl="0" algn="l">
              <a:spcBef>
                <a:spcPts val="0"/>
              </a:spcBef>
              <a:spcAft>
                <a:spcPts val="0"/>
              </a:spcAft>
              <a:buClr>
                <a:schemeClr val="dk1"/>
              </a:buClr>
              <a:buSzPts val="1200"/>
              <a:buChar char="○"/>
              <a:defRPr sz="12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1498" name="Shape 1498"/>
        <p:cNvGrpSpPr/>
        <p:nvPr/>
      </p:nvGrpSpPr>
      <p:grpSpPr>
        <a:xfrm>
          <a:off x="0" y="0"/>
          <a:ext cx="0" cy="0"/>
          <a:chOff x="0" y="0"/>
          <a:chExt cx="0" cy="0"/>
        </a:xfrm>
      </p:grpSpPr>
      <p:sp>
        <p:nvSpPr>
          <p:cNvPr id="1499" name="Google Shape;1499;p5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00" name="Google Shape;1500;p52"/>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501" name="Google Shape;1501;p5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502" name="Google Shape;1502;p52"/>
          <p:cNvSpPr txBox="1"/>
          <p:nvPr>
            <p:ph idx="12" type="sldNum"/>
          </p:nvPr>
        </p:nvSpPr>
        <p:spPr>
          <a:xfrm>
            <a:off x="8472458" y="4663217"/>
            <a:ext cx="548700" cy="393600"/>
          </a:xfrm>
          <a:prstGeom prst="rect">
            <a:avLst/>
          </a:prstGeom>
          <a:noFill/>
          <a:ln>
            <a:noFill/>
          </a:ln>
        </p:spPr>
        <p:txBody>
          <a:bodyPr anchorCtr="0" anchor="ctr" bIns="68575" lIns="68575" spcFirstLastPara="1" rIns="68575" wrap="square" tIns="68575">
            <a:noAutofit/>
          </a:bodyPr>
          <a:lstStyle>
            <a:lvl1pPr lvl="0" rtl="0">
              <a:buNone/>
              <a:defRPr sz="1100"/>
            </a:lvl1pPr>
            <a:lvl2pPr lvl="1" rtl="0">
              <a:buNone/>
              <a:defRPr sz="1100"/>
            </a:lvl2pPr>
            <a:lvl3pPr lvl="2" rtl="0">
              <a:buNone/>
              <a:defRPr sz="1100"/>
            </a:lvl3pPr>
            <a:lvl4pPr lvl="3" rtl="0">
              <a:buNone/>
              <a:defRPr sz="1100"/>
            </a:lvl4pPr>
            <a:lvl5pPr lvl="4" rtl="0">
              <a:buNone/>
              <a:defRPr sz="1100"/>
            </a:lvl5pPr>
            <a:lvl6pPr lvl="5" rtl="0">
              <a:buNone/>
              <a:defRPr sz="1100"/>
            </a:lvl6pPr>
            <a:lvl7pPr lvl="6" rtl="0">
              <a:buNone/>
              <a:defRPr sz="1100"/>
            </a:lvl7pPr>
            <a:lvl8pPr lvl="7" rtl="0">
              <a:buNone/>
              <a:defRPr sz="1100"/>
            </a:lvl8pPr>
            <a:lvl9pPr lvl="8" rtl="0">
              <a:buNone/>
              <a:defRPr sz="1100"/>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1" showMasterSp="0">
  <p:cSld name="Blank, title (Dark)_6">
    <p:bg>
      <p:bgPr>
        <a:solidFill>
          <a:schemeClr val="dk2"/>
        </a:solidFill>
      </p:bgPr>
    </p:bg>
    <p:spTree>
      <p:nvGrpSpPr>
        <p:cNvPr id="1503" name="Shape 1503"/>
        <p:cNvGrpSpPr/>
        <p:nvPr/>
      </p:nvGrpSpPr>
      <p:grpSpPr>
        <a:xfrm>
          <a:off x="0" y="0"/>
          <a:ext cx="0" cy="0"/>
          <a:chOff x="0" y="0"/>
          <a:chExt cx="0" cy="0"/>
        </a:xfrm>
      </p:grpSpPr>
      <p:cxnSp>
        <p:nvCxnSpPr>
          <p:cNvPr id="1504" name="Google Shape;1504;p53"/>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505" name="Google Shape;1505;p53"/>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342900" lvl="1" marL="914400" algn="l">
              <a:spcBef>
                <a:spcPts val="800"/>
              </a:spcBef>
              <a:spcAft>
                <a:spcPts val="0"/>
              </a:spcAft>
              <a:buClr>
                <a:schemeClr val="dk1"/>
              </a:buClr>
              <a:buSzPts val="1800"/>
              <a:buChar char="○"/>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06" name="Google Shape;1506;p53"/>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algn="l">
              <a:spcBef>
                <a:spcPts val="800"/>
              </a:spcBef>
              <a:spcAft>
                <a:spcPts val="0"/>
              </a:spcAft>
              <a:buClr>
                <a:schemeClr val="dk1"/>
              </a:buClr>
              <a:buSzPts val="1800"/>
              <a:buChar char="○"/>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07" name="Google Shape;1507;p53"/>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304800" lvl="1" marL="914400" algn="l">
              <a:spcBef>
                <a:spcPts val="0"/>
              </a:spcBef>
              <a:spcAft>
                <a:spcPts val="0"/>
              </a:spcAft>
              <a:buClr>
                <a:schemeClr val="dk1"/>
              </a:buClr>
              <a:buSzPts val="1200"/>
              <a:buChar char="○"/>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4">
  <p:cSld name="TITLE_AND_BODY_4">
    <p:spTree>
      <p:nvGrpSpPr>
        <p:cNvPr id="1508" name="Shape 1508"/>
        <p:cNvGrpSpPr/>
        <p:nvPr/>
      </p:nvGrpSpPr>
      <p:grpSpPr>
        <a:xfrm>
          <a:off x="0" y="0"/>
          <a:ext cx="0" cy="0"/>
          <a:chOff x="0" y="0"/>
          <a:chExt cx="0" cy="0"/>
        </a:xfrm>
      </p:grpSpPr>
      <p:sp>
        <p:nvSpPr>
          <p:cNvPr id="1509" name="Google Shape;1509;p5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10" name="Google Shape;1510;p5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11" name="Google Shape;1511;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5">
  <p:cSld name="TITLE_AND_BODY_5">
    <p:spTree>
      <p:nvGrpSpPr>
        <p:cNvPr id="1512" name="Shape 1512"/>
        <p:cNvGrpSpPr/>
        <p:nvPr/>
      </p:nvGrpSpPr>
      <p:grpSpPr>
        <a:xfrm>
          <a:off x="0" y="0"/>
          <a:ext cx="0" cy="0"/>
          <a:chOff x="0" y="0"/>
          <a:chExt cx="0" cy="0"/>
        </a:xfrm>
      </p:grpSpPr>
      <p:sp>
        <p:nvSpPr>
          <p:cNvPr id="1513" name="Google Shape;1513;p5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14" name="Google Shape;1514;p5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15" name="Google Shape;1515;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6">
  <p:cSld name="TITLE_AND_BODY_6">
    <p:spTree>
      <p:nvGrpSpPr>
        <p:cNvPr id="1516" name="Shape 1516"/>
        <p:cNvGrpSpPr/>
        <p:nvPr/>
      </p:nvGrpSpPr>
      <p:grpSpPr>
        <a:xfrm>
          <a:off x="0" y="0"/>
          <a:ext cx="0" cy="0"/>
          <a:chOff x="0" y="0"/>
          <a:chExt cx="0" cy="0"/>
        </a:xfrm>
      </p:grpSpPr>
      <p:sp>
        <p:nvSpPr>
          <p:cNvPr id="1517" name="Google Shape;1517;p5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18" name="Google Shape;1518;p5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19" name="Google Shape;1519;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1520" name="Shape 1520"/>
        <p:cNvGrpSpPr/>
        <p:nvPr/>
      </p:nvGrpSpPr>
      <p:grpSpPr>
        <a:xfrm>
          <a:off x="0" y="0"/>
          <a:ext cx="0" cy="0"/>
          <a:chOff x="0" y="0"/>
          <a:chExt cx="0" cy="0"/>
        </a:xfrm>
      </p:grpSpPr>
      <p:sp>
        <p:nvSpPr>
          <p:cNvPr id="1521" name="Google Shape;1521;p57"/>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342900" lvl="1" marL="914400" algn="l">
              <a:spcBef>
                <a:spcPts val="800"/>
              </a:spcBef>
              <a:spcAft>
                <a:spcPts val="0"/>
              </a:spcAft>
              <a:buClr>
                <a:schemeClr val="dk1"/>
              </a:buClr>
              <a:buSzPts val="1800"/>
              <a:buChar char="○"/>
              <a:defRPr sz="1800"/>
            </a:lvl2pPr>
            <a:lvl3pPr indent="-342900" lvl="2" marL="1371600" algn="l">
              <a:spcBef>
                <a:spcPts val="0"/>
              </a:spcBef>
              <a:spcAft>
                <a:spcPts val="0"/>
              </a:spcAft>
              <a:buClr>
                <a:schemeClr val="dk1"/>
              </a:buClr>
              <a:buSzPts val="1800"/>
              <a:buChar char="■"/>
              <a:defRPr sz="1800"/>
            </a:lvl3pPr>
            <a:lvl4pPr indent="-342900" lvl="3" marL="1828800" algn="l">
              <a:spcBef>
                <a:spcPts val="0"/>
              </a:spcBef>
              <a:spcAft>
                <a:spcPts val="0"/>
              </a:spcAft>
              <a:buClr>
                <a:schemeClr val="dk1"/>
              </a:buClr>
              <a:buSzPts val="1800"/>
              <a:buChar char="●"/>
              <a:defRPr sz="1800"/>
            </a:lvl4pPr>
            <a:lvl5pPr indent="-342900" lvl="4" marL="2286000" algn="l">
              <a:spcBef>
                <a:spcPts val="0"/>
              </a:spcBef>
              <a:spcAft>
                <a:spcPts val="0"/>
              </a:spcAft>
              <a:buClr>
                <a:schemeClr val="dk1"/>
              </a:buClr>
              <a:buSzPts val="1800"/>
              <a:buChar char="○"/>
              <a:defRPr sz="18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22" name="Google Shape;1522;p57"/>
          <p:cNvSpPr txBox="1"/>
          <p:nvPr>
            <p:ph idx="2"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304800" lvl="1" marL="914400" algn="l">
              <a:spcBef>
                <a:spcPts val="0"/>
              </a:spcBef>
              <a:spcAft>
                <a:spcPts val="0"/>
              </a:spcAft>
              <a:buClr>
                <a:schemeClr val="dk1"/>
              </a:buClr>
              <a:buSzPts val="1200"/>
              <a:buChar char="○"/>
              <a:defRPr sz="1200"/>
            </a:lvl2pPr>
            <a:lvl3pPr indent="-304800" lvl="2" marL="1371600" algn="l">
              <a:spcBef>
                <a:spcPts val="0"/>
              </a:spcBef>
              <a:spcAft>
                <a:spcPts val="0"/>
              </a:spcAft>
              <a:buClr>
                <a:schemeClr val="dk1"/>
              </a:buClr>
              <a:buSzPts val="1200"/>
              <a:buChar char="■"/>
              <a:defRPr sz="1200"/>
            </a:lvl3pPr>
            <a:lvl4pPr indent="-304800" lvl="3" marL="1828800" algn="l">
              <a:spcBef>
                <a:spcPts val="0"/>
              </a:spcBef>
              <a:spcAft>
                <a:spcPts val="0"/>
              </a:spcAft>
              <a:buClr>
                <a:schemeClr val="dk1"/>
              </a:buClr>
              <a:buSzPts val="1200"/>
              <a:buChar char="●"/>
              <a:defRPr sz="1200"/>
            </a:lvl4pPr>
            <a:lvl5pPr indent="-304800" lvl="4" marL="2286000" algn="l">
              <a:spcBef>
                <a:spcPts val="0"/>
              </a:spcBef>
              <a:spcAft>
                <a:spcPts val="0"/>
              </a:spcAft>
              <a:buClr>
                <a:schemeClr val="dk1"/>
              </a:buClr>
              <a:buSzPts val="1200"/>
              <a:buChar char="○"/>
              <a:defRPr sz="1200"/>
            </a:lvl5pPr>
            <a:lvl6pPr indent="-342900" lvl="5" marL="2743200" algn="l">
              <a:spcBef>
                <a:spcPts val="0"/>
              </a:spcBef>
              <a:spcAft>
                <a:spcPts val="0"/>
              </a:spcAft>
              <a:buClr>
                <a:schemeClr val="dk1"/>
              </a:buClr>
              <a:buSzPts val="1800"/>
              <a:buChar char="■"/>
              <a:defRPr/>
            </a:lvl6pPr>
            <a:lvl7pPr indent="-342900" lvl="6" marL="3200400" algn="l">
              <a:spcBef>
                <a:spcPts val="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p:cSld name="CUSTOM_3_1">
    <p:bg>
      <p:bgPr>
        <a:solidFill>
          <a:srgbClr val="020887"/>
        </a:solidFill>
      </p:bgPr>
    </p:bg>
    <p:spTree>
      <p:nvGrpSpPr>
        <p:cNvPr id="1523" name="Shape 1523"/>
        <p:cNvGrpSpPr/>
        <p:nvPr/>
      </p:nvGrpSpPr>
      <p:grpSpPr>
        <a:xfrm>
          <a:off x="0" y="0"/>
          <a:ext cx="0" cy="0"/>
          <a:chOff x="0" y="0"/>
          <a:chExt cx="0" cy="0"/>
        </a:xfrm>
      </p:grpSpPr>
      <p:pic>
        <p:nvPicPr>
          <p:cNvPr descr="preencoded.png" id="1524" name="Google Shape;1524;p58"/>
          <p:cNvPicPr preferRelativeResize="0"/>
          <p:nvPr/>
        </p:nvPicPr>
        <p:blipFill rotWithShape="1">
          <a:blip r:embed="rId2">
            <a:alphaModFix/>
          </a:blip>
          <a:srcRect b="0" l="0" r="0" t="0"/>
          <a:stretch/>
        </p:blipFill>
        <p:spPr>
          <a:xfrm>
            <a:off x="11279981" y="6672263"/>
            <a:ext cx="1978819" cy="585788"/>
          </a:xfrm>
          <a:prstGeom prst="rect">
            <a:avLst/>
          </a:prstGeom>
          <a:noFill/>
          <a:ln>
            <a:noFill/>
          </a:ln>
        </p:spPr>
      </p:pic>
      <p:sp>
        <p:nvSpPr>
          <p:cNvPr id="1525" name="Google Shape;1525;p58"/>
          <p:cNvSpPr/>
          <p:nvPr/>
        </p:nvSpPr>
        <p:spPr>
          <a:xfrm>
            <a:off x="11244263" y="6736556"/>
            <a:ext cx="2007300" cy="400200"/>
          </a:xfrm>
          <a:prstGeom prst="rect">
            <a:avLst/>
          </a:prstGeom>
          <a:noFill/>
          <a:ln>
            <a:noFill/>
          </a:ln>
        </p:spPr>
        <p:txBody>
          <a:bodyPr anchorCtr="0" anchor="t" bIns="0" lIns="0" spcFirstLastPara="1" rIns="0" wrap="square" tIns="0">
            <a:noAutofit/>
          </a:bodyPr>
          <a:lstStyle/>
          <a:p>
            <a:pPr indent="0" lvl="0" marL="0" marR="0" rtl="0" algn="l">
              <a:lnSpc>
                <a:spcPct val="116666"/>
              </a:lnSpc>
              <a:spcBef>
                <a:spcPts val="0"/>
              </a:spcBef>
              <a:spcAft>
                <a:spcPts val="0"/>
              </a:spcAft>
              <a:buClr>
                <a:srgbClr val="000000"/>
              </a:buClr>
              <a:buSzPts val="2700"/>
              <a:buFont typeface="Arial"/>
              <a:buNone/>
            </a:pPr>
            <a:r>
              <a:rPr b="0" i="0" lang="en" sz="2700" u="none" cap="none" strike="noStrike">
                <a:solidFill>
                  <a:srgbClr val="FFFFFF"/>
                </a:solidFill>
                <a:latin typeface="Raleway SemiBold"/>
                <a:ea typeface="Raleway SemiBold"/>
                <a:cs typeface="Raleway SemiBold"/>
                <a:sym typeface="Raleway SemiBold"/>
              </a:rPr>
              <a:t>open seeds</a:t>
            </a:r>
            <a:endParaRPr b="0" i="0" sz="2700" u="none" cap="none" strike="noStrike">
              <a:solidFill>
                <a:schemeClr val="dk1"/>
              </a:solidFill>
              <a:latin typeface="Calibri"/>
              <a:ea typeface="Calibri"/>
              <a:cs typeface="Calibri"/>
              <a:sym typeface="Calibri"/>
            </a:endParaRPr>
          </a:p>
        </p:txBody>
      </p:sp>
      <p:sp>
        <p:nvSpPr>
          <p:cNvPr id="1526" name="Google Shape;1526;p58"/>
          <p:cNvSpPr/>
          <p:nvPr/>
        </p:nvSpPr>
        <p:spPr>
          <a:xfrm>
            <a:off x="11615738" y="7140179"/>
            <a:ext cx="1686000" cy="114300"/>
          </a:xfrm>
          <a:prstGeom prst="rect">
            <a:avLst/>
          </a:prstGeom>
          <a:noFill/>
          <a:ln>
            <a:noFill/>
          </a:ln>
        </p:spPr>
        <p:txBody>
          <a:bodyPr anchorCtr="0" anchor="t" bIns="0" lIns="0" spcFirstLastPara="1" rIns="0" wrap="square" tIns="0">
            <a:noAutofit/>
          </a:bodyPr>
          <a:lstStyle/>
          <a:p>
            <a:pPr indent="0" lvl="0" marL="0" marR="0" rtl="0" algn="ctr">
              <a:lnSpc>
                <a:spcPct val="114285"/>
              </a:lnSpc>
              <a:spcBef>
                <a:spcPts val="0"/>
              </a:spcBef>
              <a:spcAft>
                <a:spcPts val="0"/>
              </a:spcAft>
              <a:buClr>
                <a:srgbClr val="000000"/>
              </a:buClr>
              <a:buSzPts val="800"/>
              <a:buFont typeface="Arial"/>
              <a:buNone/>
            </a:pPr>
            <a:r>
              <a:rPr b="1" i="0" lang="en" sz="800" u="none" cap="none" strike="noStrike">
                <a:solidFill>
                  <a:srgbClr val="FFFFFF"/>
                </a:solidFill>
                <a:latin typeface="Raleway"/>
                <a:ea typeface="Raleway"/>
                <a:cs typeface="Raleway"/>
                <a:sym typeface="Raleway"/>
              </a:rPr>
              <a:t>mentoring &amp; training program</a:t>
            </a:r>
            <a:endParaRPr b="0" i="0" sz="800" u="none" cap="none" strike="noStrike">
              <a:solidFill>
                <a:schemeClr val="dk1"/>
              </a:solidFill>
              <a:latin typeface="Calibri"/>
              <a:ea typeface="Calibri"/>
              <a:cs typeface="Calibri"/>
              <a:sym typeface="Calibri"/>
            </a:endParaRPr>
          </a:p>
        </p:txBody>
      </p:sp>
      <p:pic>
        <p:nvPicPr>
          <p:cNvPr id="1527" name="Google Shape;1527;p58"/>
          <p:cNvPicPr preferRelativeResize="0"/>
          <p:nvPr/>
        </p:nvPicPr>
        <p:blipFill rotWithShape="1">
          <a:blip r:embed="rId3">
            <a:alphaModFix/>
          </a:blip>
          <a:srcRect b="0" l="0" r="0" t="0"/>
          <a:stretch/>
        </p:blipFill>
        <p:spPr>
          <a:xfrm>
            <a:off x="8" y="0"/>
            <a:ext cx="8178483" cy="5143499"/>
          </a:xfrm>
          <a:prstGeom prst="rect">
            <a:avLst/>
          </a:prstGeom>
          <a:noFill/>
          <a:ln>
            <a:noFill/>
          </a:ln>
        </p:spPr>
      </p:pic>
      <p:pic>
        <p:nvPicPr>
          <p:cNvPr id="1528" name="Google Shape;1528;p58"/>
          <p:cNvPicPr preferRelativeResize="0"/>
          <p:nvPr/>
        </p:nvPicPr>
        <p:blipFill rotWithShape="1">
          <a:blip r:embed="rId4">
            <a:alphaModFix/>
          </a:blip>
          <a:srcRect b="0" l="0" r="0" t="0"/>
          <a:stretch/>
        </p:blipFill>
        <p:spPr>
          <a:xfrm>
            <a:off x="252550" y="305700"/>
            <a:ext cx="352100" cy="320075"/>
          </a:xfrm>
          <a:prstGeom prst="rect">
            <a:avLst/>
          </a:prstGeom>
          <a:noFill/>
          <a:ln>
            <a:noFill/>
          </a:ln>
        </p:spPr>
      </p:pic>
      <p:pic>
        <p:nvPicPr>
          <p:cNvPr id="1529" name="Google Shape;1529;p58"/>
          <p:cNvPicPr preferRelativeResize="0"/>
          <p:nvPr/>
        </p:nvPicPr>
        <p:blipFill rotWithShape="1">
          <a:blip r:embed="rId5">
            <a:alphaModFix/>
          </a:blip>
          <a:srcRect b="0" l="0" r="0" t="0"/>
          <a:stretch/>
        </p:blipFill>
        <p:spPr>
          <a:xfrm>
            <a:off x="0" y="0"/>
            <a:ext cx="9144003" cy="5143501"/>
          </a:xfrm>
          <a:prstGeom prst="rect">
            <a:avLst/>
          </a:prstGeom>
          <a:noFill/>
          <a:ln>
            <a:noFill/>
          </a:ln>
        </p:spPr>
      </p:pic>
      <p:pic>
        <p:nvPicPr>
          <p:cNvPr id="1530" name="Google Shape;1530;p58"/>
          <p:cNvPicPr preferRelativeResize="0"/>
          <p:nvPr/>
        </p:nvPicPr>
        <p:blipFill rotWithShape="1">
          <a:blip r:embed="rId6">
            <a:alphaModFix/>
          </a:blip>
          <a:srcRect b="0" l="0" r="0" t="0"/>
          <a:stretch/>
        </p:blipFill>
        <p:spPr>
          <a:xfrm>
            <a:off x="7505945" y="4446175"/>
            <a:ext cx="1359392" cy="398475"/>
          </a:xfrm>
          <a:prstGeom prst="rect">
            <a:avLst/>
          </a:prstGeom>
          <a:noFill/>
          <a:ln>
            <a:noFill/>
          </a:ln>
        </p:spPr>
      </p:pic>
      <p:sp>
        <p:nvSpPr>
          <p:cNvPr id="1531" name="Google Shape;1531;p5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2" showMasterSp="0">
  <p:cSld name="Blank, title (Dark)_7">
    <p:bg>
      <p:bgPr>
        <a:solidFill>
          <a:schemeClr val="dk2"/>
        </a:solidFill>
      </p:bgPr>
    </p:bg>
    <p:spTree>
      <p:nvGrpSpPr>
        <p:cNvPr id="1532" name="Shape 1532"/>
        <p:cNvGrpSpPr/>
        <p:nvPr/>
      </p:nvGrpSpPr>
      <p:grpSpPr>
        <a:xfrm>
          <a:off x="0" y="0"/>
          <a:ext cx="0" cy="0"/>
          <a:chOff x="0" y="0"/>
          <a:chExt cx="0" cy="0"/>
        </a:xfrm>
      </p:grpSpPr>
      <p:cxnSp>
        <p:nvCxnSpPr>
          <p:cNvPr id="1533" name="Google Shape;1533;p59"/>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1534" name="Google Shape;1534;p59"/>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35" name="Google Shape;1535;p59"/>
          <p:cNvSpPr txBox="1"/>
          <p:nvPr>
            <p:ph idx="2" type="body"/>
          </p:nvPr>
        </p:nvSpPr>
        <p:spPr>
          <a:xfrm>
            <a:off x="431801" y="1447800"/>
            <a:ext cx="5645100" cy="26517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36" name="Google Shape;1536;p59"/>
          <p:cNvSpPr txBox="1"/>
          <p:nvPr>
            <p:ph idx="3" type="body"/>
          </p:nvPr>
        </p:nvSpPr>
        <p:spPr>
          <a:xfrm>
            <a:off x="431800" y="4279697"/>
            <a:ext cx="8712300" cy="863700"/>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7">
  <p:cSld name="TITLE_AND_BODY_7">
    <p:spTree>
      <p:nvGrpSpPr>
        <p:cNvPr id="1537" name="Shape 1537"/>
        <p:cNvGrpSpPr/>
        <p:nvPr/>
      </p:nvGrpSpPr>
      <p:grpSpPr>
        <a:xfrm>
          <a:off x="0" y="0"/>
          <a:ext cx="0" cy="0"/>
          <a:chOff x="0" y="0"/>
          <a:chExt cx="0" cy="0"/>
        </a:xfrm>
      </p:grpSpPr>
      <p:sp>
        <p:nvSpPr>
          <p:cNvPr id="1538" name="Google Shape;1538;p6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39" name="Google Shape;1539;p6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40" name="Google Shape;1540;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74" name="Shape 274"/>
        <p:cNvGrpSpPr/>
        <p:nvPr/>
      </p:nvGrpSpPr>
      <p:grpSpPr>
        <a:xfrm>
          <a:off x="0" y="0"/>
          <a:ext cx="0" cy="0"/>
          <a:chOff x="0" y="0"/>
          <a:chExt cx="0" cy="0"/>
        </a:xfrm>
      </p:grpSpPr>
      <p:sp>
        <p:nvSpPr>
          <p:cNvPr id="275" name="Google Shape;275;p7"/>
          <p:cNvSpPr txBox="1"/>
          <p:nvPr>
            <p:ph type="title"/>
          </p:nvPr>
        </p:nvSpPr>
        <p:spPr>
          <a:xfrm>
            <a:off x="921300" y="923375"/>
            <a:ext cx="4854000" cy="997500"/>
          </a:xfrm>
          <a:prstGeom prst="rect">
            <a:avLst/>
          </a:prstGeom>
        </p:spPr>
        <p:txBody>
          <a:bodyPr anchorCtr="0" anchor="b"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6" name="Google Shape;276;p7"/>
          <p:cNvSpPr txBox="1"/>
          <p:nvPr>
            <p:ph idx="1" type="body"/>
          </p:nvPr>
        </p:nvSpPr>
        <p:spPr>
          <a:xfrm>
            <a:off x="921300" y="1913675"/>
            <a:ext cx="4295100" cy="2617800"/>
          </a:xfrm>
          <a:prstGeom prst="rect">
            <a:avLst/>
          </a:prstGeom>
        </p:spPr>
        <p:txBody>
          <a:bodyPr anchorCtr="0" anchor="t" bIns="91425" lIns="91425" spcFirstLastPara="1" rIns="91425" wrap="square" tIns="91425">
            <a:noAutofit/>
          </a:bodyPr>
          <a:lstStyle>
            <a:lvl1pPr indent="-342900" lvl="0" marL="457200" rtl="0">
              <a:spcBef>
                <a:spcPts val="1000"/>
              </a:spcBef>
              <a:spcAft>
                <a:spcPts val="0"/>
              </a:spcAft>
              <a:buClr>
                <a:schemeClr val="dk1"/>
              </a:buClr>
              <a:buSzPts val="1800"/>
              <a:buFont typeface="Nunito Light"/>
              <a:buChar char="-"/>
              <a:defRPr sz="1500"/>
            </a:lvl1pPr>
            <a:lvl2pPr indent="-330200" lvl="1" marL="914400" rtl="0">
              <a:spcBef>
                <a:spcPts val="0"/>
              </a:spcBef>
              <a:spcAft>
                <a:spcPts val="0"/>
              </a:spcAft>
              <a:buClr>
                <a:srgbClr val="E76A28"/>
              </a:buClr>
              <a:buSzPts val="1600"/>
              <a:buFont typeface="Nunito Light"/>
              <a:buChar char="-"/>
              <a:defRPr sz="1500"/>
            </a:lvl2pPr>
            <a:lvl3pPr indent="-323850" lvl="2" marL="1371600" rtl="0">
              <a:spcBef>
                <a:spcPts val="0"/>
              </a:spcBef>
              <a:spcAft>
                <a:spcPts val="0"/>
              </a:spcAft>
              <a:buClr>
                <a:srgbClr val="E76A28"/>
              </a:buClr>
              <a:buSzPts val="1500"/>
              <a:buFont typeface="Nunito Light"/>
              <a:buChar char="-"/>
              <a:defRPr sz="1500"/>
            </a:lvl3pPr>
            <a:lvl4pPr indent="-323850" lvl="3" marL="1828800" rtl="0">
              <a:spcBef>
                <a:spcPts val="0"/>
              </a:spcBef>
              <a:spcAft>
                <a:spcPts val="0"/>
              </a:spcAft>
              <a:buClr>
                <a:srgbClr val="E76A28"/>
              </a:buClr>
              <a:buSzPts val="1500"/>
              <a:buFont typeface="Nunito Light"/>
              <a:buChar char="-"/>
              <a:defRPr sz="1500"/>
            </a:lvl4pPr>
            <a:lvl5pPr indent="-323850" lvl="4" marL="2286000" rtl="0">
              <a:spcBef>
                <a:spcPts val="0"/>
              </a:spcBef>
              <a:spcAft>
                <a:spcPts val="0"/>
              </a:spcAft>
              <a:buClr>
                <a:srgbClr val="E76A28"/>
              </a:buClr>
              <a:buSzPts val="1500"/>
              <a:buFont typeface="Nunito Light"/>
              <a:buChar char="-"/>
              <a:defRPr sz="1500"/>
            </a:lvl5pPr>
            <a:lvl6pPr indent="-323850" lvl="5" marL="2743200" rtl="0">
              <a:spcBef>
                <a:spcPts val="0"/>
              </a:spcBef>
              <a:spcAft>
                <a:spcPts val="0"/>
              </a:spcAft>
              <a:buClr>
                <a:srgbClr val="999999"/>
              </a:buClr>
              <a:buSzPts val="1500"/>
              <a:buFont typeface="Nunito Light"/>
              <a:buChar char="-"/>
              <a:defRPr sz="1500"/>
            </a:lvl6pPr>
            <a:lvl7pPr indent="-311150" lvl="6" marL="3200400" rtl="0">
              <a:spcBef>
                <a:spcPts val="0"/>
              </a:spcBef>
              <a:spcAft>
                <a:spcPts val="0"/>
              </a:spcAft>
              <a:buClr>
                <a:srgbClr val="999999"/>
              </a:buClr>
              <a:buSzPts val="1300"/>
              <a:buFont typeface="Nunito Light"/>
              <a:buChar char="-"/>
              <a:defRPr sz="1500"/>
            </a:lvl7pPr>
            <a:lvl8pPr indent="-311150" lvl="7" marL="3657600" rtl="0">
              <a:spcBef>
                <a:spcPts val="0"/>
              </a:spcBef>
              <a:spcAft>
                <a:spcPts val="0"/>
              </a:spcAft>
              <a:buClr>
                <a:srgbClr val="999999"/>
              </a:buClr>
              <a:buSzPts val="1300"/>
              <a:buFont typeface="Nunito Light"/>
              <a:buChar char="-"/>
              <a:defRPr sz="1500"/>
            </a:lvl8pPr>
            <a:lvl9pPr indent="-323850" lvl="8" marL="4114800" rtl="0">
              <a:spcBef>
                <a:spcPts val="0"/>
              </a:spcBef>
              <a:spcAft>
                <a:spcPts val="0"/>
              </a:spcAft>
              <a:buClr>
                <a:srgbClr val="999999"/>
              </a:buClr>
              <a:buSzPts val="1500"/>
              <a:buFont typeface="Nunito Light"/>
              <a:buChar char="-"/>
              <a:defRPr sz="1500"/>
            </a:lvl9pPr>
          </a:lstStyle>
          <a:p/>
        </p:txBody>
      </p:sp>
      <p:grpSp>
        <p:nvGrpSpPr>
          <p:cNvPr id="277" name="Google Shape;277;p7"/>
          <p:cNvGrpSpPr/>
          <p:nvPr/>
        </p:nvGrpSpPr>
        <p:grpSpPr>
          <a:xfrm rot="1476112">
            <a:off x="6177845" y="18337"/>
            <a:ext cx="3514675" cy="2473357"/>
            <a:chOff x="3611961" y="-41589"/>
            <a:chExt cx="3514763" cy="2473418"/>
          </a:xfrm>
        </p:grpSpPr>
        <p:sp>
          <p:nvSpPr>
            <p:cNvPr id="278" name="Google Shape;278;p7"/>
            <p:cNvSpPr/>
            <p:nvPr/>
          </p:nvSpPr>
          <p:spPr>
            <a:xfrm rot="-5400000">
              <a:off x="4132633" y="-562261"/>
              <a:ext cx="2473418" cy="3514763"/>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7"/>
            <p:cNvSpPr/>
            <p:nvPr/>
          </p:nvSpPr>
          <p:spPr>
            <a:xfrm rot="-5400000">
              <a:off x="5535782" y="1070619"/>
              <a:ext cx="16543" cy="9687"/>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7"/>
            <p:cNvSpPr/>
            <p:nvPr/>
          </p:nvSpPr>
          <p:spPr>
            <a:xfrm rot="-5400000">
              <a:off x="5408262" y="1549745"/>
              <a:ext cx="15179"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7"/>
            <p:cNvSpPr/>
            <p:nvPr/>
          </p:nvSpPr>
          <p:spPr>
            <a:xfrm rot="-5400000">
              <a:off x="6272848" y="1123984"/>
              <a:ext cx="19272" cy="15725"/>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7"/>
            <p:cNvSpPr/>
            <p:nvPr/>
          </p:nvSpPr>
          <p:spPr>
            <a:xfrm rot="-5400000">
              <a:off x="6586524" y="1678885"/>
              <a:ext cx="17908" cy="16066"/>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7"/>
            <p:cNvSpPr/>
            <p:nvPr/>
          </p:nvSpPr>
          <p:spPr>
            <a:xfrm rot="-5400000">
              <a:off x="6285264" y="1703172"/>
              <a:ext cx="22069" cy="26640"/>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7"/>
            <p:cNvSpPr/>
            <p:nvPr/>
          </p:nvSpPr>
          <p:spPr>
            <a:xfrm rot="-5400000">
              <a:off x="6356912" y="1492832"/>
              <a:ext cx="12416" cy="14019"/>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7"/>
            <p:cNvSpPr/>
            <p:nvPr/>
          </p:nvSpPr>
          <p:spPr>
            <a:xfrm rot="-5400000">
              <a:off x="6510407" y="1284522"/>
              <a:ext cx="13780" cy="16543"/>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7"/>
            <p:cNvSpPr/>
            <p:nvPr/>
          </p:nvSpPr>
          <p:spPr>
            <a:xfrm rot="-5400000">
              <a:off x="6450067" y="1822232"/>
              <a:ext cx="13780" cy="16884"/>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7"/>
            <p:cNvSpPr/>
            <p:nvPr/>
          </p:nvSpPr>
          <p:spPr>
            <a:xfrm rot="-5400000">
              <a:off x="5356943" y="1325113"/>
              <a:ext cx="13780" cy="17908"/>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7"/>
            <p:cNvSpPr/>
            <p:nvPr/>
          </p:nvSpPr>
          <p:spPr>
            <a:xfrm rot="-5400000">
              <a:off x="5517346" y="1699283"/>
              <a:ext cx="42672" cy="35781"/>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7"/>
            <p:cNvSpPr/>
            <p:nvPr/>
          </p:nvSpPr>
          <p:spPr>
            <a:xfrm rot="-5400000">
              <a:off x="5622609" y="1331816"/>
              <a:ext cx="23434" cy="25139"/>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7"/>
            <p:cNvSpPr/>
            <p:nvPr/>
          </p:nvSpPr>
          <p:spPr>
            <a:xfrm rot="-5400000">
              <a:off x="5508034" y="1391372"/>
              <a:ext cx="24798" cy="25685"/>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7"/>
            <p:cNvSpPr/>
            <p:nvPr/>
          </p:nvSpPr>
          <p:spPr>
            <a:xfrm rot="-5400000">
              <a:off x="5202016" y="1507193"/>
              <a:ext cx="13780" cy="19681"/>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7"/>
            <p:cNvSpPr/>
            <p:nvPr/>
          </p:nvSpPr>
          <p:spPr>
            <a:xfrm rot="-5400000">
              <a:off x="5251595" y="1711904"/>
              <a:ext cx="16543" cy="14701"/>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7"/>
            <p:cNvSpPr/>
            <p:nvPr/>
          </p:nvSpPr>
          <p:spPr>
            <a:xfrm rot="-5400000">
              <a:off x="5432599" y="1788702"/>
              <a:ext cx="28925" cy="27527"/>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7"/>
            <p:cNvSpPr/>
            <p:nvPr/>
          </p:nvSpPr>
          <p:spPr>
            <a:xfrm rot="-5400000">
              <a:off x="5369325" y="1682757"/>
              <a:ext cx="26162" cy="27561"/>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7"/>
            <p:cNvSpPr/>
            <p:nvPr/>
          </p:nvSpPr>
          <p:spPr>
            <a:xfrm rot="-5400000">
              <a:off x="5180202" y="1896678"/>
              <a:ext cx="27527" cy="16543"/>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7"/>
            <p:cNvSpPr/>
            <p:nvPr/>
          </p:nvSpPr>
          <p:spPr>
            <a:xfrm rot="-5400000">
              <a:off x="5939815" y="1406329"/>
              <a:ext cx="39909" cy="49425"/>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7"/>
            <p:cNvSpPr/>
            <p:nvPr/>
          </p:nvSpPr>
          <p:spPr>
            <a:xfrm rot="-5400000">
              <a:off x="6133509" y="1549472"/>
              <a:ext cx="22069" cy="25889"/>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7"/>
            <p:cNvSpPr/>
            <p:nvPr/>
          </p:nvSpPr>
          <p:spPr>
            <a:xfrm rot="-5400000">
              <a:off x="6046835" y="1730221"/>
              <a:ext cx="39909" cy="42706"/>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7"/>
            <p:cNvSpPr/>
            <p:nvPr/>
          </p:nvSpPr>
          <p:spPr>
            <a:xfrm rot="-5400000">
              <a:off x="5956324" y="1492559"/>
              <a:ext cx="39943" cy="39295"/>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7"/>
            <p:cNvSpPr/>
            <p:nvPr/>
          </p:nvSpPr>
          <p:spPr>
            <a:xfrm rot="-5400000">
              <a:off x="5951208" y="1063728"/>
              <a:ext cx="22069" cy="26196"/>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7"/>
            <p:cNvSpPr/>
            <p:nvPr/>
          </p:nvSpPr>
          <p:spPr>
            <a:xfrm rot="-5400000">
              <a:off x="5795138" y="1611859"/>
              <a:ext cx="33053" cy="35918"/>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7"/>
            <p:cNvSpPr/>
            <p:nvPr/>
          </p:nvSpPr>
          <p:spPr>
            <a:xfrm rot="-5400000">
              <a:off x="5731130" y="1502554"/>
              <a:ext cx="35781" cy="37180"/>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7"/>
            <p:cNvSpPr/>
            <p:nvPr/>
          </p:nvSpPr>
          <p:spPr>
            <a:xfrm rot="-5400000">
              <a:off x="5680221" y="1253568"/>
              <a:ext cx="15145" cy="19306"/>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7"/>
            <p:cNvSpPr/>
            <p:nvPr/>
          </p:nvSpPr>
          <p:spPr>
            <a:xfrm rot="-5400000">
              <a:off x="5780197" y="1264994"/>
              <a:ext cx="23434" cy="26708"/>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7"/>
            <p:cNvSpPr/>
            <p:nvPr/>
          </p:nvSpPr>
          <p:spPr>
            <a:xfrm rot="-5400000">
              <a:off x="6304741" y="1345733"/>
              <a:ext cx="15179" cy="16543"/>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7"/>
            <p:cNvSpPr/>
            <p:nvPr/>
          </p:nvSpPr>
          <p:spPr>
            <a:xfrm rot="-5400000">
              <a:off x="5612120" y="1562417"/>
              <a:ext cx="39943" cy="39909"/>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7"/>
            <p:cNvSpPr/>
            <p:nvPr/>
          </p:nvSpPr>
          <p:spPr>
            <a:xfrm rot="-5400000">
              <a:off x="6036943" y="1939554"/>
              <a:ext cx="27561" cy="27083"/>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7"/>
            <p:cNvSpPr/>
            <p:nvPr/>
          </p:nvSpPr>
          <p:spPr>
            <a:xfrm rot="-5400000">
              <a:off x="5805780" y="1707128"/>
              <a:ext cx="31688" cy="36600"/>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7"/>
            <p:cNvSpPr/>
            <p:nvPr/>
          </p:nvSpPr>
          <p:spPr>
            <a:xfrm rot="-5400000">
              <a:off x="5597624" y="1832636"/>
              <a:ext cx="38544" cy="42808"/>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7"/>
            <p:cNvSpPr/>
            <p:nvPr/>
          </p:nvSpPr>
          <p:spPr>
            <a:xfrm rot="-5400000">
              <a:off x="6072964" y="1294159"/>
              <a:ext cx="23399" cy="23399"/>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7"/>
            <p:cNvSpPr/>
            <p:nvPr/>
          </p:nvSpPr>
          <p:spPr>
            <a:xfrm rot="-5400000">
              <a:off x="6302421" y="1879350"/>
              <a:ext cx="19306" cy="15418"/>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2" name="Google Shape;312;p7"/>
          <p:cNvGrpSpPr/>
          <p:nvPr/>
        </p:nvGrpSpPr>
        <p:grpSpPr>
          <a:xfrm rot="-5816737">
            <a:off x="6882769" y="2950255"/>
            <a:ext cx="2567074" cy="2205188"/>
            <a:chOff x="-754697" y="1352100"/>
            <a:chExt cx="6171556" cy="3954075"/>
          </a:xfrm>
        </p:grpSpPr>
        <p:sp>
          <p:nvSpPr>
            <p:cNvPr id="313" name="Google Shape;313;p7"/>
            <p:cNvSpPr/>
            <p:nvPr/>
          </p:nvSpPr>
          <p:spPr>
            <a:xfrm rot="-5400000">
              <a:off x="58844" y="2158513"/>
              <a:ext cx="2111360" cy="3738443"/>
            </a:xfrm>
            <a:custGeom>
              <a:rect b="b" l="l" r="r" t="t"/>
              <a:pathLst>
                <a:path extrusionOk="0" h="68080" w="38310">
                  <a:moveTo>
                    <a:pt x="314" y="1"/>
                  </a:moveTo>
                  <a:cubicBezTo>
                    <a:pt x="147" y="1"/>
                    <a:pt x="1" y="191"/>
                    <a:pt x="153" y="313"/>
                  </a:cubicBezTo>
                  <a:cubicBezTo>
                    <a:pt x="3661" y="3942"/>
                    <a:pt x="6968" y="7693"/>
                    <a:pt x="10074" y="11645"/>
                  </a:cubicBezTo>
                  <a:cubicBezTo>
                    <a:pt x="13179" y="15597"/>
                    <a:pt x="16083" y="19711"/>
                    <a:pt x="18785" y="23945"/>
                  </a:cubicBezTo>
                  <a:cubicBezTo>
                    <a:pt x="21527" y="28261"/>
                    <a:pt x="24027" y="32737"/>
                    <a:pt x="26326" y="37294"/>
                  </a:cubicBezTo>
                  <a:cubicBezTo>
                    <a:pt x="28625" y="41852"/>
                    <a:pt x="30682" y="46570"/>
                    <a:pt x="32537" y="51369"/>
                  </a:cubicBezTo>
                  <a:cubicBezTo>
                    <a:pt x="34392" y="56168"/>
                    <a:pt x="36005" y="61048"/>
                    <a:pt x="37376" y="66049"/>
                  </a:cubicBezTo>
                  <a:cubicBezTo>
                    <a:pt x="37538" y="66694"/>
                    <a:pt x="37739" y="67299"/>
                    <a:pt x="37901" y="67904"/>
                  </a:cubicBezTo>
                  <a:cubicBezTo>
                    <a:pt x="37918" y="68026"/>
                    <a:pt x="38002" y="68080"/>
                    <a:pt x="38087" y="68080"/>
                  </a:cubicBezTo>
                  <a:cubicBezTo>
                    <a:pt x="38198" y="68080"/>
                    <a:pt x="38309" y="67984"/>
                    <a:pt x="38263" y="67824"/>
                  </a:cubicBezTo>
                  <a:cubicBezTo>
                    <a:pt x="36973" y="62823"/>
                    <a:pt x="35400" y="57903"/>
                    <a:pt x="33626" y="53023"/>
                  </a:cubicBezTo>
                  <a:cubicBezTo>
                    <a:pt x="31811" y="48183"/>
                    <a:pt x="29794" y="43465"/>
                    <a:pt x="27536" y="38827"/>
                  </a:cubicBezTo>
                  <a:cubicBezTo>
                    <a:pt x="25278" y="34229"/>
                    <a:pt x="22858" y="29753"/>
                    <a:pt x="20156" y="25438"/>
                  </a:cubicBezTo>
                  <a:cubicBezTo>
                    <a:pt x="17494" y="21082"/>
                    <a:pt x="14631" y="16888"/>
                    <a:pt x="11525" y="12855"/>
                  </a:cubicBezTo>
                  <a:cubicBezTo>
                    <a:pt x="8460" y="8862"/>
                    <a:pt x="5194" y="5031"/>
                    <a:pt x="1725" y="1361"/>
                  </a:cubicBezTo>
                  <a:cubicBezTo>
                    <a:pt x="1322" y="918"/>
                    <a:pt x="879" y="514"/>
                    <a:pt x="475" y="71"/>
                  </a:cubicBezTo>
                  <a:cubicBezTo>
                    <a:pt x="426" y="21"/>
                    <a:pt x="369" y="1"/>
                    <a:pt x="31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7"/>
            <p:cNvSpPr/>
            <p:nvPr/>
          </p:nvSpPr>
          <p:spPr>
            <a:xfrm rot="-5400000">
              <a:off x="-57623" y="2120398"/>
              <a:ext cx="2476039" cy="939443"/>
            </a:xfrm>
            <a:custGeom>
              <a:rect b="b" l="l" r="r" t="t"/>
              <a:pathLst>
                <a:path extrusionOk="0" h="17108" w="44927">
                  <a:moveTo>
                    <a:pt x="8186" y="0"/>
                  </a:moveTo>
                  <a:cubicBezTo>
                    <a:pt x="5062" y="0"/>
                    <a:pt x="1997" y="894"/>
                    <a:pt x="0" y="3391"/>
                  </a:cubicBezTo>
                  <a:lnTo>
                    <a:pt x="202" y="3431"/>
                  </a:lnTo>
                  <a:cubicBezTo>
                    <a:pt x="6735" y="8391"/>
                    <a:pt x="13752" y="12787"/>
                    <a:pt x="21415" y="15207"/>
                  </a:cubicBezTo>
                  <a:cubicBezTo>
                    <a:pt x="25260" y="16421"/>
                    <a:pt x="29289" y="17107"/>
                    <a:pt x="33291" y="17107"/>
                  </a:cubicBezTo>
                  <a:cubicBezTo>
                    <a:pt x="37263" y="17107"/>
                    <a:pt x="41210" y="16431"/>
                    <a:pt x="44927" y="14925"/>
                  </a:cubicBezTo>
                  <a:cubicBezTo>
                    <a:pt x="43193" y="13190"/>
                    <a:pt x="40934" y="12182"/>
                    <a:pt x="38756" y="11214"/>
                  </a:cubicBezTo>
                  <a:lnTo>
                    <a:pt x="23230" y="4439"/>
                  </a:lnTo>
                  <a:cubicBezTo>
                    <a:pt x="19681" y="2907"/>
                    <a:pt x="16132" y="1334"/>
                    <a:pt x="12381" y="487"/>
                  </a:cubicBezTo>
                  <a:cubicBezTo>
                    <a:pt x="11034" y="185"/>
                    <a:pt x="9604" y="0"/>
                    <a:pt x="818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7"/>
            <p:cNvSpPr/>
            <p:nvPr/>
          </p:nvSpPr>
          <p:spPr>
            <a:xfrm rot="-5400000">
              <a:off x="2604364" y="700076"/>
              <a:ext cx="1778205" cy="3846785"/>
            </a:xfrm>
            <a:custGeom>
              <a:rect b="b" l="l" r="r" t="t"/>
              <a:pathLst>
                <a:path extrusionOk="0" h="70053" w="32265">
                  <a:moveTo>
                    <a:pt x="445" y="1"/>
                  </a:moveTo>
                  <a:lnTo>
                    <a:pt x="445" y="1"/>
                  </a:lnTo>
                  <a:cubicBezTo>
                    <a:pt x="1" y="8228"/>
                    <a:pt x="2300" y="16334"/>
                    <a:pt x="5082" y="24077"/>
                  </a:cubicBezTo>
                  <a:cubicBezTo>
                    <a:pt x="9438" y="36135"/>
                    <a:pt x="15003" y="47710"/>
                    <a:pt x="21738" y="58599"/>
                  </a:cubicBezTo>
                  <a:cubicBezTo>
                    <a:pt x="24440" y="62995"/>
                    <a:pt x="27465" y="67390"/>
                    <a:pt x="31699" y="70052"/>
                  </a:cubicBezTo>
                  <a:cubicBezTo>
                    <a:pt x="32264" y="69649"/>
                    <a:pt x="32264" y="68762"/>
                    <a:pt x="32143" y="68036"/>
                  </a:cubicBezTo>
                  <a:cubicBezTo>
                    <a:pt x="31095" y="59446"/>
                    <a:pt x="30006" y="50815"/>
                    <a:pt x="28917" y="42225"/>
                  </a:cubicBezTo>
                  <a:cubicBezTo>
                    <a:pt x="28554" y="38757"/>
                    <a:pt x="27989" y="35329"/>
                    <a:pt x="27223" y="31901"/>
                  </a:cubicBezTo>
                  <a:cubicBezTo>
                    <a:pt x="24239" y="19399"/>
                    <a:pt x="11212" y="5445"/>
                    <a:pt x="44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7"/>
            <p:cNvSpPr/>
            <p:nvPr/>
          </p:nvSpPr>
          <p:spPr>
            <a:xfrm rot="-5400000">
              <a:off x="1895155" y="2583442"/>
              <a:ext cx="853582" cy="3058352"/>
            </a:xfrm>
            <a:custGeom>
              <a:rect b="b" l="l" r="r" t="t"/>
              <a:pathLst>
                <a:path extrusionOk="0" h="55695" w="15488">
                  <a:moveTo>
                    <a:pt x="11696" y="0"/>
                  </a:moveTo>
                  <a:cubicBezTo>
                    <a:pt x="4800" y="5001"/>
                    <a:pt x="1170" y="14156"/>
                    <a:pt x="566" y="23189"/>
                  </a:cubicBezTo>
                  <a:cubicBezTo>
                    <a:pt x="1" y="32183"/>
                    <a:pt x="2098" y="41136"/>
                    <a:pt x="4518" y="49766"/>
                  </a:cubicBezTo>
                  <a:cubicBezTo>
                    <a:pt x="5163" y="51944"/>
                    <a:pt x="5849" y="54202"/>
                    <a:pt x="7421" y="55695"/>
                  </a:cubicBezTo>
                  <a:cubicBezTo>
                    <a:pt x="8873" y="46741"/>
                    <a:pt x="10769" y="37829"/>
                    <a:pt x="13148" y="29077"/>
                  </a:cubicBezTo>
                  <a:cubicBezTo>
                    <a:pt x="15487" y="20326"/>
                    <a:pt x="14237" y="8711"/>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7"/>
            <p:cNvSpPr/>
            <p:nvPr/>
          </p:nvSpPr>
          <p:spPr>
            <a:xfrm rot="-5400000">
              <a:off x="-967442" y="3510662"/>
              <a:ext cx="1631495" cy="399324"/>
            </a:xfrm>
            <a:custGeom>
              <a:rect b="b" l="l" r="r" t="t"/>
              <a:pathLst>
                <a:path extrusionOk="0" h="7272" w="29603">
                  <a:moveTo>
                    <a:pt x="14143" y="0"/>
                  </a:moveTo>
                  <a:cubicBezTo>
                    <a:pt x="11170" y="0"/>
                    <a:pt x="8191" y="288"/>
                    <a:pt x="5244" y="872"/>
                  </a:cubicBezTo>
                  <a:cubicBezTo>
                    <a:pt x="3187" y="1275"/>
                    <a:pt x="888" y="2001"/>
                    <a:pt x="1" y="4058"/>
                  </a:cubicBezTo>
                  <a:cubicBezTo>
                    <a:pt x="4518" y="6518"/>
                    <a:pt x="10446" y="6962"/>
                    <a:pt x="15487" y="7244"/>
                  </a:cubicBezTo>
                  <a:cubicBezTo>
                    <a:pt x="15858" y="7262"/>
                    <a:pt x="16230" y="7271"/>
                    <a:pt x="16603" y="7271"/>
                  </a:cubicBezTo>
                  <a:cubicBezTo>
                    <a:pt x="21253" y="7271"/>
                    <a:pt x="25981" y="5858"/>
                    <a:pt x="29602" y="2647"/>
                  </a:cubicBezTo>
                  <a:cubicBezTo>
                    <a:pt x="24609" y="896"/>
                    <a:pt x="19386" y="0"/>
                    <a:pt x="1414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7"/>
            <p:cNvSpPr/>
            <p:nvPr/>
          </p:nvSpPr>
          <p:spPr>
            <a:xfrm rot="-5400000">
              <a:off x="140117" y="4026774"/>
              <a:ext cx="844654" cy="1714149"/>
            </a:xfrm>
            <a:custGeom>
              <a:rect b="b" l="l" r="r" t="t"/>
              <a:pathLst>
                <a:path extrusionOk="0" h="31216" w="15326">
                  <a:moveTo>
                    <a:pt x="11696" y="0"/>
                  </a:moveTo>
                  <a:cubicBezTo>
                    <a:pt x="6897" y="2864"/>
                    <a:pt x="3428" y="7986"/>
                    <a:pt x="1735" y="13632"/>
                  </a:cubicBezTo>
                  <a:cubicBezTo>
                    <a:pt x="41" y="19237"/>
                    <a:pt x="0" y="25367"/>
                    <a:pt x="1009" y="31215"/>
                  </a:cubicBezTo>
                  <a:cubicBezTo>
                    <a:pt x="4074" y="26577"/>
                    <a:pt x="7058" y="21859"/>
                    <a:pt x="9921" y="17019"/>
                  </a:cubicBezTo>
                  <a:cubicBezTo>
                    <a:pt x="11131" y="15084"/>
                    <a:pt x="12139" y="13027"/>
                    <a:pt x="12946" y="10889"/>
                  </a:cubicBezTo>
                  <a:cubicBezTo>
                    <a:pt x="13793" y="8187"/>
                    <a:pt x="15325" y="3025"/>
                    <a:pt x="1169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7"/>
            <p:cNvSpPr/>
            <p:nvPr/>
          </p:nvSpPr>
          <p:spPr>
            <a:xfrm rot="-5400000">
              <a:off x="2581706" y="1169765"/>
              <a:ext cx="1405810" cy="3070158"/>
            </a:xfrm>
            <a:custGeom>
              <a:rect b="b" l="l" r="r" t="t"/>
              <a:pathLst>
                <a:path extrusionOk="0" h="55910" w="25508">
                  <a:moveTo>
                    <a:pt x="361" y="0"/>
                  </a:moveTo>
                  <a:cubicBezTo>
                    <a:pt x="179" y="0"/>
                    <a:pt x="1" y="257"/>
                    <a:pt x="156" y="443"/>
                  </a:cubicBezTo>
                  <a:lnTo>
                    <a:pt x="277" y="564"/>
                  </a:lnTo>
                  <a:lnTo>
                    <a:pt x="640" y="1048"/>
                  </a:lnTo>
                  <a:cubicBezTo>
                    <a:pt x="1083" y="1693"/>
                    <a:pt x="1527" y="2298"/>
                    <a:pt x="1970" y="2943"/>
                  </a:cubicBezTo>
                  <a:cubicBezTo>
                    <a:pt x="3584" y="5242"/>
                    <a:pt x="5076" y="7581"/>
                    <a:pt x="6487" y="10001"/>
                  </a:cubicBezTo>
                  <a:cubicBezTo>
                    <a:pt x="8665" y="13590"/>
                    <a:pt x="10722" y="17300"/>
                    <a:pt x="12577" y="21091"/>
                  </a:cubicBezTo>
                  <a:cubicBezTo>
                    <a:pt x="14956" y="25850"/>
                    <a:pt x="17094" y="30770"/>
                    <a:pt x="18989" y="35771"/>
                  </a:cubicBezTo>
                  <a:cubicBezTo>
                    <a:pt x="21167" y="41538"/>
                    <a:pt x="22982" y="47426"/>
                    <a:pt x="24434" y="53395"/>
                  </a:cubicBezTo>
                  <a:cubicBezTo>
                    <a:pt x="24635" y="54161"/>
                    <a:pt x="24797" y="54968"/>
                    <a:pt x="24958" y="55734"/>
                  </a:cubicBezTo>
                  <a:cubicBezTo>
                    <a:pt x="24989" y="55857"/>
                    <a:pt x="25078" y="55910"/>
                    <a:pt x="25175" y="55910"/>
                  </a:cubicBezTo>
                  <a:cubicBezTo>
                    <a:pt x="25332" y="55910"/>
                    <a:pt x="25507" y="55772"/>
                    <a:pt x="25482" y="55573"/>
                  </a:cubicBezTo>
                  <a:cubicBezTo>
                    <a:pt x="24111" y="49483"/>
                    <a:pt x="22337" y="43474"/>
                    <a:pt x="20199" y="37586"/>
                  </a:cubicBezTo>
                  <a:cubicBezTo>
                    <a:pt x="18344" y="32424"/>
                    <a:pt x="16207" y="27383"/>
                    <a:pt x="13827" y="22463"/>
                  </a:cubicBezTo>
                  <a:cubicBezTo>
                    <a:pt x="11932" y="18470"/>
                    <a:pt x="9875" y="14598"/>
                    <a:pt x="7617" y="10807"/>
                  </a:cubicBezTo>
                  <a:cubicBezTo>
                    <a:pt x="6124" y="8226"/>
                    <a:pt x="4471" y="5686"/>
                    <a:pt x="2777" y="3185"/>
                  </a:cubicBezTo>
                  <a:cubicBezTo>
                    <a:pt x="2091" y="2177"/>
                    <a:pt x="1366" y="1088"/>
                    <a:pt x="599" y="161"/>
                  </a:cubicBezTo>
                  <a:lnTo>
                    <a:pt x="519" y="80"/>
                  </a:lnTo>
                  <a:cubicBezTo>
                    <a:pt x="472" y="24"/>
                    <a:pt x="416" y="0"/>
                    <a:pt x="36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7"/>
            <p:cNvSpPr/>
            <p:nvPr/>
          </p:nvSpPr>
          <p:spPr>
            <a:xfrm rot="-5400000">
              <a:off x="173498" y="2212286"/>
              <a:ext cx="2072506" cy="627705"/>
            </a:xfrm>
            <a:custGeom>
              <a:rect b="b" l="l" r="r" t="t"/>
              <a:pathLst>
                <a:path extrusionOk="0" h="11431" w="37605">
                  <a:moveTo>
                    <a:pt x="939" y="1"/>
                  </a:moveTo>
                  <a:cubicBezTo>
                    <a:pt x="740" y="1"/>
                    <a:pt x="540" y="29"/>
                    <a:pt x="340" y="58"/>
                  </a:cubicBezTo>
                  <a:lnTo>
                    <a:pt x="300" y="58"/>
                  </a:lnTo>
                  <a:cubicBezTo>
                    <a:pt x="0" y="95"/>
                    <a:pt x="83" y="550"/>
                    <a:pt x="355" y="550"/>
                  </a:cubicBezTo>
                  <a:cubicBezTo>
                    <a:pt x="376" y="550"/>
                    <a:pt x="398" y="548"/>
                    <a:pt x="421" y="542"/>
                  </a:cubicBezTo>
                  <a:lnTo>
                    <a:pt x="421" y="501"/>
                  </a:lnTo>
                  <a:lnTo>
                    <a:pt x="905" y="501"/>
                  </a:lnTo>
                  <a:cubicBezTo>
                    <a:pt x="1469" y="501"/>
                    <a:pt x="2074" y="542"/>
                    <a:pt x="2639" y="622"/>
                  </a:cubicBezTo>
                  <a:cubicBezTo>
                    <a:pt x="5301" y="985"/>
                    <a:pt x="7922" y="1671"/>
                    <a:pt x="10423" y="2599"/>
                  </a:cubicBezTo>
                  <a:cubicBezTo>
                    <a:pt x="14980" y="4171"/>
                    <a:pt x="19295" y="6309"/>
                    <a:pt x="23771" y="8003"/>
                  </a:cubicBezTo>
                  <a:cubicBezTo>
                    <a:pt x="26917" y="9213"/>
                    <a:pt x="30143" y="10140"/>
                    <a:pt x="33450" y="10866"/>
                  </a:cubicBezTo>
                  <a:cubicBezTo>
                    <a:pt x="34338" y="11068"/>
                    <a:pt x="35225" y="11189"/>
                    <a:pt x="36112" y="11310"/>
                  </a:cubicBezTo>
                  <a:cubicBezTo>
                    <a:pt x="36475" y="11390"/>
                    <a:pt x="36838" y="11431"/>
                    <a:pt x="37241" y="11431"/>
                  </a:cubicBezTo>
                  <a:lnTo>
                    <a:pt x="37282" y="11431"/>
                  </a:lnTo>
                  <a:cubicBezTo>
                    <a:pt x="37604" y="11431"/>
                    <a:pt x="37604" y="10947"/>
                    <a:pt x="37282" y="10947"/>
                  </a:cubicBezTo>
                  <a:cubicBezTo>
                    <a:pt x="36273" y="10866"/>
                    <a:pt x="35265" y="10705"/>
                    <a:pt x="34257" y="10503"/>
                  </a:cubicBezTo>
                  <a:cubicBezTo>
                    <a:pt x="31192" y="9898"/>
                    <a:pt x="28127" y="9051"/>
                    <a:pt x="25183" y="8003"/>
                  </a:cubicBezTo>
                  <a:cubicBezTo>
                    <a:pt x="22884" y="7196"/>
                    <a:pt x="20626" y="6269"/>
                    <a:pt x="18408" y="5301"/>
                  </a:cubicBezTo>
                  <a:cubicBezTo>
                    <a:pt x="16149" y="4333"/>
                    <a:pt x="13971" y="3365"/>
                    <a:pt x="11713" y="2518"/>
                  </a:cubicBezTo>
                  <a:cubicBezTo>
                    <a:pt x="8971" y="1469"/>
                    <a:pt x="6107" y="663"/>
                    <a:pt x="3244" y="179"/>
                  </a:cubicBezTo>
                  <a:cubicBezTo>
                    <a:pt x="2558" y="58"/>
                    <a:pt x="1873" y="18"/>
                    <a:pt x="1187" y="18"/>
                  </a:cubicBezTo>
                  <a:cubicBezTo>
                    <a:pt x="1105" y="6"/>
                    <a:pt x="1022" y="1"/>
                    <a:pt x="93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7"/>
            <p:cNvSpPr/>
            <p:nvPr/>
          </p:nvSpPr>
          <p:spPr>
            <a:xfrm rot="-5400000">
              <a:off x="1927538" y="2923913"/>
              <a:ext cx="349248" cy="2321591"/>
            </a:xfrm>
            <a:custGeom>
              <a:rect b="b" l="l" r="r" t="t"/>
              <a:pathLst>
                <a:path extrusionOk="0" h="42278" w="6337">
                  <a:moveTo>
                    <a:pt x="5975" y="0"/>
                  </a:moveTo>
                  <a:cubicBezTo>
                    <a:pt x="5906" y="0"/>
                    <a:pt x="5843" y="34"/>
                    <a:pt x="5808" y="117"/>
                  </a:cubicBezTo>
                  <a:lnTo>
                    <a:pt x="5808" y="157"/>
                  </a:lnTo>
                  <a:cubicBezTo>
                    <a:pt x="5525" y="803"/>
                    <a:pt x="5243" y="1488"/>
                    <a:pt x="5001" y="2174"/>
                  </a:cubicBezTo>
                  <a:cubicBezTo>
                    <a:pt x="4316" y="3989"/>
                    <a:pt x="3751" y="5884"/>
                    <a:pt x="3227" y="7739"/>
                  </a:cubicBezTo>
                  <a:cubicBezTo>
                    <a:pt x="2420" y="10603"/>
                    <a:pt x="1775" y="13466"/>
                    <a:pt x="1291" y="16410"/>
                  </a:cubicBezTo>
                  <a:cubicBezTo>
                    <a:pt x="686" y="20040"/>
                    <a:pt x="323" y="23750"/>
                    <a:pt x="162" y="27420"/>
                  </a:cubicBezTo>
                  <a:cubicBezTo>
                    <a:pt x="0" y="31775"/>
                    <a:pt x="202" y="36131"/>
                    <a:pt x="726" y="40406"/>
                  </a:cubicBezTo>
                  <a:cubicBezTo>
                    <a:pt x="807" y="40970"/>
                    <a:pt x="847" y="41535"/>
                    <a:pt x="928" y="42100"/>
                  </a:cubicBezTo>
                  <a:cubicBezTo>
                    <a:pt x="959" y="42226"/>
                    <a:pt x="1052" y="42278"/>
                    <a:pt x="1152" y="42278"/>
                  </a:cubicBezTo>
                  <a:cubicBezTo>
                    <a:pt x="1307" y="42278"/>
                    <a:pt x="1477" y="42151"/>
                    <a:pt x="1452" y="41979"/>
                  </a:cubicBezTo>
                  <a:cubicBezTo>
                    <a:pt x="847" y="37623"/>
                    <a:pt x="565" y="33227"/>
                    <a:pt x="646" y="28872"/>
                  </a:cubicBezTo>
                  <a:cubicBezTo>
                    <a:pt x="807" y="22056"/>
                    <a:pt x="1734" y="15321"/>
                    <a:pt x="3469" y="8788"/>
                  </a:cubicBezTo>
                  <a:cubicBezTo>
                    <a:pt x="3993" y="6771"/>
                    <a:pt x="4598" y="4795"/>
                    <a:pt x="5324" y="2819"/>
                  </a:cubicBezTo>
                  <a:cubicBezTo>
                    <a:pt x="5525" y="2255"/>
                    <a:pt x="5727" y="1690"/>
                    <a:pt x="5969" y="1125"/>
                  </a:cubicBezTo>
                  <a:lnTo>
                    <a:pt x="6090" y="843"/>
                  </a:lnTo>
                  <a:cubicBezTo>
                    <a:pt x="6090" y="803"/>
                    <a:pt x="6130" y="762"/>
                    <a:pt x="6130" y="722"/>
                  </a:cubicBezTo>
                  <a:lnTo>
                    <a:pt x="6130" y="682"/>
                  </a:lnTo>
                  <a:cubicBezTo>
                    <a:pt x="6171" y="601"/>
                    <a:pt x="6211" y="520"/>
                    <a:pt x="6251" y="440"/>
                  </a:cubicBezTo>
                  <a:lnTo>
                    <a:pt x="6251" y="399"/>
                  </a:lnTo>
                  <a:cubicBezTo>
                    <a:pt x="6337" y="200"/>
                    <a:pt x="6140" y="0"/>
                    <a:pt x="5975"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7"/>
            <p:cNvSpPr/>
            <p:nvPr/>
          </p:nvSpPr>
          <p:spPr>
            <a:xfrm rot="-5400000">
              <a:off x="205460" y="4311468"/>
              <a:ext cx="545448" cy="1188911"/>
            </a:xfrm>
            <a:custGeom>
              <a:rect b="b" l="l" r="r" t="t"/>
              <a:pathLst>
                <a:path extrusionOk="0" h="21651" w="9897">
                  <a:moveTo>
                    <a:pt x="9500" y="0"/>
                  </a:moveTo>
                  <a:cubicBezTo>
                    <a:pt x="9446" y="0"/>
                    <a:pt x="9391" y="18"/>
                    <a:pt x="9341" y="59"/>
                  </a:cubicBezTo>
                  <a:cubicBezTo>
                    <a:pt x="8414" y="906"/>
                    <a:pt x="7607" y="1915"/>
                    <a:pt x="6922" y="3003"/>
                  </a:cubicBezTo>
                  <a:cubicBezTo>
                    <a:pt x="4946" y="5947"/>
                    <a:pt x="3373" y="9133"/>
                    <a:pt x="2284" y="12521"/>
                  </a:cubicBezTo>
                  <a:cubicBezTo>
                    <a:pt x="1316" y="15384"/>
                    <a:pt x="550" y="18329"/>
                    <a:pt x="25" y="21313"/>
                  </a:cubicBezTo>
                  <a:cubicBezTo>
                    <a:pt x="1" y="21512"/>
                    <a:pt x="176" y="21650"/>
                    <a:pt x="333" y="21650"/>
                  </a:cubicBezTo>
                  <a:cubicBezTo>
                    <a:pt x="429" y="21650"/>
                    <a:pt x="519" y="21597"/>
                    <a:pt x="550" y="21474"/>
                  </a:cubicBezTo>
                  <a:cubicBezTo>
                    <a:pt x="1316" y="16675"/>
                    <a:pt x="2768" y="12037"/>
                    <a:pt x="4825" y="7641"/>
                  </a:cubicBezTo>
                  <a:cubicBezTo>
                    <a:pt x="5873" y="5343"/>
                    <a:pt x="7244" y="3205"/>
                    <a:pt x="8898" y="1269"/>
                  </a:cubicBezTo>
                  <a:cubicBezTo>
                    <a:pt x="9140" y="987"/>
                    <a:pt x="9422" y="705"/>
                    <a:pt x="9704" y="422"/>
                  </a:cubicBezTo>
                  <a:cubicBezTo>
                    <a:pt x="9897" y="262"/>
                    <a:pt x="9707" y="0"/>
                    <a:pt x="950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7"/>
            <p:cNvSpPr/>
            <p:nvPr/>
          </p:nvSpPr>
          <p:spPr>
            <a:xfrm rot="-5400000">
              <a:off x="-842421" y="3681359"/>
              <a:ext cx="1323361" cy="87750"/>
            </a:xfrm>
            <a:custGeom>
              <a:rect b="b" l="l" r="r" t="t"/>
              <a:pathLst>
                <a:path extrusionOk="0" h="1598" w="24012">
                  <a:moveTo>
                    <a:pt x="13224" y="1"/>
                  </a:moveTo>
                  <a:cubicBezTo>
                    <a:pt x="11591" y="1"/>
                    <a:pt x="9957" y="32"/>
                    <a:pt x="8324" y="97"/>
                  </a:cubicBezTo>
                  <a:cubicBezTo>
                    <a:pt x="5945" y="177"/>
                    <a:pt x="3566" y="419"/>
                    <a:pt x="1267" y="863"/>
                  </a:cubicBezTo>
                  <a:cubicBezTo>
                    <a:pt x="944" y="944"/>
                    <a:pt x="622" y="984"/>
                    <a:pt x="299" y="1105"/>
                  </a:cubicBezTo>
                  <a:cubicBezTo>
                    <a:pt x="1" y="1179"/>
                    <a:pt x="116" y="1598"/>
                    <a:pt x="357" y="1598"/>
                  </a:cubicBezTo>
                  <a:cubicBezTo>
                    <a:pt x="377" y="1598"/>
                    <a:pt x="398" y="1595"/>
                    <a:pt x="420" y="1589"/>
                  </a:cubicBezTo>
                  <a:cubicBezTo>
                    <a:pt x="1428" y="1307"/>
                    <a:pt x="2436" y="1105"/>
                    <a:pt x="3485" y="1024"/>
                  </a:cubicBezTo>
                  <a:cubicBezTo>
                    <a:pt x="6383" y="654"/>
                    <a:pt x="9309" y="480"/>
                    <a:pt x="12240" y="480"/>
                  </a:cubicBezTo>
                  <a:cubicBezTo>
                    <a:pt x="12817" y="480"/>
                    <a:pt x="13394" y="487"/>
                    <a:pt x="13970" y="500"/>
                  </a:cubicBezTo>
                  <a:cubicBezTo>
                    <a:pt x="17197" y="540"/>
                    <a:pt x="20463" y="702"/>
                    <a:pt x="23690" y="944"/>
                  </a:cubicBezTo>
                  <a:cubicBezTo>
                    <a:pt x="23702" y="945"/>
                    <a:pt x="23713" y="946"/>
                    <a:pt x="23724" y="946"/>
                  </a:cubicBezTo>
                  <a:cubicBezTo>
                    <a:pt x="24012" y="946"/>
                    <a:pt x="24000" y="458"/>
                    <a:pt x="23690" y="419"/>
                  </a:cubicBezTo>
                  <a:cubicBezTo>
                    <a:pt x="20201" y="145"/>
                    <a:pt x="16712" y="1"/>
                    <a:pt x="1322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4" name="Google Shape;324;p7"/>
          <p:cNvSpPr/>
          <p:nvPr/>
        </p:nvSpPr>
        <p:spPr>
          <a:xfrm rot="-5400000">
            <a:off x="6858019" y="207657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8">
  <p:cSld name="TITLE_AND_BODY_8">
    <p:spTree>
      <p:nvGrpSpPr>
        <p:cNvPr id="1541" name="Shape 1541"/>
        <p:cNvGrpSpPr/>
        <p:nvPr/>
      </p:nvGrpSpPr>
      <p:grpSpPr>
        <a:xfrm>
          <a:off x="0" y="0"/>
          <a:ext cx="0" cy="0"/>
          <a:chOff x="0" y="0"/>
          <a:chExt cx="0" cy="0"/>
        </a:xfrm>
      </p:grpSpPr>
      <p:sp>
        <p:nvSpPr>
          <p:cNvPr id="1542" name="Google Shape;1542;p6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43" name="Google Shape;1543;p6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44" name="Google Shape;1544;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6" name="Shape 154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5" name="Shape 325"/>
        <p:cNvGrpSpPr/>
        <p:nvPr/>
      </p:nvGrpSpPr>
      <p:grpSpPr>
        <a:xfrm>
          <a:off x="0" y="0"/>
          <a:ext cx="0" cy="0"/>
          <a:chOff x="0" y="0"/>
          <a:chExt cx="0" cy="0"/>
        </a:xfrm>
      </p:grpSpPr>
      <p:sp>
        <p:nvSpPr>
          <p:cNvPr id="326" name="Google Shape;326;p8"/>
          <p:cNvSpPr txBox="1"/>
          <p:nvPr>
            <p:ph type="title"/>
          </p:nvPr>
        </p:nvSpPr>
        <p:spPr>
          <a:xfrm>
            <a:off x="490250" y="450150"/>
            <a:ext cx="31770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7" name="Shape 327"/>
        <p:cNvGrpSpPr/>
        <p:nvPr/>
      </p:nvGrpSpPr>
      <p:grpSpPr>
        <a:xfrm>
          <a:off x="0" y="0"/>
          <a:ext cx="0" cy="0"/>
          <a:chOff x="0" y="0"/>
          <a:chExt cx="0" cy="0"/>
        </a:xfrm>
      </p:grpSpPr>
      <p:grpSp>
        <p:nvGrpSpPr>
          <p:cNvPr id="328" name="Google Shape;328;p9"/>
          <p:cNvGrpSpPr/>
          <p:nvPr/>
        </p:nvGrpSpPr>
        <p:grpSpPr>
          <a:xfrm rot="-7243576">
            <a:off x="7426788" y="3271665"/>
            <a:ext cx="2339738" cy="1629390"/>
            <a:chOff x="2408692" y="-569353"/>
            <a:chExt cx="3769974" cy="2558659"/>
          </a:xfrm>
        </p:grpSpPr>
        <p:sp>
          <p:nvSpPr>
            <p:cNvPr id="329" name="Google Shape;329;p9"/>
            <p:cNvSpPr/>
            <p:nvPr/>
          </p:nvSpPr>
          <p:spPr>
            <a:xfrm rot="-5400000">
              <a:off x="2983957" y="-632355"/>
              <a:ext cx="1179387" cy="2329918"/>
            </a:xfrm>
            <a:custGeom>
              <a:rect b="b" l="l" r="r" t="t"/>
              <a:pathLst>
                <a:path extrusionOk="0" h="68306" w="34576">
                  <a:moveTo>
                    <a:pt x="34323" y="1"/>
                  </a:moveTo>
                  <a:cubicBezTo>
                    <a:pt x="34241" y="1"/>
                    <a:pt x="34164" y="46"/>
                    <a:pt x="34148" y="144"/>
                  </a:cubicBezTo>
                  <a:cubicBezTo>
                    <a:pt x="33220" y="4983"/>
                    <a:pt x="32051" y="9782"/>
                    <a:pt x="30599" y="14501"/>
                  </a:cubicBezTo>
                  <a:cubicBezTo>
                    <a:pt x="29147" y="19219"/>
                    <a:pt x="27453" y="23857"/>
                    <a:pt x="25477" y="28374"/>
                  </a:cubicBezTo>
                  <a:cubicBezTo>
                    <a:pt x="23501" y="32972"/>
                    <a:pt x="21283" y="37489"/>
                    <a:pt x="18823" y="41884"/>
                  </a:cubicBezTo>
                  <a:cubicBezTo>
                    <a:pt x="16363" y="46240"/>
                    <a:pt x="13701" y="50515"/>
                    <a:pt x="10798" y="54588"/>
                  </a:cubicBezTo>
                  <a:cubicBezTo>
                    <a:pt x="7853" y="58742"/>
                    <a:pt x="4708" y="62735"/>
                    <a:pt x="1401" y="66566"/>
                  </a:cubicBezTo>
                  <a:cubicBezTo>
                    <a:pt x="957" y="67009"/>
                    <a:pt x="554" y="67493"/>
                    <a:pt x="151" y="67937"/>
                  </a:cubicBezTo>
                  <a:cubicBezTo>
                    <a:pt x="0" y="68088"/>
                    <a:pt x="142" y="68306"/>
                    <a:pt x="291" y="68306"/>
                  </a:cubicBezTo>
                  <a:cubicBezTo>
                    <a:pt x="341" y="68306"/>
                    <a:pt x="392" y="68281"/>
                    <a:pt x="433" y="68219"/>
                  </a:cubicBezTo>
                  <a:cubicBezTo>
                    <a:pt x="3821" y="64469"/>
                    <a:pt x="7007" y="60516"/>
                    <a:pt x="10031" y="56403"/>
                  </a:cubicBezTo>
                  <a:cubicBezTo>
                    <a:pt x="12975" y="52289"/>
                    <a:pt x="15758" y="48055"/>
                    <a:pt x="18258" y="43659"/>
                  </a:cubicBezTo>
                  <a:cubicBezTo>
                    <a:pt x="20759" y="39344"/>
                    <a:pt x="23058" y="34907"/>
                    <a:pt x="25074" y="30350"/>
                  </a:cubicBezTo>
                  <a:cubicBezTo>
                    <a:pt x="27131" y="25793"/>
                    <a:pt x="28905" y="21115"/>
                    <a:pt x="30438" y="16396"/>
                  </a:cubicBezTo>
                  <a:cubicBezTo>
                    <a:pt x="31970" y="11678"/>
                    <a:pt x="33220" y="6879"/>
                    <a:pt x="34229" y="2039"/>
                  </a:cubicBezTo>
                  <a:cubicBezTo>
                    <a:pt x="34350" y="1434"/>
                    <a:pt x="34430" y="870"/>
                    <a:pt x="34551" y="265"/>
                  </a:cubicBezTo>
                  <a:cubicBezTo>
                    <a:pt x="34575" y="97"/>
                    <a:pt x="34443" y="1"/>
                    <a:pt x="34323"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9"/>
            <p:cNvSpPr/>
            <p:nvPr/>
          </p:nvSpPr>
          <p:spPr>
            <a:xfrm rot="-5400000">
              <a:off x="4373138" y="135649"/>
              <a:ext cx="1434803" cy="2176252"/>
            </a:xfrm>
            <a:custGeom>
              <a:rect b="b" l="l" r="r" t="t"/>
              <a:pathLst>
                <a:path extrusionOk="0" h="63801" w="42064">
                  <a:moveTo>
                    <a:pt x="40209" y="1"/>
                  </a:moveTo>
                  <a:cubicBezTo>
                    <a:pt x="33070" y="4074"/>
                    <a:pt x="27666" y="10365"/>
                    <a:pt x="22867" y="16818"/>
                  </a:cubicBezTo>
                  <a:cubicBezTo>
                    <a:pt x="15406" y="26900"/>
                    <a:pt x="9034" y="37789"/>
                    <a:pt x="3913" y="49243"/>
                  </a:cubicBezTo>
                  <a:cubicBezTo>
                    <a:pt x="1856" y="53881"/>
                    <a:pt x="1" y="58760"/>
                    <a:pt x="283" y="63721"/>
                  </a:cubicBezTo>
                  <a:cubicBezTo>
                    <a:pt x="417" y="63776"/>
                    <a:pt x="553" y="63801"/>
                    <a:pt x="689" y="63801"/>
                  </a:cubicBezTo>
                  <a:cubicBezTo>
                    <a:pt x="1246" y="63801"/>
                    <a:pt x="1797" y="63392"/>
                    <a:pt x="2219" y="63035"/>
                  </a:cubicBezTo>
                  <a:lnTo>
                    <a:pt x="21859" y="46460"/>
                  </a:lnTo>
                  <a:cubicBezTo>
                    <a:pt x="24521" y="44282"/>
                    <a:pt x="27061" y="41983"/>
                    <a:pt x="29481" y="39523"/>
                  </a:cubicBezTo>
                  <a:cubicBezTo>
                    <a:pt x="38152" y="30248"/>
                    <a:pt x="42064" y="11898"/>
                    <a:pt x="4020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9"/>
            <p:cNvSpPr/>
            <p:nvPr/>
          </p:nvSpPr>
          <p:spPr>
            <a:xfrm rot="-5400000">
              <a:off x="3121130" y="677418"/>
              <a:ext cx="1672789" cy="950987"/>
            </a:xfrm>
            <a:custGeom>
              <a:rect b="b" l="l" r="r" t="t"/>
              <a:pathLst>
                <a:path extrusionOk="0" h="27880" w="49041">
                  <a:moveTo>
                    <a:pt x="40263" y="0"/>
                  </a:moveTo>
                  <a:cubicBezTo>
                    <a:pt x="34352" y="0"/>
                    <a:pt x="28277" y="1806"/>
                    <a:pt x="23068" y="4691"/>
                  </a:cubicBezTo>
                  <a:cubicBezTo>
                    <a:pt x="15204" y="9046"/>
                    <a:pt x="8993" y="15620"/>
                    <a:pt x="3226" y="22274"/>
                  </a:cubicBezTo>
                  <a:cubicBezTo>
                    <a:pt x="1775" y="23968"/>
                    <a:pt x="323" y="25783"/>
                    <a:pt x="0" y="27880"/>
                  </a:cubicBezTo>
                  <a:cubicBezTo>
                    <a:pt x="8389" y="24250"/>
                    <a:pt x="16938" y="21064"/>
                    <a:pt x="25609" y="18322"/>
                  </a:cubicBezTo>
                  <a:cubicBezTo>
                    <a:pt x="34320" y="15580"/>
                    <a:pt x="43273" y="8320"/>
                    <a:pt x="49040" y="1505"/>
                  </a:cubicBezTo>
                  <a:cubicBezTo>
                    <a:pt x="46248" y="470"/>
                    <a:pt x="43277" y="0"/>
                    <a:pt x="40263"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9"/>
            <p:cNvSpPr/>
            <p:nvPr/>
          </p:nvSpPr>
          <p:spPr>
            <a:xfrm rot="-5400000">
              <a:off x="2987658" y="-658329"/>
              <a:ext cx="641063" cy="819015"/>
            </a:xfrm>
            <a:custGeom>
              <a:rect b="b" l="l" r="r" t="t"/>
              <a:pathLst>
                <a:path extrusionOk="0" h="24011" w="18794">
                  <a:moveTo>
                    <a:pt x="719" y="0"/>
                  </a:moveTo>
                  <a:cubicBezTo>
                    <a:pt x="496" y="0"/>
                    <a:pt x="270" y="18"/>
                    <a:pt x="41" y="55"/>
                  </a:cubicBezTo>
                  <a:lnTo>
                    <a:pt x="1" y="55"/>
                  </a:lnTo>
                  <a:cubicBezTo>
                    <a:pt x="646" y="5137"/>
                    <a:pt x="3792" y="10339"/>
                    <a:pt x="6574" y="14654"/>
                  </a:cubicBezTo>
                  <a:cubicBezTo>
                    <a:pt x="9317" y="19010"/>
                    <a:pt x="13592" y="22599"/>
                    <a:pt x="18794" y="24011"/>
                  </a:cubicBezTo>
                  <a:cubicBezTo>
                    <a:pt x="16374" y="15905"/>
                    <a:pt x="11898" y="8565"/>
                    <a:pt x="5808" y="2677"/>
                  </a:cubicBezTo>
                  <a:cubicBezTo>
                    <a:pt x="4397" y="1338"/>
                    <a:pt x="2662" y="0"/>
                    <a:pt x="719"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9"/>
            <p:cNvSpPr/>
            <p:nvPr/>
          </p:nvSpPr>
          <p:spPr>
            <a:xfrm rot="-5400000">
              <a:off x="2322598" y="417074"/>
              <a:ext cx="1104652" cy="339565"/>
            </a:xfrm>
            <a:custGeom>
              <a:rect b="b" l="l" r="r" t="t"/>
              <a:pathLst>
                <a:path extrusionOk="0" h="9955" w="32385">
                  <a:moveTo>
                    <a:pt x="22727" y="0"/>
                  </a:moveTo>
                  <a:cubicBezTo>
                    <a:pt x="20165" y="0"/>
                    <a:pt x="17584" y="376"/>
                    <a:pt x="15124" y="1091"/>
                  </a:cubicBezTo>
                  <a:cubicBezTo>
                    <a:pt x="9397" y="2705"/>
                    <a:pt x="4275" y="5971"/>
                    <a:pt x="0" y="9924"/>
                  </a:cubicBezTo>
                  <a:cubicBezTo>
                    <a:pt x="1469" y="9944"/>
                    <a:pt x="2941" y="9954"/>
                    <a:pt x="4415" y="9954"/>
                  </a:cubicBezTo>
                  <a:cubicBezTo>
                    <a:pt x="8646" y="9954"/>
                    <a:pt x="12893" y="9871"/>
                    <a:pt x="17140" y="9722"/>
                  </a:cubicBezTo>
                  <a:cubicBezTo>
                    <a:pt x="19439" y="9722"/>
                    <a:pt x="21778" y="9440"/>
                    <a:pt x="24036" y="8915"/>
                  </a:cubicBezTo>
                  <a:cubicBezTo>
                    <a:pt x="26819" y="8189"/>
                    <a:pt x="32022" y="6697"/>
                    <a:pt x="32385" y="2059"/>
                  </a:cubicBezTo>
                  <a:lnTo>
                    <a:pt x="32385" y="2019"/>
                  </a:lnTo>
                  <a:cubicBezTo>
                    <a:pt x="29410" y="646"/>
                    <a:pt x="26085" y="0"/>
                    <a:pt x="22727" y="0"/>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4" name="Google Shape;334;p9"/>
          <p:cNvGrpSpPr/>
          <p:nvPr/>
        </p:nvGrpSpPr>
        <p:grpSpPr>
          <a:xfrm rot="4792133">
            <a:off x="-871174" y="1807825"/>
            <a:ext cx="3806689" cy="4765666"/>
            <a:chOff x="6871078" y="2451720"/>
            <a:chExt cx="3806719" cy="4765704"/>
          </a:xfrm>
        </p:grpSpPr>
        <p:sp>
          <p:nvSpPr>
            <p:cNvPr id="335" name="Google Shape;335;p9"/>
            <p:cNvSpPr/>
            <p:nvPr/>
          </p:nvSpPr>
          <p:spPr>
            <a:xfrm rot="-9401137">
              <a:off x="7602394" y="2744964"/>
              <a:ext cx="2344087" cy="4179216"/>
            </a:xfrm>
            <a:custGeom>
              <a:rect b="b" l="l" r="r" t="t"/>
              <a:pathLst>
                <a:path extrusionOk="0" h="122521" w="68721">
                  <a:moveTo>
                    <a:pt x="66664" y="0"/>
                  </a:moveTo>
                  <a:lnTo>
                    <a:pt x="51581" y="8792"/>
                  </a:lnTo>
                  <a:cubicBezTo>
                    <a:pt x="51218" y="24521"/>
                    <a:pt x="46822" y="40410"/>
                    <a:pt x="37708" y="52549"/>
                  </a:cubicBezTo>
                  <a:cubicBezTo>
                    <a:pt x="28917" y="64244"/>
                    <a:pt x="15515" y="72109"/>
                    <a:pt x="1716" y="72109"/>
                  </a:cubicBezTo>
                  <a:cubicBezTo>
                    <a:pt x="1145" y="72109"/>
                    <a:pt x="573" y="72096"/>
                    <a:pt x="0" y="72069"/>
                  </a:cubicBezTo>
                  <a:lnTo>
                    <a:pt x="0" y="72069"/>
                  </a:lnTo>
                  <a:lnTo>
                    <a:pt x="6412" y="122520"/>
                  </a:lnTo>
                  <a:cubicBezTo>
                    <a:pt x="9518" y="113406"/>
                    <a:pt x="18350" y="108486"/>
                    <a:pt x="26294" y="103969"/>
                  </a:cubicBezTo>
                  <a:cubicBezTo>
                    <a:pt x="36498" y="98161"/>
                    <a:pt x="46540" y="91507"/>
                    <a:pt x="54484" y="82393"/>
                  </a:cubicBezTo>
                  <a:cubicBezTo>
                    <a:pt x="62470" y="73319"/>
                    <a:pt x="68237" y="61422"/>
                    <a:pt x="68559" y="48879"/>
                  </a:cubicBezTo>
                  <a:cubicBezTo>
                    <a:pt x="68721" y="42628"/>
                    <a:pt x="67591" y="36458"/>
                    <a:pt x="66825" y="30247"/>
                  </a:cubicBezTo>
                  <a:cubicBezTo>
                    <a:pt x="65656" y="20205"/>
                    <a:pt x="65575" y="10042"/>
                    <a:pt x="66664" y="0"/>
                  </a:cubicBezTo>
                  <a:close/>
                </a:path>
              </a:pathLst>
            </a:custGeom>
            <a:solidFill>
              <a:schemeClr val="accent2">
                <a:alpha val="43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9"/>
            <p:cNvSpPr/>
            <p:nvPr/>
          </p:nvSpPr>
          <p:spPr>
            <a:xfrm rot="-9401137">
              <a:off x="8972692" y="3908398"/>
              <a:ext cx="42672" cy="50961"/>
            </a:xfrm>
            <a:custGeom>
              <a:rect b="b" l="l" r="r" t="t"/>
              <a:pathLst>
                <a:path extrusionOk="0" h="1494" w="1251">
                  <a:moveTo>
                    <a:pt x="484" y="1"/>
                  </a:moveTo>
                  <a:lnTo>
                    <a:pt x="323" y="82"/>
                  </a:lnTo>
                  <a:lnTo>
                    <a:pt x="162" y="203"/>
                  </a:lnTo>
                  <a:lnTo>
                    <a:pt x="81" y="324"/>
                  </a:lnTo>
                  <a:cubicBezTo>
                    <a:pt x="0" y="525"/>
                    <a:pt x="0" y="767"/>
                    <a:pt x="81" y="929"/>
                  </a:cubicBezTo>
                  <a:cubicBezTo>
                    <a:pt x="162" y="1251"/>
                    <a:pt x="403" y="1453"/>
                    <a:pt x="726" y="1493"/>
                  </a:cubicBezTo>
                  <a:lnTo>
                    <a:pt x="1008" y="1372"/>
                  </a:lnTo>
                  <a:lnTo>
                    <a:pt x="1250" y="1009"/>
                  </a:lnTo>
                  <a:lnTo>
                    <a:pt x="1250" y="687"/>
                  </a:lnTo>
                  <a:lnTo>
                    <a:pt x="1210" y="566"/>
                  </a:lnTo>
                  <a:cubicBezTo>
                    <a:pt x="1008" y="41"/>
                    <a:pt x="645" y="1"/>
                    <a:pt x="48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9"/>
            <p:cNvSpPr/>
            <p:nvPr/>
          </p:nvSpPr>
          <p:spPr>
            <a:xfrm rot="-9401137">
              <a:off x="9308578" y="3717126"/>
              <a:ext cx="27561" cy="32507"/>
            </a:xfrm>
            <a:custGeom>
              <a:rect b="b" l="l" r="r" t="t"/>
              <a:pathLst>
                <a:path extrusionOk="0" h="953" w="808">
                  <a:moveTo>
                    <a:pt x="485" y="0"/>
                  </a:moveTo>
                  <a:cubicBezTo>
                    <a:pt x="324" y="0"/>
                    <a:pt x="203" y="121"/>
                    <a:pt x="122" y="242"/>
                  </a:cubicBezTo>
                  <a:cubicBezTo>
                    <a:pt x="41" y="363"/>
                    <a:pt x="1" y="525"/>
                    <a:pt x="41" y="646"/>
                  </a:cubicBezTo>
                  <a:cubicBezTo>
                    <a:pt x="105" y="837"/>
                    <a:pt x="270" y="953"/>
                    <a:pt x="456" y="953"/>
                  </a:cubicBezTo>
                  <a:cubicBezTo>
                    <a:pt x="505" y="953"/>
                    <a:pt x="555" y="945"/>
                    <a:pt x="606" y="928"/>
                  </a:cubicBezTo>
                  <a:lnTo>
                    <a:pt x="807" y="686"/>
                  </a:lnTo>
                  <a:lnTo>
                    <a:pt x="807" y="605"/>
                  </a:lnTo>
                  <a:cubicBezTo>
                    <a:pt x="807" y="484"/>
                    <a:pt x="807" y="363"/>
                    <a:pt x="807" y="242"/>
                  </a:cubicBezTo>
                  <a:cubicBezTo>
                    <a:pt x="767" y="202"/>
                    <a:pt x="767" y="162"/>
                    <a:pt x="727" y="121"/>
                  </a:cubicBezTo>
                  <a:lnTo>
                    <a:pt x="485"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9"/>
            <p:cNvSpPr/>
            <p:nvPr/>
          </p:nvSpPr>
          <p:spPr>
            <a:xfrm rot="-9401137">
              <a:off x="7796530" y="4806659"/>
              <a:ext cx="44036" cy="49733"/>
            </a:xfrm>
            <a:custGeom>
              <a:rect b="b" l="l" r="r" t="t"/>
              <a:pathLst>
                <a:path extrusionOk="0" h="1458" w="1291">
                  <a:moveTo>
                    <a:pt x="565" y="1"/>
                  </a:moveTo>
                  <a:lnTo>
                    <a:pt x="363" y="81"/>
                  </a:lnTo>
                  <a:lnTo>
                    <a:pt x="283" y="162"/>
                  </a:lnTo>
                  <a:lnTo>
                    <a:pt x="121" y="283"/>
                  </a:lnTo>
                  <a:lnTo>
                    <a:pt x="41" y="404"/>
                  </a:lnTo>
                  <a:cubicBezTo>
                    <a:pt x="0" y="606"/>
                    <a:pt x="0" y="807"/>
                    <a:pt x="41" y="968"/>
                  </a:cubicBezTo>
                  <a:cubicBezTo>
                    <a:pt x="151" y="1264"/>
                    <a:pt x="431" y="1458"/>
                    <a:pt x="725" y="1458"/>
                  </a:cubicBezTo>
                  <a:cubicBezTo>
                    <a:pt x="752" y="1458"/>
                    <a:pt x="779" y="1456"/>
                    <a:pt x="807" y="1452"/>
                  </a:cubicBezTo>
                  <a:lnTo>
                    <a:pt x="1008" y="1291"/>
                  </a:lnTo>
                  <a:lnTo>
                    <a:pt x="1250" y="888"/>
                  </a:lnTo>
                  <a:cubicBezTo>
                    <a:pt x="1291" y="727"/>
                    <a:pt x="1291" y="525"/>
                    <a:pt x="1250" y="364"/>
                  </a:cubicBezTo>
                  <a:lnTo>
                    <a:pt x="1210" y="243"/>
                  </a:lnTo>
                  <a:lnTo>
                    <a:pt x="1049" y="122"/>
                  </a:lnTo>
                  <a:lnTo>
                    <a:pt x="76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9"/>
            <p:cNvSpPr/>
            <p:nvPr/>
          </p:nvSpPr>
          <p:spPr>
            <a:xfrm rot="-9401137">
              <a:off x="8186471" y="4268264"/>
              <a:ext cx="78453" cy="95474"/>
            </a:xfrm>
            <a:custGeom>
              <a:rect b="b" l="l" r="r" t="t"/>
              <a:pathLst>
                <a:path extrusionOk="0" h="2799" w="2300">
                  <a:moveTo>
                    <a:pt x="1334" y="0"/>
                  </a:moveTo>
                  <a:cubicBezTo>
                    <a:pt x="1280" y="0"/>
                    <a:pt x="1225" y="5"/>
                    <a:pt x="1170" y="14"/>
                  </a:cubicBezTo>
                  <a:lnTo>
                    <a:pt x="807" y="296"/>
                  </a:lnTo>
                  <a:lnTo>
                    <a:pt x="726" y="417"/>
                  </a:lnTo>
                  <a:cubicBezTo>
                    <a:pt x="565" y="579"/>
                    <a:pt x="484" y="780"/>
                    <a:pt x="444" y="982"/>
                  </a:cubicBezTo>
                  <a:lnTo>
                    <a:pt x="283" y="1143"/>
                  </a:lnTo>
                  <a:lnTo>
                    <a:pt x="121" y="1466"/>
                  </a:lnTo>
                  <a:lnTo>
                    <a:pt x="81" y="1547"/>
                  </a:lnTo>
                  <a:cubicBezTo>
                    <a:pt x="41" y="1708"/>
                    <a:pt x="0" y="1869"/>
                    <a:pt x="41" y="2071"/>
                  </a:cubicBezTo>
                  <a:lnTo>
                    <a:pt x="283" y="2474"/>
                  </a:lnTo>
                  <a:lnTo>
                    <a:pt x="605" y="2676"/>
                  </a:lnTo>
                  <a:lnTo>
                    <a:pt x="726" y="2756"/>
                  </a:lnTo>
                  <a:cubicBezTo>
                    <a:pt x="826" y="2785"/>
                    <a:pt x="926" y="2798"/>
                    <a:pt x="1025" y="2798"/>
                  </a:cubicBezTo>
                  <a:cubicBezTo>
                    <a:pt x="1204" y="2798"/>
                    <a:pt x="1377" y="2754"/>
                    <a:pt x="1533" y="2676"/>
                  </a:cubicBezTo>
                  <a:lnTo>
                    <a:pt x="1775" y="2353"/>
                  </a:lnTo>
                  <a:lnTo>
                    <a:pt x="1896" y="2030"/>
                  </a:lnTo>
                  <a:lnTo>
                    <a:pt x="1896" y="1869"/>
                  </a:lnTo>
                  <a:lnTo>
                    <a:pt x="2138" y="1587"/>
                  </a:lnTo>
                  <a:lnTo>
                    <a:pt x="2299" y="1224"/>
                  </a:lnTo>
                  <a:lnTo>
                    <a:pt x="2259" y="740"/>
                  </a:lnTo>
                  <a:cubicBezTo>
                    <a:pt x="2152" y="275"/>
                    <a:pt x="1759" y="0"/>
                    <a:pt x="133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9"/>
            <p:cNvSpPr/>
            <p:nvPr/>
          </p:nvSpPr>
          <p:spPr>
            <a:xfrm rot="-9401137">
              <a:off x="8578886" y="4060926"/>
              <a:ext cx="44070" cy="51404"/>
            </a:xfrm>
            <a:custGeom>
              <a:rect b="b" l="l" r="r" t="t"/>
              <a:pathLst>
                <a:path extrusionOk="0" h="1507" w="1292">
                  <a:moveTo>
                    <a:pt x="687" y="0"/>
                  </a:moveTo>
                  <a:cubicBezTo>
                    <a:pt x="487" y="0"/>
                    <a:pt x="297" y="84"/>
                    <a:pt x="162" y="252"/>
                  </a:cubicBezTo>
                  <a:cubicBezTo>
                    <a:pt x="41" y="494"/>
                    <a:pt x="1" y="776"/>
                    <a:pt x="82" y="1018"/>
                  </a:cubicBezTo>
                  <a:cubicBezTo>
                    <a:pt x="162" y="1220"/>
                    <a:pt x="283" y="1381"/>
                    <a:pt x="485" y="1462"/>
                  </a:cubicBezTo>
                  <a:cubicBezTo>
                    <a:pt x="546" y="1493"/>
                    <a:pt x="614" y="1506"/>
                    <a:pt x="683" y="1506"/>
                  </a:cubicBezTo>
                  <a:cubicBezTo>
                    <a:pt x="794" y="1506"/>
                    <a:pt x="909" y="1472"/>
                    <a:pt x="1009" y="1422"/>
                  </a:cubicBezTo>
                  <a:lnTo>
                    <a:pt x="1130" y="1260"/>
                  </a:lnTo>
                  <a:lnTo>
                    <a:pt x="1170" y="1099"/>
                  </a:lnTo>
                  <a:lnTo>
                    <a:pt x="1130" y="1059"/>
                  </a:lnTo>
                  <a:lnTo>
                    <a:pt x="1251" y="857"/>
                  </a:lnTo>
                  <a:lnTo>
                    <a:pt x="1291" y="575"/>
                  </a:lnTo>
                  <a:lnTo>
                    <a:pt x="1211" y="373"/>
                  </a:lnTo>
                  <a:lnTo>
                    <a:pt x="1130" y="252"/>
                  </a:lnTo>
                  <a:lnTo>
                    <a:pt x="928" y="91"/>
                  </a:lnTo>
                  <a:lnTo>
                    <a:pt x="807" y="10"/>
                  </a:lnTo>
                  <a:cubicBezTo>
                    <a:pt x="767" y="3"/>
                    <a:pt x="727" y="0"/>
                    <a:pt x="68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9"/>
            <p:cNvSpPr/>
            <p:nvPr/>
          </p:nvSpPr>
          <p:spPr>
            <a:xfrm rot="-9401137">
              <a:off x="8842326" y="4330236"/>
              <a:ext cx="78419" cy="83945"/>
            </a:xfrm>
            <a:custGeom>
              <a:rect b="b" l="l" r="r" t="t"/>
              <a:pathLst>
                <a:path extrusionOk="0" h="2461" w="2299">
                  <a:moveTo>
                    <a:pt x="1089" y="0"/>
                  </a:moveTo>
                  <a:cubicBezTo>
                    <a:pt x="363" y="242"/>
                    <a:pt x="0" y="1008"/>
                    <a:pt x="202" y="1734"/>
                  </a:cubicBezTo>
                  <a:cubicBezTo>
                    <a:pt x="282" y="1936"/>
                    <a:pt x="403" y="2097"/>
                    <a:pt x="524" y="2258"/>
                  </a:cubicBezTo>
                  <a:lnTo>
                    <a:pt x="807" y="2379"/>
                  </a:lnTo>
                  <a:lnTo>
                    <a:pt x="1049" y="2460"/>
                  </a:lnTo>
                  <a:lnTo>
                    <a:pt x="1331" y="2460"/>
                  </a:lnTo>
                  <a:lnTo>
                    <a:pt x="1855" y="2258"/>
                  </a:lnTo>
                  <a:lnTo>
                    <a:pt x="2178" y="1936"/>
                  </a:lnTo>
                  <a:lnTo>
                    <a:pt x="2299" y="1613"/>
                  </a:lnTo>
                  <a:lnTo>
                    <a:pt x="2299" y="1129"/>
                  </a:lnTo>
                  <a:lnTo>
                    <a:pt x="2138" y="484"/>
                  </a:lnTo>
                  <a:lnTo>
                    <a:pt x="1815" y="121"/>
                  </a:lnTo>
                  <a:lnTo>
                    <a:pt x="153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9"/>
            <p:cNvSpPr/>
            <p:nvPr/>
          </p:nvSpPr>
          <p:spPr>
            <a:xfrm rot="-9401137">
              <a:off x="8342340" y="4307792"/>
              <a:ext cx="78453" cy="78556"/>
            </a:xfrm>
            <a:custGeom>
              <a:rect b="b" l="l" r="r" t="t"/>
              <a:pathLst>
                <a:path extrusionOk="0" h="2303" w="2300">
                  <a:moveTo>
                    <a:pt x="1056" y="1"/>
                  </a:moveTo>
                  <a:cubicBezTo>
                    <a:pt x="790" y="1"/>
                    <a:pt x="531" y="90"/>
                    <a:pt x="323" y="246"/>
                  </a:cubicBezTo>
                  <a:lnTo>
                    <a:pt x="121" y="569"/>
                  </a:lnTo>
                  <a:lnTo>
                    <a:pt x="0" y="851"/>
                  </a:lnTo>
                  <a:lnTo>
                    <a:pt x="0" y="1375"/>
                  </a:lnTo>
                  <a:cubicBezTo>
                    <a:pt x="202" y="1899"/>
                    <a:pt x="686" y="2262"/>
                    <a:pt x="1251" y="2303"/>
                  </a:cubicBezTo>
                  <a:lnTo>
                    <a:pt x="1372" y="2303"/>
                  </a:lnTo>
                  <a:lnTo>
                    <a:pt x="1734" y="2182"/>
                  </a:lnTo>
                  <a:lnTo>
                    <a:pt x="1976" y="2020"/>
                  </a:lnTo>
                  <a:lnTo>
                    <a:pt x="2178" y="1698"/>
                  </a:lnTo>
                  <a:cubicBezTo>
                    <a:pt x="2299" y="1415"/>
                    <a:pt x="2299" y="1133"/>
                    <a:pt x="2178" y="810"/>
                  </a:cubicBezTo>
                  <a:cubicBezTo>
                    <a:pt x="2057" y="488"/>
                    <a:pt x="1815" y="206"/>
                    <a:pt x="1492" y="85"/>
                  </a:cubicBezTo>
                  <a:cubicBezTo>
                    <a:pt x="1350" y="27"/>
                    <a:pt x="1202"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9"/>
            <p:cNvSpPr/>
            <p:nvPr/>
          </p:nvSpPr>
          <p:spPr>
            <a:xfrm rot="-9401137">
              <a:off x="8432563" y="4699764"/>
              <a:ext cx="64673" cy="68834"/>
            </a:xfrm>
            <a:custGeom>
              <a:rect b="b" l="l" r="r" t="t"/>
              <a:pathLst>
                <a:path extrusionOk="0" h="2018" w="1896">
                  <a:moveTo>
                    <a:pt x="766" y="1"/>
                  </a:moveTo>
                  <a:lnTo>
                    <a:pt x="565" y="82"/>
                  </a:lnTo>
                  <a:lnTo>
                    <a:pt x="282" y="364"/>
                  </a:lnTo>
                  <a:lnTo>
                    <a:pt x="81" y="767"/>
                  </a:lnTo>
                  <a:cubicBezTo>
                    <a:pt x="40" y="928"/>
                    <a:pt x="0" y="1090"/>
                    <a:pt x="40" y="1251"/>
                  </a:cubicBezTo>
                  <a:lnTo>
                    <a:pt x="282" y="1695"/>
                  </a:lnTo>
                  <a:lnTo>
                    <a:pt x="605" y="1896"/>
                  </a:lnTo>
                  <a:lnTo>
                    <a:pt x="766" y="1977"/>
                  </a:lnTo>
                  <a:cubicBezTo>
                    <a:pt x="847" y="2004"/>
                    <a:pt x="937" y="2017"/>
                    <a:pt x="1029" y="2017"/>
                  </a:cubicBezTo>
                  <a:cubicBezTo>
                    <a:pt x="1214" y="2017"/>
                    <a:pt x="1412" y="1964"/>
                    <a:pt x="1573" y="1856"/>
                  </a:cubicBezTo>
                  <a:lnTo>
                    <a:pt x="1815" y="1533"/>
                  </a:lnTo>
                  <a:lnTo>
                    <a:pt x="1895" y="1251"/>
                  </a:lnTo>
                  <a:lnTo>
                    <a:pt x="1895" y="807"/>
                  </a:lnTo>
                  <a:lnTo>
                    <a:pt x="1815" y="485"/>
                  </a:lnTo>
                  <a:lnTo>
                    <a:pt x="1492" y="162"/>
                  </a:lnTo>
                  <a:lnTo>
                    <a:pt x="1210"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9"/>
            <p:cNvSpPr/>
            <p:nvPr/>
          </p:nvSpPr>
          <p:spPr>
            <a:xfrm rot="-9401137">
              <a:off x="8188068" y="4726169"/>
              <a:ext cx="70199" cy="74326"/>
            </a:xfrm>
            <a:custGeom>
              <a:rect b="b" l="l" r="r" t="t"/>
              <a:pathLst>
                <a:path extrusionOk="0" h="2179" w="2058">
                  <a:moveTo>
                    <a:pt x="928" y="1"/>
                  </a:moveTo>
                  <a:lnTo>
                    <a:pt x="565" y="82"/>
                  </a:lnTo>
                  <a:lnTo>
                    <a:pt x="364" y="203"/>
                  </a:lnTo>
                  <a:lnTo>
                    <a:pt x="162" y="445"/>
                  </a:lnTo>
                  <a:cubicBezTo>
                    <a:pt x="41" y="727"/>
                    <a:pt x="1" y="1049"/>
                    <a:pt x="122" y="1332"/>
                  </a:cubicBezTo>
                  <a:cubicBezTo>
                    <a:pt x="243" y="1695"/>
                    <a:pt x="525" y="2017"/>
                    <a:pt x="848" y="2179"/>
                  </a:cubicBezTo>
                  <a:lnTo>
                    <a:pt x="1251" y="2179"/>
                  </a:lnTo>
                  <a:lnTo>
                    <a:pt x="1574" y="2017"/>
                  </a:lnTo>
                  <a:lnTo>
                    <a:pt x="1856" y="1735"/>
                  </a:lnTo>
                  <a:cubicBezTo>
                    <a:pt x="2017" y="1412"/>
                    <a:pt x="2057" y="1049"/>
                    <a:pt x="1936" y="727"/>
                  </a:cubicBezTo>
                  <a:cubicBezTo>
                    <a:pt x="1775" y="283"/>
                    <a:pt x="1372" y="1"/>
                    <a:pt x="9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9"/>
            <p:cNvSpPr/>
            <p:nvPr/>
          </p:nvSpPr>
          <p:spPr>
            <a:xfrm rot="-9401137">
              <a:off x="8202719" y="4980051"/>
              <a:ext cx="78453" cy="77225"/>
            </a:xfrm>
            <a:custGeom>
              <a:rect b="b" l="l" r="r" t="t"/>
              <a:pathLst>
                <a:path extrusionOk="0" h="2264" w="2300">
                  <a:moveTo>
                    <a:pt x="1073" y="1"/>
                  </a:moveTo>
                  <a:cubicBezTo>
                    <a:pt x="663" y="1"/>
                    <a:pt x="268" y="236"/>
                    <a:pt x="81" y="610"/>
                  </a:cubicBezTo>
                  <a:lnTo>
                    <a:pt x="0" y="933"/>
                  </a:lnTo>
                  <a:lnTo>
                    <a:pt x="0" y="1215"/>
                  </a:lnTo>
                  <a:lnTo>
                    <a:pt x="121" y="1538"/>
                  </a:lnTo>
                  <a:cubicBezTo>
                    <a:pt x="323" y="1860"/>
                    <a:pt x="686" y="2143"/>
                    <a:pt x="1130" y="2264"/>
                  </a:cubicBezTo>
                  <a:lnTo>
                    <a:pt x="1452" y="2264"/>
                  </a:lnTo>
                  <a:lnTo>
                    <a:pt x="1694" y="2183"/>
                  </a:lnTo>
                  <a:lnTo>
                    <a:pt x="1977" y="1981"/>
                  </a:lnTo>
                  <a:cubicBezTo>
                    <a:pt x="2219" y="1659"/>
                    <a:pt x="2299" y="1215"/>
                    <a:pt x="2178" y="812"/>
                  </a:cubicBezTo>
                  <a:cubicBezTo>
                    <a:pt x="2017" y="368"/>
                    <a:pt x="1614" y="46"/>
                    <a:pt x="1170" y="5"/>
                  </a:cubicBezTo>
                  <a:cubicBezTo>
                    <a:pt x="1138" y="2"/>
                    <a:pt x="1106" y="1"/>
                    <a:pt x="107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9"/>
            <p:cNvSpPr/>
            <p:nvPr/>
          </p:nvSpPr>
          <p:spPr>
            <a:xfrm rot="-9401137">
              <a:off x="9202198" y="4529604"/>
              <a:ext cx="53689" cy="53655"/>
            </a:xfrm>
            <a:custGeom>
              <a:rect b="b" l="l" r="r" t="t"/>
              <a:pathLst>
                <a:path extrusionOk="0" h="1573" w="1574">
                  <a:moveTo>
                    <a:pt x="726" y="0"/>
                  </a:moveTo>
                  <a:cubicBezTo>
                    <a:pt x="565" y="40"/>
                    <a:pt x="404" y="161"/>
                    <a:pt x="283" y="323"/>
                  </a:cubicBezTo>
                  <a:lnTo>
                    <a:pt x="202" y="363"/>
                  </a:lnTo>
                  <a:lnTo>
                    <a:pt x="41" y="686"/>
                  </a:lnTo>
                  <a:lnTo>
                    <a:pt x="0" y="887"/>
                  </a:lnTo>
                  <a:cubicBezTo>
                    <a:pt x="0" y="928"/>
                    <a:pt x="0" y="1008"/>
                    <a:pt x="41" y="1049"/>
                  </a:cubicBezTo>
                  <a:cubicBezTo>
                    <a:pt x="81" y="1250"/>
                    <a:pt x="242" y="1412"/>
                    <a:pt x="444" y="1533"/>
                  </a:cubicBezTo>
                  <a:cubicBezTo>
                    <a:pt x="538" y="1559"/>
                    <a:pt x="637" y="1573"/>
                    <a:pt x="735" y="1573"/>
                  </a:cubicBezTo>
                  <a:cubicBezTo>
                    <a:pt x="932" y="1573"/>
                    <a:pt x="1130" y="1519"/>
                    <a:pt x="1291" y="1412"/>
                  </a:cubicBezTo>
                  <a:lnTo>
                    <a:pt x="1452" y="1250"/>
                  </a:lnTo>
                  <a:lnTo>
                    <a:pt x="1573" y="928"/>
                  </a:lnTo>
                  <a:lnTo>
                    <a:pt x="1573" y="726"/>
                  </a:lnTo>
                  <a:lnTo>
                    <a:pt x="1573" y="645"/>
                  </a:lnTo>
                  <a:cubicBezTo>
                    <a:pt x="1493" y="403"/>
                    <a:pt x="1331" y="161"/>
                    <a:pt x="1130" y="40"/>
                  </a:cubicBezTo>
                  <a:lnTo>
                    <a:pt x="1009"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9"/>
            <p:cNvSpPr/>
            <p:nvPr/>
          </p:nvSpPr>
          <p:spPr>
            <a:xfrm rot="-9401137">
              <a:off x="8611942" y="4755064"/>
              <a:ext cx="63309" cy="70949"/>
            </a:xfrm>
            <a:custGeom>
              <a:rect b="b" l="l" r="r" t="t"/>
              <a:pathLst>
                <a:path extrusionOk="0" h="2080" w="1856">
                  <a:moveTo>
                    <a:pt x="727" y="0"/>
                  </a:moveTo>
                  <a:lnTo>
                    <a:pt x="444" y="121"/>
                  </a:lnTo>
                  <a:lnTo>
                    <a:pt x="122" y="484"/>
                  </a:lnTo>
                  <a:lnTo>
                    <a:pt x="1" y="847"/>
                  </a:lnTo>
                  <a:lnTo>
                    <a:pt x="41" y="1331"/>
                  </a:lnTo>
                  <a:cubicBezTo>
                    <a:pt x="253" y="1966"/>
                    <a:pt x="646" y="2080"/>
                    <a:pt x="897" y="2080"/>
                  </a:cubicBezTo>
                  <a:cubicBezTo>
                    <a:pt x="981" y="2080"/>
                    <a:pt x="1049" y="2067"/>
                    <a:pt x="1090" y="2057"/>
                  </a:cubicBezTo>
                  <a:lnTo>
                    <a:pt x="1452" y="1775"/>
                  </a:lnTo>
                  <a:lnTo>
                    <a:pt x="1694" y="1412"/>
                  </a:lnTo>
                  <a:cubicBezTo>
                    <a:pt x="1815" y="1210"/>
                    <a:pt x="1856" y="968"/>
                    <a:pt x="1815" y="726"/>
                  </a:cubicBezTo>
                  <a:lnTo>
                    <a:pt x="1573" y="282"/>
                  </a:lnTo>
                  <a:lnTo>
                    <a:pt x="1251" y="81"/>
                  </a:lnTo>
                  <a:lnTo>
                    <a:pt x="727"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9"/>
            <p:cNvSpPr/>
            <p:nvPr/>
          </p:nvSpPr>
          <p:spPr>
            <a:xfrm rot="-9401137">
              <a:off x="8074298" y="3971156"/>
              <a:ext cx="45401" cy="49562"/>
            </a:xfrm>
            <a:custGeom>
              <a:rect b="b" l="l" r="r" t="t"/>
              <a:pathLst>
                <a:path extrusionOk="0" h="1453" w="1331">
                  <a:moveTo>
                    <a:pt x="524" y="1"/>
                  </a:moveTo>
                  <a:lnTo>
                    <a:pt x="323" y="122"/>
                  </a:lnTo>
                  <a:lnTo>
                    <a:pt x="81" y="565"/>
                  </a:lnTo>
                  <a:cubicBezTo>
                    <a:pt x="40" y="686"/>
                    <a:pt x="0" y="807"/>
                    <a:pt x="40" y="928"/>
                  </a:cubicBezTo>
                  <a:lnTo>
                    <a:pt x="161" y="1130"/>
                  </a:lnTo>
                  <a:lnTo>
                    <a:pt x="484" y="1372"/>
                  </a:lnTo>
                  <a:cubicBezTo>
                    <a:pt x="605" y="1452"/>
                    <a:pt x="726" y="1452"/>
                    <a:pt x="847" y="1452"/>
                  </a:cubicBezTo>
                  <a:lnTo>
                    <a:pt x="1049" y="1291"/>
                  </a:lnTo>
                  <a:lnTo>
                    <a:pt x="1250" y="928"/>
                  </a:lnTo>
                  <a:cubicBezTo>
                    <a:pt x="1291" y="807"/>
                    <a:pt x="1331" y="686"/>
                    <a:pt x="1291" y="565"/>
                  </a:cubicBezTo>
                  <a:lnTo>
                    <a:pt x="1210" y="364"/>
                  </a:lnTo>
                  <a:lnTo>
                    <a:pt x="847" y="41"/>
                  </a:lnTo>
                  <a:cubicBezTo>
                    <a:pt x="726" y="1"/>
                    <a:pt x="605" y="1"/>
                    <a:pt x="52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9"/>
            <p:cNvSpPr/>
            <p:nvPr/>
          </p:nvSpPr>
          <p:spPr>
            <a:xfrm rot="-9401137">
              <a:off x="9293731" y="4021821"/>
              <a:ext cx="35816" cy="28960"/>
            </a:xfrm>
            <a:custGeom>
              <a:rect b="b" l="l" r="r" t="t"/>
              <a:pathLst>
                <a:path extrusionOk="0" h="849" w="1050">
                  <a:moveTo>
                    <a:pt x="559" y="0"/>
                  </a:moveTo>
                  <a:cubicBezTo>
                    <a:pt x="496" y="0"/>
                    <a:pt x="430" y="13"/>
                    <a:pt x="364" y="41"/>
                  </a:cubicBezTo>
                  <a:cubicBezTo>
                    <a:pt x="122" y="122"/>
                    <a:pt x="1" y="364"/>
                    <a:pt x="41" y="646"/>
                  </a:cubicBezTo>
                  <a:lnTo>
                    <a:pt x="202" y="808"/>
                  </a:lnTo>
                  <a:cubicBezTo>
                    <a:pt x="283" y="835"/>
                    <a:pt x="368" y="848"/>
                    <a:pt x="453" y="848"/>
                  </a:cubicBezTo>
                  <a:cubicBezTo>
                    <a:pt x="623" y="848"/>
                    <a:pt x="794" y="794"/>
                    <a:pt x="928" y="687"/>
                  </a:cubicBezTo>
                  <a:lnTo>
                    <a:pt x="1049" y="404"/>
                  </a:lnTo>
                  <a:lnTo>
                    <a:pt x="1049" y="324"/>
                  </a:lnTo>
                  <a:cubicBezTo>
                    <a:pt x="956" y="138"/>
                    <a:pt x="769" y="0"/>
                    <a:pt x="559"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0" name="Google Shape;350;p9"/>
          <p:cNvSpPr/>
          <p:nvPr/>
        </p:nvSpPr>
        <p:spPr>
          <a:xfrm rot="-9527801">
            <a:off x="2260111" y="599227"/>
            <a:ext cx="13781" cy="17909"/>
          </a:xfrm>
          <a:custGeom>
            <a:rect b="b" l="l" r="r" t="t"/>
            <a:pathLst>
              <a:path extrusionOk="0" h="525" w="404">
                <a:moveTo>
                  <a:pt x="121" y="0"/>
                </a:moveTo>
                <a:lnTo>
                  <a:pt x="0" y="162"/>
                </a:lnTo>
                <a:cubicBezTo>
                  <a:pt x="0" y="202"/>
                  <a:pt x="0" y="202"/>
                  <a:pt x="0" y="242"/>
                </a:cubicBezTo>
                <a:cubicBezTo>
                  <a:pt x="0" y="323"/>
                  <a:pt x="0" y="363"/>
                  <a:pt x="0" y="404"/>
                </a:cubicBezTo>
                <a:lnTo>
                  <a:pt x="162" y="525"/>
                </a:lnTo>
                <a:cubicBezTo>
                  <a:pt x="242" y="525"/>
                  <a:pt x="323" y="444"/>
                  <a:pt x="363" y="363"/>
                </a:cubicBezTo>
                <a:cubicBezTo>
                  <a:pt x="404" y="283"/>
                  <a:pt x="404" y="202"/>
                  <a:pt x="363" y="162"/>
                </a:cubicBezTo>
                <a:cubicBezTo>
                  <a:pt x="323" y="41"/>
                  <a:pt x="242" y="0"/>
                  <a:pt x="12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9"/>
          <p:cNvSpPr/>
          <p:nvPr/>
        </p:nvSpPr>
        <p:spPr>
          <a:xfrm rot="-9527801">
            <a:off x="1709030" y="1717475"/>
            <a:ext cx="27528" cy="16544"/>
          </a:xfrm>
          <a:custGeom>
            <a:rect b="b" l="l" r="r" t="t"/>
            <a:pathLst>
              <a:path extrusionOk="0" h="485" w="807">
                <a:moveTo>
                  <a:pt x="283" y="0"/>
                </a:moveTo>
                <a:cubicBezTo>
                  <a:pt x="202" y="0"/>
                  <a:pt x="81" y="40"/>
                  <a:pt x="0" y="121"/>
                </a:cubicBezTo>
                <a:lnTo>
                  <a:pt x="81" y="363"/>
                </a:lnTo>
                <a:cubicBezTo>
                  <a:pt x="283" y="363"/>
                  <a:pt x="484" y="403"/>
                  <a:pt x="646" y="484"/>
                </a:cubicBezTo>
                <a:lnTo>
                  <a:pt x="807" y="282"/>
                </a:lnTo>
                <a:cubicBezTo>
                  <a:pt x="686" y="121"/>
                  <a:pt x="484" y="0"/>
                  <a:pt x="2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
          <p:cNvSpPr/>
          <p:nvPr/>
        </p:nvSpPr>
        <p:spPr>
          <a:xfrm rot="-9527801">
            <a:off x="1476603" y="1884155"/>
            <a:ext cx="13781" cy="11598"/>
          </a:xfrm>
          <a:custGeom>
            <a:rect b="b" l="l" r="r" t="t"/>
            <a:pathLst>
              <a:path extrusionOk="0" h="340" w="404">
                <a:moveTo>
                  <a:pt x="266" y="1"/>
                </a:moveTo>
                <a:cubicBezTo>
                  <a:pt x="245" y="1"/>
                  <a:pt x="223" y="6"/>
                  <a:pt x="202" y="17"/>
                </a:cubicBezTo>
                <a:cubicBezTo>
                  <a:pt x="121" y="17"/>
                  <a:pt x="40" y="97"/>
                  <a:pt x="0" y="178"/>
                </a:cubicBezTo>
                <a:cubicBezTo>
                  <a:pt x="0" y="218"/>
                  <a:pt x="0" y="299"/>
                  <a:pt x="0" y="339"/>
                </a:cubicBezTo>
                <a:lnTo>
                  <a:pt x="161" y="299"/>
                </a:lnTo>
                <a:lnTo>
                  <a:pt x="161" y="339"/>
                </a:lnTo>
                <a:cubicBezTo>
                  <a:pt x="161" y="339"/>
                  <a:pt x="282" y="218"/>
                  <a:pt x="282" y="218"/>
                </a:cubicBezTo>
                <a:lnTo>
                  <a:pt x="282" y="178"/>
                </a:lnTo>
                <a:lnTo>
                  <a:pt x="403" y="97"/>
                </a:lnTo>
                <a:cubicBezTo>
                  <a:pt x="374" y="38"/>
                  <a:pt x="323" y="1"/>
                  <a:pt x="26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3" name="Google Shape;353;p9"/>
          <p:cNvGrpSpPr/>
          <p:nvPr/>
        </p:nvGrpSpPr>
        <p:grpSpPr>
          <a:xfrm rot="-734960">
            <a:off x="7457458" y="3409331"/>
            <a:ext cx="1321248" cy="2086090"/>
            <a:chOff x="3774651" y="3335219"/>
            <a:chExt cx="1496659" cy="2317501"/>
          </a:xfrm>
        </p:grpSpPr>
        <p:sp>
          <p:nvSpPr>
            <p:cNvPr id="354" name="Google Shape;354;p9"/>
            <p:cNvSpPr/>
            <p:nvPr/>
          </p:nvSpPr>
          <p:spPr>
            <a:xfrm rot="-6495022">
              <a:off x="3931979" y="4877370"/>
              <a:ext cx="1463322" cy="122594"/>
            </a:xfrm>
            <a:custGeom>
              <a:rect b="b" l="l" r="r" t="t"/>
              <a:pathLst>
                <a:path extrusionOk="0" h="3594" w="42899">
                  <a:moveTo>
                    <a:pt x="23678" y="1"/>
                  </a:moveTo>
                  <a:cubicBezTo>
                    <a:pt x="21774" y="1"/>
                    <a:pt x="19864" y="63"/>
                    <a:pt x="17935" y="201"/>
                  </a:cubicBezTo>
                  <a:cubicBezTo>
                    <a:pt x="12288" y="604"/>
                    <a:pt x="6642" y="1572"/>
                    <a:pt x="1158" y="3064"/>
                  </a:cubicBezTo>
                  <a:lnTo>
                    <a:pt x="149" y="3347"/>
                  </a:lnTo>
                  <a:cubicBezTo>
                    <a:pt x="0" y="3384"/>
                    <a:pt x="23" y="3593"/>
                    <a:pt x="123" y="3593"/>
                  </a:cubicBezTo>
                  <a:cubicBezTo>
                    <a:pt x="131" y="3593"/>
                    <a:pt x="140" y="3592"/>
                    <a:pt x="149" y="3589"/>
                  </a:cubicBezTo>
                  <a:lnTo>
                    <a:pt x="190" y="3589"/>
                  </a:lnTo>
                  <a:cubicBezTo>
                    <a:pt x="2892" y="2782"/>
                    <a:pt x="5675" y="2137"/>
                    <a:pt x="8498" y="1612"/>
                  </a:cubicBezTo>
                  <a:cubicBezTo>
                    <a:pt x="11240" y="1128"/>
                    <a:pt x="14023" y="725"/>
                    <a:pt x="16846" y="524"/>
                  </a:cubicBezTo>
                  <a:cubicBezTo>
                    <a:pt x="19177" y="321"/>
                    <a:pt x="21536" y="231"/>
                    <a:pt x="23900" y="231"/>
                  </a:cubicBezTo>
                  <a:cubicBezTo>
                    <a:pt x="24358" y="231"/>
                    <a:pt x="24816" y="235"/>
                    <a:pt x="25274" y="241"/>
                  </a:cubicBezTo>
                  <a:cubicBezTo>
                    <a:pt x="28057" y="282"/>
                    <a:pt x="30799" y="483"/>
                    <a:pt x="33542" y="846"/>
                  </a:cubicBezTo>
                  <a:cubicBezTo>
                    <a:pt x="36284" y="1169"/>
                    <a:pt x="39027" y="1653"/>
                    <a:pt x="41688" y="2298"/>
                  </a:cubicBezTo>
                  <a:lnTo>
                    <a:pt x="42656" y="2540"/>
                  </a:lnTo>
                  <a:cubicBezTo>
                    <a:pt x="42818" y="2540"/>
                    <a:pt x="42898" y="2338"/>
                    <a:pt x="42777" y="2298"/>
                  </a:cubicBezTo>
                  <a:cubicBezTo>
                    <a:pt x="40075" y="1653"/>
                    <a:pt x="37373" y="1128"/>
                    <a:pt x="34671" y="766"/>
                  </a:cubicBezTo>
                  <a:cubicBezTo>
                    <a:pt x="31888" y="362"/>
                    <a:pt x="29106" y="120"/>
                    <a:pt x="26323" y="40"/>
                  </a:cubicBezTo>
                  <a:cubicBezTo>
                    <a:pt x="25442" y="14"/>
                    <a:pt x="24561" y="1"/>
                    <a:pt x="236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9"/>
            <p:cNvSpPr/>
            <p:nvPr/>
          </p:nvSpPr>
          <p:spPr>
            <a:xfrm rot="-6495022">
              <a:off x="3844267" y="4433258"/>
              <a:ext cx="708483" cy="658988"/>
            </a:xfrm>
            <a:custGeom>
              <a:rect b="b" l="l" r="r" t="t"/>
              <a:pathLst>
                <a:path extrusionOk="0" h="19319" w="20770">
                  <a:moveTo>
                    <a:pt x="20770" y="1"/>
                  </a:moveTo>
                  <a:lnTo>
                    <a:pt x="20770" y="1"/>
                  </a:lnTo>
                  <a:cubicBezTo>
                    <a:pt x="19399" y="485"/>
                    <a:pt x="18148" y="1170"/>
                    <a:pt x="17059" y="2098"/>
                  </a:cubicBezTo>
                  <a:lnTo>
                    <a:pt x="8873" y="8026"/>
                  </a:lnTo>
                  <a:cubicBezTo>
                    <a:pt x="6977" y="9357"/>
                    <a:pt x="5162" y="10809"/>
                    <a:pt x="3509" y="12382"/>
                  </a:cubicBezTo>
                  <a:cubicBezTo>
                    <a:pt x="1613" y="14277"/>
                    <a:pt x="0" y="16939"/>
                    <a:pt x="646" y="19318"/>
                  </a:cubicBezTo>
                  <a:lnTo>
                    <a:pt x="726" y="19238"/>
                  </a:lnTo>
                  <a:cubicBezTo>
                    <a:pt x="5122" y="17302"/>
                    <a:pt x="9397" y="14922"/>
                    <a:pt x="13027" y="11777"/>
                  </a:cubicBezTo>
                  <a:cubicBezTo>
                    <a:pt x="16656" y="8591"/>
                    <a:pt x="19600" y="4517"/>
                    <a:pt x="2077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9"/>
            <p:cNvSpPr/>
            <p:nvPr/>
          </p:nvSpPr>
          <p:spPr>
            <a:xfrm rot="-6495022">
              <a:off x="3604079" y="3882601"/>
              <a:ext cx="1412838" cy="359631"/>
            </a:xfrm>
            <a:custGeom>
              <a:rect b="b" l="l" r="r" t="t"/>
              <a:pathLst>
                <a:path extrusionOk="0" h="10543" w="41419">
                  <a:moveTo>
                    <a:pt x="18469" y="1"/>
                  </a:moveTo>
                  <a:cubicBezTo>
                    <a:pt x="12280" y="1"/>
                    <a:pt x="4717" y="2412"/>
                    <a:pt x="1" y="5503"/>
                  </a:cubicBezTo>
                  <a:cubicBezTo>
                    <a:pt x="3469" y="7923"/>
                    <a:pt x="7865" y="8891"/>
                    <a:pt x="12180" y="9536"/>
                  </a:cubicBezTo>
                  <a:cubicBezTo>
                    <a:pt x="16798" y="10211"/>
                    <a:pt x="21453" y="10543"/>
                    <a:pt x="26107" y="10543"/>
                  </a:cubicBezTo>
                  <a:cubicBezTo>
                    <a:pt x="28403" y="10543"/>
                    <a:pt x="30699" y="10462"/>
                    <a:pt x="32990" y="10302"/>
                  </a:cubicBezTo>
                  <a:cubicBezTo>
                    <a:pt x="35853" y="10101"/>
                    <a:pt x="38838" y="9738"/>
                    <a:pt x="41419" y="8326"/>
                  </a:cubicBezTo>
                  <a:cubicBezTo>
                    <a:pt x="41419" y="7963"/>
                    <a:pt x="41015" y="7721"/>
                    <a:pt x="40693" y="7600"/>
                  </a:cubicBezTo>
                  <a:lnTo>
                    <a:pt x="28150" y="2438"/>
                  </a:lnTo>
                  <a:cubicBezTo>
                    <a:pt x="26497" y="1712"/>
                    <a:pt x="24803" y="1067"/>
                    <a:pt x="23029" y="543"/>
                  </a:cubicBezTo>
                  <a:cubicBezTo>
                    <a:pt x="21658" y="171"/>
                    <a:pt x="20112" y="1"/>
                    <a:pt x="1846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9"/>
            <p:cNvSpPr/>
            <p:nvPr/>
          </p:nvSpPr>
          <p:spPr>
            <a:xfrm rot="-6495022">
              <a:off x="4385102" y="4261007"/>
              <a:ext cx="796523" cy="577224"/>
            </a:xfrm>
            <a:custGeom>
              <a:rect b="b" l="l" r="r" t="t"/>
              <a:pathLst>
                <a:path extrusionOk="0" h="16922" w="23351">
                  <a:moveTo>
                    <a:pt x="81" y="0"/>
                  </a:moveTo>
                  <a:cubicBezTo>
                    <a:pt x="0" y="4719"/>
                    <a:pt x="2823" y="8953"/>
                    <a:pt x="6655" y="11615"/>
                  </a:cubicBezTo>
                  <a:cubicBezTo>
                    <a:pt x="10446" y="14236"/>
                    <a:pt x="15124" y="15567"/>
                    <a:pt x="19762" y="16616"/>
                  </a:cubicBezTo>
                  <a:cubicBezTo>
                    <a:pt x="20501" y="16769"/>
                    <a:pt x="21257" y="16922"/>
                    <a:pt x="22019" y="16922"/>
                  </a:cubicBezTo>
                  <a:cubicBezTo>
                    <a:pt x="22461" y="16922"/>
                    <a:pt x="22906" y="16870"/>
                    <a:pt x="23351" y="16737"/>
                  </a:cubicBezTo>
                  <a:cubicBezTo>
                    <a:pt x="19842" y="13631"/>
                    <a:pt x="16576" y="10365"/>
                    <a:pt x="13511" y="6897"/>
                  </a:cubicBezTo>
                  <a:cubicBezTo>
                    <a:pt x="10405" y="3428"/>
                    <a:pt x="4840" y="1008"/>
                    <a:pt x="16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rot="-6495022">
              <a:off x="4329475" y="5043464"/>
              <a:ext cx="345339" cy="515893"/>
            </a:xfrm>
            <a:custGeom>
              <a:rect b="b" l="l" r="r" t="t"/>
              <a:pathLst>
                <a:path extrusionOk="0" h="15124" w="10124">
                  <a:moveTo>
                    <a:pt x="9881" y="0"/>
                  </a:moveTo>
                  <a:lnTo>
                    <a:pt x="9881" y="0"/>
                  </a:lnTo>
                  <a:cubicBezTo>
                    <a:pt x="6050" y="3186"/>
                    <a:pt x="2985" y="7179"/>
                    <a:pt x="969" y="11696"/>
                  </a:cubicBezTo>
                  <a:cubicBezTo>
                    <a:pt x="444" y="12825"/>
                    <a:pt x="1" y="14156"/>
                    <a:pt x="646" y="15124"/>
                  </a:cubicBezTo>
                  <a:cubicBezTo>
                    <a:pt x="3227" y="13511"/>
                    <a:pt x="5405" y="10688"/>
                    <a:pt x="7179" y="8268"/>
                  </a:cubicBezTo>
                  <a:cubicBezTo>
                    <a:pt x="8994" y="5808"/>
                    <a:pt x="10123" y="2864"/>
                    <a:pt x="98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9"/>
            <p:cNvSpPr/>
            <p:nvPr/>
          </p:nvSpPr>
          <p:spPr>
            <a:xfrm rot="-6495022">
              <a:off x="4813019" y="4963338"/>
              <a:ext cx="359085" cy="468615"/>
            </a:xfrm>
            <a:custGeom>
              <a:rect b="b" l="l" r="r" t="t"/>
              <a:pathLst>
                <a:path extrusionOk="0" h="13738" w="10527">
                  <a:moveTo>
                    <a:pt x="1612" y="1"/>
                  </a:moveTo>
                  <a:cubicBezTo>
                    <a:pt x="1196" y="1"/>
                    <a:pt x="752" y="81"/>
                    <a:pt x="283" y="267"/>
                  </a:cubicBezTo>
                  <a:lnTo>
                    <a:pt x="243" y="267"/>
                  </a:lnTo>
                  <a:cubicBezTo>
                    <a:pt x="1" y="3332"/>
                    <a:pt x="969" y="6397"/>
                    <a:pt x="2985" y="8777"/>
                  </a:cubicBezTo>
                  <a:cubicBezTo>
                    <a:pt x="5002" y="11076"/>
                    <a:pt x="7623" y="12810"/>
                    <a:pt x="10527" y="13737"/>
                  </a:cubicBezTo>
                  <a:cubicBezTo>
                    <a:pt x="9518" y="10995"/>
                    <a:pt x="8389" y="8293"/>
                    <a:pt x="7220" y="5591"/>
                  </a:cubicBezTo>
                  <a:cubicBezTo>
                    <a:pt x="6776" y="4502"/>
                    <a:pt x="6211" y="3453"/>
                    <a:pt x="5486" y="2485"/>
                  </a:cubicBezTo>
                  <a:cubicBezTo>
                    <a:pt x="4762" y="1565"/>
                    <a:pt x="3449" y="1"/>
                    <a:pt x="161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0" name="Google Shape;360;p9"/>
          <p:cNvGrpSpPr/>
          <p:nvPr/>
        </p:nvGrpSpPr>
        <p:grpSpPr>
          <a:xfrm flipH="1" rot="1743742">
            <a:off x="-587043" y="-415109"/>
            <a:ext cx="2736082" cy="2821342"/>
            <a:chOff x="5408726" y="-757760"/>
            <a:chExt cx="3819204" cy="3162113"/>
          </a:xfrm>
        </p:grpSpPr>
        <p:sp>
          <p:nvSpPr>
            <p:cNvPr id="361" name="Google Shape;361;p9"/>
            <p:cNvSpPr/>
            <p:nvPr/>
          </p:nvSpPr>
          <p:spPr>
            <a:xfrm rot="-8862877">
              <a:off x="7383307" y="-580692"/>
              <a:ext cx="1336874" cy="2119307"/>
            </a:xfrm>
            <a:custGeom>
              <a:rect b="b" l="l" r="r" t="t"/>
              <a:pathLst>
                <a:path extrusionOk="0" h="66092" w="41716">
                  <a:moveTo>
                    <a:pt x="41443" y="0"/>
                  </a:moveTo>
                  <a:cubicBezTo>
                    <a:pt x="41399" y="0"/>
                    <a:pt x="41353" y="19"/>
                    <a:pt x="41308" y="64"/>
                  </a:cubicBezTo>
                  <a:cubicBezTo>
                    <a:pt x="37557" y="3613"/>
                    <a:pt x="33968" y="7364"/>
                    <a:pt x="30580" y="11276"/>
                  </a:cubicBezTo>
                  <a:cubicBezTo>
                    <a:pt x="27192" y="15187"/>
                    <a:pt x="24006" y="19220"/>
                    <a:pt x="21022" y="23455"/>
                  </a:cubicBezTo>
                  <a:cubicBezTo>
                    <a:pt x="18078" y="27609"/>
                    <a:pt x="15336" y="31924"/>
                    <a:pt x="12835" y="36320"/>
                  </a:cubicBezTo>
                  <a:cubicBezTo>
                    <a:pt x="10335" y="40756"/>
                    <a:pt x="8036" y="45313"/>
                    <a:pt x="5979" y="49951"/>
                  </a:cubicBezTo>
                  <a:cubicBezTo>
                    <a:pt x="3963" y="54549"/>
                    <a:pt x="2148" y="59267"/>
                    <a:pt x="616" y="64066"/>
                  </a:cubicBezTo>
                  <a:cubicBezTo>
                    <a:pt x="454" y="64631"/>
                    <a:pt x="253" y="65236"/>
                    <a:pt x="51" y="65800"/>
                  </a:cubicBezTo>
                  <a:cubicBezTo>
                    <a:pt x="0" y="65978"/>
                    <a:pt x="141" y="66092"/>
                    <a:pt x="272" y="66092"/>
                  </a:cubicBezTo>
                  <a:cubicBezTo>
                    <a:pt x="350" y="66092"/>
                    <a:pt x="424" y="66052"/>
                    <a:pt x="454" y="65962"/>
                  </a:cubicBezTo>
                  <a:cubicBezTo>
                    <a:pt x="1946" y="61163"/>
                    <a:pt x="3640" y="56444"/>
                    <a:pt x="5616" y="51847"/>
                  </a:cubicBezTo>
                  <a:cubicBezTo>
                    <a:pt x="7593" y="47209"/>
                    <a:pt x="9770" y="42692"/>
                    <a:pt x="12230" y="38296"/>
                  </a:cubicBezTo>
                  <a:cubicBezTo>
                    <a:pt x="14690" y="33819"/>
                    <a:pt x="17352" y="29464"/>
                    <a:pt x="20296" y="25229"/>
                  </a:cubicBezTo>
                  <a:cubicBezTo>
                    <a:pt x="23200" y="20995"/>
                    <a:pt x="26305" y="16922"/>
                    <a:pt x="29612" y="13010"/>
                  </a:cubicBezTo>
                  <a:cubicBezTo>
                    <a:pt x="32919" y="9057"/>
                    <a:pt x="36468" y="5307"/>
                    <a:pt x="40178" y="1677"/>
                  </a:cubicBezTo>
                  <a:cubicBezTo>
                    <a:pt x="40662" y="1234"/>
                    <a:pt x="41106" y="790"/>
                    <a:pt x="41590" y="387"/>
                  </a:cubicBezTo>
                  <a:cubicBezTo>
                    <a:pt x="41715" y="230"/>
                    <a:pt x="41597" y="0"/>
                    <a:pt x="4144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9"/>
            <p:cNvSpPr/>
            <p:nvPr/>
          </p:nvSpPr>
          <p:spPr>
            <a:xfrm rot="-8862877">
              <a:off x="7690931" y="569134"/>
              <a:ext cx="442057" cy="1440662"/>
            </a:xfrm>
            <a:custGeom>
              <a:rect b="b" l="l" r="r" t="t"/>
              <a:pathLst>
                <a:path extrusionOk="0" h="44928" w="13794">
                  <a:moveTo>
                    <a:pt x="687" y="0"/>
                  </a:moveTo>
                  <a:cubicBezTo>
                    <a:pt x="1" y="2380"/>
                    <a:pt x="203" y="4800"/>
                    <a:pt x="404" y="7179"/>
                  </a:cubicBezTo>
                  <a:cubicBezTo>
                    <a:pt x="888" y="12825"/>
                    <a:pt x="1412" y="18431"/>
                    <a:pt x="1937" y="24077"/>
                  </a:cubicBezTo>
                  <a:cubicBezTo>
                    <a:pt x="2259" y="27908"/>
                    <a:pt x="2622" y="31780"/>
                    <a:pt x="3671" y="35490"/>
                  </a:cubicBezTo>
                  <a:cubicBezTo>
                    <a:pt x="4881" y="39765"/>
                    <a:pt x="7583" y="44120"/>
                    <a:pt x="12180" y="44927"/>
                  </a:cubicBezTo>
                  <a:lnTo>
                    <a:pt x="12140" y="44766"/>
                  </a:lnTo>
                  <a:cubicBezTo>
                    <a:pt x="13350" y="36619"/>
                    <a:pt x="13793" y="28352"/>
                    <a:pt x="12261" y="20488"/>
                  </a:cubicBezTo>
                  <a:cubicBezTo>
                    <a:pt x="10688" y="12623"/>
                    <a:pt x="6938" y="5082"/>
                    <a:pt x="68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9"/>
            <p:cNvSpPr/>
            <p:nvPr/>
          </p:nvSpPr>
          <p:spPr>
            <a:xfrm rot="-8862877">
              <a:off x="5839609" y="209075"/>
              <a:ext cx="1499224" cy="1961446"/>
            </a:xfrm>
            <a:custGeom>
              <a:rect b="b" l="l" r="r" t="t"/>
              <a:pathLst>
                <a:path extrusionOk="0" h="61169" w="46782">
                  <a:moveTo>
                    <a:pt x="46325" y="0"/>
                  </a:moveTo>
                  <a:cubicBezTo>
                    <a:pt x="45820" y="0"/>
                    <a:pt x="45266" y="338"/>
                    <a:pt x="44806" y="675"/>
                  </a:cubicBezTo>
                  <a:lnTo>
                    <a:pt x="23754" y="15920"/>
                  </a:lnTo>
                  <a:cubicBezTo>
                    <a:pt x="20891" y="17896"/>
                    <a:pt x="18108" y="20074"/>
                    <a:pt x="15487" y="22372"/>
                  </a:cubicBezTo>
                  <a:cubicBezTo>
                    <a:pt x="5969" y="31003"/>
                    <a:pt x="0" y="49110"/>
                    <a:pt x="403" y="61169"/>
                  </a:cubicBezTo>
                  <a:cubicBezTo>
                    <a:pt x="7864" y="57620"/>
                    <a:pt x="13873" y="51692"/>
                    <a:pt x="19277" y="45562"/>
                  </a:cubicBezTo>
                  <a:cubicBezTo>
                    <a:pt x="27747" y="35963"/>
                    <a:pt x="35207" y="25478"/>
                    <a:pt x="41539" y="14347"/>
                  </a:cubicBezTo>
                  <a:cubicBezTo>
                    <a:pt x="44080" y="9830"/>
                    <a:pt x="46500" y="5071"/>
                    <a:pt x="46782" y="111"/>
                  </a:cubicBezTo>
                  <a:cubicBezTo>
                    <a:pt x="46637" y="33"/>
                    <a:pt x="46483" y="0"/>
                    <a:pt x="4632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9"/>
            <p:cNvSpPr/>
            <p:nvPr/>
          </p:nvSpPr>
          <p:spPr>
            <a:xfrm rot="-8862877">
              <a:off x="6543898" y="4873"/>
              <a:ext cx="1631066" cy="808256"/>
            </a:xfrm>
            <a:custGeom>
              <a:rect b="b" l="l" r="r" t="t"/>
              <a:pathLst>
                <a:path extrusionOk="0" h="25206" w="50896">
                  <a:moveTo>
                    <a:pt x="50896" y="0"/>
                  </a:moveTo>
                  <a:lnTo>
                    <a:pt x="50896" y="0"/>
                  </a:lnTo>
                  <a:cubicBezTo>
                    <a:pt x="42306" y="3025"/>
                    <a:pt x="33635" y="5646"/>
                    <a:pt x="24803" y="7784"/>
                  </a:cubicBezTo>
                  <a:cubicBezTo>
                    <a:pt x="16011" y="9921"/>
                    <a:pt x="6413" y="16616"/>
                    <a:pt x="0" y="23028"/>
                  </a:cubicBezTo>
                  <a:cubicBezTo>
                    <a:pt x="3192" y="24532"/>
                    <a:pt x="6744" y="25205"/>
                    <a:pt x="10391" y="25205"/>
                  </a:cubicBezTo>
                  <a:cubicBezTo>
                    <a:pt x="15547" y="25205"/>
                    <a:pt x="20895" y="23860"/>
                    <a:pt x="25690" y="21617"/>
                  </a:cubicBezTo>
                  <a:cubicBezTo>
                    <a:pt x="33836" y="17826"/>
                    <a:pt x="40692" y="11696"/>
                    <a:pt x="47105" y="5364"/>
                  </a:cubicBezTo>
                  <a:cubicBezTo>
                    <a:pt x="48678" y="3791"/>
                    <a:pt x="50331" y="2097"/>
                    <a:pt x="5089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rot="-8862877">
              <a:off x="8543788" y="305593"/>
              <a:ext cx="496312" cy="811431"/>
            </a:xfrm>
            <a:custGeom>
              <a:rect b="b" l="l" r="r" t="t"/>
              <a:pathLst>
                <a:path extrusionOk="0" h="25305" w="15487">
                  <a:moveTo>
                    <a:pt x="0" y="1"/>
                  </a:moveTo>
                  <a:lnTo>
                    <a:pt x="0" y="1"/>
                  </a:lnTo>
                  <a:cubicBezTo>
                    <a:pt x="1371" y="8187"/>
                    <a:pt x="4880" y="15890"/>
                    <a:pt x="10163" y="22262"/>
                  </a:cubicBezTo>
                  <a:cubicBezTo>
                    <a:pt x="11418" y="23783"/>
                    <a:pt x="13067" y="25304"/>
                    <a:pt x="15110" y="25304"/>
                  </a:cubicBezTo>
                  <a:cubicBezTo>
                    <a:pt x="15234" y="25304"/>
                    <a:pt x="15360" y="25298"/>
                    <a:pt x="15486" y="25287"/>
                  </a:cubicBezTo>
                  <a:cubicBezTo>
                    <a:pt x="15486" y="20165"/>
                    <a:pt x="12986" y="14761"/>
                    <a:pt x="10808" y="10204"/>
                  </a:cubicBezTo>
                  <a:cubicBezTo>
                    <a:pt x="8631" y="5687"/>
                    <a:pt x="4920" y="1775"/>
                    <a:pt x="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rot="-8862877">
              <a:off x="7915650" y="-206795"/>
              <a:ext cx="1041721" cy="304082"/>
            </a:xfrm>
            <a:custGeom>
              <a:rect b="b" l="l" r="r" t="t"/>
              <a:pathLst>
                <a:path extrusionOk="0" h="9483" w="32506">
                  <a:moveTo>
                    <a:pt x="13758" y="0"/>
                  </a:moveTo>
                  <a:cubicBezTo>
                    <a:pt x="12132" y="0"/>
                    <a:pt x="10513" y="136"/>
                    <a:pt x="8913" y="393"/>
                  </a:cubicBezTo>
                  <a:cubicBezTo>
                    <a:pt x="6131" y="957"/>
                    <a:pt x="888" y="2087"/>
                    <a:pt x="1" y="6725"/>
                  </a:cubicBezTo>
                  <a:cubicBezTo>
                    <a:pt x="3227" y="8596"/>
                    <a:pt x="7056" y="9482"/>
                    <a:pt x="10971" y="9482"/>
                  </a:cubicBezTo>
                  <a:cubicBezTo>
                    <a:pt x="12879" y="9482"/>
                    <a:pt x="14807" y="9272"/>
                    <a:pt x="16697" y="8862"/>
                  </a:cubicBezTo>
                  <a:cubicBezTo>
                    <a:pt x="22464" y="7652"/>
                    <a:pt x="27868" y="4708"/>
                    <a:pt x="32506" y="1038"/>
                  </a:cubicBezTo>
                  <a:cubicBezTo>
                    <a:pt x="26940" y="595"/>
                    <a:pt x="21375" y="232"/>
                    <a:pt x="15769" y="70"/>
                  </a:cubicBezTo>
                  <a:cubicBezTo>
                    <a:pt x="15098" y="23"/>
                    <a:pt x="14428" y="0"/>
                    <a:pt x="1375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9"/>
            <p:cNvSpPr/>
            <p:nvPr/>
          </p:nvSpPr>
          <p:spPr>
            <a:xfrm rot="-8862877">
              <a:off x="6110253" y="364212"/>
              <a:ext cx="1196284" cy="1569824"/>
            </a:xfrm>
            <a:custGeom>
              <a:rect b="b" l="l" r="r" t="t"/>
              <a:pathLst>
                <a:path extrusionOk="0" h="48956" w="37329">
                  <a:moveTo>
                    <a:pt x="571" y="48769"/>
                  </a:moveTo>
                  <a:cubicBezTo>
                    <a:pt x="568" y="48769"/>
                    <a:pt x="564" y="48771"/>
                    <a:pt x="558" y="48778"/>
                  </a:cubicBezTo>
                  <a:cubicBezTo>
                    <a:pt x="558" y="48799"/>
                    <a:pt x="561" y="48806"/>
                    <a:pt x="564" y="48806"/>
                  </a:cubicBezTo>
                  <a:cubicBezTo>
                    <a:pt x="572" y="48806"/>
                    <a:pt x="582" y="48769"/>
                    <a:pt x="571" y="48769"/>
                  </a:cubicBezTo>
                  <a:close/>
                  <a:moveTo>
                    <a:pt x="36932" y="1"/>
                  </a:moveTo>
                  <a:cubicBezTo>
                    <a:pt x="36878" y="1"/>
                    <a:pt x="36823" y="18"/>
                    <a:pt x="36773" y="60"/>
                  </a:cubicBezTo>
                  <a:cubicBezTo>
                    <a:pt x="32055" y="4214"/>
                    <a:pt x="27619" y="8650"/>
                    <a:pt x="23465" y="13369"/>
                  </a:cubicBezTo>
                  <a:cubicBezTo>
                    <a:pt x="19875" y="17482"/>
                    <a:pt x="16448" y="21757"/>
                    <a:pt x="13302" y="26234"/>
                  </a:cubicBezTo>
                  <a:cubicBezTo>
                    <a:pt x="10721" y="29783"/>
                    <a:pt x="8341" y="33493"/>
                    <a:pt x="6083" y="37284"/>
                  </a:cubicBezTo>
                  <a:cubicBezTo>
                    <a:pt x="4591" y="39865"/>
                    <a:pt x="3099" y="42486"/>
                    <a:pt x="1727" y="45188"/>
                  </a:cubicBezTo>
                  <a:cubicBezTo>
                    <a:pt x="1163" y="46277"/>
                    <a:pt x="558" y="47406"/>
                    <a:pt x="114" y="48576"/>
                  </a:cubicBezTo>
                  <a:lnTo>
                    <a:pt x="74" y="48657"/>
                  </a:lnTo>
                  <a:cubicBezTo>
                    <a:pt x="0" y="48829"/>
                    <a:pt x="151" y="48956"/>
                    <a:pt x="308" y="48956"/>
                  </a:cubicBezTo>
                  <a:cubicBezTo>
                    <a:pt x="408" y="48956"/>
                    <a:pt x="511" y="48904"/>
                    <a:pt x="558" y="48778"/>
                  </a:cubicBezTo>
                  <a:lnTo>
                    <a:pt x="639" y="48657"/>
                  </a:lnTo>
                  <a:cubicBezTo>
                    <a:pt x="719" y="48455"/>
                    <a:pt x="800" y="48294"/>
                    <a:pt x="881" y="48092"/>
                  </a:cubicBezTo>
                  <a:cubicBezTo>
                    <a:pt x="1203" y="47406"/>
                    <a:pt x="1526" y="46721"/>
                    <a:pt x="1889" y="46035"/>
                  </a:cubicBezTo>
                  <a:cubicBezTo>
                    <a:pt x="3139" y="43535"/>
                    <a:pt x="4470" y="41075"/>
                    <a:pt x="5922" y="38615"/>
                  </a:cubicBezTo>
                  <a:cubicBezTo>
                    <a:pt x="8019" y="34985"/>
                    <a:pt x="10318" y="31436"/>
                    <a:pt x="12737" y="27968"/>
                  </a:cubicBezTo>
                  <a:cubicBezTo>
                    <a:pt x="15762" y="23572"/>
                    <a:pt x="19029" y="19337"/>
                    <a:pt x="22537" y="15264"/>
                  </a:cubicBezTo>
                  <a:cubicBezTo>
                    <a:pt x="26530" y="10586"/>
                    <a:pt x="30805" y="6150"/>
                    <a:pt x="35362" y="1996"/>
                  </a:cubicBezTo>
                  <a:cubicBezTo>
                    <a:pt x="35926" y="1472"/>
                    <a:pt x="36531" y="947"/>
                    <a:pt x="37136" y="423"/>
                  </a:cubicBezTo>
                  <a:cubicBezTo>
                    <a:pt x="37328" y="263"/>
                    <a:pt x="37139" y="1"/>
                    <a:pt x="36932"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9"/>
            <p:cNvSpPr/>
            <p:nvPr/>
          </p:nvSpPr>
          <p:spPr>
            <a:xfrm rot="-8862877">
              <a:off x="7782147" y="723446"/>
              <a:ext cx="283809" cy="1220946"/>
            </a:xfrm>
            <a:custGeom>
              <a:rect b="b" l="l" r="r" t="t"/>
              <a:pathLst>
                <a:path extrusionOk="0" h="38076" w="8856">
                  <a:moveTo>
                    <a:pt x="346" y="1"/>
                  </a:moveTo>
                  <a:cubicBezTo>
                    <a:pt x="174" y="1"/>
                    <a:pt x="1" y="175"/>
                    <a:pt x="111" y="368"/>
                  </a:cubicBezTo>
                  <a:cubicBezTo>
                    <a:pt x="555" y="1296"/>
                    <a:pt x="918" y="2224"/>
                    <a:pt x="1200" y="3232"/>
                  </a:cubicBezTo>
                  <a:cubicBezTo>
                    <a:pt x="2168" y="6216"/>
                    <a:pt x="2854" y="9281"/>
                    <a:pt x="3337" y="12387"/>
                  </a:cubicBezTo>
                  <a:cubicBezTo>
                    <a:pt x="3741" y="14806"/>
                    <a:pt x="4023" y="17226"/>
                    <a:pt x="4225" y="19646"/>
                  </a:cubicBezTo>
                  <a:cubicBezTo>
                    <a:pt x="4467" y="22065"/>
                    <a:pt x="4668" y="24445"/>
                    <a:pt x="5031" y="26865"/>
                  </a:cubicBezTo>
                  <a:cubicBezTo>
                    <a:pt x="5394" y="29768"/>
                    <a:pt x="6080" y="32632"/>
                    <a:pt x="7048" y="35374"/>
                  </a:cubicBezTo>
                  <a:cubicBezTo>
                    <a:pt x="7290" y="36019"/>
                    <a:pt x="7572" y="36665"/>
                    <a:pt x="7895" y="37270"/>
                  </a:cubicBezTo>
                  <a:cubicBezTo>
                    <a:pt x="8016" y="37512"/>
                    <a:pt x="8177" y="37754"/>
                    <a:pt x="8338" y="37995"/>
                  </a:cubicBezTo>
                  <a:cubicBezTo>
                    <a:pt x="8385" y="38052"/>
                    <a:pt x="8441" y="38075"/>
                    <a:pt x="8496" y="38075"/>
                  </a:cubicBezTo>
                  <a:cubicBezTo>
                    <a:pt x="8678" y="38075"/>
                    <a:pt x="8856" y="37818"/>
                    <a:pt x="8701" y="37633"/>
                  </a:cubicBezTo>
                  <a:cubicBezTo>
                    <a:pt x="8690" y="37610"/>
                    <a:pt x="8685" y="37603"/>
                    <a:pt x="8683" y="37603"/>
                  </a:cubicBezTo>
                  <a:cubicBezTo>
                    <a:pt x="8679" y="37603"/>
                    <a:pt x="8683" y="37621"/>
                    <a:pt x="8679" y="37621"/>
                  </a:cubicBezTo>
                  <a:cubicBezTo>
                    <a:pt x="8677" y="37621"/>
                    <a:pt x="8672" y="37614"/>
                    <a:pt x="8661" y="37592"/>
                  </a:cubicBezTo>
                  <a:cubicBezTo>
                    <a:pt x="8621" y="37471"/>
                    <a:pt x="8500" y="37350"/>
                    <a:pt x="8459" y="37229"/>
                  </a:cubicBezTo>
                  <a:cubicBezTo>
                    <a:pt x="8177" y="36745"/>
                    <a:pt x="7895" y="36221"/>
                    <a:pt x="7693" y="35656"/>
                  </a:cubicBezTo>
                  <a:cubicBezTo>
                    <a:pt x="6765" y="33156"/>
                    <a:pt x="6080" y="30535"/>
                    <a:pt x="5677" y="27873"/>
                  </a:cubicBezTo>
                  <a:cubicBezTo>
                    <a:pt x="4870" y="23154"/>
                    <a:pt x="4709" y="18315"/>
                    <a:pt x="4023" y="13596"/>
                  </a:cubicBezTo>
                  <a:cubicBezTo>
                    <a:pt x="3539" y="10249"/>
                    <a:pt x="2854" y="6942"/>
                    <a:pt x="1886" y="3716"/>
                  </a:cubicBezTo>
                  <a:cubicBezTo>
                    <a:pt x="1644" y="2869"/>
                    <a:pt x="1321" y="2022"/>
                    <a:pt x="998" y="1215"/>
                  </a:cubicBezTo>
                  <a:cubicBezTo>
                    <a:pt x="877" y="852"/>
                    <a:pt x="716" y="489"/>
                    <a:pt x="555" y="167"/>
                  </a:cubicBezTo>
                  <a:lnTo>
                    <a:pt x="555" y="126"/>
                  </a:lnTo>
                  <a:cubicBezTo>
                    <a:pt x="504" y="38"/>
                    <a:pt x="425" y="1"/>
                    <a:pt x="34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9"/>
            <p:cNvSpPr/>
            <p:nvPr/>
          </p:nvSpPr>
          <p:spPr>
            <a:xfrm rot="-8862877">
              <a:off x="6835627" y="156324"/>
              <a:ext cx="1270184" cy="524376"/>
            </a:xfrm>
            <a:custGeom>
              <a:rect b="b" l="l" r="r" t="t"/>
              <a:pathLst>
                <a:path extrusionOk="0" h="16353" w="39635">
                  <a:moveTo>
                    <a:pt x="39238" y="1"/>
                  </a:moveTo>
                  <a:cubicBezTo>
                    <a:pt x="39184" y="1"/>
                    <a:pt x="39129" y="18"/>
                    <a:pt x="39079" y="60"/>
                  </a:cubicBezTo>
                  <a:cubicBezTo>
                    <a:pt x="35571" y="2681"/>
                    <a:pt x="31860" y="5020"/>
                    <a:pt x="27989" y="7077"/>
                  </a:cubicBezTo>
                  <a:cubicBezTo>
                    <a:pt x="21980" y="10183"/>
                    <a:pt x="15608" y="12602"/>
                    <a:pt x="9034" y="14256"/>
                  </a:cubicBezTo>
                  <a:cubicBezTo>
                    <a:pt x="7018" y="14740"/>
                    <a:pt x="5001" y="15183"/>
                    <a:pt x="2945" y="15506"/>
                  </a:cubicBezTo>
                  <a:cubicBezTo>
                    <a:pt x="2340" y="15587"/>
                    <a:pt x="1735" y="15667"/>
                    <a:pt x="1130" y="15748"/>
                  </a:cubicBezTo>
                  <a:lnTo>
                    <a:pt x="847" y="15788"/>
                  </a:lnTo>
                  <a:lnTo>
                    <a:pt x="323" y="15788"/>
                  </a:lnTo>
                  <a:cubicBezTo>
                    <a:pt x="1" y="15829"/>
                    <a:pt x="1" y="16313"/>
                    <a:pt x="323" y="16313"/>
                  </a:cubicBezTo>
                  <a:lnTo>
                    <a:pt x="283" y="16353"/>
                  </a:lnTo>
                  <a:cubicBezTo>
                    <a:pt x="1009" y="16272"/>
                    <a:pt x="1735" y="16192"/>
                    <a:pt x="2461" y="16071"/>
                  </a:cubicBezTo>
                  <a:cubicBezTo>
                    <a:pt x="4396" y="15788"/>
                    <a:pt x="6332" y="15425"/>
                    <a:pt x="8228" y="14982"/>
                  </a:cubicBezTo>
                  <a:cubicBezTo>
                    <a:pt x="11131" y="14296"/>
                    <a:pt x="13954" y="13449"/>
                    <a:pt x="16737" y="12481"/>
                  </a:cubicBezTo>
                  <a:cubicBezTo>
                    <a:pt x="20246" y="11271"/>
                    <a:pt x="23633" y="9820"/>
                    <a:pt x="26940" y="8166"/>
                  </a:cubicBezTo>
                  <a:cubicBezTo>
                    <a:pt x="30852" y="6190"/>
                    <a:pt x="34562" y="3972"/>
                    <a:pt x="38071" y="1431"/>
                  </a:cubicBezTo>
                  <a:cubicBezTo>
                    <a:pt x="38555" y="1108"/>
                    <a:pt x="38999" y="746"/>
                    <a:pt x="39442" y="423"/>
                  </a:cubicBezTo>
                  <a:cubicBezTo>
                    <a:pt x="39634" y="263"/>
                    <a:pt x="39445" y="1"/>
                    <a:pt x="3923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9"/>
            <p:cNvSpPr/>
            <p:nvPr/>
          </p:nvSpPr>
          <p:spPr>
            <a:xfrm rot="-8862877">
              <a:off x="8097980" y="-67933"/>
              <a:ext cx="759162" cy="110564"/>
            </a:xfrm>
            <a:custGeom>
              <a:rect b="b" l="l" r="r" t="t"/>
              <a:pathLst>
                <a:path extrusionOk="0" h="3448" w="23689">
                  <a:moveTo>
                    <a:pt x="23378" y="1"/>
                  </a:moveTo>
                  <a:cubicBezTo>
                    <a:pt x="23348" y="1"/>
                    <a:pt x="23315" y="7"/>
                    <a:pt x="23280" y="20"/>
                  </a:cubicBezTo>
                  <a:cubicBezTo>
                    <a:pt x="18723" y="1633"/>
                    <a:pt x="13964" y="2601"/>
                    <a:pt x="9124" y="2883"/>
                  </a:cubicBezTo>
                  <a:cubicBezTo>
                    <a:pt x="8489" y="2924"/>
                    <a:pt x="7854" y="2944"/>
                    <a:pt x="7219" y="2944"/>
                  </a:cubicBezTo>
                  <a:cubicBezTo>
                    <a:pt x="5316" y="2944"/>
                    <a:pt x="3418" y="2762"/>
                    <a:pt x="1542" y="2399"/>
                  </a:cubicBezTo>
                  <a:cubicBezTo>
                    <a:pt x="1180" y="2319"/>
                    <a:pt x="776" y="2198"/>
                    <a:pt x="413" y="2077"/>
                  </a:cubicBezTo>
                  <a:cubicBezTo>
                    <a:pt x="378" y="2064"/>
                    <a:pt x="345" y="2058"/>
                    <a:pt x="315" y="2058"/>
                  </a:cubicBezTo>
                  <a:cubicBezTo>
                    <a:pt x="69" y="2058"/>
                    <a:pt x="0" y="2457"/>
                    <a:pt x="252" y="2601"/>
                  </a:cubicBezTo>
                  <a:lnTo>
                    <a:pt x="292" y="2601"/>
                  </a:lnTo>
                  <a:cubicBezTo>
                    <a:pt x="1502" y="2964"/>
                    <a:pt x="2752" y="3206"/>
                    <a:pt x="4003" y="3287"/>
                  </a:cubicBezTo>
                  <a:cubicBezTo>
                    <a:pt x="5186" y="3394"/>
                    <a:pt x="6369" y="3448"/>
                    <a:pt x="7549" y="3448"/>
                  </a:cubicBezTo>
                  <a:cubicBezTo>
                    <a:pt x="9909" y="3448"/>
                    <a:pt x="12257" y="3233"/>
                    <a:pt x="14569" y="2803"/>
                  </a:cubicBezTo>
                  <a:cubicBezTo>
                    <a:pt x="17593" y="2278"/>
                    <a:pt x="20537" y="1512"/>
                    <a:pt x="23401" y="504"/>
                  </a:cubicBezTo>
                  <a:cubicBezTo>
                    <a:pt x="23688" y="396"/>
                    <a:pt x="23624" y="1"/>
                    <a:pt x="23378"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9"/>
            <p:cNvSpPr/>
            <p:nvPr/>
          </p:nvSpPr>
          <p:spPr>
            <a:xfrm rot="-8862877">
              <a:off x="8593371" y="371233"/>
              <a:ext cx="398954" cy="662292"/>
            </a:xfrm>
            <a:custGeom>
              <a:rect b="b" l="l" r="r" t="t"/>
              <a:pathLst>
                <a:path extrusionOk="0" h="20654" w="12449">
                  <a:moveTo>
                    <a:pt x="326" y="1"/>
                  </a:moveTo>
                  <a:cubicBezTo>
                    <a:pt x="163" y="1"/>
                    <a:pt x="0" y="175"/>
                    <a:pt x="83" y="369"/>
                  </a:cubicBezTo>
                  <a:cubicBezTo>
                    <a:pt x="2180" y="5047"/>
                    <a:pt x="4519" y="9604"/>
                    <a:pt x="7181" y="14040"/>
                  </a:cubicBezTo>
                  <a:cubicBezTo>
                    <a:pt x="8391" y="16057"/>
                    <a:pt x="9722" y="18033"/>
                    <a:pt x="11254" y="19848"/>
                  </a:cubicBezTo>
                  <a:cubicBezTo>
                    <a:pt x="11456" y="20090"/>
                    <a:pt x="11658" y="20331"/>
                    <a:pt x="11900" y="20573"/>
                  </a:cubicBezTo>
                  <a:cubicBezTo>
                    <a:pt x="11956" y="20630"/>
                    <a:pt x="12019" y="20653"/>
                    <a:pt x="12079" y="20653"/>
                  </a:cubicBezTo>
                  <a:cubicBezTo>
                    <a:pt x="12278" y="20653"/>
                    <a:pt x="12448" y="20396"/>
                    <a:pt x="12263" y="20211"/>
                  </a:cubicBezTo>
                  <a:cubicBezTo>
                    <a:pt x="11537" y="19485"/>
                    <a:pt x="10891" y="18678"/>
                    <a:pt x="10286" y="17831"/>
                  </a:cubicBezTo>
                  <a:cubicBezTo>
                    <a:pt x="8270" y="14968"/>
                    <a:pt x="6415" y="11983"/>
                    <a:pt x="4842" y="8878"/>
                  </a:cubicBezTo>
                  <a:cubicBezTo>
                    <a:pt x="3310" y="6015"/>
                    <a:pt x="1858" y="3071"/>
                    <a:pt x="527" y="127"/>
                  </a:cubicBezTo>
                  <a:cubicBezTo>
                    <a:pt x="476" y="38"/>
                    <a:pt x="401" y="1"/>
                    <a:pt x="3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2" name="Google Shape;372;p9"/>
          <p:cNvSpPr/>
          <p:nvPr/>
        </p:nvSpPr>
        <p:spPr>
          <a:xfrm rot="-5400000">
            <a:off x="1723769" y="1174220"/>
            <a:ext cx="380111" cy="378732"/>
          </a:xfrm>
          <a:custGeom>
            <a:rect b="b" l="l" r="r" t="t"/>
            <a:pathLst>
              <a:path extrusionOk="0" h="6897" w="6897">
                <a:moveTo>
                  <a:pt x="3469" y="1"/>
                </a:moveTo>
                <a:cubicBezTo>
                  <a:pt x="1573" y="1"/>
                  <a:pt x="1" y="1533"/>
                  <a:pt x="1" y="3429"/>
                </a:cubicBezTo>
                <a:cubicBezTo>
                  <a:pt x="1" y="5364"/>
                  <a:pt x="1573" y="6897"/>
                  <a:pt x="3469" y="6897"/>
                </a:cubicBezTo>
                <a:cubicBezTo>
                  <a:pt x="5364" y="6897"/>
                  <a:pt x="6897" y="5364"/>
                  <a:pt x="6897" y="3429"/>
                </a:cubicBezTo>
                <a:cubicBezTo>
                  <a:pt x="6897" y="1533"/>
                  <a:pt x="5364" y="1"/>
                  <a:pt x="3469" y="1"/>
                </a:cubicBezTo>
                <a:close/>
              </a:path>
            </a:pathLst>
          </a:custGeom>
          <a:solidFill>
            <a:schemeClr val="accent5">
              <a:alpha val="843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3" name="Google Shape;373;p9"/>
          <p:cNvGrpSpPr/>
          <p:nvPr/>
        </p:nvGrpSpPr>
        <p:grpSpPr>
          <a:xfrm flipH="1" rot="-217754">
            <a:off x="6248304" y="-1043454"/>
            <a:ext cx="3577395" cy="4171645"/>
            <a:chOff x="-664267" y="-780406"/>
            <a:chExt cx="3577375" cy="4171622"/>
          </a:xfrm>
        </p:grpSpPr>
        <p:sp>
          <p:nvSpPr>
            <p:cNvPr id="374" name="Google Shape;374;p9"/>
            <p:cNvSpPr/>
            <p:nvPr/>
          </p:nvSpPr>
          <p:spPr>
            <a:xfrm rot="-9527801">
              <a:off x="-112352" y="-452067"/>
              <a:ext cx="2473547" cy="3514945"/>
            </a:xfrm>
            <a:custGeom>
              <a:rect b="b" l="l" r="r" t="t"/>
              <a:pathLst>
                <a:path extrusionOk="0" h="103042" w="72513">
                  <a:moveTo>
                    <a:pt x="56380" y="1"/>
                  </a:moveTo>
                  <a:cubicBezTo>
                    <a:pt x="45008" y="20044"/>
                    <a:pt x="21415" y="28675"/>
                    <a:pt x="9679" y="48436"/>
                  </a:cubicBezTo>
                  <a:cubicBezTo>
                    <a:pt x="1" y="64648"/>
                    <a:pt x="444" y="87273"/>
                    <a:pt x="10728" y="103042"/>
                  </a:cubicBezTo>
                  <a:lnTo>
                    <a:pt x="22504" y="99815"/>
                  </a:lnTo>
                  <a:cubicBezTo>
                    <a:pt x="21496" y="98323"/>
                    <a:pt x="21657" y="96266"/>
                    <a:pt x="21940" y="94451"/>
                  </a:cubicBezTo>
                  <a:cubicBezTo>
                    <a:pt x="23391" y="86144"/>
                    <a:pt x="27908" y="78562"/>
                    <a:pt x="34240" y="73682"/>
                  </a:cubicBezTo>
                  <a:cubicBezTo>
                    <a:pt x="43556" y="66584"/>
                    <a:pt x="56138" y="65495"/>
                    <a:pt x="64608" y="57268"/>
                  </a:cubicBezTo>
                  <a:cubicBezTo>
                    <a:pt x="68721" y="53235"/>
                    <a:pt x="71463" y="47992"/>
                    <a:pt x="72512" y="42346"/>
                  </a:cubicBezTo>
                  <a:lnTo>
                    <a:pt x="56380"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9"/>
            <p:cNvSpPr/>
            <p:nvPr/>
          </p:nvSpPr>
          <p:spPr>
            <a:xfrm rot="-9527801">
              <a:off x="1067809" y="1094508"/>
              <a:ext cx="16544" cy="9688"/>
            </a:xfrm>
            <a:custGeom>
              <a:rect b="b" l="l" r="r" t="t"/>
              <a:pathLst>
                <a:path extrusionOk="0" h="284" w="485">
                  <a:moveTo>
                    <a:pt x="445" y="1"/>
                  </a:moveTo>
                  <a:lnTo>
                    <a:pt x="324" y="41"/>
                  </a:lnTo>
                  <a:cubicBezTo>
                    <a:pt x="283" y="41"/>
                    <a:pt x="253" y="31"/>
                    <a:pt x="218" y="31"/>
                  </a:cubicBezTo>
                  <a:cubicBezTo>
                    <a:pt x="182" y="31"/>
                    <a:pt x="142" y="41"/>
                    <a:pt x="82" y="81"/>
                  </a:cubicBezTo>
                  <a:lnTo>
                    <a:pt x="82" y="122"/>
                  </a:lnTo>
                  <a:lnTo>
                    <a:pt x="1" y="162"/>
                  </a:lnTo>
                  <a:cubicBezTo>
                    <a:pt x="1" y="202"/>
                    <a:pt x="41" y="243"/>
                    <a:pt x="82" y="283"/>
                  </a:cubicBezTo>
                  <a:lnTo>
                    <a:pt x="283" y="283"/>
                  </a:lnTo>
                  <a:cubicBezTo>
                    <a:pt x="404" y="243"/>
                    <a:pt x="485" y="122"/>
                    <a:pt x="44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9"/>
            <p:cNvSpPr/>
            <p:nvPr/>
          </p:nvSpPr>
          <p:spPr>
            <a:xfrm rot="-9527801">
              <a:off x="1469052" y="1387158"/>
              <a:ext cx="15180" cy="10199"/>
            </a:xfrm>
            <a:custGeom>
              <a:rect b="b" l="l" r="r" t="t"/>
              <a:pathLst>
                <a:path extrusionOk="0" h="299" w="445">
                  <a:moveTo>
                    <a:pt x="251" y="1"/>
                  </a:moveTo>
                  <a:cubicBezTo>
                    <a:pt x="222" y="1"/>
                    <a:pt x="192" y="6"/>
                    <a:pt x="162" y="16"/>
                  </a:cubicBezTo>
                  <a:cubicBezTo>
                    <a:pt x="121" y="16"/>
                    <a:pt x="81" y="56"/>
                    <a:pt x="41" y="97"/>
                  </a:cubicBezTo>
                  <a:cubicBezTo>
                    <a:pt x="0" y="177"/>
                    <a:pt x="0" y="258"/>
                    <a:pt x="0" y="298"/>
                  </a:cubicBezTo>
                  <a:lnTo>
                    <a:pt x="162" y="258"/>
                  </a:lnTo>
                  <a:cubicBezTo>
                    <a:pt x="162" y="258"/>
                    <a:pt x="198" y="276"/>
                    <a:pt x="245" y="276"/>
                  </a:cubicBezTo>
                  <a:cubicBezTo>
                    <a:pt x="269" y="276"/>
                    <a:pt x="296" y="272"/>
                    <a:pt x="323" y="258"/>
                  </a:cubicBezTo>
                  <a:cubicBezTo>
                    <a:pt x="323" y="258"/>
                    <a:pt x="323" y="218"/>
                    <a:pt x="323" y="218"/>
                  </a:cubicBezTo>
                  <a:lnTo>
                    <a:pt x="444" y="137"/>
                  </a:lnTo>
                  <a:cubicBezTo>
                    <a:pt x="414" y="46"/>
                    <a:pt x="338" y="1"/>
                    <a:pt x="25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9"/>
            <p:cNvSpPr/>
            <p:nvPr/>
          </p:nvSpPr>
          <p:spPr>
            <a:xfrm rot="-9527801">
              <a:off x="1386086" y="423441"/>
              <a:ext cx="19273" cy="15726"/>
            </a:xfrm>
            <a:custGeom>
              <a:rect b="b" l="l" r="r" t="t"/>
              <a:pathLst>
                <a:path extrusionOk="0" h="461" w="565">
                  <a:moveTo>
                    <a:pt x="284" y="0"/>
                  </a:moveTo>
                  <a:cubicBezTo>
                    <a:pt x="215" y="0"/>
                    <a:pt x="138" y="29"/>
                    <a:pt x="81" y="57"/>
                  </a:cubicBezTo>
                  <a:lnTo>
                    <a:pt x="0" y="218"/>
                  </a:lnTo>
                  <a:lnTo>
                    <a:pt x="81" y="380"/>
                  </a:lnTo>
                  <a:lnTo>
                    <a:pt x="242" y="460"/>
                  </a:lnTo>
                  <a:cubicBezTo>
                    <a:pt x="323" y="420"/>
                    <a:pt x="363" y="380"/>
                    <a:pt x="403" y="339"/>
                  </a:cubicBezTo>
                  <a:cubicBezTo>
                    <a:pt x="484" y="339"/>
                    <a:pt x="524" y="299"/>
                    <a:pt x="565" y="218"/>
                  </a:cubicBezTo>
                  <a:lnTo>
                    <a:pt x="444" y="17"/>
                  </a:lnTo>
                  <a:lnTo>
                    <a:pt x="363" y="17"/>
                  </a:lnTo>
                  <a:cubicBezTo>
                    <a:pt x="339" y="5"/>
                    <a:pt x="312" y="0"/>
                    <a:pt x="2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9"/>
            <p:cNvSpPr/>
            <p:nvPr/>
          </p:nvSpPr>
          <p:spPr>
            <a:xfrm rot="-9527801">
              <a:off x="2017466" y="332224"/>
              <a:ext cx="17909" cy="16067"/>
            </a:xfrm>
            <a:custGeom>
              <a:rect b="b" l="l" r="r" t="t"/>
              <a:pathLst>
                <a:path extrusionOk="0" h="471" w="525">
                  <a:moveTo>
                    <a:pt x="283" y="0"/>
                  </a:moveTo>
                  <a:cubicBezTo>
                    <a:pt x="122" y="0"/>
                    <a:pt x="1" y="162"/>
                    <a:pt x="41" y="363"/>
                  </a:cubicBezTo>
                  <a:lnTo>
                    <a:pt x="122" y="444"/>
                  </a:lnTo>
                  <a:cubicBezTo>
                    <a:pt x="155" y="461"/>
                    <a:pt x="202" y="471"/>
                    <a:pt x="252" y="471"/>
                  </a:cubicBezTo>
                  <a:cubicBezTo>
                    <a:pt x="322" y="471"/>
                    <a:pt x="397" y="451"/>
                    <a:pt x="444" y="404"/>
                  </a:cubicBezTo>
                  <a:cubicBezTo>
                    <a:pt x="525" y="323"/>
                    <a:pt x="525" y="242"/>
                    <a:pt x="525" y="202"/>
                  </a:cubicBezTo>
                  <a:lnTo>
                    <a:pt x="404" y="81"/>
                  </a:lnTo>
                  <a:lnTo>
                    <a:pt x="444" y="81"/>
                  </a:lnTo>
                  <a:lnTo>
                    <a:pt x="28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9"/>
            <p:cNvSpPr/>
            <p:nvPr/>
          </p:nvSpPr>
          <p:spPr>
            <a:xfrm rot="-9527801">
              <a:off x="1934750" y="616557"/>
              <a:ext cx="22070" cy="26641"/>
            </a:xfrm>
            <a:custGeom>
              <a:rect b="b" l="l" r="r" t="t"/>
              <a:pathLst>
                <a:path extrusionOk="0" h="781" w="647">
                  <a:moveTo>
                    <a:pt x="347" y="1"/>
                  </a:moveTo>
                  <a:cubicBezTo>
                    <a:pt x="322" y="1"/>
                    <a:pt x="300" y="5"/>
                    <a:pt x="283" y="14"/>
                  </a:cubicBezTo>
                  <a:lnTo>
                    <a:pt x="203" y="14"/>
                  </a:lnTo>
                  <a:lnTo>
                    <a:pt x="82" y="94"/>
                  </a:lnTo>
                  <a:lnTo>
                    <a:pt x="41" y="175"/>
                  </a:lnTo>
                  <a:cubicBezTo>
                    <a:pt x="1" y="256"/>
                    <a:pt x="1" y="377"/>
                    <a:pt x="41" y="498"/>
                  </a:cubicBezTo>
                  <a:cubicBezTo>
                    <a:pt x="82" y="619"/>
                    <a:pt x="243" y="740"/>
                    <a:pt x="364" y="780"/>
                  </a:cubicBezTo>
                  <a:lnTo>
                    <a:pt x="525" y="699"/>
                  </a:lnTo>
                  <a:lnTo>
                    <a:pt x="646" y="538"/>
                  </a:lnTo>
                  <a:lnTo>
                    <a:pt x="646" y="336"/>
                  </a:lnTo>
                  <a:lnTo>
                    <a:pt x="646" y="296"/>
                  </a:lnTo>
                  <a:cubicBezTo>
                    <a:pt x="582" y="72"/>
                    <a:pt x="442" y="1"/>
                    <a:pt x="34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9"/>
            <p:cNvSpPr/>
            <p:nvPr/>
          </p:nvSpPr>
          <p:spPr>
            <a:xfrm rot="-9527801">
              <a:off x="1761762" y="482213"/>
              <a:ext cx="12417" cy="14020"/>
            </a:xfrm>
            <a:custGeom>
              <a:rect b="b" l="l" r="r" t="t"/>
              <a:pathLst>
                <a:path extrusionOk="0" h="411" w="364">
                  <a:moveTo>
                    <a:pt x="172" y="1"/>
                  </a:moveTo>
                  <a:cubicBezTo>
                    <a:pt x="156" y="1"/>
                    <a:pt x="140" y="3"/>
                    <a:pt x="122" y="7"/>
                  </a:cubicBezTo>
                  <a:lnTo>
                    <a:pt x="82" y="88"/>
                  </a:lnTo>
                  <a:lnTo>
                    <a:pt x="1" y="249"/>
                  </a:lnTo>
                  <a:cubicBezTo>
                    <a:pt x="1" y="290"/>
                    <a:pt x="41" y="370"/>
                    <a:pt x="122" y="410"/>
                  </a:cubicBezTo>
                  <a:cubicBezTo>
                    <a:pt x="203" y="410"/>
                    <a:pt x="243" y="410"/>
                    <a:pt x="324" y="370"/>
                  </a:cubicBezTo>
                  <a:lnTo>
                    <a:pt x="364" y="209"/>
                  </a:lnTo>
                  <a:lnTo>
                    <a:pt x="364" y="169"/>
                  </a:lnTo>
                  <a:cubicBezTo>
                    <a:pt x="364" y="133"/>
                    <a:pt x="300" y="1"/>
                    <a:pt x="17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9"/>
            <p:cNvSpPr/>
            <p:nvPr/>
          </p:nvSpPr>
          <p:spPr>
            <a:xfrm rot="-9527801">
              <a:off x="1623811" y="262326"/>
              <a:ext cx="13781" cy="16544"/>
            </a:xfrm>
            <a:custGeom>
              <a:rect b="b" l="l" r="r" t="t"/>
              <a:pathLst>
                <a:path extrusionOk="0" h="485" w="404">
                  <a:moveTo>
                    <a:pt x="121" y="1"/>
                  </a:moveTo>
                  <a:lnTo>
                    <a:pt x="0" y="202"/>
                  </a:lnTo>
                  <a:cubicBezTo>
                    <a:pt x="0" y="243"/>
                    <a:pt x="41" y="323"/>
                    <a:pt x="81" y="364"/>
                  </a:cubicBezTo>
                  <a:lnTo>
                    <a:pt x="202" y="485"/>
                  </a:lnTo>
                  <a:cubicBezTo>
                    <a:pt x="283" y="444"/>
                    <a:pt x="323" y="404"/>
                    <a:pt x="363" y="323"/>
                  </a:cubicBezTo>
                  <a:cubicBezTo>
                    <a:pt x="404" y="283"/>
                    <a:pt x="404" y="162"/>
                    <a:pt x="363" y="122"/>
                  </a:cubicBezTo>
                  <a:lnTo>
                    <a:pt x="363" y="81"/>
                  </a:lnTo>
                  <a:lnTo>
                    <a:pt x="24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9"/>
            <p:cNvSpPr/>
            <p:nvPr/>
          </p:nvSpPr>
          <p:spPr>
            <a:xfrm rot="-9527801">
              <a:off x="2103455" y="512951"/>
              <a:ext cx="13781" cy="16885"/>
            </a:xfrm>
            <a:custGeom>
              <a:rect b="b" l="l" r="r" t="t"/>
              <a:pathLst>
                <a:path extrusionOk="0" h="495" w="404">
                  <a:moveTo>
                    <a:pt x="243" y="0"/>
                  </a:moveTo>
                  <a:cubicBezTo>
                    <a:pt x="162" y="0"/>
                    <a:pt x="81" y="41"/>
                    <a:pt x="41" y="121"/>
                  </a:cubicBezTo>
                  <a:cubicBezTo>
                    <a:pt x="41" y="202"/>
                    <a:pt x="1" y="283"/>
                    <a:pt x="41" y="323"/>
                  </a:cubicBezTo>
                  <a:cubicBezTo>
                    <a:pt x="74" y="422"/>
                    <a:pt x="162" y="495"/>
                    <a:pt x="259" y="495"/>
                  </a:cubicBezTo>
                  <a:cubicBezTo>
                    <a:pt x="280" y="495"/>
                    <a:pt x="302" y="491"/>
                    <a:pt x="323" y="484"/>
                  </a:cubicBezTo>
                  <a:lnTo>
                    <a:pt x="404" y="363"/>
                  </a:lnTo>
                  <a:lnTo>
                    <a:pt x="404" y="323"/>
                  </a:lnTo>
                  <a:cubicBezTo>
                    <a:pt x="404" y="242"/>
                    <a:pt x="404" y="162"/>
                    <a:pt x="404" y="121"/>
                  </a:cubicBezTo>
                  <a:cubicBezTo>
                    <a:pt x="404" y="81"/>
                    <a:pt x="364" y="81"/>
                    <a:pt x="364" y="41"/>
                  </a:cubicBezTo>
                  <a:lnTo>
                    <a:pt x="24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9"/>
            <p:cNvSpPr/>
            <p:nvPr/>
          </p:nvSpPr>
          <p:spPr>
            <a:xfrm rot="-9527801">
              <a:off x="1245107" y="1351949"/>
              <a:ext cx="13781" cy="17909"/>
            </a:xfrm>
            <a:custGeom>
              <a:rect b="b" l="l" r="r" t="t"/>
              <a:pathLst>
                <a:path extrusionOk="0" h="525" w="404">
                  <a:moveTo>
                    <a:pt x="202" y="1"/>
                  </a:moveTo>
                  <a:lnTo>
                    <a:pt x="81" y="162"/>
                  </a:lnTo>
                  <a:cubicBezTo>
                    <a:pt x="81" y="162"/>
                    <a:pt x="81" y="202"/>
                    <a:pt x="41" y="202"/>
                  </a:cubicBezTo>
                  <a:cubicBezTo>
                    <a:pt x="0" y="283"/>
                    <a:pt x="0" y="364"/>
                    <a:pt x="0" y="444"/>
                  </a:cubicBezTo>
                  <a:lnTo>
                    <a:pt x="162" y="525"/>
                  </a:lnTo>
                  <a:cubicBezTo>
                    <a:pt x="323" y="444"/>
                    <a:pt x="404" y="283"/>
                    <a:pt x="363" y="122"/>
                  </a:cubicBezTo>
                  <a:cubicBezTo>
                    <a:pt x="323" y="41"/>
                    <a:pt x="283" y="1"/>
                    <a:pt x="2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9"/>
            <p:cNvSpPr/>
            <p:nvPr/>
          </p:nvSpPr>
          <p:spPr>
            <a:xfrm rot="-9527801">
              <a:off x="1651070" y="1318561"/>
              <a:ext cx="42674" cy="35783"/>
            </a:xfrm>
            <a:custGeom>
              <a:rect b="b" l="l" r="r" t="t"/>
              <a:pathLst>
                <a:path extrusionOk="0" h="1049" w="1251">
                  <a:moveTo>
                    <a:pt x="534" y="1"/>
                  </a:moveTo>
                  <a:cubicBezTo>
                    <a:pt x="422" y="1"/>
                    <a:pt x="291" y="38"/>
                    <a:pt x="202" y="97"/>
                  </a:cubicBezTo>
                  <a:cubicBezTo>
                    <a:pt x="81" y="218"/>
                    <a:pt x="0" y="379"/>
                    <a:pt x="41" y="581"/>
                  </a:cubicBezTo>
                  <a:lnTo>
                    <a:pt x="121" y="742"/>
                  </a:lnTo>
                  <a:lnTo>
                    <a:pt x="242" y="863"/>
                  </a:lnTo>
                  <a:lnTo>
                    <a:pt x="363" y="944"/>
                  </a:lnTo>
                  <a:lnTo>
                    <a:pt x="404" y="944"/>
                  </a:lnTo>
                  <a:cubicBezTo>
                    <a:pt x="506" y="1021"/>
                    <a:pt x="624" y="1049"/>
                    <a:pt x="739" y="1049"/>
                  </a:cubicBezTo>
                  <a:cubicBezTo>
                    <a:pt x="804" y="1049"/>
                    <a:pt x="869" y="1039"/>
                    <a:pt x="928" y="1025"/>
                  </a:cubicBezTo>
                  <a:cubicBezTo>
                    <a:pt x="1089" y="944"/>
                    <a:pt x="1210" y="823"/>
                    <a:pt x="1251" y="662"/>
                  </a:cubicBezTo>
                  <a:lnTo>
                    <a:pt x="1170" y="339"/>
                  </a:lnTo>
                  <a:lnTo>
                    <a:pt x="1049" y="218"/>
                  </a:lnTo>
                  <a:lnTo>
                    <a:pt x="1049" y="178"/>
                  </a:lnTo>
                  <a:cubicBezTo>
                    <a:pt x="968" y="57"/>
                    <a:pt x="807" y="16"/>
                    <a:pt x="646" y="16"/>
                  </a:cubicBezTo>
                  <a:cubicBezTo>
                    <a:pt x="613" y="6"/>
                    <a:pt x="575" y="1"/>
                    <a:pt x="53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9"/>
            <p:cNvSpPr/>
            <p:nvPr/>
          </p:nvSpPr>
          <p:spPr>
            <a:xfrm rot="-9527801">
              <a:off x="1347731" y="1099884"/>
              <a:ext cx="23435" cy="25140"/>
            </a:xfrm>
            <a:custGeom>
              <a:rect b="b" l="l" r="r" t="t"/>
              <a:pathLst>
                <a:path extrusionOk="0" h="737" w="687">
                  <a:moveTo>
                    <a:pt x="283" y="0"/>
                  </a:moveTo>
                  <a:lnTo>
                    <a:pt x="202" y="41"/>
                  </a:lnTo>
                  <a:lnTo>
                    <a:pt x="122" y="81"/>
                  </a:lnTo>
                  <a:lnTo>
                    <a:pt x="81" y="162"/>
                  </a:lnTo>
                  <a:lnTo>
                    <a:pt x="41" y="202"/>
                  </a:lnTo>
                  <a:cubicBezTo>
                    <a:pt x="1" y="323"/>
                    <a:pt x="1" y="404"/>
                    <a:pt x="41" y="525"/>
                  </a:cubicBezTo>
                  <a:cubicBezTo>
                    <a:pt x="75" y="658"/>
                    <a:pt x="191" y="737"/>
                    <a:pt x="322" y="737"/>
                  </a:cubicBezTo>
                  <a:cubicBezTo>
                    <a:pt x="349" y="737"/>
                    <a:pt x="376" y="733"/>
                    <a:pt x="404" y="726"/>
                  </a:cubicBezTo>
                  <a:lnTo>
                    <a:pt x="525" y="686"/>
                  </a:lnTo>
                  <a:lnTo>
                    <a:pt x="646" y="444"/>
                  </a:lnTo>
                  <a:cubicBezTo>
                    <a:pt x="686" y="363"/>
                    <a:pt x="686" y="283"/>
                    <a:pt x="646" y="202"/>
                  </a:cubicBezTo>
                  <a:lnTo>
                    <a:pt x="606" y="121"/>
                  </a:lnTo>
                  <a:lnTo>
                    <a:pt x="525" y="4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9"/>
            <p:cNvSpPr/>
            <p:nvPr/>
          </p:nvSpPr>
          <p:spPr>
            <a:xfrm rot="-9527801">
              <a:off x="2026810" y="1372567"/>
              <a:ext cx="23435" cy="25686"/>
            </a:xfrm>
            <a:custGeom>
              <a:rect b="b" l="l" r="r" t="t"/>
              <a:pathLst>
                <a:path extrusionOk="0" h="753" w="687">
                  <a:moveTo>
                    <a:pt x="375" y="0"/>
                  </a:moveTo>
                  <a:cubicBezTo>
                    <a:pt x="304" y="0"/>
                    <a:pt x="233" y="20"/>
                    <a:pt x="162" y="67"/>
                  </a:cubicBezTo>
                  <a:lnTo>
                    <a:pt x="122" y="147"/>
                  </a:lnTo>
                  <a:lnTo>
                    <a:pt x="1" y="309"/>
                  </a:lnTo>
                  <a:lnTo>
                    <a:pt x="1" y="430"/>
                  </a:lnTo>
                  <a:cubicBezTo>
                    <a:pt x="41" y="591"/>
                    <a:pt x="202" y="752"/>
                    <a:pt x="404" y="752"/>
                  </a:cubicBezTo>
                  <a:lnTo>
                    <a:pt x="485" y="752"/>
                  </a:lnTo>
                  <a:lnTo>
                    <a:pt x="606" y="712"/>
                  </a:lnTo>
                  <a:lnTo>
                    <a:pt x="646" y="631"/>
                  </a:lnTo>
                  <a:cubicBezTo>
                    <a:pt x="686" y="510"/>
                    <a:pt x="686" y="389"/>
                    <a:pt x="646" y="268"/>
                  </a:cubicBezTo>
                  <a:cubicBezTo>
                    <a:pt x="646" y="188"/>
                    <a:pt x="565" y="67"/>
                    <a:pt x="525" y="26"/>
                  </a:cubicBezTo>
                  <a:cubicBezTo>
                    <a:pt x="475" y="10"/>
                    <a:pt x="425" y="0"/>
                    <a:pt x="37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9"/>
            <p:cNvSpPr/>
            <p:nvPr/>
          </p:nvSpPr>
          <p:spPr>
            <a:xfrm rot="-9527801">
              <a:off x="2035269" y="1138251"/>
              <a:ext cx="23401" cy="24799"/>
            </a:xfrm>
            <a:custGeom>
              <a:rect b="b" l="l" r="r" t="t"/>
              <a:pathLst>
                <a:path extrusionOk="0" h="727" w="686">
                  <a:moveTo>
                    <a:pt x="242" y="0"/>
                  </a:moveTo>
                  <a:lnTo>
                    <a:pt x="162" y="81"/>
                  </a:lnTo>
                  <a:lnTo>
                    <a:pt x="41" y="242"/>
                  </a:lnTo>
                  <a:cubicBezTo>
                    <a:pt x="0" y="323"/>
                    <a:pt x="0" y="404"/>
                    <a:pt x="41" y="444"/>
                  </a:cubicBezTo>
                  <a:lnTo>
                    <a:pt x="81" y="565"/>
                  </a:lnTo>
                  <a:lnTo>
                    <a:pt x="283" y="686"/>
                  </a:lnTo>
                  <a:cubicBezTo>
                    <a:pt x="323" y="726"/>
                    <a:pt x="363" y="726"/>
                    <a:pt x="444" y="726"/>
                  </a:cubicBezTo>
                  <a:lnTo>
                    <a:pt x="524" y="646"/>
                  </a:lnTo>
                  <a:lnTo>
                    <a:pt x="686" y="444"/>
                  </a:lnTo>
                  <a:cubicBezTo>
                    <a:pt x="686" y="363"/>
                    <a:pt x="686" y="323"/>
                    <a:pt x="686" y="242"/>
                  </a:cubicBezTo>
                  <a:lnTo>
                    <a:pt x="605" y="162"/>
                  </a:lnTo>
                  <a:lnTo>
                    <a:pt x="403"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9"/>
            <p:cNvSpPr/>
            <p:nvPr/>
          </p:nvSpPr>
          <p:spPr>
            <a:xfrm rot="-9527801">
              <a:off x="1361634" y="1227433"/>
              <a:ext cx="24799" cy="25686"/>
            </a:xfrm>
            <a:custGeom>
              <a:rect b="b" l="l" r="r" t="t"/>
              <a:pathLst>
                <a:path extrusionOk="0" h="753" w="727">
                  <a:moveTo>
                    <a:pt x="323" y="0"/>
                  </a:moveTo>
                  <a:lnTo>
                    <a:pt x="202" y="40"/>
                  </a:lnTo>
                  <a:lnTo>
                    <a:pt x="121" y="121"/>
                  </a:lnTo>
                  <a:lnTo>
                    <a:pt x="41" y="282"/>
                  </a:lnTo>
                  <a:cubicBezTo>
                    <a:pt x="0" y="363"/>
                    <a:pt x="0" y="403"/>
                    <a:pt x="41" y="484"/>
                  </a:cubicBezTo>
                  <a:lnTo>
                    <a:pt x="81" y="605"/>
                  </a:lnTo>
                  <a:lnTo>
                    <a:pt x="283" y="726"/>
                  </a:lnTo>
                  <a:cubicBezTo>
                    <a:pt x="333" y="743"/>
                    <a:pt x="383" y="753"/>
                    <a:pt x="430" y="753"/>
                  </a:cubicBezTo>
                  <a:cubicBezTo>
                    <a:pt x="497" y="753"/>
                    <a:pt x="558" y="733"/>
                    <a:pt x="605" y="686"/>
                  </a:cubicBezTo>
                  <a:lnTo>
                    <a:pt x="646" y="605"/>
                  </a:lnTo>
                  <a:lnTo>
                    <a:pt x="726" y="444"/>
                  </a:lnTo>
                  <a:lnTo>
                    <a:pt x="726" y="323"/>
                  </a:lnTo>
                  <a:lnTo>
                    <a:pt x="646" y="161"/>
                  </a:lnTo>
                  <a:lnTo>
                    <a:pt x="565" y="81"/>
                  </a:lnTo>
                  <a:lnTo>
                    <a:pt x="40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9"/>
            <p:cNvSpPr/>
            <p:nvPr/>
          </p:nvSpPr>
          <p:spPr>
            <a:xfrm rot="-9527801">
              <a:off x="1359652" y="1561676"/>
              <a:ext cx="13781" cy="19682"/>
            </a:xfrm>
            <a:custGeom>
              <a:rect b="b" l="l" r="r" t="t"/>
              <a:pathLst>
                <a:path extrusionOk="0" h="577" w="404">
                  <a:moveTo>
                    <a:pt x="246" y="1"/>
                  </a:moveTo>
                  <a:cubicBezTo>
                    <a:pt x="232" y="1"/>
                    <a:pt x="217" y="4"/>
                    <a:pt x="202" y="11"/>
                  </a:cubicBezTo>
                  <a:lnTo>
                    <a:pt x="122" y="213"/>
                  </a:lnTo>
                  <a:cubicBezTo>
                    <a:pt x="41" y="253"/>
                    <a:pt x="1" y="334"/>
                    <a:pt x="1" y="455"/>
                  </a:cubicBezTo>
                  <a:lnTo>
                    <a:pt x="162" y="576"/>
                  </a:lnTo>
                  <a:cubicBezTo>
                    <a:pt x="162" y="556"/>
                    <a:pt x="172" y="546"/>
                    <a:pt x="187" y="546"/>
                  </a:cubicBezTo>
                  <a:cubicBezTo>
                    <a:pt x="202" y="546"/>
                    <a:pt x="222" y="556"/>
                    <a:pt x="243" y="576"/>
                  </a:cubicBezTo>
                  <a:lnTo>
                    <a:pt x="404" y="415"/>
                  </a:lnTo>
                  <a:cubicBezTo>
                    <a:pt x="404" y="374"/>
                    <a:pt x="404" y="374"/>
                    <a:pt x="404" y="334"/>
                  </a:cubicBezTo>
                  <a:cubicBezTo>
                    <a:pt x="404" y="253"/>
                    <a:pt x="404" y="173"/>
                    <a:pt x="404" y="132"/>
                  </a:cubicBezTo>
                  <a:cubicBezTo>
                    <a:pt x="371" y="67"/>
                    <a:pt x="311" y="1"/>
                    <a:pt x="2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9"/>
            <p:cNvSpPr/>
            <p:nvPr/>
          </p:nvSpPr>
          <p:spPr>
            <a:xfrm rot="-9527801">
              <a:off x="1565233" y="1589795"/>
              <a:ext cx="16544" cy="14702"/>
            </a:xfrm>
            <a:custGeom>
              <a:rect b="b" l="l" r="r" t="t"/>
              <a:pathLst>
                <a:path extrusionOk="0" h="431" w="485">
                  <a:moveTo>
                    <a:pt x="212" y="1"/>
                  </a:moveTo>
                  <a:cubicBezTo>
                    <a:pt x="155" y="1"/>
                    <a:pt x="98" y="29"/>
                    <a:pt x="41" y="58"/>
                  </a:cubicBezTo>
                  <a:lnTo>
                    <a:pt x="1" y="179"/>
                  </a:lnTo>
                  <a:cubicBezTo>
                    <a:pt x="35" y="347"/>
                    <a:pt x="124" y="431"/>
                    <a:pt x="223" y="431"/>
                  </a:cubicBezTo>
                  <a:cubicBezTo>
                    <a:pt x="243" y="431"/>
                    <a:pt x="263" y="427"/>
                    <a:pt x="283" y="421"/>
                  </a:cubicBezTo>
                  <a:cubicBezTo>
                    <a:pt x="404" y="340"/>
                    <a:pt x="485" y="219"/>
                    <a:pt x="445" y="98"/>
                  </a:cubicBezTo>
                  <a:lnTo>
                    <a:pt x="324" y="17"/>
                  </a:lnTo>
                  <a:lnTo>
                    <a:pt x="283" y="17"/>
                  </a:lnTo>
                  <a:cubicBezTo>
                    <a:pt x="260" y="5"/>
                    <a:pt x="236" y="1"/>
                    <a:pt x="21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9"/>
            <p:cNvSpPr/>
            <p:nvPr/>
          </p:nvSpPr>
          <p:spPr>
            <a:xfrm rot="-9527801">
              <a:off x="1704325" y="1438955"/>
              <a:ext cx="28927" cy="27528"/>
            </a:xfrm>
            <a:custGeom>
              <a:rect b="b" l="l" r="r" t="t"/>
              <a:pathLst>
                <a:path extrusionOk="0" h="807" w="848">
                  <a:moveTo>
                    <a:pt x="444" y="0"/>
                  </a:moveTo>
                  <a:lnTo>
                    <a:pt x="323" y="41"/>
                  </a:lnTo>
                  <a:cubicBezTo>
                    <a:pt x="122" y="81"/>
                    <a:pt x="1" y="242"/>
                    <a:pt x="1" y="444"/>
                  </a:cubicBezTo>
                  <a:lnTo>
                    <a:pt x="81" y="565"/>
                  </a:lnTo>
                  <a:lnTo>
                    <a:pt x="122" y="605"/>
                  </a:lnTo>
                  <a:cubicBezTo>
                    <a:pt x="202" y="726"/>
                    <a:pt x="323" y="807"/>
                    <a:pt x="485" y="807"/>
                  </a:cubicBezTo>
                  <a:lnTo>
                    <a:pt x="565" y="767"/>
                  </a:lnTo>
                  <a:lnTo>
                    <a:pt x="646" y="686"/>
                  </a:lnTo>
                  <a:cubicBezTo>
                    <a:pt x="807" y="605"/>
                    <a:pt x="848" y="404"/>
                    <a:pt x="767" y="242"/>
                  </a:cubicBezTo>
                  <a:cubicBezTo>
                    <a:pt x="767" y="162"/>
                    <a:pt x="727" y="121"/>
                    <a:pt x="646" y="41"/>
                  </a:cubicBezTo>
                  <a:lnTo>
                    <a:pt x="565" y="41"/>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9"/>
            <p:cNvSpPr/>
            <p:nvPr/>
          </p:nvSpPr>
          <p:spPr>
            <a:xfrm rot="-9527801">
              <a:off x="1583564" y="1460904"/>
              <a:ext cx="26164" cy="27562"/>
            </a:xfrm>
            <a:custGeom>
              <a:rect b="b" l="l" r="r" t="t"/>
              <a:pathLst>
                <a:path extrusionOk="0" h="808" w="767">
                  <a:moveTo>
                    <a:pt x="323" y="1"/>
                  </a:moveTo>
                  <a:cubicBezTo>
                    <a:pt x="121" y="122"/>
                    <a:pt x="0" y="324"/>
                    <a:pt x="0" y="525"/>
                  </a:cubicBezTo>
                  <a:lnTo>
                    <a:pt x="41" y="687"/>
                  </a:lnTo>
                  <a:lnTo>
                    <a:pt x="202" y="807"/>
                  </a:lnTo>
                  <a:lnTo>
                    <a:pt x="323" y="807"/>
                  </a:lnTo>
                  <a:cubicBezTo>
                    <a:pt x="484" y="767"/>
                    <a:pt x="646" y="687"/>
                    <a:pt x="726" y="525"/>
                  </a:cubicBezTo>
                  <a:cubicBezTo>
                    <a:pt x="767" y="445"/>
                    <a:pt x="767" y="324"/>
                    <a:pt x="726" y="203"/>
                  </a:cubicBezTo>
                  <a:cubicBezTo>
                    <a:pt x="686" y="162"/>
                    <a:pt x="686" y="162"/>
                    <a:pt x="686" y="122"/>
                  </a:cubicBezTo>
                  <a:lnTo>
                    <a:pt x="605" y="41"/>
                  </a:lnTo>
                  <a:lnTo>
                    <a:pt x="44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9"/>
            <p:cNvSpPr/>
            <p:nvPr/>
          </p:nvSpPr>
          <p:spPr>
            <a:xfrm rot="-9527801">
              <a:off x="1857953" y="1560406"/>
              <a:ext cx="15180" cy="16885"/>
            </a:xfrm>
            <a:custGeom>
              <a:rect b="b" l="l" r="r" t="t"/>
              <a:pathLst>
                <a:path extrusionOk="0" h="495" w="445">
                  <a:moveTo>
                    <a:pt x="224" y="0"/>
                  </a:moveTo>
                  <a:cubicBezTo>
                    <a:pt x="203" y="0"/>
                    <a:pt x="183" y="4"/>
                    <a:pt x="162" y="11"/>
                  </a:cubicBezTo>
                  <a:lnTo>
                    <a:pt x="41" y="212"/>
                  </a:lnTo>
                  <a:cubicBezTo>
                    <a:pt x="41" y="253"/>
                    <a:pt x="0" y="293"/>
                    <a:pt x="0" y="373"/>
                  </a:cubicBezTo>
                  <a:lnTo>
                    <a:pt x="121" y="494"/>
                  </a:lnTo>
                  <a:lnTo>
                    <a:pt x="162" y="494"/>
                  </a:lnTo>
                  <a:cubicBezTo>
                    <a:pt x="242" y="494"/>
                    <a:pt x="323" y="494"/>
                    <a:pt x="404" y="454"/>
                  </a:cubicBezTo>
                  <a:lnTo>
                    <a:pt x="444" y="293"/>
                  </a:lnTo>
                  <a:lnTo>
                    <a:pt x="444" y="212"/>
                  </a:lnTo>
                  <a:cubicBezTo>
                    <a:pt x="411" y="79"/>
                    <a:pt x="322" y="0"/>
                    <a:pt x="22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9"/>
            <p:cNvSpPr/>
            <p:nvPr/>
          </p:nvSpPr>
          <p:spPr>
            <a:xfrm rot="-9527801">
              <a:off x="1537989" y="815669"/>
              <a:ext cx="39911" cy="49428"/>
            </a:xfrm>
            <a:custGeom>
              <a:rect b="b" l="l" r="r" t="t"/>
              <a:pathLst>
                <a:path extrusionOk="0" h="1449" w="1170">
                  <a:moveTo>
                    <a:pt x="701" y="1"/>
                  </a:moveTo>
                  <a:cubicBezTo>
                    <a:pt x="668" y="1"/>
                    <a:pt x="636" y="4"/>
                    <a:pt x="605" y="11"/>
                  </a:cubicBezTo>
                  <a:lnTo>
                    <a:pt x="403" y="172"/>
                  </a:lnTo>
                  <a:lnTo>
                    <a:pt x="323" y="252"/>
                  </a:lnTo>
                  <a:cubicBezTo>
                    <a:pt x="282" y="293"/>
                    <a:pt x="202" y="414"/>
                    <a:pt x="202" y="494"/>
                  </a:cubicBezTo>
                  <a:lnTo>
                    <a:pt x="121" y="615"/>
                  </a:lnTo>
                  <a:lnTo>
                    <a:pt x="40" y="736"/>
                  </a:lnTo>
                  <a:lnTo>
                    <a:pt x="40" y="817"/>
                  </a:lnTo>
                  <a:cubicBezTo>
                    <a:pt x="0" y="898"/>
                    <a:pt x="0" y="978"/>
                    <a:pt x="0" y="1059"/>
                  </a:cubicBezTo>
                  <a:lnTo>
                    <a:pt x="121" y="1301"/>
                  </a:lnTo>
                  <a:lnTo>
                    <a:pt x="282" y="1382"/>
                  </a:lnTo>
                  <a:lnTo>
                    <a:pt x="363" y="1422"/>
                  </a:lnTo>
                  <a:cubicBezTo>
                    <a:pt x="430" y="1439"/>
                    <a:pt x="490" y="1449"/>
                    <a:pt x="546" y="1449"/>
                  </a:cubicBezTo>
                  <a:cubicBezTo>
                    <a:pt x="625" y="1449"/>
                    <a:pt x="695" y="1429"/>
                    <a:pt x="766" y="1382"/>
                  </a:cubicBezTo>
                  <a:lnTo>
                    <a:pt x="887" y="1220"/>
                  </a:lnTo>
                  <a:lnTo>
                    <a:pt x="968" y="1059"/>
                  </a:lnTo>
                  <a:lnTo>
                    <a:pt x="968" y="978"/>
                  </a:lnTo>
                  <a:lnTo>
                    <a:pt x="1089" y="817"/>
                  </a:lnTo>
                  <a:lnTo>
                    <a:pt x="1170" y="656"/>
                  </a:lnTo>
                  <a:lnTo>
                    <a:pt x="1170" y="373"/>
                  </a:lnTo>
                  <a:cubicBezTo>
                    <a:pt x="1067" y="101"/>
                    <a:pt x="879" y="1"/>
                    <a:pt x="70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9"/>
            <p:cNvSpPr/>
            <p:nvPr/>
          </p:nvSpPr>
          <p:spPr>
            <a:xfrm rot="-9527801">
              <a:off x="1736219" y="702689"/>
              <a:ext cx="22070" cy="25891"/>
            </a:xfrm>
            <a:custGeom>
              <a:rect b="b" l="l" r="r" t="t"/>
              <a:pathLst>
                <a:path extrusionOk="0" h="759" w="647">
                  <a:moveTo>
                    <a:pt x="348" y="0"/>
                  </a:moveTo>
                  <a:cubicBezTo>
                    <a:pt x="248" y="0"/>
                    <a:pt x="142" y="46"/>
                    <a:pt x="81" y="137"/>
                  </a:cubicBezTo>
                  <a:cubicBezTo>
                    <a:pt x="1" y="217"/>
                    <a:pt x="1" y="379"/>
                    <a:pt x="41" y="500"/>
                  </a:cubicBezTo>
                  <a:cubicBezTo>
                    <a:pt x="81" y="621"/>
                    <a:pt x="162" y="701"/>
                    <a:pt x="243" y="741"/>
                  </a:cubicBezTo>
                  <a:cubicBezTo>
                    <a:pt x="266" y="753"/>
                    <a:pt x="294" y="758"/>
                    <a:pt x="322" y="758"/>
                  </a:cubicBezTo>
                  <a:cubicBezTo>
                    <a:pt x="391" y="758"/>
                    <a:pt x="468" y="730"/>
                    <a:pt x="525" y="701"/>
                  </a:cubicBezTo>
                  <a:lnTo>
                    <a:pt x="565" y="621"/>
                  </a:lnTo>
                  <a:lnTo>
                    <a:pt x="606" y="540"/>
                  </a:lnTo>
                  <a:lnTo>
                    <a:pt x="646" y="419"/>
                  </a:lnTo>
                  <a:lnTo>
                    <a:pt x="646" y="298"/>
                  </a:lnTo>
                  <a:lnTo>
                    <a:pt x="606" y="177"/>
                  </a:lnTo>
                  <a:lnTo>
                    <a:pt x="565" y="137"/>
                  </a:lnTo>
                  <a:lnTo>
                    <a:pt x="485" y="56"/>
                  </a:lnTo>
                  <a:lnTo>
                    <a:pt x="444" y="16"/>
                  </a:lnTo>
                  <a:cubicBezTo>
                    <a:pt x="414" y="5"/>
                    <a:pt x="381" y="0"/>
                    <a:pt x="34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9"/>
            <p:cNvSpPr/>
            <p:nvPr/>
          </p:nvSpPr>
          <p:spPr>
            <a:xfrm rot="-9527801">
              <a:off x="1875528" y="835184"/>
              <a:ext cx="39911" cy="42708"/>
            </a:xfrm>
            <a:custGeom>
              <a:rect b="b" l="l" r="r" t="t"/>
              <a:pathLst>
                <a:path extrusionOk="0" h="1252" w="1170">
                  <a:moveTo>
                    <a:pt x="525" y="1"/>
                  </a:moveTo>
                  <a:cubicBezTo>
                    <a:pt x="162" y="122"/>
                    <a:pt x="0" y="525"/>
                    <a:pt x="81" y="888"/>
                  </a:cubicBezTo>
                  <a:cubicBezTo>
                    <a:pt x="121" y="969"/>
                    <a:pt x="162" y="1090"/>
                    <a:pt x="242" y="1130"/>
                  </a:cubicBezTo>
                  <a:lnTo>
                    <a:pt x="404" y="1211"/>
                  </a:lnTo>
                  <a:lnTo>
                    <a:pt x="525" y="1251"/>
                  </a:lnTo>
                  <a:lnTo>
                    <a:pt x="686" y="1251"/>
                  </a:lnTo>
                  <a:lnTo>
                    <a:pt x="928" y="1170"/>
                  </a:lnTo>
                  <a:lnTo>
                    <a:pt x="1089" y="1009"/>
                  </a:lnTo>
                  <a:lnTo>
                    <a:pt x="1170" y="807"/>
                  </a:lnTo>
                  <a:lnTo>
                    <a:pt x="1170" y="565"/>
                  </a:lnTo>
                  <a:lnTo>
                    <a:pt x="1049" y="243"/>
                  </a:lnTo>
                  <a:lnTo>
                    <a:pt x="888" y="81"/>
                  </a:lnTo>
                  <a:lnTo>
                    <a:pt x="726"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9"/>
            <p:cNvSpPr/>
            <p:nvPr/>
          </p:nvSpPr>
          <p:spPr>
            <a:xfrm rot="-9527801">
              <a:off x="1619619" y="834683"/>
              <a:ext cx="39945" cy="39297"/>
            </a:xfrm>
            <a:custGeom>
              <a:rect b="b" l="l" r="r" t="t"/>
              <a:pathLst>
                <a:path extrusionOk="0" h="1152" w="1171">
                  <a:moveTo>
                    <a:pt x="556" y="0"/>
                  </a:moveTo>
                  <a:cubicBezTo>
                    <a:pt x="413" y="0"/>
                    <a:pt x="270" y="36"/>
                    <a:pt x="162" y="144"/>
                  </a:cubicBezTo>
                  <a:lnTo>
                    <a:pt x="81" y="305"/>
                  </a:lnTo>
                  <a:lnTo>
                    <a:pt x="1" y="426"/>
                  </a:lnTo>
                  <a:lnTo>
                    <a:pt x="1" y="708"/>
                  </a:lnTo>
                  <a:cubicBezTo>
                    <a:pt x="122" y="991"/>
                    <a:pt x="364" y="1152"/>
                    <a:pt x="646" y="1152"/>
                  </a:cubicBezTo>
                  <a:lnTo>
                    <a:pt x="727" y="1152"/>
                  </a:lnTo>
                  <a:lnTo>
                    <a:pt x="888" y="1112"/>
                  </a:lnTo>
                  <a:lnTo>
                    <a:pt x="1009" y="1031"/>
                  </a:lnTo>
                  <a:lnTo>
                    <a:pt x="1130" y="870"/>
                  </a:lnTo>
                  <a:cubicBezTo>
                    <a:pt x="1170" y="708"/>
                    <a:pt x="1170" y="587"/>
                    <a:pt x="1130" y="426"/>
                  </a:cubicBezTo>
                  <a:cubicBezTo>
                    <a:pt x="1090" y="224"/>
                    <a:pt x="928" y="103"/>
                    <a:pt x="767" y="23"/>
                  </a:cubicBezTo>
                  <a:cubicBezTo>
                    <a:pt x="700" y="9"/>
                    <a:pt x="628" y="0"/>
                    <a:pt x="55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9"/>
            <p:cNvSpPr/>
            <p:nvPr/>
          </p:nvSpPr>
          <p:spPr>
            <a:xfrm rot="-9527801">
              <a:off x="1217568" y="696867"/>
              <a:ext cx="22070" cy="26198"/>
            </a:xfrm>
            <a:custGeom>
              <a:rect b="b" l="l" r="r" t="t"/>
              <a:pathLst>
                <a:path extrusionOk="0" h="768" w="647">
                  <a:moveTo>
                    <a:pt x="243" y="1"/>
                  </a:moveTo>
                  <a:lnTo>
                    <a:pt x="82" y="41"/>
                  </a:lnTo>
                  <a:cubicBezTo>
                    <a:pt x="1" y="162"/>
                    <a:pt x="1" y="323"/>
                    <a:pt x="82" y="444"/>
                  </a:cubicBezTo>
                  <a:cubicBezTo>
                    <a:pt x="122" y="525"/>
                    <a:pt x="162" y="565"/>
                    <a:pt x="162" y="646"/>
                  </a:cubicBezTo>
                  <a:lnTo>
                    <a:pt x="324" y="767"/>
                  </a:lnTo>
                  <a:lnTo>
                    <a:pt x="606" y="646"/>
                  </a:lnTo>
                  <a:lnTo>
                    <a:pt x="646" y="444"/>
                  </a:lnTo>
                  <a:cubicBezTo>
                    <a:pt x="566" y="364"/>
                    <a:pt x="525" y="323"/>
                    <a:pt x="485" y="243"/>
                  </a:cubicBezTo>
                  <a:cubicBezTo>
                    <a:pt x="404" y="162"/>
                    <a:pt x="324" y="81"/>
                    <a:pt x="24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9"/>
            <p:cNvSpPr/>
            <p:nvPr/>
          </p:nvSpPr>
          <p:spPr>
            <a:xfrm rot="-9527801">
              <a:off x="1673170" y="1032396"/>
              <a:ext cx="33054" cy="35920"/>
            </a:xfrm>
            <a:custGeom>
              <a:rect b="b" l="l" r="r" t="t"/>
              <a:pathLst>
                <a:path extrusionOk="0" h="1053" w="969">
                  <a:moveTo>
                    <a:pt x="404" y="1"/>
                  </a:moveTo>
                  <a:lnTo>
                    <a:pt x="323" y="41"/>
                  </a:lnTo>
                  <a:lnTo>
                    <a:pt x="162" y="202"/>
                  </a:lnTo>
                  <a:lnTo>
                    <a:pt x="41" y="404"/>
                  </a:lnTo>
                  <a:cubicBezTo>
                    <a:pt x="41" y="485"/>
                    <a:pt x="0" y="565"/>
                    <a:pt x="41" y="646"/>
                  </a:cubicBezTo>
                  <a:lnTo>
                    <a:pt x="162" y="888"/>
                  </a:lnTo>
                  <a:lnTo>
                    <a:pt x="323" y="969"/>
                  </a:lnTo>
                  <a:lnTo>
                    <a:pt x="404" y="1009"/>
                  </a:lnTo>
                  <a:cubicBezTo>
                    <a:pt x="450" y="1040"/>
                    <a:pt x="502" y="1053"/>
                    <a:pt x="555" y="1053"/>
                  </a:cubicBezTo>
                  <a:cubicBezTo>
                    <a:pt x="642" y="1053"/>
                    <a:pt x="732" y="1018"/>
                    <a:pt x="807" y="969"/>
                  </a:cubicBezTo>
                  <a:lnTo>
                    <a:pt x="928" y="807"/>
                  </a:lnTo>
                  <a:lnTo>
                    <a:pt x="968" y="646"/>
                  </a:lnTo>
                  <a:lnTo>
                    <a:pt x="968" y="444"/>
                  </a:lnTo>
                  <a:lnTo>
                    <a:pt x="928" y="283"/>
                  </a:lnTo>
                  <a:lnTo>
                    <a:pt x="767" y="81"/>
                  </a:lnTo>
                  <a:lnTo>
                    <a:pt x="605"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9"/>
            <p:cNvSpPr/>
            <p:nvPr/>
          </p:nvSpPr>
          <p:spPr>
            <a:xfrm rot="-9527801">
              <a:off x="1547831" y="1050862"/>
              <a:ext cx="35783" cy="37182"/>
            </a:xfrm>
            <a:custGeom>
              <a:rect b="b" l="l" r="r" t="t"/>
              <a:pathLst>
                <a:path extrusionOk="0" h="1090" w="1049">
                  <a:moveTo>
                    <a:pt x="282" y="0"/>
                  </a:moveTo>
                  <a:lnTo>
                    <a:pt x="161" y="81"/>
                  </a:lnTo>
                  <a:lnTo>
                    <a:pt x="81" y="202"/>
                  </a:lnTo>
                  <a:cubicBezTo>
                    <a:pt x="0" y="363"/>
                    <a:pt x="0" y="525"/>
                    <a:pt x="81" y="686"/>
                  </a:cubicBezTo>
                  <a:cubicBezTo>
                    <a:pt x="121" y="847"/>
                    <a:pt x="242" y="1009"/>
                    <a:pt x="444" y="1089"/>
                  </a:cubicBezTo>
                  <a:lnTo>
                    <a:pt x="645" y="1089"/>
                  </a:lnTo>
                  <a:lnTo>
                    <a:pt x="807" y="1009"/>
                  </a:lnTo>
                  <a:lnTo>
                    <a:pt x="968" y="888"/>
                  </a:lnTo>
                  <a:cubicBezTo>
                    <a:pt x="1049" y="726"/>
                    <a:pt x="1049" y="525"/>
                    <a:pt x="1008" y="363"/>
                  </a:cubicBezTo>
                  <a:cubicBezTo>
                    <a:pt x="928" y="121"/>
                    <a:pt x="686" y="0"/>
                    <a:pt x="44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9"/>
            <p:cNvSpPr/>
            <p:nvPr/>
          </p:nvSpPr>
          <p:spPr>
            <a:xfrm rot="-9527801">
              <a:off x="1295543" y="1023597"/>
              <a:ext cx="15146" cy="19307"/>
            </a:xfrm>
            <a:custGeom>
              <a:rect b="b" l="l" r="r" t="t"/>
              <a:pathLst>
                <a:path extrusionOk="0" h="566" w="444">
                  <a:moveTo>
                    <a:pt x="282" y="1"/>
                  </a:moveTo>
                  <a:cubicBezTo>
                    <a:pt x="202" y="1"/>
                    <a:pt x="121" y="41"/>
                    <a:pt x="81" y="122"/>
                  </a:cubicBezTo>
                  <a:cubicBezTo>
                    <a:pt x="0" y="283"/>
                    <a:pt x="41" y="445"/>
                    <a:pt x="162" y="566"/>
                  </a:cubicBezTo>
                  <a:lnTo>
                    <a:pt x="323" y="566"/>
                  </a:lnTo>
                  <a:lnTo>
                    <a:pt x="363" y="364"/>
                  </a:lnTo>
                  <a:cubicBezTo>
                    <a:pt x="444" y="283"/>
                    <a:pt x="444" y="203"/>
                    <a:pt x="403" y="122"/>
                  </a:cubicBezTo>
                  <a:lnTo>
                    <a:pt x="363" y="41"/>
                  </a:lnTo>
                  <a:lnTo>
                    <a:pt x="282"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9"/>
            <p:cNvSpPr/>
            <p:nvPr/>
          </p:nvSpPr>
          <p:spPr>
            <a:xfrm rot="-9527801">
              <a:off x="1343161" y="928295"/>
              <a:ext cx="23435" cy="26710"/>
            </a:xfrm>
            <a:custGeom>
              <a:rect b="b" l="l" r="r" t="t"/>
              <a:pathLst>
                <a:path extrusionOk="0" h="783" w="687">
                  <a:moveTo>
                    <a:pt x="404" y="1"/>
                  </a:moveTo>
                  <a:cubicBezTo>
                    <a:pt x="283" y="1"/>
                    <a:pt x="162" y="41"/>
                    <a:pt x="81" y="162"/>
                  </a:cubicBezTo>
                  <a:cubicBezTo>
                    <a:pt x="1" y="283"/>
                    <a:pt x="1" y="404"/>
                    <a:pt x="41" y="525"/>
                  </a:cubicBezTo>
                  <a:cubicBezTo>
                    <a:pt x="81" y="646"/>
                    <a:pt x="162" y="767"/>
                    <a:pt x="283" y="767"/>
                  </a:cubicBezTo>
                  <a:cubicBezTo>
                    <a:pt x="313" y="777"/>
                    <a:pt x="343" y="782"/>
                    <a:pt x="373" y="782"/>
                  </a:cubicBezTo>
                  <a:cubicBezTo>
                    <a:pt x="462" y="782"/>
                    <a:pt x="545" y="737"/>
                    <a:pt x="606" y="646"/>
                  </a:cubicBezTo>
                  <a:lnTo>
                    <a:pt x="646" y="606"/>
                  </a:lnTo>
                  <a:lnTo>
                    <a:pt x="686" y="445"/>
                  </a:lnTo>
                  <a:lnTo>
                    <a:pt x="686" y="364"/>
                  </a:lnTo>
                  <a:lnTo>
                    <a:pt x="646" y="203"/>
                  </a:lnTo>
                  <a:lnTo>
                    <a:pt x="565" y="122"/>
                  </a:lnTo>
                  <a:lnTo>
                    <a:pt x="485"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9"/>
            <p:cNvSpPr/>
            <p:nvPr/>
          </p:nvSpPr>
          <p:spPr>
            <a:xfrm rot="-9527801">
              <a:off x="1606046" y="475556"/>
              <a:ext cx="15180" cy="16544"/>
            </a:xfrm>
            <a:custGeom>
              <a:rect b="b" l="l" r="r" t="t"/>
              <a:pathLst>
                <a:path extrusionOk="0" h="485" w="445">
                  <a:moveTo>
                    <a:pt x="121" y="1"/>
                  </a:moveTo>
                  <a:lnTo>
                    <a:pt x="0" y="202"/>
                  </a:lnTo>
                  <a:lnTo>
                    <a:pt x="41" y="243"/>
                  </a:lnTo>
                  <a:cubicBezTo>
                    <a:pt x="41" y="283"/>
                    <a:pt x="41" y="283"/>
                    <a:pt x="41" y="323"/>
                  </a:cubicBezTo>
                  <a:cubicBezTo>
                    <a:pt x="41" y="364"/>
                    <a:pt x="81" y="444"/>
                    <a:pt x="162" y="485"/>
                  </a:cubicBezTo>
                  <a:cubicBezTo>
                    <a:pt x="242" y="485"/>
                    <a:pt x="323" y="485"/>
                    <a:pt x="404" y="444"/>
                  </a:cubicBezTo>
                  <a:lnTo>
                    <a:pt x="404" y="364"/>
                  </a:lnTo>
                  <a:cubicBezTo>
                    <a:pt x="444" y="323"/>
                    <a:pt x="444" y="243"/>
                    <a:pt x="404" y="202"/>
                  </a:cubicBezTo>
                  <a:cubicBezTo>
                    <a:pt x="363" y="41"/>
                    <a:pt x="202" y="41"/>
                    <a:pt x="1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9"/>
            <p:cNvSpPr/>
            <p:nvPr/>
          </p:nvSpPr>
          <p:spPr>
            <a:xfrm rot="-9527801">
              <a:off x="1560542" y="1180655"/>
              <a:ext cx="39945" cy="39911"/>
            </a:xfrm>
            <a:custGeom>
              <a:rect b="b" l="l" r="r" t="t"/>
              <a:pathLst>
                <a:path extrusionOk="0" h="1170" w="1171">
                  <a:moveTo>
                    <a:pt x="606" y="0"/>
                  </a:moveTo>
                  <a:cubicBezTo>
                    <a:pt x="364" y="0"/>
                    <a:pt x="162" y="121"/>
                    <a:pt x="41" y="323"/>
                  </a:cubicBezTo>
                  <a:lnTo>
                    <a:pt x="1" y="484"/>
                  </a:lnTo>
                  <a:lnTo>
                    <a:pt x="1" y="645"/>
                  </a:lnTo>
                  <a:lnTo>
                    <a:pt x="41" y="807"/>
                  </a:lnTo>
                  <a:cubicBezTo>
                    <a:pt x="162" y="968"/>
                    <a:pt x="364" y="1089"/>
                    <a:pt x="566" y="1170"/>
                  </a:cubicBezTo>
                  <a:lnTo>
                    <a:pt x="727" y="1170"/>
                  </a:lnTo>
                  <a:lnTo>
                    <a:pt x="848" y="1129"/>
                  </a:lnTo>
                  <a:lnTo>
                    <a:pt x="1009" y="1008"/>
                  </a:lnTo>
                  <a:cubicBezTo>
                    <a:pt x="1130" y="847"/>
                    <a:pt x="1170" y="645"/>
                    <a:pt x="1090" y="444"/>
                  </a:cubicBezTo>
                  <a:cubicBezTo>
                    <a:pt x="1049" y="202"/>
                    <a:pt x="848" y="40"/>
                    <a:pt x="606"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9"/>
            <p:cNvSpPr/>
            <p:nvPr/>
          </p:nvSpPr>
          <p:spPr>
            <a:xfrm rot="-9527801">
              <a:off x="2063771" y="930861"/>
              <a:ext cx="27562" cy="27085"/>
            </a:xfrm>
            <a:custGeom>
              <a:rect b="b" l="l" r="r" t="t"/>
              <a:pathLst>
                <a:path extrusionOk="0" h="794" w="808">
                  <a:moveTo>
                    <a:pt x="364" y="1"/>
                  </a:moveTo>
                  <a:cubicBezTo>
                    <a:pt x="283" y="41"/>
                    <a:pt x="202" y="82"/>
                    <a:pt x="122" y="162"/>
                  </a:cubicBezTo>
                  <a:lnTo>
                    <a:pt x="81" y="162"/>
                  </a:lnTo>
                  <a:lnTo>
                    <a:pt x="1" y="323"/>
                  </a:lnTo>
                  <a:lnTo>
                    <a:pt x="1" y="444"/>
                  </a:lnTo>
                  <a:lnTo>
                    <a:pt x="1" y="525"/>
                  </a:lnTo>
                  <a:cubicBezTo>
                    <a:pt x="41" y="646"/>
                    <a:pt x="122" y="727"/>
                    <a:pt x="243" y="767"/>
                  </a:cubicBezTo>
                  <a:cubicBezTo>
                    <a:pt x="293" y="784"/>
                    <a:pt x="350" y="794"/>
                    <a:pt x="411" y="794"/>
                  </a:cubicBezTo>
                  <a:cubicBezTo>
                    <a:pt x="497" y="794"/>
                    <a:pt x="592" y="774"/>
                    <a:pt x="686" y="727"/>
                  </a:cubicBezTo>
                  <a:lnTo>
                    <a:pt x="727" y="646"/>
                  </a:lnTo>
                  <a:lnTo>
                    <a:pt x="807" y="485"/>
                  </a:lnTo>
                  <a:lnTo>
                    <a:pt x="807" y="364"/>
                  </a:lnTo>
                  <a:lnTo>
                    <a:pt x="807" y="323"/>
                  </a:lnTo>
                  <a:cubicBezTo>
                    <a:pt x="767" y="203"/>
                    <a:pt x="686" y="82"/>
                    <a:pt x="56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9"/>
            <p:cNvSpPr/>
            <p:nvPr/>
          </p:nvSpPr>
          <p:spPr>
            <a:xfrm rot="-9527801">
              <a:off x="1766592" y="1057350"/>
              <a:ext cx="31690" cy="36602"/>
            </a:xfrm>
            <a:custGeom>
              <a:rect b="b" l="l" r="r" t="t"/>
              <a:pathLst>
                <a:path extrusionOk="0" h="1073" w="929">
                  <a:moveTo>
                    <a:pt x="404" y="1"/>
                  </a:moveTo>
                  <a:lnTo>
                    <a:pt x="243" y="41"/>
                  </a:lnTo>
                  <a:lnTo>
                    <a:pt x="81" y="243"/>
                  </a:lnTo>
                  <a:lnTo>
                    <a:pt x="1" y="445"/>
                  </a:lnTo>
                  <a:lnTo>
                    <a:pt x="1" y="687"/>
                  </a:lnTo>
                  <a:cubicBezTo>
                    <a:pt x="115" y="1002"/>
                    <a:pt x="291" y="1073"/>
                    <a:pt x="427" y="1073"/>
                  </a:cubicBezTo>
                  <a:cubicBezTo>
                    <a:pt x="482" y="1073"/>
                    <a:pt x="530" y="1061"/>
                    <a:pt x="565" y="1049"/>
                  </a:cubicBezTo>
                  <a:lnTo>
                    <a:pt x="727" y="928"/>
                  </a:lnTo>
                  <a:lnTo>
                    <a:pt x="888" y="727"/>
                  </a:lnTo>
                  <a:cubicBezTo>
                    <a:pt x="928" y="606"/>
                    <a:pt x="928" y="485"/>
                    <a:pt x="928" y="364"/>
                  </a:cubicBezTo>
                  <a:lnTo>
                    <a:pt x="807" y="122"/>
                  </a:lnTo>
                  <a:lnTo>
                    <a:pt x="646" y="41"/>
                  </a:lnTo>
                  <a:lnTo>
                    <a:pt x="404"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9"/>
            <p:cNvSpPr/>
            <p:nvPr/>
          </p:nvSpPr>
          <p:spPr>
            <a:xfrm rot="-9527801">
              <a:off x="1809023" y="1291630"/>
              <a:ext cx="38546" cy="42810"/>
            </a:xfrm>
            <a:custGeom>
              <a:rect b="b" l="l" r="r" t="t"/>
              <a:pathLst>
                <a:path extrusionOk="0" h="1255" w="1130">
                  <a:moveTo>
                    <a:pt x="528" y="1"/>
                  </a:moveTo>
                  <a:cubicBezTo>
                    <a:pt x="417" y="1"/>
                    <a:pt x="301" y="35"/>
                    <a:pt x="202" y="85"/>
                  </a:cubicBezTo>
                  <a:lnTo>
                    <a:pt x="81" y="246"/>
                  </a:lnTo>
                  <a:lnTo>
                    <a:pt x="0" y="408"/>
                  </a:lnTo>
                  <a:lnTo>
                    <a:pt x="0" y="609"/>
                  </a:lnTo>
                  <a:cubicBezTo>
                    <a:pt x="0" y="649"/>
                    <a:pt x="40" y="690"/>
                    <a:pt x="40" y="730"/>
                  </a:cubicBezTo>
                  <a:cubicBezTo>
                    <a:pt x="121" y="1053"/>
                    <a:pt x="403" y="1254"/>
                    <a:pt x="726" y="1254"/>
                  </a:cubicBezTo>
                  <a:lnTo>
                    <a:pt x="887" y="1174"/>
                  </a:lnTo>
                  <a:lnTo>
                    <a:pt x="968" y="1093"/>
                  </a:lnTo>
                  <a:lnTo>
                    <a:pt x="1089" y="972"/>
                  </a:lnTo>
                  <a:cubicBezTo>
                    <a:pt x="1129" y="770"/>
                    <a:pt x="1129" y="609"/>
                    <a:pt x="1089" y="448"/>
                  </a:cubicBezTo>
                  <a:cubicBezTo>
                    <a:pt x="1008" y="246"/>
                    <a:pt x="887" y="125"/>
                    <a:pt x="726" y="45"/>
                  </a:cubicBezTo>
                  <a:cubicBezTo>
                    <a:pt x="664" y="14"/>
                    <a:pt x="597" y="1"/>
                    <a:pt x="52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9"/>
            <p:cNvSpPr/>
            <p:nvPr/>
          </p:nvSpPr>
          <p:spPr>
            <a:xfrm rot="-9527801">
              <a:off x="1474706" y="666969"/>
              <a:ext cx="23401" cy="23401"/>
            </a:xfrm>
            <a:custGeom>
              <a:rect b="b" l="l" r="r" t="t"/>
              <a:pathLst>
                <a:path extrusionOk="0" h="686" w="686">
                  <a:moveTo>
                    <a:pt x="242" y="0"/>
                  </a:moveTo>
                  <a:lnTo>
                    <a:pt x="161" y="81"/>
                  </a:lnTo>
                  <a:lnTo>
                    <a:pt x="40" y="242"/>
                  </a:lnTo>
                  <a:cubicBezTo>
                    <a:pt x="0" y="283"/>
                    <a:pt x="0" y="363"/>
                    <a:pt x="40" y="444"/>
                  </a:cubicBezTo>
                  <a:lnTo>
                    <a:pt x="81" y="565"/>
                  </a:lnTo>
                  <a:lnTo>
                    <a:pt x="282" y="686"/>
                  </a:lnTo>
                  <a:lnTo>
                    <a:pt x="444" y="686"/>
                  </a:lnTo>
                  <a:lnTo>
                    <a:pt x="524" y="605"/>
                  </a:lnTo>
                  <a:lnTo>
                    <a:pt x="645" y="404"/>
                  </a:lnTo>
                  <a:cubicBezTo>
                    <a:pt x="686" y="363"/>
                    <a:pt x="686" y="283"/>
                    <a:pt x="686" y="242"/>
                  </a:cubicBezTo>
                  <a:lnTo>
                    <a:pt x="605" y="162"/>
                  </a:lnTo>
                  <a:lnTo>
                    <a:pt x="444"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9"/>
            <p:cNvSpPr/>
            <p:nvPr/>
          </p:nvSpPr>
          <p:spPr>
            <a:xfrm rot="-9527801">
              <a:off x="2100858" y="669152"/>
              <a:ext cx="19307" cy="15419"/>
            </a:xfrm>
            <a:custGeom>
              <a:rect b="b" l="l" r="r" t="t"/>
              <a:pathLst>
                <a:path extrusionOk="0" h="452" w="566">
                  <a:moveTo>
                    <a:pt x="330" y="0"/>
                  </a:moveTo>
                  <a:cubicBezTo>
                    <a:pt x="289" y="0"/>
                    <a:pt x="245" y="10"/>
                    <a:pt x="202" y="32"/>
                  </a:cubicBezTo>
                  <a:cubicBezTo>
                    <a:pt x="81" y="72"/>
                    <a:pt x="1" y="193"/>
                    <a:pt x="41" y="355"/>
                  </a:cubicBezTo>
                  <a:lnTo>
                    <a:pt x="121" y="435"/>
                  </a:lnTo>
                  <a:cubicBezTo>
                    <a:pt x="154" y="446"/>
                    <a:pt x="189" y="451"/>
                    <a:pt x="225" y="451"/>
                  </a:cubicBezTo>
                  <a:cubicBezTo>
                    <a:pt x="323" y="451"/>
                    <a:pt x="425" y="414"/>
                    <a:pt x="484" y="355"/>
                  </a:cubicBezTo>
                  <a:lnTo>
                    <a:pt x="565" y="234"/>
                  </a:lnTo>
                  <a:lnTo>
                    <a:pt x="565" y="193"/>
                  </a:lnTo>
                  <a:cubicBezTo>
                    <a:pt x="536" y="75"/>
                    <a:pt x="441" y="0"/>
                    <a:pt x="3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0" name="Google Shape;410;p9"/>
          <p:cNvSpPr txBox="1"/>
          <p:nvPr>
            <p:ph type="title"/>
          </p:nvPr>
        </p:nvSpPr>
        <p:spPr>
          <a:xfrm>
            <a:off x="3379500" y="2470896"/>
            <a:ext cx="2385000" cy="8184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1"/>
              </a:buClr>
              <a:buSzPts val="4500"/>
              <a:buNone/>
              <a:defRPr sz="4500">
                <a:solidFill>
                  <a:schemeClr val="accent1"/>
                </a:solidFill>
              </a:defRPr>
            </a:lvl1pPr>
            <a:lvl2pPr lvl="1" rtl="0">
              <a:spcBef>
                <a:spcPts val="0"/>
              </a:spcBef>
              <a:spcAft>
                <a:spcPts val="0"/>
              </a:spcAft>
              <a:buClr>
                <a:schemeClr val="accent1"/>
              </a:buClr>
              <a:buSzPts val="4500"/>
              <a:buNone/>
              <a:defRPr sz="4500">
                <a:solidFill>
                  <a:schemeClr val="accent1"/>
                </a:solidFill>
              </a:defRPr>
            </a:lvl2pPr>
            <a:lvl3pPr lvl="2" rtl="0">
              <a:spcBef>
                <a:spcPts val="0"/>
              </a:spcBef>
              <a:spcAft>
                <a:spcPts val="0"/>
              </a:spcAft>
              <a:buClr>
                <a:schemeClr val="accent1"/>
              </a:buClr>
              <a:buSzPts val="4500"/>
              <a:buNone/>
              <a:defRPr sz="4500">
                <a:solidFill>
                  <a:schemeClr val="accent1"/>
                </a:solidFill>
              </a:defRPr>
            </a:lvl3pPr>
            <a:lvl4pPr lvl="3" rtl="0">
              <a:spcBef>
                <a:spcPts val="0"/>
              </a:spcBef>
              <a:spcAft>
                <a:spcPts val="0"/>
              </a:spcAft>
              <a:buClr>
                <a:schemeClr val="accent1"/>
              </a:buClr>
              <a:buSzPts val="4500"/>
              <a:buNone/>
              <a:defRPr sz="4500">
                <a:solidFill>
                  <a:schemeClr val="accent1"/>
                </a:solidFill>
              </a:defRPr>
            </a:lvl4pPr>
            <a:lvl5pPr lvl="4" rtl="0">
              <a:spcBef>
                <a:spcPts val="0"/>
              </a:spcBef>
              <a:spcAft>
                <a:spcPts val="0"/>
              </a:spcAft>
              <a:buClr>
                <a:schemeClr val="accent1"/>
              </a:buClr>
              <a:buSzPts val="4500"/>
              <a:buNone/>
              <a:defRPr sz="4500">
                <a:solidFill>
                  <a:schemeClr val="accent1"/>
                </a:solidFill>
              </a:defRPr>
            </a:lvl5pPr>
            <a:lvl6pPr lvl="5" rtl="0">
              <a:spcBef>
                <a:spcPts val="0"/>
              </a:spcBef>
              <a:spcAft>
                <a:spcPts val="0"/>
              </a:spcAft>
              <a:buClr>
                <a:schemeClr val="accent1"/>
              </a:buClr>
              <a:buSzPts val="4500"/>
              <a:buNone/>
              <a:defRPr sz="4500">
                <a:solidFill>
                  <a:schemeClr val="accent1"/>
                </a:solidFill>
              </a:defRPr>
            </a:lvl6pPr>
            <a:lvl7pPr lvl="6" rtl="0">
              <a:spcBef>
                <a:spcPts val="0"/>
              </a:spcBef>
              <a:spcAft>
                <a:spcPts val="0"/>
              </a:spcAft>
              <a:buClr>
                <a:schemeClr val="accent1"/>
              </a:buClr>
              <a:buSzPts val="4500"/>
              <a:buNone/>
              <a:defRPr sz="4500">
                <a:solidFill>
                  <a:schemeClr val="accent1"/>
                </a:solidFill>
              </a:defRPr>
            </a:lvl7pPr>
            <a:lvl8pPr lvl="7" rtl="0">
              <a:spcBef>
                <a:spcPts val="0"/>
              </a:spcBef>
              <a:spcAft>
                <a:spcPts val="0"/>
              </a:spcAft>
              <a:buClr>
                <a:schemeClr val="accent1"/>
              </a:buClr>
              <a:buSzPts val="4500"/>
              <a:buNone/>
              <a:defRPr sz="4500">
                <a:solidFill>
                  <a:schemeClr val="accent1"/>
                </a:solidFill>
              </a:defRPr>
            </a:lvl8pPr>
            <a:lvl9pPr lvl="8" rtl="0">
              <a:spcBef>
                <a:spcPts val="0"/>
              </a:spcBef>
              <a:spcAft>
                <a:spcPts val="0"/>
              </a:spcAft>
              <a:buClr>
                <a:schemeClr val="accent1"/>
              </a:buClr>
              <a:buSzPts val="4500"/>
              <a:buNone/>
              <a:defRPr sz="4500">
                <a:solidFill>
                  <a:schemeClr val="accent1"/>
                </a:solidFill>
              </a:defRPr>
            </a:lvl9pPr>
          </a:lstStyle>
          <a:p/>
        </p:txBody>
      </p:sp>
      <p:sp>
        <p:nvSpPr>
          <p:cNvPr id="411" name="Google Shape;411;p9"/>
          <p:cNvSpPr txBox="1"/>
          <p:nvPr>
            <p:ph hasCustomPrompt="1" idx="2" type="title"/>
          </p:nvPr>
        </p:nvSpPr>
        <p:spPr>
          <a:xfrm>
            <a:off x="3379500" y="1199075"/>
            <a:ext cx="2385000" cy="1289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8000"/>
              <a:buNone/>
              <a:defRPr sz="8000">
                <a:solidFill>
                  <a:schemeClr val="dk2"/>
                </a:solidFill>
              </a:defRPr>
            </a:lvl1pPr>
            <a:lvl2pPr lvl="1" rtl="0" algn="ctr">
              <a:spcBef>
                <a:spcPts val="0"/>
              </a:spcBef>
              <a:spcAft>
                <a:spcPts val="0"/>
              </a:spcAft>
              <a:buClr>
                <a:schemeClr val="dk2"/>
              </a:buClr>
              <a:buSzPts val="8000"/>
              <a:buNone/>
              <a:defRPr sz="8000">
                <a:solidFill>
                  <a:schemeClr val="dk2"/>
                </a:solidFill>
              </a:defRPr>
            </a:lvl2pPr>
            <a:lvl3pPr lvl="2" rtl="0" algn="ctr">
              <a:spcBef>
                <a:spcPts val="0"/>
              </a:spcBef>
              <a:spcAft>
                <a:spcPts val="0"/>
              </a:spcAft>
              <a:buClr>
                <a:schemeClr val="dk2"/>
              </a:buClr>
              <a:buSzPts val="8000"/>
              <a:buNone/>
              <a:defRPr sz="8000">
                <a:solidFill>
                  <a:schemeClr val="dk2"/>
                </a:solidFill>
              </a:defRPr>
            </a:lvl3pPr>
            <a:lvl4pPr lvl="3" rtl="0" algn="ctr">
              <a:spcBef>
                <a:spcPts val="0"/>
              </a:spcBef>
              <a:spcAft>
                <a:spcPts val="0"/>
              </a:spcAft>
              <a:buClr>
                <a:schemeClr val="dk2"/>
              </a:buClr>
              <a:buSzPts val="8000"/>
              <a:buNone/>
              <a:defRPr sz="8000">
                <a:solidFill>
                  <a:schemeClr val="dk2"/>
                </a:solidFill>
              </a:defRPr>
            </a:lvl4pPr>
            <a:lvl5pPr lvl="4" rtl="0" algn="ctr">
              <a:spcBef>
                <a:spcPts val="0"/>
              </a:spcBef>
              <a:spcAft>
                <a:spcPts val="0"/>
              </a:spcAft>
              <a:buClr>
                <a:schemeClr val="dk2"/>
              </a:buClr>
              <a:buSzPts val="8000"/>
              <a:buNone/>
              <a:defRPr sz="8000">
                <a:solidFill>
                  <a:schemeClr val="dk2"/>
                </a:solidFill>
              </a:defRPr>
            </a:lvl5pPr>
            <a:lvl6pPr lvl="5" rtl="0" algn="ctr">
              <a:spcBef>
                <a:spcPts val="0"/>
              </a:spcBef>
              <a:spcAft>
                <a:spcPts val="0"/>
              </a:spcAft>
              <a:buClr>
                <a:schemeClr val="dk2"/>
              </a:buClr>
              <a:buSzPts val="8000"/>
              <a:buNone/>
              <a:defRPr sz="8000">
                <a:solidFill>
                  <a:schemeClr val="dk2"/>
                </a:solidFill>
              </a:defRPr>
            </a:lvl6pPr>
            <a:lvl7pPr lvl="6" rtl="0" algn="ctr">
              <a:spcBef>
                <a:spcPts val="0"/>
              </a:spcBef>
              <a:spcAft>
                <a:spcPts val="0"/>
              </a:spcAft>
              <a:buClr>
                <a:schemeClr val="dk2"/>
              </a:buClr>
              <a:buSzPts val="8000"/>
              <a:buNone/>
              <a:defRPr sz="8000">
                <a:solidFill>
                  <a:schemeClr val="dk2"/>
                </a:solidFill>
              </a:defRPr>
            </a:lvl7pPr>
            <a:lvl8pPr lvl="7" rtl="0" algn="ctr">
              <a:spcBef>
                <a:spcPts val="0"/>
              </a:spcBef>
              <a:spcAft>
                <a:spcPts val="0"/>
              </a:spcAft>
              <a:buClr>
                <a:schemeClr val="dk2"/>
              </a:buClr>
              <a:buSzPts val="8000"/>
              <a:buNone/>
              <a:defRPr sz="8000">
                <a:solidFill>
                  <a:schemeClr val="dk2"/>
                </a:solidFill>
              </a:defRPr>
            </a:lvl8pPr>
            <a:lvl9pPr lvl="8" rtl="0" algn="ctr">
              <a:spcBef>
                <a:spcPts val="0"/>
              </a:spcBef>
              <a:spcAft>
                <a:spcPts val="0"/>
              </a:spcAft>
              <a:buClr>
                <a:schemeClr val="dk2"/>
              </a:buClr>
              <a:buSzPts val="8000"/>
              <a:buNone/>
              <a:defRPr sz="8000">
                <a:solidFill>
                  <a:schemeClr val="dk2"/>
                </a:solidFill>
              </a:defRPr>
            </a:lvl9pPr>
          </a:lstStyle>
          <a:p>
            <a:r>
              <a:t>xx%</a:t>
            </a:r>
          </a:p>
        </p:txBody>
      </p:sp>
      <p:sp>
        <p:nvSpPr>
          <p:cNvPr id="412" name="Google Shape;412;p9"/>
          <p:cNvSpPr txBox="1"/>
          <p:nvPr>
            <p:ph idx="1" type="subTitle"/>
          </p:nvPr>
        </p:nvSpPr>
        <p:spPr>
          <a:xfrm>
            <a:off x="2826750" y="3220038"/>
            <a:ext cx="3490500" cy="578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3" name="Shape 413"/>
        <p:cNvGrpSpPr/>
        <p:nvPr/>
      </p:nvGrpSpPr>
      <p:grpSpPr>
        <a:xfrm>
          <a:off x="0" y="0"/>
          <a:ext cx="0" cy="0"/>
          <a:chOff x="0" y="0"/>
          <a:chExt cx="0" cy="0"/>
        </a:xfrm>
      </p:grpSpPr>
      <p:sp>
        <p:nvSpPr>
          <p:cNvPr id="414" name="Google Shape;414;p10"/>
          <p:cNvSpPr txBox="1"/>
          <p:nvPr>
            <p:ph type="title"/>
          </p:nvPr>
        </p:nvSpPr>
        <p:spPr>
          <a:xfrm>
            <a:off x="408725" y="3327725"/>
            <a:ext cx="2485200" cy="889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1"/>
              </a:buClr>
              <a:buSzPts val="2100"/>
              <a:buNone/>
              <a:defRPr sz="2100">
                <a:solidFill>
                  <a:schemeClr val="dk1"/>
                </a:solidFill>
              </a:defRPr>
            </a:lvl1pPr>
            <a:lvl2pPr lvl="1" algn="ctr">
              <a:spcBef>
                <a:spcPts val="0"/>
              </a:spcBef>
              <a:spcAft>
                <a:spcPts val="0"/>
              </a:spcAft>
              <a:buClr>
                <a:schemeClr val="dk1"/>
              </a:buClr>
              <a:buSzPts val="2100"/>
              <a:buNone/>
              <a:defRPr sz="2100">
                <a:solidFill>
                  <a:schemeClr val="dk1"/>
                </a:solidFill>
              </a:defRPr>
            </a:lvl2pPr>
            <a:lvl3pPr lvl="2" algn="ctr">
              <a:spcBef>
                <a:spcPts val="0"/>
              </a:spcBef>
              <a:spcAft>
                <a:spcPts val="0"/>
              </a:spcAft>
              <a:buClr>
                <a:schemeClr val="dk1"/>
              </a:buClr>
              <a:buSzPts val="2100"/>
              <a:buNone/>
              <a:defRPr sz="2100">
                <a:solidFill>
                  <a:schemeClr val="dk1"/>
                </a:solidFill>
              </a:defRPr>
            </a:lvl3pPr>
            <a:lvl4pPr lvl="3" algn="ctr">
              <a:spcBef>
                <a:spcPts val="0"/>
              </a:spcBef>
              <a:spcAft>
                <a:spcPts val="0"/>
              </a:spcAft>
              <a:buClr>
                <a:schemeClr val="dk1"/>
              </a:buClr>
              <a:buSzPts val="2100"/>
              <a:buNone/>
              <a:defRPr sz="2100">
                <a:solidFill>
                  <a:schemeClr val="dk1"/>
                </a:solidFill>
              </a:defRPr>
            </a:lvl4pPr>
            <a:lvl5pPr lvl="4" algn="ctr">
              <a:spcBef>
                <a:spcPts val="0"/>
              </a:spcBef>
              <a:spcAft>
                <a:spcPts val="0"/>
              </a:spcAft>
              <a:buClr>
                <a:schemeClr val="dk1"/>
              </a:buClr>
              <a:buSzPts val="2100"/>
              <a:buNone/>
              <a:defRPr sz="2100">
                <a:solidFill>
                  <a:schemeClr val="dk1"/>
                </a:solidFill>
              </a:defRPr>
            </a:lvl5pPr>
            <a:lvl6pPr lvl="5" algn="ctr">
              <a:spcBef>
                <a:spcPts val="0"/>
              </a:spcBef>
              <a:spcAft>
                <a:spcPts val="0"/>
              </a:spcAft>
              <a:buClr>
                <a:schemeClr val="dk1"/>
              </a:buClr>
              <a:buSzPts val="2100"/>
              <a:buNone/>
              <a:defRPr sz="2100">
                <a:solidFill>
                  <a:schemeClr val="dk1"/>
                </a:solidFill>
              </a:defRPr>
            </a:lvl6pPr>
            <a:lvl7pPr lvl="6" algn="ctr">
              <a:spcBef>
                <a:spcPts val="0"/>
              </a:spcBef>
              <a:spcAft>
                <a:spcPts val="0"/>
              </a:spcAft>
              <a:buClr>
                <a:schemeClr val="dk1"/>
              </a:buClr>
              <a:buSzPts val="2100"/>
              <a:buNone/>
              <a:defRPr sz="2100">
                <a:solidFill>
                  <a:schemeClr val="dk1"/>
                </a:solidFill>
              </a:defRPr>
            </a:lvl7pPr>
            <a:lvl8pPr lvl="7" algn="ctr">
              <a:spcBef>
                <a:spcPts val="0"/>
              </a:spcBef>
              <a:spcAft>
                <a:spcPts val="0"/>
              </a:spcAft>
              <a:buClr>
                <a:schemeClr val="dk1"/>
              </a:buClr>
              <a:buSzPts val="2100"/>
              <a:buNone/>
              <a:defRPr sz="2100">
                <a:solidFill>
                  <a:schemeClr val="dk1"/>
                </a:solidFill>
              </a:defRPr>
            </a:lvl8pPr>
            <a:lvl9pPr lvl="8" algn="ctr">
              <a:spcBef>
                <a:spcPts val="0"/>
              </a:spcBef>
              <a:spcAft>
                <a:spcPts val="0"/>
              </a:spcAft>
              <a:buClr>
                <a:schemeClr val="dk1"/>
              </a:buClr>
              <a:buSzPts val="2100"/>
              <a:buNone/>
              <a:defRPr sz="2100">
                <a:solidFill>
                  <a:schemeClr val="dk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1" Type="http://schemas.openxmlformats.org/officeDocument/2006/relationships/theme" Target="../theme/theme3.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2"/>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1pPr>
            <a:lvl2pPr lvl="1">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2pPr>
            <a:lvl3pPr lvl="2">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3pPr>
            <a:lvl4pPr lvl="3">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4pPr>
            <a:lvl5pPr lvl="4">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5pPr>
            <a:lvl6pPr lvl="5">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6pPr>
            <a:lvl7pPr lvl="6">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7pPr>
            <a:lvl8pPr lvl="7">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8pPr>
            <a:lvl9pPr lvl="8">
              <a:spcBef>
                <a:spcPts val="0"/>
              </a:spcBef>
              <a:spcAft>
                <a:spcPts val="0"/>
              </a:spcAft>
              <a:buClr>
                <a:schemeClr val="lt1"/>
              </a:buClr>
              <a:buSzPts val="2800"/>
              <a:buFont typeface="Ubuntu"/>
              <a:buNone/>
              <a:defRPr b="1" sz="2800">
                <a:solidFill>
                  <a:schemeClr val="lt1"/>
                </a:solidFill>
                <a:latin typeface="Ubuntu"/>
                <a:ea typeface="Ubuntu"/>
                <a:cs typeface="Ubuntu"/>
                <a:sym typeface="Ubuntu"/>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1pPr>
            <a:lvl2pPr indent="-317500" lvl="1" marL="9144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2pPr>
            <a:lvl3pPr indent="-317500" lvl="2" marL="13716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3pPr>
            <a:lvl4pPr indent="-317500" lvl="3" marL="18288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4pPr>
            <a:lvl5pPr indent="-317500" lvl="4" marL="22860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5pPr>
            <a:lvl6pPr indent="-317500" lvl="5" marL="27432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6pPr>
            <a:lvl7pPr indent="-317500" lvl="6" marL="32004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7pPr>
            <a:lvl8pPr indent="-317500" lvl="7" marL="36576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8pPr>
            <a:lvl9pPr indent="-317500" lvl="8" marL="4114800">
              <a:lnSpc>
                <a:spcPct val="100000"/>
              </a:lnSpc>
              <a:spcBef>
                <a:spcPts val="0"/>
              </a:spcBef>
              <a:spcAft>
                <a:spcPts val="0"/>
              </a:spcAft>
              <a:buClr>
                <a:schemeClr val="dk1"/>
              </a:buClr>
              <a:buSzPts val="1400"/>
              <a:buFont typeface="Ubuntu"/>
              <a:buChar char="■"/>
              <a:defRPr>
                <a:solidFill>
                  <a:schemeClr val="dk1"/>
                </a:solidFill>
                <a:latin typeface="Ubuntu"/>
                <a:ea typeface="Ubuntu"/>
                <a:cs typeface="Ubuntu"/>
                <a:sym typeface="Ubuntu"/>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5" name="Shape 154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0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hyperlink" Target="https://creativecommons.org/licenses/by/2.0/" TargetMode="External"/><Relationship Id="rId5" Type="http://schemas.openxmlformats.org/officeDocument/2006/relationships/hyperlink" Target="https://creativecommons.org/licenses/by/2.0/" TargetMode="External"/><Relationship Id="rId6" Type="http://schemas.openxmlformats.org/officeDocument/2006/relationships/hyperlink" Target="https://doi.org/10.5281/zenodo.15825321"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8.png"/><Relationship Id="rId9" Type="http://schemas.openxmlformats.org/officeDocument/2006/relationships/image" Target="../media/image19.png"/><Relationship Id="rId5" Type="http://schemas.openxmlformats.org/officeDocument/2006/relationships/image" Target="../media/image22.png"/><Relationship Id="rId6" Type="http://schemas.openxmlformats.org/officeDocument/2006/relationships/image" Target="../media/image27.png"/><Relationship Id="rId7" Type="http://schemas.openxmlformats.org/officeDocument/2006/relationships/image" Target="../media/image20.png"/><Relationship Id="rId8" Type="http://schemas.openxmlformats.org/officeDocument/2006/relationships/image" Target="../media/image23.png"/><Relationship Id="rId11" Type="http://schemas.openxmlformats.org/officeDocument/2006/relationships/image" Target="../media/image25.png"/><Relationship Id="rId10" Type="http://schemas.openxmlformats.org/officeDocument/2006/relationships/image" Target="../media/image40.png"/><Relationship Id="rId13" Type="http://schemas.openxmlformats.org/officeDocument/2006/relationships/hyperlink" Target="https://2019.biohackathon-europe.org/about.html" TargetMode="External"/><Relationship Id="rId12" Type="http://schemas.openxmlformats.org/officeDocument/2006/relationships/hyperlink" Target="https://foundation.mozilla.org/en/initiatives/mozilla-open-leader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2.xml"/><Relationship Id="rId3" Type="http://schemas.openxmlformats.org/officeDocument/2006/relationships/image" Target="../media/image42.png"/><Relationship Id="rId4" Type="http://schemas.openxmlformats.org/officeDocument/2006/relationships/image" Target="../media/image1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2.png"/><Relationship Id="rId4" Type="http://schemas.openxmlformats.org/officeDocument/2006/relationships/image" Target="../media/image7.png"/><Relationship Id="rId9"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5.png"/><Relationship Id="rId7" Type="http://schemas.openxmlformats.org/officeDocument/2006/relationships/image" Target="../media/image29.png"/><Relationship Id="rId8" Type="http://schemas.openxmlformats.org/officeDocument/2006/relationships/image" Target="../media/image8.png"/><Relationship Id="rId11" Type="http://schemas.openxmlformats.org/officeDocument/2006/relationships/image" Target="../media/image5.jpg"/><Relationship Id="rId10" Type="http://schemas.openxmlformats.org/officeDocument/2006/relationships/image" Target="../media/image10.jpg"/><Relationship Id="rId13" Type="http://schemas.openxmlformats.org/officeDocument/2006/relationships/image" Target="../media/image1.png"/><Relationship Id="rId12" Type="http://schemas.openxmlformats.org/officeDocument/2006/relationships/image" Target="../media/image4.png"/><Relationship Id="rId15" Type="http://schemas.openxmlformats.org/officeDocument/2006/relationships/image" Target="../media/image16.png"/><Relationship Id="rId1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6.xml"/><Relationship Id="rId3" Type="http://schemas.openxmlformats.org/officeDocument/2006/relationships/image" Target="../media/image37.png"/><Relationship Id="rId4" Type="http://schemas.openxmlformats.org/officeDocument/2006/relationships/image" Target="../media/image33.png"/><Relationship Id="rId5" Type="http://schemas.openxmlformats.org/officeDocument/2006/relationships/image" Target="../media/image32.png"/><Relationship Id="rId6" Type="http://schemas.openxmlformats.org/officeDocument/2006/relationships/image" Target="../media/image31.png"/><Relationship Id="rId7" Type="http://schemas.openxmlformats.org/officeDocument/2006/relationships/image" Target="../media/image65.png"/><Relationship Id="rId8"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we-are-ols.org/openseeds/about.html" TargetMode="External"/><Relationship Id="rId4" Type="http://schemas.openxmlformats.org/officeDocument/2006/relationships/hyperlink" Target="https://github.com/open-life-science/ols-stats" TargetMode="External"/><Relationship Id="rId5"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18.xml"/><Relationship Id="rId3" Type="http://schemas.openxmlformats.org/officeDocument/2006/relationships/image" Target="../media/image39.png"/><Relationship Id="rId4" Type="http://schemas.openxmlformats.org/officeDocument/2006/relationships/image" Target="../media/image56.png"/><Relationship Id="rId9" Type="http://schemas.openxmlformats.org/officeDocument/2006/relationships/image" Target="../media/image53.png"/><Relationship Id="rId5" Type="http://schemas.openxmlformats.org/officeDocument/2006/relationships/image" Target="../media/image47.png"/><Relationship Id="rId6" Type="http://schemas.openxmlformats.org/officeDocument/2006/relationships/image" Target="../media/image63.png"/><Relationship Id="rId7" Type="http://schemas.openxmlformats.org/officeDocument/2006/relationships/image" Target="../media/image46.jpg"/><Relationship Id="rId8" Type="http://schemas.openxmlformats.org/officeDocument/2006/relationships/image" Target="../media/image88.png"/><Relationship Id="rId10" Type="http://schemas.openxmlformats.org/officeDocument/2006/relationships/image" Target="../media/image4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9.xml"/><Relationship Id="rId3" Type="http://schemas.openxmlformats.org/officeDocument/2006/relationships/image" Target="../media/image54.png"/><Relationship Id="rId4" Type="http://schemas.openxmlformats.org/officeDocument/2006/relationships/image" Target="../media/image49.png"/><Relationship Id="rId9" Type="http://schemas.openxmlformats.org/officeDocument/2006/relationships/image" Target="../media/image55.png"/><Relationship Id="rId5" Type="http://schemas.openxmlformats.org/officeDocument/2006/relationships/image" Target="../media/image51.png"/><Relationship Id="rId6" Type="http://schemas.openxmlformats.org/officeDocument/2006/relationships/image" Target="../media/image50.png"/><Relationship Id="rId7" Type="http://schemas.openxmlformats.org/officeDocument/2006/relationships/image" Target="../media/image48.png"/><Relationship Id="rId8" Type="http://schemas.openxmlformats.org/officeDocument/2006/relationships/image" Target="../media/image59.png"/><Relationship Id="rId10" Type="http://schemas.openxmlformats.org/officeDocument/2006/relationships/image" Target="../media/image6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5.png"/><Relationship Id="rId9" Type="http://schemas.openxmlformats.org/officeDocument/2006/relationships/image" Target="../media/image2.png"/><Relationship Id="rId5" Type="http://schemas.openxmlformats.org/officeDocument/2006/relationships/image" Target="../media/image29.png"/><Relationship Id="rId6" Type="http://schemas.openxmlformats.org/officeDocument/2006/relationships/image" Target="../media/image8.png"/><Relationship Id="rId7" Type="http://schemas.openxmlformats.org/officeDocument/2006/relationships/image" Target="../media/image14.png"/><Relationship Id="rId8" Type="http://schemas.openxmlformats.org/officeDocument/2006/relationships/image" Target="../media/image10.jpg"/><Relationship Id="rId11" Type="http://schemas.openxmlformats.org/officeDocument/2006/relationships/image" Target="../media/image4.png"/><Relationship Id="rId10" Type="http://schemas.openxmlformats.org/officeDocument/2006/relationships/image" Target="../media/image5.jpg"/><Relationship Id="rId13" Type="http://schemas.openxmlformats.org/officeDocument/2006/relationships/image" Target="../media/image7.png"/><Relationship Id="rId12" Type="http://schemas.openxmlformats.org/officeDocument/2006/relationships/image" Target="../media/image1.png"/><Relationship Id="rId15" Type="http://schemas.openxmlformats.org/officeDocument/2006/relationships/image" Target="../media/image9.png"/><Relationship Id="rId14" Type="http://schemas.openxmlformats.org/officeDocument/2006/relationships/image" Target="../media/image6.jpg"/><Relationship Id="rId17" Type="http://schemas.openxmlformats.org/officeDocument/2006/relationships/image" Target="../media/image41.png"/><Relationship Id="rId16"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2.jpg"/><Relationship Id="rId4" Type="http://schemas.openxmlformats.org/officeDocument/2006/relationships/image" Target="../media/image64.png"/><Relationship Id="rId9" Type="http://schemas.openxmlformats.org/officeDocument/2006/relationships/image" Target="../media/image70.png"/><Relationship Id="rId5" Type="http://schemas.openxmlformats.org/officeDocument/2006/relationships/hyperlink" Target="https://doi.org/10.5281/zenodo.3332807" TargetMode="External"/><Relationship Id="rId6" Type="http://schemas.openxmlformats.org/officeDocument/2006/relationships/image" Target="../media/image58.png"/><Relationship Id="rId7" Type="http://schemas.openxmlformats.org/officeDocument/2006/relationships/image" Target="../media/image62.png"/><Relationship Id="rId8" Type="http://schemas.openxmlformats.org/officeDocument/2006/relationships/image" Target="../media/image67.png"/><Relationship Id="rId11" Type="http://schemas.openxmlformats.org/officeDocument/2006/relationships/image" Target="../media/image69.png"/><Relationship Id="rId10" Type="http://schemas.openxmlformats.org/officeDocument/2006/relationships/image" Target="../media/image57.png"/><Relationship Id="rId13" Type="http://schemas.openxmlformats.org/officeDocument/2006/relationships/image" Target="../media/image66.png"/><Relationship Id="rId12" Type="http://schemas.openxmlformats.org/officeDocument/2006/relationships/image" Target="../media/image79.png"/><Relationship Id="rId14" Type="http://schemas.openxmlformats.org/officeDocument/2006/relationships/image" Target="../media/image7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7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6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5.xml"/><Relationship Id="rId3" Type="http://schemas.openxmlformats.org/officeDocument/2006/relationships/image" Target="../media/image73.png"/><Relationship Id="rId4" Type="http://schemas.openxmlformats.org/officeDocument/2006/relationships/image" Target="../media/image76.png"/><Relationship Id="rId9" Type="http://schemas.openxmlformats.org/officeDocument/2006/relationships/image" Target="../media/image74.png"/><Relationship Id="rId5" Type="http://schemas.openxmlformats.org/officeDocument/2006/relationships/image" Target="../media/image105.png"/><Relationship Id="rId6" Type="http://schemas.openxmlformats.org/officeDocument/2006/relationships/image" Target="../media/image80.png"/><Relationship Id="rId7" Type="http://schemas.openxmlformats.org/officeDocument/2006/relationships/image" Target="../media/image75.png"/><Relationship Id="rId8" Type="http://schemas.openxmlformats.org/officeDocument/2006/relationships/image" Target="../media/image90.png"/><Relationship Id="rId11" Type="http://schemas.openxmlformats.org/officeDocument/2006/relationships/image" Target="../media/image81.png"/><Relationship Id="rId10" Type="http://schemas.openxmlformats.org/officeDocument/2006/relationships/image" Target="../media/image71.png"/><Relationship Id="rId13" Type="http://schemas.openxmlformats.org/officeDocument/2006/relationships/image" Target="../media/image87.png"/><Relationship Id="rId12" Type="http://schemas.openxmlformats.org/officeDocument/2006/relationships/image" Target="../media/image7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6.xml"/><Relationship Id="rId3" Type="http://schemas.openxmlformats.org/officeDocument/2006/relationships/image" Target="../media/image94.png"/><Relationship Id="rId4" Type="http://schemas.openxmlformats.org/officeDocument/2006/relationships/image" Target="../media/image100.png"/><Relationship Id="rId5" Type="http://schemas.openxmlformats.org/officeDocument/2006/relationships/image" Target="../media/image97.png"/><Relationship Id="rId6" Type="http://schemas.openxmlformats.org/officeDocument/2006/relationships/image" Target="../media/image101.png"/><Relationship Id="rId7" Type="http://schemas.openxmlformats.org/officeDocument/2006/relationships/image" Target="../media/image10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7.xml"/><Relationship Id="rId3" Type="http://schemas.openxmlformats.org/officeDocument/2006/relationships/hyperlink" Target="https://www.turing.ac.uk/research/research-projects/professionalising-traditional-and-infrastructure-research-roles-data" TargetMode="External"/><Relationship Id="rId4" Type="http://schemas.openxmlformats.org/officeDocument/2006/relationships/image" Target="../media/image8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8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9.xml"/><Relationship Id="rId3" Type="http://schemas.openxmlformats.org/officeDocument/2006/relationships/hyperlink" Target="https://mozilla.github.io/open-leadership-framework/framework/" TargetMode="External"/><Relationship Id="rId4" Type="http://schemas.openxmlformats.org/officeDocument/2006/relationships/image" Target="../media/image85.png"/><Relationship Id="rId5" Type="http://schemas.openxmlformats.org/officeDocument/2006/relationships/image" Target="../media/image83.png"/><Relationship Id="rId6" Type="http://schemas.openxmlformats.org/officeDocument/2006/relationships/image" Target="../media/image86.png"/><Relationship Id="rId7" Type="http://schemas.openxmlformats.org/officeDocument/2006/relationships/image" Target="../media/image8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doi.org/10.5281/zenodo.3332807" TargetMode="External"/><Relationship Id="rId4" Type="http://schemas.openxmlformats.org/officeDocument/2006/relationships/image" Target="../media/image2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xml"/><Relationship Id="rId3" Type="http://schemas.openxmlformats.org/officeDocument/2006/relationships/hyperlink" Target="https://mozilla.github.io/open-leadership-framework/framework/" TargetMode="External"/><Relationship Id="rId4" Type="http://schemas.openxmlformats.org/officeDocument/2006/relationships/image" Target="../media/image85.png"/><Relationship Id="rId5" Type="http://schemas.openxmlformats.org/officeDocument/2006/relationships/image" Target="../media/image83.png"/><Relationship Id="rId6" Type="http://schemas.openxmlformats.org/officeDocument/2006/relationships/image" Target="../media/image86.png"/><Relationship Id="rId7" Type="http://schemas.openxmlformats.org/officeDocument/2006/relationships/image" Target="../media/image8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84.jpg"/><Relationship Id="rId4" Type="http://schemas.openxmlformats.org/officeDocument/2006/relationships/hyperlink" Target="https://doi.org/10.5281/zenodo.3332807"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96.jp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hyperlink" Target="https://doi.org/10.5281/zenodo.3332807"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3.xml"/><Relationship Id="rId3" Type="http://schemas.openxmlformats.org/officeDocument/2006/relationships/image" Target="../media/image93.png"/><Relationship Id="rId4" Type="http://schemas.openxmlformats.org/officeDocument/2006/relationships/image" Target="../media/image7.png"/><Relationship Id="rId5" Type="http://schemas.openxmlformats.org/officeDocument/2006/relationships/image" Target="../media/image8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34.xml"/><Relationship Id="rId3" Type="http://schemas.openxmlformats.org/officeDocument/2006/relationships/image" Target="../media/image92.png"/><Relationship Id="rId4" Type="http://schemas.openxmlformats.org/officeDocument/2006/relationships/hyperlink" Target="https://www.rcmcooperative.com/" TargetMode="External"/><Relationship Id="rId9" Type="http://schemas.openxmlformats.org/officeDocument/2006/relationships/image" Target="../media/image41.png"/><Relationship Id="rId5" Type="http://schemas.openxmlformats.org/officeDocument/2006/relationships/image" Target="../media/image99.png"/><Relationship Id="rId6" Type="http://schemas.openxmlformats.org/officeDocument/2006/relationships/image" Target="../media/image91.png"/><Relationship Id="rId7" Type="http://schemas.openxmlformats.org/officeDocument/2006/relationships/image" Target="../media/image106.png"/><Relationship Id="rId8" Type="http://schemas.openxmlformats.org/officeDocument/2006/relationships/image" Target="../media/image9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0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02.jp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hyperlink" Target="https://www.researchgate.net/publication/50209015_Understanding_Institutional_Diversity_E_Ostrom" TargetMode="External"/><Relationship Id="rId4" Type="http://schemas.openxmlformats.org/officeDocument/2006/relationships/image" Target="../media/image10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9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9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5.jpg"/><Relationship Id="rId4" Type="http://schemas.openxmlformats.org/officeDocument/2006/relationships/hyperlink" Target="https://doi.org/10.5281/zenodo.3332807"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110.pn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hyperlink" Target="https://www.interculturalroots.org/project/echoeight" TargetMode="External"/><Relationship Id="rId7" Type="http://schemas.openxmlformats.org/officeDocument/2006/relationships/hyperlink" Target="http://drive.google.com/file/d/1sX9rqnHf-SAratyHqC2qIb3heUCWnSxN/view" TargetMode="External"/><Relationship Id="rId8" Type="http://schemas.openxmlformats.org/officeDocument/2006/relationships/image" Target="../media/image104.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 Id="rId3" Type="http://schemas.openxmlformats.org/officeDocument/2006/relationships/hyperlink" Target="https://brenebrown.com/articles/2022/05/09/creating-space"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hyperlink" Target="https://brenebrown.com/articles/2022/05/09/creating-space"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hyperlink" Target="https://brenebrown.com/articles/2022/05/09/creating-space"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hyperlink" Target="https://malvikasharan.github.io/" TargetMode="External"/><Relationship Id="rId4" Type="http://schemas.openxmlformats.org/officeDocument/2006/relationships/hyperlink" Target="https://we-are-ols.org/" TargetMode="External"/><Relationship Id="rId5" Type="http://schemas.openxmlformats.org/officeDocument/2006/relationships/hyperlink" Target="https://the-turing-way.org" TargetMode="External"/><Relationship Id="rId6" Type="http://schemas.openxmlformats.org/officeDocument/2006/relationships/hyperlink" Target="https://www.rcmcooperative.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5.jpg"/><Relationship Id="rId4" Type="http://schemas.openxmlformats.org/officeDocument/2006/relationships/hyperlink" Target="https://doi.org/10.5281/zenodo.3332807"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hyperlink" Target="https://doi.org/10.5281/zenodo.3332807"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4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0" name="Shape 1550"/>
        <p:cNvGrpSpPr/>
        <p:nvPr/>
      </p:nvGrpSpPr>
      <p:grpSpPr>
        <a:xfrm>
          <a:off x="0" y="0"/>
          <a:ext cx="0" cy="0"/>
          <a:chOff x="0" y="0"/>
          <a:chExt cx="0" cy="0"/>
        </a:xfrm>
      </p:grpSpPr>
      <p:sp>
        <p:nvSpPr>
          <p:cNvPr id="1551" name="Google Shape;1551;p64"/>
          <p:cNvSpPr txBox="1"/>
          <p:nvPr>
            <p:ph type="ctrTitle"/>
          </p:nvPr>
        </p:nvSpPr>
        <p:spPr>
          <a:xfrm>
            <a:off x="453175" y="1285450"/>
            <a:ext cx="8270100" cy="1216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700"/>
              <a:t>Shaping Research (culture) Through Communities</a:t>
            </a:r>
            <a:endParaRPr sz="2700"/>
          </a:p>
          <a:p>
            <a:pPr indent="0" lvl="0" marL="0" rtl="0" algn="ctr">
              <a:spcBef>
                <a:spcPts val="0"/>
              </a:spcBef>
              <a:spcAft>
                <a:spcPts val="0"/>
              </a:spcAft>
              <a:buNone/>
            </a:pPr>
            <a:r>
              <a:rPr b="0" i="1" lang="en" sz="2700"/>
              <a:t>Lessons from Open Science</a:t>
            </a:r>
            <a:endParaRPr b="0" i="1" sz="2700"/>
          </a:p>
        </p:txBody>
      </p:sp>
      <p:sp>
        <p:nvSpPr>
          <p:cNvPr id="1552" name="Google Shape;1552;p64"/>
          <p:cNvSpPr txBox="1"/>
          <p:nvPr>
            <p:ph idx="1" type="subTitle"/>
          </p:nvPr>
        </p:nvSpPr>
        <p:spPr>
          <a:xfrm>
            <a:off x="2003250" y="2803013"/>
            <a:ext cx="5137500" cy="7926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lang="en" sz="2300"/>
              <a:t>Malvika Sharan</a:t>
            </a:r>
            <a:endParaRPr sz="2300"/>
          </a:p>
          <a:p>
            <a:pPr indent="0" lvl="0" marL="0" rtl="0" algn="ctr">
              <a:lnSpc>
                <a:spcPct val="150000"/>
              </a:lnSpc>
              <a:spcBef>
                <a:spcPts val="0"/>
              </a:spcBef>
              <a:spcAft>
                <a:spcPts val="0"/>
              </a:spcAft>
              <a:buNone/>
            </a:pPr>
            <a:r>
              <a:rPr lang="en" sz="2000">
                <a:solidFill>
                  <a:schemeClr val="accent2"/>
                </a:solidFill>
              </a:rPr>
              <a:t>STEP-UP RSLondon Conference</a:t>
            </a:r>
            <a:endParaRPr sz="2000">
              <a:solidFill>
                <a:schemeClr val="accent2"/>
              </a:solidFill>
            </a:endParaRPr>
          </a:p>
          <a:p>
            <a:pPr indent="0" lvl="0" marL="0" rtl="0" algn="ctr">
              <a:lnSpc>
                <a:spcPct val="150000"/>
              </a:lnSpc>
              <a:spcBef>
                <a:spcPts val="0"/>
              </a:spcBef>
              <a:spcAft>
                <a:spcPts val="0"/>
              </a:spcAft>
              <a:buNone/>
            </a:pPr>
            <a:r>
              <a:rPr lang="en" sz="2000">
                <a:solidFill>
                  <a:schemeClr val="accent2"/>
                </a:solidFill>
              </a:rPr>
              <a:t>7 July 2025</a:t>
            </a:r>
            <a:endParaRPr sz="2000">
              <a:solidFill>
                <a:schemeClr val="accent2"/>
              </a:solidFill>
            </a:endParaRPr>
          </a:p>
        </p:txBody>
      </p:sp>
      <p:pic>
        <p:nvPicPr>
          <p:cNvPr id="1553" name="Google Shape;1553;p64"/>
          <p:cNvPicPr preferRelativeResize="0"/>
          <p:nvPr/>
        </p:nvPicPr>
        <p:blipFill>
          <a:blip r:embed="rId3">
            <a:alphaModFix/>
          </a:blip>
          <a:stretch>
            <a:fillRect/>
          </a:stretch>
        </p:blipFill>
        <p:spPr>
          <a:xfrm>
            <a:off x="3118338" y="4521900"/>
            <a:ext cx="811631" cy="285900"/>
          </a:xfrm>
          <a:prstGeom prst="rect">
            <a:avLst/>
          </a:prstGeom>
          <a:noFill/>
          <a:ln>
            <a:noFill/>
          </a:ln>
        </p:spPr>
      </p:pic>
      <p:sp>
        <p:nvSpPr>
          <p:cNvPr id="1554" name="Google Shape;1554;p64"/>
          <p:cNvSpPr txBox="1"/>
          <p:nvPr/>
        </p:nvSpPr>
        <p:spPr>
          <a:xfrm>
            <a:off x="3986313" y="4410300"/>
            <a:ext cx="2797500" cy="397500"/>
          </a:xfrm>
          <a:prstGeom prst="rect">
            <a:avLst/>
          </a:prstGeom>
          <a:solidFill>
            <a:srgbClr val="FFFFFF">
              <a:alpha val="69270"/>
            </a:srgb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Raleway"/>
                <a:ea typeface="Raleway"/>
                <a:cs typeface="Raleway"/>
                <a:sym typeface="Raleway"/>
              </a:rPr>
              <a:t>This work is licensed under a</a:t>
            </a:r>
            <a:r>
              <a:rPr lang="en" sz="1000">
                <a:uFill>
                  <a:noFill/>
                </a:uFill>
                <a:latin typeface="Raleway"/>
                <a:ea typeface="Raleway"/>
                <a:cs typeface="Raleway"/>
                <a:sym typeface="Raleway"/>
                <a:hlinkClick r:id="rId4"/>
              </a:rPr>
              <a:t> </a:t>
            </a:r>
            <a:r>
              <a:rPr lang="en" sz="1000" u="sng">
                <a:solidFill>
                  <a:srgbClr val="01AFD1"/>
                </a:solidFill>
                <a:latin typeface="Raleway"/>
                <a:ea typeface="Raleway"/>
                <a:cs typeface="Raleway"/>
                <a:sym typeface="Raleway"/>
                <a:hlinkClick r:id="rId5">
                  <a:extLst>
                    <a:ext uri="{A12FA001-AC4F-418D-AE19-62706E023703}">
                      <ahyp:hlinkClr val="tx"/>
                    </a:ext>
                  </a:extLst>
                </a:hlinkClick>
              </a:rPr>
              <a:t>Creative Commons Attribution 4.0 Generic License</a:t>
            </a:r>
            <a:endParaRPr sz="1300">
              <a:latin typeface="Raleway"/>
              <a:ea typeface="Raleway"/>
              <a:cs typeface="Raleway"/>
              <a:sym typeface="Raleway"/>
            </a:endParaRPr>
          </a:p>
        </p:txBody>
      </p:sp>
      <p:sp>
        <p:nvSpPr>
          <p:cNvPr id="1555" name="Google Shape;1555;p64"/>
          <p:cNvSpPr txBox="1"/>
          <p:nvPr/>
        </p:nvSpPr>
        <p:spPr>
          <a:xfrm>
            <a:off x="0" y="4598100"/>
            <a:ext cx="9199500" cy="546900"/>
          </a:xfrm>
          <a:prstGeom prst="rect">
            <a:avLst/>
          </a:prstGeom>
          <a:noFill/>
          <a:ln>
            <a:noFill/>
          </a:ln>
        </p:spPr>
        <p:txBody>
          <a:bodyPr anchorCtr="0" anchor="t" bIns="91425" lIns="91425" spcFirstLastPara="1" rIns="91425" wrap="square" tIns="91425">
            <a:spAutoFit/>
          </a:bodyPr>
          <a:lstStyle/>
          <a:p>
            <a:pPr indent="0" lvl="0" marL="0" rtl="0" algn="ctr">
              <a:lnSpc>
                <a:spcPct val="114000"/>
              </a:lnSpc>
              <a:spcBef>
                <a:spcPts val="0"/>
              </a:spcBef>
              <a:spcAft>
                <a:spcPts val="0"/>
              </a:spcAft>
              <a:buNone/>
            </a:pPr>
            <a:r>
              <a:t/>
            </a:r>
            <a:endParaRPr sz="1100">
              <a:solidFill>
                <a:schemeClr val="accent2"/>
              </a:solidFill>
              <a:latin typeface="Ubuntu"/>
              <a:ea typeface="Ubuntu"/>
              <a:cs typeface="Ubuntu"/>
              <a:sym typeface="Ubuntu"/>
            </a:endParaRPr>
          </a:p>
          <a:p>
            <a:pPr indent="0" lvl="0" marL="0" rtl="0" algn="ctr">
              <a:lnSpc>
                <a:spcPct val="114000"/>
              </a:lnSpc>
              <a:spcBef>
                <a:spcPts val="0"/>
              </a:spcBef>
              <a:spcAft>
                <a:spcPts val="0"/>
              </a:spcAft>
              <a:buNone/>
            </a:pPr>
            <a:r>
              <a:rPr lang="en" sz="1100">
                <a:solidFill>
                  <a:schemeClr val="dk1"/>
                </a:solidFill>
                <a:latin typeface="Ubuntu"/>
                <a:ea typeface="Ubuntu"/>
                <a:cs typeface="Ubuntu"/>
                <a:sym typeface="Ubuntu"/>
              </a:rPr>
              <a:t>Find this talk on Zenodo:</a:t>
            </a:r>
            <a:r>
              <a:rPr lang="en" sz="1100">
                <a:solidFill>
                  <a:schemeClr val="accent2"/>
                </a:solidFill>
                <a:latin typeface="Ubuntu"/>
                <a:ea typeface="Ubuntu"/>
                <a:cs typeface="Ubuntu"/>
                <a:sym typeface="Ubuntu"/>
              </a:rPr>
              <a:t> </a:t>
            </a:r>
            <a:r>
              <a:rPr lang="en" sz="1100" u="sng">
                <a:solidFill>
                  <a:schemeClr val="hlink"/>
                </a:solidFill>
                <a:highlight>
                  <a:schemeClr val="lt2"/>
                </a:highlight>
                <a:latin typeface="Ubuntu"/>
                <a:ea typeface="Ubuntu"/>
                <a:cs typeface="Ubuntu"/>
                <a:sym typeface="Ubuntu"/>
                <a:hlinkClick r:id="rId6"/>
              </a:rPr>
              <a:t>https://doi.org/10.5281/zenodo.15825321</a:t>
            </a:r>
            <a:r>
              <a:rPr lang="en" sz="1100">
                <a:solidFill>
                  <a:schemeClr val="accent2"/>
                </a:solidFill>
                <a:latin typeface="Ubuntu"/>
                <a:ea typeface="Ubuntu"/>
                <a:cs typeface="Ubuntu"/>
                <a:sym typeface="Ubuntu"/>
              </a:rPr>
              <a:t>, DOI: </a:t>
            </a:r>
            <a:r>
              <a:rPr lang="en" sz="1100">
                <a:solidFill>
                  <a:schemeClr val="dk1"/>
                </a:solidFill>
                <a:latin typeface="Ubuntu"/>
                <a:ea typeface="Ubuntu"/>
                <a:cs typeface="Ubuntu"/>
                <a:sym typeface="Ubuntu"/>
              </a:rPr>
              <a:t>10.5281/zenodo.</a:t>
            </a:r>
            <a:r>
              <a:rPr lang="en" sz="1100">
                <a:solidFill>
                  <a:schemeClr val="dk1"/>
                </a:solidFill>
                <a:latin typeface="Ubuntu"/>
                <a:ea typeface="Ubuntu"/>
                <a:cs typeface="Ubuntu"/>
                <a:sym typeface="Ubuntu"/>
              </a:rPr>
              <a:t>15825321</a:t>
            </a:r>
            <a:endParaRPr sz="1100">
              <a:solidFill>
                <a:schemeClr val="dk1"/>
              </a:solidFill>
              <a:latin typeface="Ubuntu"/>
              <a:ea typeface="Ubuntu"/>
              <a:cs typeface="Ubuntu"/>
              <a:sym typeface="Ubuntu"/>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7" name="Shape 1677"/>
        <p:cNvGrpSpPr/>
        <p:nvPr/>
      </p:nvGrpSpPr>
      <p:grpSpPr>
        <a:xfrm>
          <a:off x="0" y="0"/>
          <a:ext cx="0" cy="0"/>
          <a:chOff x="0" y="0"/>
          <a:chExt cx="0" cy="0"/>
        </a:xfrm>
      </p:grpSpPr>
      <p:sp>
        <p:nvSpPr>
          <p:cNvPr id="1678" name="Google Shape;1678;p73"/>
          <p:cNvSpPr txBox="1"/>
          <p:nvPr>
            <p:ph idx="4294967295" type="body"/>
          </p:nvPr>
        </p:nvSpPr>
        <p:spPr>
          <a:xfrm>
            <a:off x="431800" y="450000"/>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400"/>
              <a:buNone/>
            </a:pPr>
            <a:r>
              <a:rPr b="1" lang="en" sz="2500">
                <a:solidFill>
                  <a:schemeClr val="lt1"/>
                </a:solidFill>
              </a:rPr>
              <a:t>Framework for Collaboration</a:t>
            </a:r>
            <a:endParaRPr b="1" sz="2500">
              <a:solidFill>
                <a:schemeClr val="lt1"/>
              </a:solidFill>
            </a:endParaRPr>
          </a:p>
        </p:txBody>
      </p:sp>
      <p:sp>
        <p:nvSpPr>
          <p:cNvPr id="1679" name="Google Shape;1679;p73"/>
          <p:cNvSpPr txBox="1"/>
          <p:nvPr>
            <p:ph idx="1" type="body"/>
          </p:nvPr>
        </p:nvSpPr>
        <p:spPr>
          <a:xfrm>
            <a:off x="481200" y="1151400"/>
            <a:ext cx="4753800" cy="3748200"/>
          </a:xfrm>
          <a:prstGeom prst="rect">
            <a:avLst/>
          </a:prstGeom>
          <a:noFill/>
          <a:ln>
            <a:noFill/>
          </a:ln>
        </p:spPr>
        <p:txBody>
          <a:bodyPr anchorCtr="0" anchor="t" bIns="0" lIns="0" spcFirstLastPara="1" rIns="0" wrap="square" tIns="0">
            <a:noAutofit/>
          </a:bodyPr>
          <a:lstStyle/>
          <a:p>
            <a:pPr indent="0" lvl="0" marL="0" rtl="0" algn="l">
              <a:lnSpc>
                <a:spcPct val="110000"/>
              </a:lnSpc>
              <a:spcBef>
                <a:spcPts val="0"/>
              </a:spcBef>
              <a:spcAft>
                <a:spcPts val="0"/>
              </a:spcAft>
              <a:buClr>
                <a:schemeClr val="lt1"/>
              </a:buClr>
              <a:buSzPts val="2200"/>
              <a:buNone/>
            </a:pPr>
            <a:r>
              <a:rPr lang="en" sz="2000"/>
              <a:t>Everyone can </a:t>
            </a:r>
            <a:r>
              <a:rPr lang="en" sz="2000">
                <a:solidFill>
                  <a:schemeClr val="lt1"/>
                </a:solidFill>
              </a:rPr>
              <a:t>freely access, reuse</a:t>
            </a:r>
            <a:r>
              <a:rPr lang="en" sz="2000"/>
              <a:t>, reproduce, build upon and distribute</a:t>
            </a:r>
            <a:r>
              <a:rPr lang="en" sz="2000">
                <a:solidFill>
                  <a:srgbClr val="FFC000"/>
                </a:solidFill>
              </a:rPr>
              <a:t> </a:t>
            </a:r>
            <a:r>
              <a:rPr lang="en" sz="2000"/>
              <a:t>research objects.</a:t>
            </a:r>
            <a:endParaRPr sz="2000">
              <a:solidFill>
                <a:srgbClr val="FF9300"/>
              </a:solidFill>
              <a:latin typeface="Arial"/>
              <a:ea typeface="Arial"/>
              <a:cs typeface="Arial"/>
              <a:sym typeface="Arial"/>
            </a:endParaRPr>
          </a:p>
          <a:p>
            <a:pPr indent="0" lvl="0" marL="0" rtl="0" algn="l">
              <a:lnSpc>
                <a:spcPct val="110000"/>
              </a:lnSpc>
              <a:spcBef>
                <a:spcPts val="1800"/>
              </a:spcBef>
              <a:spcAft>
                <a:spcPts val="0"/>
              </a:spcAft>
              <a:buClr>
                <a:schemeClr val="lt1"/>
              </a:buClr>
              <a:buSzPts val="2200"/>
              <a:buNone/>
            </a:pPr>
            <a:r>
              <a:rPr lang="en" sz="2000"/>
              <a:t>Community framework for </a:t>
            </a:r>
            <a:r>
              <a:rPr lang="en" sz="2000">
                <a:solidFill>
                  <a:schemeClr val="lt1"/>
                </a:solidFill>
              </a:rPr>
              <a:t>collaboration, peer production and sustainability.</a:t>
            </a:r>
            <a:endParaRPr sz="2000">
              <a:solidFill>
                <a:schemeClr val="lt1"/>
              </a:solidFill>
            </a:endParaRPr>
          </a:p>
          <a:p>
            <a:pPr indent="0" lvl="0" marL="0" rtl="0" algn="l">
              <a:lnSpc>
                <a:spcPct val="110000"/>
              </a:lnSpc>
              <a:spcBef>
                <a:spcPts val="1800"/>
              </a:spcBef>
              <a:spcAft>
                <a:spcPts val="0"/>
              </a:spcAft>
              <a:buClr>
                <a:schemeClr val="lt1"/>
              </a:buClr>
              <a:buSzPts val="2200"/>
              <a:buNone/>
            </a:pPr>
            <a:r>
              <a:rPr lang="en" sz="2000"/>
              <a:t>Active approaches to inclusion can </a:t>
            </a:r>
            <a:r>
              <a:rPr lang="en" sz="2000">
                <a:solidFill>
                  <a:srgbClr val="FC854F"/>
                </a:solidFill>
              </a:rPr>
              <a:t>empower actions</a:t>
            </a:r>
            <a:r>
              <a:rPr lang="en" sz="2000">
                <a:solidFill>
                  <a:srgbClr val="00525F"/>
                </a:solidFill>
              </a:rPr>
              <a:t> that work to dismantle challenging power dynamics.</a:t>
            </a:r>
            <a:endParaRPr sz="2000"/>
          </a:p>
        </p:txBody>
      </p:sp>
      <p:pic>
        <p:nvPicPr>
          <p:cNvPr id="1680" name="Google Shape;1680;p73"/>
          <p:cNvPicPr preferRelativeResize="0"/>
          <p:nvPr/>
        </p:nvPicPr>
        <p:blipFill rotWithShape="1">
          <a:blip r:embed="rId3">
            <a:alphaModFix/>
          </a:blip>
          <a:srcRect b="0" l="0" r="0" t="0"/>
          <a:stretch/>
        </p:blipFill>
        <p:spPr>
          <a:xfrm>
            <a:off x="5418425" y="1151400"/>
            <a:ext cx="3626576" cy="2907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4" name="Shape 1684"/>
        <p:cNvGrpSpPr/>
        <p:nvPr/>
      </p:nvGrpSpPr>
      <p:grpSpPr>
        <a:xfrm>
          <a:off x="0" y="0"/>
          <a:ext cx="0" cy="0"/>
          <a:chOff x="0" y="0"/>
          <a:chExt cx="0" cy="0"/>
        </a:xfrm>
      </p:grpSpPr>
      <p:sp>
        <p:nvSpPr>
          <p:cNvPr id="1685" name="Google Shape;1685;p74"/>
          <p:cNvSpPr txBox="1"/>
          <p:nvPr/>
        </p:nvSpPr>
        <p:spPr>
          <a:xfrm>
            <a:off x="175775" y="1267425"/>
            <a:ext cx="4360500" cy="2363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 sz="1900">
                <a:solidFill>
                  <a:schemeClr val="dk1"/>
                </a:solidFill>
                <a:latin typeface="Ubuntu"/>
                <a:ea typeface="Ubuntu"/>
                <a:cs typeface="Ubuntu"/>
                <a:sym typeface="Ubuntu"/>
              </a:rPr>
              <a:t>OLS is dedicated to capacity building and diversifying leadership to build a future together where research is accessible, inclusive, and equitable.</a:t>
            </a:r>
            <a:endParaRPr sz="1900">
              <a:solidFill>
                <a:schemeClr val="dk1"/>
              </a:solidFill>
              <a:latin typeface="Ubuntu"/>
              <a:ea typeface="Ubuntu"/>
              <a:cs typeface="Ubuntu"/>
              <a:sym typeface="Ubuntu"/>
            </a:endParaRPr>
          </a:p>
          <a:p>
            <a:pPr indent="0" lvl="0" marL="0" rtl="0" algn="l">
              <a:lnSpc>
                <a:spcPct val="115000"/>
              </a:lnSpc>
              <a:spcBef>
                <a:spcPts val="0"/>
              </a:spcBef>
              <a:spcAft>
                <a:spcPts val="0"/>
              </a:spcAft>
              <a:buClr>
                <a:srgbClr val="000000"/>
              </a:buClr>
              <a:buSzPts val="1100"/>
              <a:buFont typeface="Arial"/>
              <a:buNone/>
            </a:pPr>
            <a:r>
              <a:t/>
            </a:r>
            <a:endParaRPr sz="1300">
              <a:solidFill>
                <a:schemeClr val="dk1"/>
              </a:solidFill>
              <a:latin typeface="Ubuntu"/>
              <a:ea typeface="Ubuntu"/>
              <a:cs typeface="Ubuntu"/>
              <a:sym typeface="Ubuntu"/>
            </a:endParaRPr>
          </a:p>
          <a:p>
            <a:pPr indent="0" lvl="0" marL="0" rtl="0" algn="l">
              <a:lnSpc>
                <a:spcPct val="115000"/>
              </a:lnSpc>
              <a:spcBef>
                <a:spcPts val="0"/>
              </a:spcBef>
              <a:spcAft>
                <a:spcPts val="0"/>
              </a:spcAft>
              <a:buNone/>
            </a:pPr>
            <a:r>
              <a:rPr lang="en" sz="1700">
                <a:solidFill>
                  <a:schemeClr val="lt1"/>
                </a:solidFill>
                <a:latin typeface="Ubuntu"/>
                <a:ea typeface="Ubuntu"/>
                <a:cs typeface="Ubuntu"/>
                <a:sym typeface="Ubuntu"/>
              </a:rPr>
              <a:t>Established in 2020, we are known for our structured mentoring and training, and our wonderful community of open science practitioners.</a:t>
            </a:r>
            <a:endParaRPr sz="1700">
              <a:solidFill>
                <a:schemeClr val="lt1"/>
              </a:solidFill>
              <a:latin typeface="Ubuntu"/>
              <a:ea typeface="Ubuntu"/>
              <a:cs typeface="Ubuntu"/>
              <a:sym typeface="Ubuntu"/>
            </a:endParaRPr>
          </a:p>
          <a:p>
            <a:pPr indent="0" lvl="0" marL="0" rtl="0" algn="l">
              <a:lnSpc>
                <a:spcPct val="115000"/>
              </a:lnSpc>
              <a:spcBef>
                <a:spcPts val="0"/>
              </a:spcBef>
              <a:spcAft>
                <a:spcPts val="0"/>
              </a:spcAft>
              <a:buClr>
                <a:srgbClr val="000000"/>
              </a:buClr>
              <a:buSzPts val="1100"/>
              <a:buFont typeface="Arial"/>
              <a:buNone/>
            </a:pPr>
            <a:r>
              <a:t/>
            </a:r>
            <a:endParaRPr sz="1800">
              <a:solidFill>
                <a:schemeClr val="dk1"/>
              </a:solidFill>
              <a:latin typeface="Ubuntu"/>
              <a:ea typeface="Ubuntu"/>
              <a:cs typeface="Ubuntu"/>
              <a:sym typeface="Ubuntu"/>
            </a:endParaRPr>
          </a:p>
          <a:p>
            <a:pPr indent="0" lvl="0" marL="0" rtl="0" algn="l">
              <a:lnSpc>
                <a:spcPct val="115000"/>
              </a:lnSpc>
              <a:spcBef>
                <a:spcPts val="0"/>
              </a:spcBef>
              <a:spcAft>
                <a:spcPts val="0"/>
              </a:spcAft>
              <a:buClr>
                <a:srgbClr val="000000"/>
              </a:buClr>
              <a:buSzPts val="1100"/>
              <a:buFont typeface="Arial"/>
              <a:buNone/>
            </a:pPr>
            <a:r>
              <a:t/>
            </a:r>
            <a:endParaRPr sz="1800">
              <a:solidFill>
                <a:schemeClr val="dk1"/>
              </a:solidFill>
              <a:latin typeface="Ubuntu"/>
              <a:ea typeface="Ubuntu"/>
              <a:cs typeface="Ubuntu"/>
              <a:sym typeface="Ubuntu"/>
            </a:endParaRPr>
          </a:p>
        </p:txBody>
      </p:sp>
      <p:pic>
        <p:nvPicPr>
          <p:cNvPr id="1686" name="Google Shape;1686;p74"/>
          <p:cNvPicPr preferRelativeResize="0"/>
          <p:nvPr/>
        </p:nvPicPr>
        <p:blipFill>
          <a:blip r:embed="rId3">
            <a:alphaModFix/>
          </a:blip>
          <a:stretch>
            <a:fillRect/>
          </a:stretch>
        </p:blipFill>
        <p:spPr>
          <a:xfrm>
            <a:off x="-89500" y="-380276"/>
            <a:ext cx="1624250" cy="1781725"/>
          </a:xfrm>
          <a:prstGeom prst="rect">
            <a:avLst/>
          </a:prstGeom>
          <a:noFill/>
          <a:ln>
            <a:noFill/>
          </a:ln>
        </p:spPr>
      </p:pic>
      <p:pic>
        <p:nvPicPr>
          <p:cNvPr id="1687" name="Google Shape;1687;p74"/>
          <p:cNvPicPr preferRelativeResize="0"/>
          <p:nvPr/>
        </p:nvPicPr>
        <p:blipFill>
          <a:blip r:embed="rId4">
            <a:alphaModFix/>
          </a:blip>
          <a:stretch>
            <a:fillRect/>
          </a:stretch>
        </p:blipFill>
        <p:spPr>
          <a:xfrm>
            <a:off x="1289331" y="-178797"/>
            <a:ext cx="1953987" cy="1531172"/>
          </a:xfrm>
          <a:prstGeom prst="rect">
            <a:avLst/>
          </a:prstGeom>
          <a:noFill/>
          <a:ln>
            <a:noFill/>
          </a:ln>
        </p:spPr>
      </p:pic>
      <p:pic>
        <p:nvPicPr>
          <p:cNvPr id="1688" name="Google Shape;1688;p74"/>
          <p:cNvPicPr preferRelativeResize="0"/>
          <p:nvPr/>
        </p:nvPicPr>
        <p:blipFill>
          <a:blip r:embed="rId5">
            <a:alphaModFix/>
          </a:blip>
          <a:stretch>
            <a:fillRect/>
          </a:stretch>
        </p:blipFill>
        <p:spPr>
          <a:xfrm>
            <a:off x="4863225" y="565650"/>
            <a:ext cx="4128374" cy="2398799"/>
          </a:xfrm>
          <a:prstGeom prst="rect">
            <a:avLst/>
          </a:prstGeom>
          <a:noFill/>
          <a:ln>
            <a:noFill/>
          </a:ln>
        </p:spPr>
      </p:pic>
      <p:pic>
        <p:nvPicPr>
          <p:cNvPr id="1689" name="Google Shape;1689;p74"/>
          <p:cNvPicPr preferRelativeResize="0"/>
          <p:nvPr/>
        </p:nvPicPr>
        <p:blipFill>
          <a:blip r:embed="rId6">
            <a:alphaModFix/>
          </a:blip>
          <a:stretch>
            <a:fillRect/>
          </a:stretch>
        </p:blipFill>
        <p:spPr>
          <a:xfrm>
            <a:off x="7229325" y="3169463"/>
            <a:ext cx="1803400" cy="468675"/>
          </a:xfrm>
          <a:prstGeom prst="rect">
            <a:avLst/>
          </a:prstGeom>
          <a:noFill/>
          <a:ln>
            <a:noFill/>
          </a:ln>
        </p:spPr>
      </p:pic>
      <p:pic>
        <p:nvPicPr>
          <p:cNvPr id="1690" name="Google Shape;1690;p74"/>
          <p:cNvPicPr preferRelativeResize="0"/>
          <p:nvPr/>
        </p:nvPicPr>
        <p:blipFill>
          <a:blip r:embed="rId7">
            <a:alphaModFix/>
          </a:blip>
          <a:stretch>
            <a:fillRect/>
          </a:stretch>
        </p:blipFill>
        <p:spPr>
          <a:xfrm>
            <a:off x="4731686" y="3139838"/>
            <a:ext cx="1226089" cy="527900"/>
          </a:xfrm>
          <a:prstGeom prst="rect">
            <a:avLst/>
          </a:prstGeom>
          <a:noFill/>
          <a:ln>
            <a:noFill/>
          </a:ln>
        </p:spPr>
      </p:pic>
      <p:pic>
        <p:nvPicPr>
          <p:cNvPr id="1691" name="Google Shape;1691;p74"/>
          <p:cNvPicPr preferRelativeResize="0"/>
          <p:nvPr/>
        </p:nvPicPr>
        <p:blipFill>
          <a:blip r:embed="rId8">
            <a:alphaModFix/>
          </a:blip>
          <a:stretch>
            <a:fillRect/>
          </a:stretch>
        </p:blipFill>
        <p:spPr>
          <a:xfrm>
            <a:off x="6214372" y="3139850"/>
            <a:ext cx="758362" cy="892199"/>
          </a:xfrm>
          <a:prstGeom prst="rect">
            <a:avLst/>
          </a:prstGeom>
          <a:noFill/>
          <a:ln>
            <a:noFill/>
          </a:ln>
        </p:spPr>
      </p:pic>
      <p:pic>
        <p:nvPicPr>
          <p:cNvPr id="1692" name="Google Shape;1692;p74"/>
          <p:cNvPicPr preferRelativeResize="0"/>
          <p:nvPr/>
        </p:nvPicPr>
        <p:blipFill>
          <a:blip r:embed="rId9">
            <a:alphaModFix/>
          </a:blip>
          <a:stretch>
            <a:fillRect/>
          </a:stretch>
        </p:blipFill>
        <p:spPr>
          <a:xfrm>
            <a:off x="8230375" y="3849900"/>
            <a:ext cx="802350" cy="805903"/>
          </a:xfrm>
          <a:prstGeom prst="rect">
            <a:avLst/>
          </a:prstGeom>
          <a:noFill/>
          <a:ln>
            <a:noFill/>
          </a:ln>
        </p:spPr>
      </p:pic>
      <p:pic>
        <p:nvPicPr>
          <p:cNvPr id="1693" name="Google Shape;1693;p74"/>
          <p:cNvPicPr preferRelativeResize="0"/>
          <p:nvPr/>
        </p:nvPicPr>
        <p:blipFill>
          <a:blip r:embed="rId10">
            <a:alphaModFix/>
          </a:blip>
          <a:stretch>
            <a:fillRect/>
          </a:stretch>
        </p:blipFill>
        <p:spPr>
          <a:xfrm>
            <a:off x="6209874" y="4164527"/>
            <a:ext cx="1650212" cy="527900"/>
          </a:xfrm>
          <a:prstGeom prst="rect">
            <a:avLst/>
          </a:prstGeom>
          <a:noFill/>
          <a:ln>
            <a:noFill/>
          </a:ln>
        </p:spPr>
      </p:pic>
      <p:pic>
        <p:nvPicPr>
          <p:cNvPr id="1694" name="Google Shape;1694;p74"/>
          <p:cNvPicPr preferRelativeResize="0"/>
          <p:nvPr/>
        </p:nvPicPr>
        <p:blipFill>
          <a:blip r:embed="rId11">
            <a:alphaModFix/>
          </a:blip>
          <a:stretch>
            <a:fillRect/>
          </a:stretch>
        </p:blipFill>
        <p:spPr>
          <a:xfrm>
            <a:off x="4655050" y="3931275"/>
            <a:ext cx="1513350" cy="892200"/>
          </a:xfrm>
          <a:prstGeom prst="rect">
            <a:avLst/>
          </a:prstGeom>
          <a:noFill/>
          <a:ln>
            <a:noFill/>
          </a:ln>
        </p:spPr>
      </p:pic>
      <p:sp>
        <p:nvSpPr>
          <p:cNvPr id="1695" name="Google Shape;1695;p74"/>
          <p:cNvSpPr txBox="1"/>
          <p:nvPr/>
        </p:nvSpPr>
        <p:spPr>
          <a:xfrm>
            <a:off x="57675" y="4394975"/>
            <a:ext cx="45144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latin typeface="Raleway"/>
                <a:ea typeface="Raleway"/>
                <a:cs typeface="Raleway"/>
                <a:sym typeface="Raleway"/>
                <a:hlinkClick r:id="rId12"/>
              </a:rPr>
              <a:t>https://foundation.mozilla.org/en/initiatives/mozilla-open-leaders/</a:t>
            </a:r>
            <a:endParaRPr sz="1000">
              <a:latin typeface="Raleway"/>
              <a:ea typeface="Raleway"/>
              <a:cs typeface="Raleway"/>
              <a:sym typeface="Raleway"/>
            </a:endParaRPr>
          </a:p>
          <a:p>
            <a:pPr indent="0" lvl="0" marL="0" rtl="0" algn="l">
              <a:spcBef>
                <a:spcPts val="0"/>
              </a:spcBef>
              <a:spcAft>
                <a:spcPts val="0"/>
              </a:spcAft>
              <a:buNone/>
            </a:pPr>
            <a:r>
              <a:rPr lang="en" sz="1000" u="sng">
                <a:solidFill>
                  <a:schemeClr val="hlink"/>
                </a:solidFill>
                <a:latin typeface="Raleway"/>
                <a:ea typeface="Raleway"/>
                <a:cs typeface="Raleway"/>
                <a:sym typeface="Raleway"/>
                <a:hlinkClick r:id="rId13"/>
              </a:rPr>
              <a:t>https://2019.biohackathon-europe.org/about.html</a:t>
            </a:r>
            <a:r>
              <a:rPr lang="en" sz="1000">
                <a:latin typeface="Raleway"/>
                <a:ea typeface="Raleway"/>
                <a:cs typeface="Raleway"/>
                <a:sym typeface="Raleway"/>
              </a:rPr>
              <a:t> </a:t>
            </a:r>
            <a:endParaRPr sz="1000">
              <a:latin typeface="Raleway"/>
              <a:ea typeface="Raleway"/>
              <a:cs typeface="Raleway"/>
              <a:sym typeface="Raleway"/>
            </a:endParaRPr>
          </a:p>
          <a:p>
            <a:pPr indent="0" lvl="0" marL="0" rtl="0" algn="l">
              <a:spcBef>
                <a:spcPts val="0"/>
              </a:spcBef>
              <a:spcAft>
                <a:spcPts val="0"/>
              </a:spcAft>
              <a:buNone/>
            </a:pPr>
            <a:r>
              <a:rPr lang="en" sz="1000">
                <a:latin typeface="Raleway"/>
                <a:ea typeface="Raleway"/>
                <a:cs typeface="Raleway"/>
                <a:sym typeface="Raleway"/>
              </a:rPr>
              <a:t>Logos from respective organisations!</a:t>
            </a:r>
            <a:endParaRPr sz="1000">
              <a:latin typeface="Raleway"/>
              <a:ea typeface="Raleway"/>
              <a:cs typeface="Raleway"/>
              <a:sym typeface="Raleway"/>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699" name="Shape 1699"/>
        <p:cNvGrpSpPr/>
        <p:nvPr/>
      </p:nvGrpSpPr>
      <p:grpSpPr>
        <a:xfrm>
          <a:off x="0" y="0"/>
          <a:ext cx="0" cy="0"/>
          <a:chOff x="0" y="0"/>
          <a:chExt cx="0" cy="0"/>
        </a:xfrm>
      </p:grpSpPr>
      <p:pic>
        <p:nvPicPr>
          <p:cNvPr id="1700" name="Google Shape;1700;p75"/>
          <p:cNvPicPr preferRelativeResize="0"/>
          <p:nvPr/>
        </p:nvPicPr>
        <p:blipFill rotWithShape="1">
          <a:blip r:embed="rId3">
            <a:alphaModFix/>
          </a:blip>
          <a:srcRect b="0" l="-281" r="-271" t="0"/>
          <a:stretch/>
        </p:blipFill>
        <p:spPr>
          <a:xfrm>
            <a:off x="159950" y="1880875"/>
            <a:ext cx="8921924" cy="2388700"/>
          </a:xfrm>
          <a:prstGeom prst="rect">
            <a:avLst/>
          </a:prstGeom>
          <a:noFill/>
          <a:ln>
            <a:noFill/>
          </a:ln>
        </p:spPr>
      </p:pic>
      <p:pic>
        <p:nvPicPr>
          <p:cNvPr id="1701" name="Google Shape;1701;p75"/>
          <p:cNvPicPr preferRelativeResize="0"/>
          <p:nvPr/>
        </p:nvPicPr>
        <p:blipFill rotWithShape="1">
          <a:blip r:embed="rId4">
            <a:alphaModFix/>
          </a:blip>
          <a:srcRect b="27113" l="0" r="0" t="30207"/>
          <a:stretch/>
        </p:blipFill>
        <p:spPr>
          <a:xfrm>
            <a:off x="159950" y="416875"/>
            <a:ext cx="2433475" cy="741898"/>
          </a:xfrm>
          <a:prstGeom prst="rect">
            <a:avLst/>
          </a:prstGeom>
          <a:noFill/>
          <a:ln>
            <a:noFill/>
          </a:ln>
        </p:spPr>
      </p:pic>
      <p:sp>
        <p:nvSpPr>
          <p:cNvPr id="1702" name="Google Shape;1702;p7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sz="1400">
                <a:latin typeface="Raleway"/>
                <a:ea typeface="Raleway"/>
                <a:cs typeface="Raleway"/>
                <a:sym typeface="Raleway"/>
              </a:rPr>
              <a:t>‹#›</a:t>
            </a:fld>
            <a:endParaRPr sz="1400">
              <a:latin typeface="Raleway"/>
              <a:ea typeface="Raleway"/>
              <a:cs typeface="Raleway"/>
              <a:sym typeface="Raleway"/>
            </a:endParaRPr>
          </a:p>
        </p:txBody>
      </p:sp>
      <p:sp>
        <p:nvSpPr>
          <p:cNvPr id="1703" name="Google Shape;1703;p75"/>
          <p:cNvSpPr txBox="1"/>
          <p:nvPr/>
        </p:nvSpPr>
        <p:spPr>
          <a:xfrm>
            <a:off x="3368225" y="535475"/>
            <a:ext cx="5337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600"/>
              </a:spcAft>
              <a:buNone/>
            </a:pPr>
            <a:r>
              <a:rPr b="1" lang="en" sz="2000">
                <a:solidFill>
                  <a:srgbClr val="139D3D"/>
                </a:solidFill>
                <a:latin typeface="Ubuntu"/>
                <a:ea typeface="Ubuntu"/>
                <a:cs typeface="Ubuntu"/>
                <a:sym typeface="Ubuntu"/>
              </a:rPr>
              <a:t>16-week</a:t>
            </a:r>
            <a:r>
              <a:rPr lang="en" sz="2000">
                <a:solidFill>
                  <a:srgbClr val="595959"/>
                </a:solidFill>
                <a:latin typeface="Ubuntu"/>
                <a:ea typeface="Ubuntu"/>
                <a:cs typeface="Ubuntu"/>
                <a:sym typeface="Ubuntu"/>
              </a:rPr>
              <a:t> program with 1 on 1 </a:t>
            </a:r>
            <a:r>
              <a:rPr b="1" lang="en" sz="2000">
                <a:solidFill>
                  <a:srgbClr val="139D3D"/>
                </a:solidFill>
                <a:latin typeface="Ubuntu"/>
                <a:ea typeface="Ubuntu"/>
                <a:cs typeface="Ubuntu"/>
                <a:sym typeface="Ubuntu"/>
              </a:rPr>
              <a:t>Mentoring, Cohort-based</a:t>
            </a:r>
            <a:r>
              <a:rPr lang="en" sz="2000">
                <a:solidFill>
                  <a:srgbClr val="595959"/>
                </a:solidFill>
                <a:latin typeface="Ubuntu"/>
                <a:ea typeface="Ubuntu"/>
                <a:cs typeface="Ubuntu"/>
                <a:sym typeface="Ubuntu"/>
              </a:rPr>
              <a:t> training and hands-on experience on </a:t>
            </a:r>
            <a:r>
              <a:rPr b="1" lang="en" sz="2000">
                <a:solidFill>
                  <a:srgbClr val="139D3D"/>
                </a:solidFill>
                <a:latin typeface="Ubuntu"/>
                <a:ea typeface="Ubuntu"/>
                <a:cs typeface="Ubuntu"/>
                <a:sym typeface="Ubuntu"/>
              </a:rPr>
              <a:t>local/personal projects</a:t>
            </a:r>
            <a:endParaRPr b="1" sz="2000">
              <a:solidFill>
                <a:srgbClr val="139D3D"/>
              </a:solidFill>
              <a:latin typeface="Ubuntu"/>
              <a:ea typeface="Ubuntu"/>
              <a:cs typeface="Ubuntu"/>
              <a:sym typeface="Ubuntu"/>
            </a:endParaRPr>
          </a:p>
        </p:txBody>
      </p:sp>
      <p:sp>
        <p:nvSpPr>
          <p:cNvPr id="1704" name="Google Shape;1704;p75"/>
          <p:cNvSpPr txBox="1"/>
          <p:nvPr/>
        </p:nvSpPr>
        <p:spPr>
          <a:xfrm>
            <a:off x="159950" y="4719100"/>
            <a:ext cx="8672400" cy="369300"/>
          </a:xfrm>
          <a:prstGeom prst="rect">
            <a:avLst/>
          </a:prstGeom>
          <a:noFill/>
          <a:ln>
            <a:noFill/>
          </a:ln>
        </p:spPr>
        <p:txBody>
          <a:bodyPr anchorCtr="0" anchor="t" bIns="91425" lIns="91425" spcFirstLastPara="1" rIns="91425" wrap="square" tIns="91425">
            <a:spAutoFit/>
          </a:bodyPr>
          <a:lstStyle/>
          <a:p>
            <a:pPr indent="0" lvl="0" marL="0" rtl="0" algn="l">
              <a:lnSpc>
                <a:spcPct val="113999"/>
              </a:lnSpc>
              <a:spcBef>
                <a:spcPts val="0"/>
              </a:spcBef>
              <a:spcAft>
                <a:spcPts val="0"/>
              </a:spcAft>
              <a:buNone/>
            </a:pPr>
            <a:r>
              <a:rPr lang="en" sz="1200">
                <a:solidFill>
                  <a:srgbClr val="999999"/>
                </a:solidFill>
                <a:latin typeface="Ubuntu"/>
                <a:ea typeface="Ubuntu"/>
                <a:cs typeface="Ubuntu"/>
                <a:sym typeface="Ubuntu"/>
              </a:rPr>
              <a:t>Slides by the OLS Community. Thanks to Yo Yehudi, Bérénice Batut, Patricia Herterich and Emmy Tsang (prev. co-dir)</a:t>
            </a:r>
            <a:endParaRPr sz="1200">
              <a:solidFill>
                <a:srgbClr val="999999"/>
              </a:solidFill>
              <a:latin typeface="Ubuntu"/>
              <a:ea typeface="Ubuntu"/>
              <a:cs typeface="Ubuntu"/>
              <a:sym typeface="Ubuntu"/>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8" name="Shape 1708"/>
        <p:cNvGrpSpPr/>
        <p:nvPr/>
      </p:nvGrpSpPr>
      <p:grpSpPr>
        <a:xfrm>
          <a:off x="0" y="0"/>
          <a:ext cx="0" cy="0"/>
          <a:chOff x="0" y="0"/>
          <a:chExt cx="0" cy="0"/>
        </a:xfrm>
      </p:grpSpPr>
      <p:sp>
        <p:nvSpPr>
          <p:cNvPr id="1709" name="Google Shape;1709;p76"/>
          <p:cNvSpPr txBox="1"/>
          <p:nvPr>
            <p:ph type="title"/>
          </p:nvPr>
        </p:nvSpPr>
        <p:spPr>
          <a:xfrm>
            <a:off x="640500" y="1304200"/>
            <a:ext cx="36306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S</a:t>
            </a:r>
            <a:r>
              <a:rPr lang="en" sz="2600"/>
              <a:t>howing up in community can help build new skills, ideas, connections and support system</a:t>
            </a:r>
            <a:endParaRPr sz="2600"/>
          </a:p>
        </p:txBody>
      </p:sp>
      <p:cxnSp>
        <p:nvCxnSpPr>
          <p:cNvPr id="1710" name="Google Shape;1710;p76"/>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711" name="Google Shape;1711;p76"/>
          <p:cNvSpPr txBox="1"/>
          <p:nvPr/>
        </p:nvSpPr>
        <p:spPr>
          <a:xfrm>
            <a:off x="713450"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view</a:t>
            </a:r>
            <a:endParaRPr sz="1600">
              <a:solidFill>
                <a:schemeClr val="dk1"/>
              </a:solidFill>
              <a:latin typeface="Ubuntu"/>
              <a:ea typeface="Ubuntu"/>
              <a:cs typeface="Ubuntu"/>
              <a:sym typeface="Ubuntu"/>
            </a:endParaRPr>
          </a:p>
        </p:txBody>
      </p:sp>
      <p:sp>
        <p:nvSpPr>
          <p:cNvPr id="1712" name="Google Shape;1712;p76"/>
          <p:cNvSpPr txBox="1"/>
          <p:nvPr/>
        </p:nvSpPr>
        <p:spPr>
          <a:xfrm>
            <a:off x="810000" y="288100"/>
            <a:ext cx="75189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Volunteering &amp; Importance of Showing up</a:t>
            </a:r>
            <a:endParaRPr b="1" sz="2400">
              <a:solidFill>
                <a:schemeClr val="accent2"/>
              </a:solidFill>
              <a:latin typeface="Ubuntu"/>
              <a:ea typeface="Ubuntu"/>
              <a:cs typeface="Ubuntu"/>
              <a:sym typeface="Ubuntu"/>
            </a:endParaRPr>
          </a:p>
        </p:txBody>
      </p:sp>
      <p:pic>
        <p:nvPicPr>
          <p:cNvPr id="1713" name="Google Shape;1713;p76"/>
          <p:cNvPicPr preferRelativeResize="0"/>
          <p:nvPr/>
        </p:nvPicPr>
        <p:blipFill>
          <a:blip r:embed="rId3">
            <a:alphaModFix/>
          </a:blip>
          <a:stretch>
            <a:fillRect/>
          </a:stretch>
        </p:blipFill>
        <p:spPr>
          <a:xfrm>
            <a:off x="5065413" y="959725"/>
            <a:ext cx="3478339" cy="3441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7" name="Shape 1717"/>
        <p:cNvGrpSpPr/>
        <p:nvPr/>
      </p:nvGrpSpPr>
      <p:grpSpPr>
        <a:xfrm>
          <a:off x="0" y="0"/>
          <a:ext cx="0" cy="0"/>
          <a:chOff x="0" y="0"/>
          <a:chExt cx="0" cy="0"/>
        </a:xfrm>
      </p:grpSpPr>
      <p:sp>
        <p:nvSpPr>
          <p:cNvPr id="1718" name="Google Shape;1718;p77"/>
          <p:cNvSpPr txBox="1"/>
          <p:nvPr>
            <p:ph idx="4294967295" type="subTitle"/>
          </p:nvPr>
        </p:nvSpPr>
        <p:spPr>
          <a:xfrm>
            <a:off x="649550" y="371900"/>
            <a:ext cx="7083000" cy="89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600">
                <a:solidFill>
                  <a:schemeClr val="lt1"/>
                </a:solidFill>
              </a:rPr>
              <a:t>Volunteer and (personal) impacts</a:t>
            </a:r>
            <a:endParaRPr b="1" sz="2600">
              <a:solidFill>
                <a:schemeClr val="lt1"/>
              </a:solidFill>
            </a:endParaRPr>
          </a:p>
        </p:txBody>
      </p:sp>
      <p:sp>
        <p:nvSpPr>
          <p:cNvPr id="1719" name="Google Shape;1719;p77"/>
          <p:cNvSpPr txBox="1"/>
          <p:nvPr>
            <p:ph idx="4294967295" type="subTitle"/>
          </p:nvPr>
        </p:nvSpPr>
        <p:spPr>
          <a:xfrm>
            <a:off x="549525" y="1268000"/>
            <a:ext cx="5891100" cy="35274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SzPts val="1600"/>
              <a:buChar char="●"/>
            </a:pPr>
            <a:r>
              <a:rPr lang="en" sz="1600"/>
              <a:t>Gained and shared </a:t>
            </a:r>
            <a:r>
              <a:rPr lang="en" sz="1600">
                <a:solidFill>
                  <a:schemeClr val="lt1"/>
                </a:solidFill>
              </a:rPr>
              <a:t>skills, ideas and experiences</a:t>
            </a:r>
            <a:endParaRPr sz="1600">
              <a:solidFill>
                <a:schemeClr val="lt1"/>
              </a:solidFill>
            </a:endParaRPr>
          </a:p>
          <a:p>
            <a:pPr indent="-330200" lvl="0" marL="457200" rtl="0" algn="l">
              <a:lnSpc>
                <a:spcPct val="150000"/>
              </a:lnSpc>
              <a:spcBef>
                <a:spcPts val="0"/>
              </a:spcBef>
              <a:spcAft>
                <a:spcPts val="0"/>
              </a:spcAft>
              <a:buSzPts val="1600"/>
              <a:buChar char="●"/>
            </a:pPr>
            <a:r>
              <a:rPr lang="en" sz="1600"/>
              <a:t>Participated in collective efforts towards</a:t>
            </a:r>
            <a:r>
              <a:rPr lang="en" sz="1600">
                <a:solidFill>
                  <a:schemeClr val="lt1"/>
                </a:solidFill>
              </a:rPr>
              <a:t> shared goals</a:t>
            </a:r>
            <a:endParaRPr sz="1600"/>
          </a:p>
          <a:p>
            <a:pPr indent="-330200" lvl="0" marL="457200" rtl="0" algn="l">
              <a:lnSpc>
                <a:spcPct val="150000"/>
              </a:lnSpc>
              <a:spcBef>
                <a:spcPts val="0"/>
              </a:spcBef>
              <a:spcAft>
                <a:spcPts val="0"/>
              </a:spcAft>
              <a:buSzPts val="1600"/>
              <a:buChar char="●"/>
            </a:pPr>
            <a:r>
              <a:rPr lang="en" sz="1600"/>
              <a:t>Exchanged </a:t>
            </a:r>
            <a:r>
              <a:rPr lang="en" sz="1600">
                <a:solidFill>
                  <a:schemeClr val="lt1"/>
                </a:solidFill>
              </a:rPr>
              <a:t>ideas and solutions </a:t>
            </a:r>
            <a:r>
              <a:rPr lang="en" sz="1600"/>
              <a:t>transferable to teams</a:t>
            </a:r>
            <a:endParaRPr sz="1600"/>
          </a:p>
          <a:p>
            <a:pPr indent="-330200" lvl="0" marL="457200" rtl="0" algn="l">
              <a:lnSpc>
                <a:spcPct val="150000"/>
              </a:lnSpc>
              <a:spcBef>
                <a:spcPts val="0"/>
              </a:spcBef>
              <a:spcAft>
                <a:spcPts val="0"/>
              </a:spcAft>
              <a:buSzPts val="1600"/>
              <a:buChar char="●"/>
            </a:pPr>
            <a:r>
              <a:rPr lang="en" sz="1600"/>
              <a:t>Explored diverse paths to </a:t>
            </a:r>
            <a:r>
              <a:rPr lang="en" sz="1600">
                <a:solidFill>
                  <a:schemeClr val="lt1"/>
                </a:solidFill>
              </a:rPr>
              <a:t>leadership and growth</a:t>
            </a:r>
            <a:endParaRPr sz="1600"/>
          </a:p>
          <a:p>
            <a:pPr indent="-330200" lvl="0" marL="457200" rtl="0" algn="l">
              <a:lnSpc>
                <a:spcPct val="150000"/>
              </a:lnSpc>
              <a:spcBef>
                <a:spcPts val="0"/>
              </a:spcBef>
              <a:spcAft>
                <a:spcPts val="0"/>
              </a:spcAft>
              <a:buSzPts val="1600"/>
              <a:buChar char="●"/>
            </a:pPr>
            <a:r>
              <a:rPr lang="en" sz="1600">
                <a:solidFill>
                  <a:schemeClr val="lt1"/>
                </a:solidFill>
              </a:rPr>
              <a:t>Exposure</a:t>
            </a:r>
            <a:r>
              <a:rPr lang="en" sz="1600"/>
              <a:t> to people, resources, concerns and challenges</a:t>
            </a:r>
            <a:endParaRPr sz="1600">
              <a:solidFill>
                <a:schemeClr val="lt1"/>
              </a:solidFill>
            </a:endParaRPr>
          </a:p>
          <a:p>
            <a:pPr indent="-330200" lvl="0" marL="457200" rtl="0" algn="l">
              <a:lnSpc>
                <a:spcPct val="150000"/>
              </a:lnSpc>
              <a:spcBef>
                <a:spcPts val="0"/>
              </a:spcBef>
              <a:spcAft>
                <a:spcPts val="0"/>
              </a:spcAft>
              <a:buSzPts val="1600"/>
              <a:buChar char="●"/>
            </a:pPr>
            <a:r>
              <a:rPr lang="en" sz="1600"/>
              <a:t>Meaningful collaborations and cross pollination</a:t>
            </a:r>
            <a:endParaRPr sz="1600"/>
          </a:p>
          <a:p>
            <a:pPr indent="-330200" lvl="0" marL="457200" rtl="0" algn="l">
              <a:lnSpc>
                <a:spcPct val="150000"/>
              </a:lnSpc>
              <a:spcBef>
                <a:spcPts val="0"/>
              </a:spcBef>
              <a:spcAft>
                <a:spcPts val="0"/>
              </a:spcAft>
              <a:buSzPts val="1600"/>
              <a:buChar char="●"/>
            </a:pPr>
            <a:r>
              <a:rPr lang="en" sz="1600"/>
              <a:t>Resilient</a:t>
            </a:r>
            <a:r>
              <a:rPr lang="en" sz="1600"/>
              <a:t> </a:t>
            </a:r>
            <a:r>
              <a:rPr lang="en" sz="1600">
                <a:solidFill>
                  <a:schemeClr val="lt1"/>
                </a:solidFill>
              </a:rPr>
              <a:t>community </a:t>
            </a:r>
            <a:r>
              <a:rPr lang="en" sz="1600"/>
              <a:t>and spaces for</a:t>
            </a:r>
            <a:r>
              <a:rPr lang="en" sz="1600">
                <a:solidFill>
                  <a:schemeClr val="lt1"/>
                </a:solidFill>
              </a:rPr>
              <a:t> accountability</a:t>
            </a:r>
            <a:endParaRPr sz="1600"/>
          </a:p>
        </p:txBody>
      </p:sp>
      <p:pic>
        <p:nvPicPr>
          <p:cNvPr id="1720" name="Google Shape;1720;p77"/>
          <p:cNvPicPr preferRelativeResize="0"/>
          <p:nvPr/>
        </p:nvPicPr>
        <p:blipFill rotWithShape="1">
          <a:blip r:embed="rId3">
            <a:alphaModFix/>
          </a:blip>
          <a:srcRect b="0" l="0" r="0" t="0"/>
          <a:stretch/>
        </p:blipFill>
        <p:spPr>
          <a:xfrm>
            <a:off x="5836550" y="3838350"/>
            <a:ext cx="958450" cy="1118150"/>
          </a:xfrm>
          <a:prstGeom prst="rect">
            <a:avLst/>
          </a:prstGeom>
          <a:noFill/>
          <a:ln>
            <a:noFill/>
          </a:ln>
        </p:spPr>
      </p:pic>
      <p:pic>
        <p:nvPicPr>
          <p:cNvPr id="1721" name="Google Shape;1721;p77"/>
          <p:cNvPicPr preferRelativeResize="0"/>
          <p:nvPr/>
        </p:nvPicPr>
        <p:blipFill rotWithShape="1">
          <a:blip r:embed="rId4">
            <a:alphaModFix/>
          </a:blip>
          <a:srcRect b="25566" l="25962" r="22288" t="28441"/>
          <a:stretch/>
        </p:blipFill>
        <p:spPr>
          <a:xfrm>
            <a:off x="4610478" y="4022038"/>
            <a:ext cx="958450" cy="934450"/>
          </a:xfrm>
          <a:prstGeom prst="rect">
            <a:avLst/>
          </a:prstGeom>
          <a:noFill/>
          <a:ln>
            <a:noFill/>
          </a:ln>
        </p:spPr>
      </p:pic>
      <p:sp>
        <p:nvSpPr>
          <p:cNvPr id="1722" name="Google Shape;1722;p77"/>
          <p:cNvSpPr/>
          <p:nvPr/>
        </p:nvSpPr>
        <p:spPr>
          <a:xfrm>
            <a:off x="7062650" y="0"/>
            <a:ext cx="1886100" cy="5123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entury Gothic"/>
              <a:buNone/>
            </a:pPr>
            <a:r>
              <a:t/>
            </a:r>
            <a:endParaRPr b="0" i="0" sz="1800" u="none" cap="none" strike="noStrike">
              <a:solidFill>
                <a:srgbClr val="FFFFFF"/>
              </a:solidFill>
              <a:latin typeface="Calibri"/>
              <a:ea typeface="Calibri"/>
              <a:cs typeface="Calibri"/>
              <a:sym typeface="Calibri"/>
            </a:endParaRPr>
          </a:p>
        </p:txBody>
      </p:sp>
      <p:pic>
        <p:nvPicPr>
          <p:cNvPr descr="Home" id="1723" name="Google Shape;1723;p77"/>
          <p:cNvPicPr preferRelativeResize="0"/>
          <p:nvPr/>
        </p:nvPicPr>
        <p:blipFill rotWithShape="1">
          <a:blip r:embed="rId5">
            <a:alphaModFix/>
          </a:blip>
          <a:srcRect b="0" l="0" r="0" t="0"/>
          <a:stretch/>
        </p:blipFill>
        <p:spPr>
          <a:xfrm>
            <a:off x="7246200" y="126475"/>
            <a:ext cx="1481003" cy="382525"/>
          </a:xfrm>
          <a:prstGeom prst="rect">
            <a:avLst/>
          </a:prstGeom>
          <a:noFill/>
          <a:ln>
            <a:noFill/>
          </a:ln>
        </p:spPr>
      </p:pic>
      <p:pic>
        <p:nvPicPr>
          <p:cNvPr id="1724" name="Google Shape;1724;p77"/>
          <p:cNvPicPr preferRelativeResize="0"/>
          <p:nvPr/>
        </p:nvPicPr>
        <p:blipFill rotWithShape="1">
          <a:blip r:embed="rId6">
            <a:alphaModFix/>
          </a:blip>
          <a:srcRect b="0" l="0" r="0" t="0"/>
          <a:stretch/>
        </p:blipFill>
        <p:spPr>
          <a:xfrm>
            <a:off x="7228237" y="1802362"/>
            <a:ext cx="1647500" cy="337175"/>
          </a:xfrm>
          <a:prstGeom prst="rect">
            <a:avLst/>
          </a:prstGeom>
          <a:noFill/>
          <a:ln>
            <a:noFill/>
          </a:ln>
        </p:spPr>
      </p:pic>
      <p:pic>
        <p:nvPicPr>
          <p:cNvPr id="1725" name="Google Shape;1725;p77"/>
          <p:cNvPicPr preferRelativeResize="0"/>
          <p:nvPr/>
        </p:nvPicPr>
        <p:blipFill rotWithShape="1">
          <a:blip r:embed="rId7">
            <a:alphaModFix/>
          </a:blip>
          <a:srcRect b="26141" l="26902" r="26897" t="13678"/>
          <a:stretch/>
        </p:blipFill>
        <p:spPr>
          <a:xfrm>
            <a:off x="7246200" y="2228635"/>
            <a:ext cx="676375" cy="681002"/>
          </a:xfrm>
          <a:prstGeom prst="rect">
            <a:avLst/>
          </a:prstGeom>
          <a:noFill/>
          <a:ln>
            <a:noFill/>
          </a:ln>
        </p:spPr>
      </p:pic>
      <p:pic>
        <p:nvPicPr>
          <p:cNvPr id="1726" name="Google Shape;1726;p77"/>
          <p:cNvPicPr preferRelativeResize="0"/>
          <p:nvPr/>
        </p:nvPicPr>
        <p:blipFill>
          <a:blip r:embed="rId8">
            <a:alphaModFix/>
          </a:blip>
          <a:stretch>
            <a:fillRect/>
          </a:stretch>
        </p:blipFill>
        <p:spPr>
          <a:xfrm>
            <a:off x="7976300" y="2284511"/>
            <a:ext cx="676372" cy="565740"/>
          </a:xfrm>
          <a:prstGeom prst="rect">
            <a:avLst/>
          </a:prstGeom>
          <a:noFill/>
          <a:ln>
            <a:noFill/>
          </a:ln>
        </p:spPr>
      </p:pic>
      <p:pic>
        <p:nvPicPr>
          <p:cNvPr id="1727" name="Google Shape;1727;p77"/>
          <p:cNvPicPr preferRelativeResize="0"/>
          <p:nvPr/>
        </p:nvPicPr>
        <p:blipFill>
          <a:blip r:embed="rId9">
            <a:alphaModFix/>
          </a:blip>
          <a:stretch>
            <a:fillRect/>
          </a:stretch>
        </p:blipFill>
        <p:spPr>
          <a:xfrm>
            <a:off x="7376610" y="3513313"/>
            <a:ext cx="1350699" cy="508725"/>
          </a:xfrm>
          <a:prstGeom prst="rect">
            <a:avLst/>
          </a:prstGeom>
          <a:noFill/>
          <a:ln>
            <a:noFill/>
          </a:ln>
        </p:spPr>
      </p:pic>
      <p:pic>
        <p:nvPicPr>
          <p:cNvPr descr="Bio-IT · GitLab" id="1728" name="Google Shape;1728;p77"/>
          <p:cNvPicPr preferRelativeResize="0"/>
          <p:nvPr/>
        </p:nvPicPr>
        <p:blipFill rotWithShape="1">
          <a:blip r:embed="rId10">
            <a:alphaModFix/>
          </a:blip>
          <a:srcRect b="-1306" l="0" r="0" t="0"/>
          <a:stretch/>
        </p:blipFill>
        <p:spPr>
          <a:xfrm>
            <a:off x="7311389" y="2931926"/>
            <a:ext cx="1481101" cy="461665"/>
          </a:xfrm>
          <a:prstGeom prst="rect">
            <a:avLst/>
          </a:prstGeom>
          <a:noFill/>
          <a:ln>
            <a:noFill/>
          </a:ln>
        </p:spPr>
      </p:pic>
      <p:pic>
        <p:nvPicPr>
          <p:cNvPr descr="Elixir" id="1729" name="Google Shape;1729;p77"/>
          <p:cNvPicPr preferRelativeResize="0"/>
          <p:nvPr/>
        </p:nvPicPr>
        <p:blipFill rotWithShape="1">
          <a:blip r:embed="rId11">
            <a:alphaModFix/>
          </a:blip>
          <a:srcRect b="0" l="0" r="0" t="6270"/>
          <a:stretch/>
        </p:blipFill>
        <p:spPr>
          <a:xfrm>
            <a:off x="7376600" y="4629277"/>
            <a:ext cx="676375" cy="494423"/>
          </a:xfrm>
          <a:prstGeom prst="rect">
            <a:avLst/>
          </a:prstGeom>
          <a:noFill/>
          <a:ln>
            <a:noFill/>
          </a:ln>
        </p:spPr>
      </p:pic>
      <p:pic>
        <p:nvPicPr>
          <p:cNvPr id="1730" name="Google Shape;1730;p77"/>
          <p:cNvPicPr preferRelativeResize="0"/>
          <p:nvPr/>
        </p:nvPicPr>
        <p:blipFill>
          <a:blip r:embed="rId12">
            <a:alphaModFix/>
          </a:blip>
          <a:stretch>
            <a:fillRect/>
          </a:stretch>
        </p:blipFill>
        <p:spPr>
          <a:xfrm>
            <a:off x="7478163" y="4132638"/>
            <a:ext cx="1147575" cy="382525"/>
          </a:xfrm>
          <a:prstGeom prst="rect">
            <a:avLst/>
          </a:prstGeom>
          <a:noFill/>
          <a:ln>
            <a:noFill/>
          </a:ln>
        </p:spPr>
      </p:pic>
      <p:pic>
        <p:nvPicPr>
          <p:cNvPr id="1731" name="Google Shape;1731;p77"/>
          <p:cNvPicPr preferRelativeResize="0"/>
          <p:nvPr/>
        </p:nvPicPr>
        <p:blipFill>
          <a:blip r:embed="rId13">
            <a:alphaModFix/>
          </a:blip>
          <a:stretch>
            <a:fillRect/>
          </a:stretch>
        </p:blipFill>
        <p:spPr>
          <a:xfrm>
            <a:off x="8190987" y="4625750"/>
            <a:ext cx="461676" cy="461676"/>
          </a:xfrm>
          <a:prstGeom prst="rect">
            <a:avLst/>
          </a:prstGeom>
          <a:noFill/>
          <a:ln>
            <a:noFill/>
          </a:ln>
        </p:spPr>
      </p:pic>
      <p:pic>
        <p:nvPicPr>
          <p:cNvPr id="1732" name="Google Shape;1732;p77"/>
          <p:cNvPicPr preferRelativeResize="0"/>
          <p:nvPr/>
        </p:nvPicPr>
        <p:blipFill>
          <a:blip r:embed="rId14">
            <a:alphaModFix/>
          </a:blip>
          <a:stretch>
            <a:fillRect/>
          </a:stretch>
        </p:blipFill>
        <p:spPr>
          <a:xfrm>
            <a:off x="7160231" y="577113"/>
            <a:ext cx="1783481" cy="655550"/>
          </a:xfrm>
          <a:prstGeom prst="rect">
            <a:avLst/>
          </a:prstGeom>
          <a:noFill/>
          <a:ln>
            <a:noFill/>
          </a:ln>
        </p:spPr>
      </p:pic>
      <p:pic>
        <p:nvPicPr>
          <p:cNvPr id="1733" name="Google Shape;1733;p77"/>
          <p:cNvPicPr preferRelativeResize="0"/>
          <p:nvPr/>
        </p:nvPicPr>
        <p:blipFill>
          <a:blip r:embed="rId15">
            <a:alphaModFix/>
          </a:blip>
          <a:stretch>
            <a:fillRect/>
          </a:stretch>
        </p:blipFill>
        <p:spPr>
          <a:xfrm>
            <a:off x="7311400" y="1262798"/>
            <a:ext cx="1481100" cy="4131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7" name="Shape 1737"/>
        <p:cNvGrpSpPr/>
        <p:nvPr/>
      </p:nvGrpSpPr>
      <p:grpSpPr>
        <a:xfrm>
          <a:off x="0" y="0"/>
          <a:ext cx="0" cy="0"/>
          <a:chOff x="0" y="0"/>
          <a:chExt cx="0" cy="0"/>
        </a:xfrm>
      </p:grpSpPr>
      <p:cxnSp>
        <p:nvCxnSpPr>
          <p:cNvPr id="1738" name="Google Shape;1738;p78"/>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739" name="Google Shape;1739;p78"/>
          <p:cNvSpPr txBox="1"/>
          <p:nvPr>
            <p:ph type="title"/>
          </p:nvPr>
        </p:nvSpPr>
        <p:spPr>
          <a:xfrm>
            <a:off x="4937775" y="1010475"/>
            <a:ext cx="3882600" cy="297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Creating paths for people with diverse skills, expertise and lived experience to engage and </a:t>
            </a:r>
            <a:r>
              <a:rPr lang="en" sz="2600"/>
              <a:t>act</a:t>
            </a:r>
            <a:endParaRPr i="1" sz="2600"/>
          </a:p>
          <a:p>
            <a:pPr indent="0" lvl="0" marL="0" rtl="0" algn="l">
              <a:spcBef>
                <a:spcPts val="0"/>
              </a:spcBef>
              <a:spcAft>
                <a:spcPts val="0"/>
              </a:spcAft>
              <a:buNone/>
            </a:pPr>
            <a:r>
              <a:t/>
            </a:r>
            <a:endParaRPr sz="2600"/>
          </a:p>
        </p:txBody>
      </p:sp>
      <p:sp>
        <p:nvSpPr>
          <p:cNvPr id="1740" name="Google Shape;1740;p78"/>
          <p:cNvSpPr txBox="1"/>
          <p:nvPr/>
        </p:nvSpPr>
        <p:spPr>
          <a:xfrm>
            <a:off x="810000" y="288100"/>
            <a:ext cx="75189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Volunteering &amp; </a:t>
            </a:r>
            <a:r>
              <a:rPr b="1" lang="en" sz="2400">
                <a:solidFill>
                  <a:schemeClr val="accent2"/>
                </a:solidFill>
                <a:latin typeface="Ubuntu"/>
                <a:ea typeface="Ubuntu"/>
                <a:cs typeface="Ubuntu"/>
                <a:sym typeface="Ubuntu"/>
              </a:rPr>
              <a:t>Importance of Showing up</a:t>
            </a:r>
            <a:endParaRPr b="1" sz="2400">
              <a:solidFill>
                <a:schemeClr val="accent2"/>
              </a:solidFill>
              <a:latin typeface="Ubuntu"/>
              <a:ea typeface="Ubuntu"/>
              <a:cs typeface="Ubuntu"/>
              <a:sym typeface="Ubuntu"/>
            </a:endParaRPr>
          </a:p>
        </p:txBody>
      </p:sp>
      <p:sp>
        <p:nvSpPr>
          <p:cNvPr id="1741" name="Google Shape;1741;p78"/>
          <p:cNvSpPr txBox="1"/>
          <p:nvPr/>
        </p:nvSpPr>
        <p:spPr>
          <a:xfrm>
            <a:off x="5024275"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management view</a:t>
            </a:r>
            <a:endParaRPr i="1" sz="1800">
              <a:solidFill>
                <a:schemeClr val="dk1"/>
              </a:solidFill>
              <a:latin typeface="Ubuntu"/>
              <a:ea typeface="Ubuntu"/>
              <a:cs typeface="Ubuntu"/>
              <a:sym typeface="Ubuntu"/>
            </a:endParaRPr>
          </a:p>
        </p:txBody>
      </p:sp>
      <p:pic>
        <p:nvPicPr>
          <p:cNvPr id="1742" name="Google Shape;1742;p78" title="community-exchange.jpg"/>
          <p:cNvPicPr preferRelativeResize="0"/>
          <p:nvPr/>
        </p:nvPicPr>
        <p:blipFill>
          <a:blip r:embed="rId3">
            <a:alphaModFix/>
          </a:blip>
          <a:stretch>
            <a:fillRect/>
          </a:stretch>
        </p:blipFill>
        <p:spPr>
          <a:xfrm>
            <a:off x="583300" y="994600"/>
            <a:ext cx="3713296" cy="29718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746" name="Shape 1746"/>
        <p:cNvGrpSpPr/>
        <p:nvPr/>
      </p:nvGrpSpPr>
      <p:grpSpPr>
        <a:xfrm>
          <a:off x="0" y="0"/>
          <a:ext cx="0" cy="0"/>
          <a:chOff x="0" y="0"/>
          <a:chExt cx="0" cy="0"/>
        </a:xfrm>
      </p:grpSpPr>
      <p:sp>
        <p:nvSpPr>
          <p:cNvPr id="1747" name="Google Shape;1747;p7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Since launching in 2020</a:t>
            </a:r>
            <a:endParaRPr>
              <a:solidFill>
                <a:schemeClr val="dk1"/>
              </a:solidFill>
            </a:endParaRPr>
          </a:p>
        </p:txBody>
      </p:sp>
      <p:sp>
        <p:nvSpPr>
          <p:cNvPr id="1748" name="Google Shape;1748;p79"/>
          <p:cNvSpPr/>
          <p:nvPr/>
        </p:nvSpPr>
        <p:spPr>
          <a:xfrm>
            <a:off x="311651" y="1256500"/>
            <a:ext cx="1964100" cy="1097400"/>
          </a:xfrm>
          <a:prstGeom prst="roundRect">
            <a:avLst>
              <a:gd fmla="val 16667" name="adj"/>
            </a:avLst>
          </a:prstGeom>
          <a:solidFill>
            <a:srgbClr val="020887"/>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dk2"/>
                </a:solidFill>
                <a:latin typeface="Raleway"/>
                <a:ea typeface="Raleway"/>
                <a:cs typeface="Raleway"/>
                <a:sym typeface="Raleway"/>
              </a:rPr>
              <a:t>11</a:t>
            </a:r>
            <a:endParaRPr b="1" sz="2400">
              <a:solidFill>
                <a:schemeClr val="dk2"/>
              </a:solidFill>
              <a:latin typeface="Raleway"/>
              <a:ea typeface="Raleway"/>
              <a:cs typeface="Raleway"/>
              <a:sym typeface="Raleway"/>
            </a:endParaRPr>
          </a:p>
          <a:p>
            <a:pPr indent="0" lvl="0" marL="0" rtl="0" algn="ctr">
              <a:spcBef>
                <a:spcPts val="0"/>
              </a:spcBef>
              <a:spcAft>
                <a:spcPts val="0"/>
              </a:spcAft>
              <a:buNone/>
            </a:pPr>
            <a:r>
              <a:rPr lang="en" sz="2400">
                <a:solidFill>
                  <a:schemeClr val="dk2"/>
                </a:solidFill>
                <a:latin typeface="Raleway"/>
                <a:ea typeface="Raleway"/>
                <a:cs typeface="Raleway"/>
                <a:sym typeface="Raleway"/>
              </a:rPr>
              <a:t>Cohorts</a:t>
            </a:r>
            <a:endParaRPr sz="2400">
              <a:solidFill>
                <a:schemeClr val="dk2"/>
              </a:solidFill>
              <a:latin typeface="Raleway"/>
              <a:ea typeface="Raleway"/>
              <a:cs typeface="Raleway"/>
              <a:sym typeface="Raleway"/>
            </a:endParaRPr>
          </a:p>
        </p:txBody>
      </p:sp>
      <p:sp>
        <p:nvSpPr>
          <p:cNvPr id="1749" name="Google Shape;1749;p79"/>
          <p:cNvSpPr/>
          <p:nvPr/>
        </p:nvSpPr>
        <p:spPr>
          <a:xfrm>
            <a:off x="2497184" y="1256500"/>
            <a:ext cx="1964100" cy="1097400"/>
          </a:xfrm>
          <a:prstGeom prst="roundRect">
            <a:avLst>
              <a:gd fmla="val 16667" name="adj"/>
            </a:avLst>
          </a:prstGeom>
          <a:solidFill>
            <a:srgbClr val="767676"/>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dk2"/>
                </a:solidFill>
                <a:latin typeface="Raleway"/>
                <a:ea typeface="Raleway"/>
                <a:cs typeface="Raleway"/>
                <a:sym typeface="Raleway"/>
              </a:rPr>
              <a:t>700+</a:t>
            </a:r>
            <a:endParaRPr b="1" sz="2400">
              <a:solidFill>
                <a:schemeClr val="dk2"/>
              </a:solidFill>
              <a:latin typeface="Raleway"/>
              <a:ea typeface="Raleway"/>
              <a:cs typeface="Raleway"/>
              <a:sym typeface="Raleway"/>
            </a:endParaRPr>
          </a:p>
          <a:p>
            <a:pPr indent="0" lvl="0" marL="0" rtl="0" algn="ctr">
              <a:spcBef>
                <a:spcPts val="0"/>
              </a:spcBef>
              <a:spcAft>
                <a:spcPts val="0"/>
              </a:spcAft>
              <a:buNone/>
            </a:pPr>
            <a:r>
              <a:rPr lang="en" sz="2400">
                <a:solidFill>
                  <a:schemeClr val="dk2"/>
                </a:solidFill>
                <a:latin typeface="Raleway"/>
                <a:ea typeface="Raleway"/>
                <a:cs typeface="Raleway"/>
                <a:sym typeface="Raleway"/>
              </a:rPr>
              <a:t>Participants</a:t>
            </a:r>
            <a:endParaRPr sz="2400">
              <a:solidFill>
                <a:schemeClr val="dk2"/>
              </a:solidFill>
              <a:latin typeface="Raleway"/>
              <a:ea typeface="Raleway"/>
              <a:cs typeface="Raleway"/>
              <a:sym typeface="Raleway"/>
            </a:endParaRPr>
          </a:p>
        </p:txBody>
      </p:sp>
      <p:sp>
        <p:nvSpPr>
          <p:cNvPr id="1750" name="Google Shape;1750;p79"/>
          <p:cNvSpPr/>
          <p:nvPr/>
        </p:nvSpPr>
        <p:spPr>
          <a:xfrm>
            <a:off x="4682717" y="1256500"/>
            <a:ext cx="1964100" cy="1097400"/>
          </a:xfrm>
          <a:prstGeom prst="roundRect">
            <a:avLst>
              <a:gd fmla="val 16667" name="adj"/>
            </a:avLst>
          </a:prstGeom>
          <a:solidFill>
            <a:srgbClr val="139D3D"/>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dk2"/>
                </a:solidFill>
                <a:latin typeface="Raleway"/>
                <a:ea typeface="Raleway"/>
                <a:cs typeface="Raleway"/>
                <a:sym typeface="Raleway"/>
              </a:rPr>
              <a:t>350+</a:t>
            </a:r>
            <a:endParaRPr b="1" sz="2400">
              <a:solidFill>
                <a:schemeClr val="dk2"/>
              </a:solidFill>
              <a:latin typeface="Raleway"/>
              <a:ea typeface="Raleway"/>
              <a:cs typeface="Raleway"/>
              <a:sym typeface="Raleway"/>
            </a:endParaRPr>
          </a:p>
          <a:p>
            <a:pPr indent="0" lvl="0" marL="0" rtl="0" algn="ctr">
              <a:spcBef>
                <a:spcPts val="0"/>
              </a:spcBef>
              <a:spcAft>
                <a:spcPts val="0"/>
              </a:spcAft>
              <a:buNone/>
            </a:pPr>
            <a:r>
              <a:rPr lang="en" sz="1900">
                <a:solidFill>
                  <a:schemeClr val="dk2"/>
                </a:solidFill>
                <a:latin typeface="Raleway"/>
                <a:ea typeface="Raleway"/>
                <a:cs typeface="Raleway"/>
                <a:sym typeface="Raleway"/>
              </a:rPr>
              <a:t>Projects</a:t>
            </a:r>
            <a:endParaRPr sz="1900">
              <a:solidFill>
                <a:schemeClr val="dk2"/>
              </a:solidFill>
              <a:latin typeface="Raleway"/>
              <a:ea typeface="Raleway"/>
              <a:cs typeface="Raleway"/>
              <a:sym typeface="Raleway"/>
            </a:endParaRPr>
          </a:p>
        </p:txBody>
      </p:sp>
      <p:sp>
        <p:nvSpPr>
          <p:cNvPr id="1751" name="Google Shape;1751;p79"/>
          <p:cNvSpPr/>
          <p:nvPr/>
        </p:nvSpPr>
        <p:spPr>
          <a:xfrm>
            <a:off x="6868250" y="1256500"/>
            <a:ext cx="1964100" cy="1097400"/>
          </a:xfrm>
          <a:prstGeom prst="roundRect">
            <a:avLst>
              <a:gd fmla="val 16667" name="adj"/>
            </a:avLst>
          </a:prstGeom>
          <a:solidFill>
            <a:srgbClr val="139D3D"/>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dk2"/>
                </a:solidFill>
                <a:latin typeface="Raleway"/>
                <a:ea typeface="Raleway"/>
                <a:cs typeface="Raleway"/>
                <a:sym typeface="Raleway"/>
              </a:rPr>
              <a:t>100+</a:t>
            </a:r>
            <a:endParaRPr b="1" sz="2400">
              <a:solidFill>
                <a:schemeClr val="dk2"/>
              </a:solidFill>
              <a:latin typeface="Raleway"/>
              <a:ea typeface="Raleway"/>
              <a:cs typeface="Raleway"/>
              <a:sym typeface="Raleway"/>
            </a:endParaRPr>
          </a:p>
          <a:p>
            <a:pPr indent="0" lvl="0" marL="0" rtl="0" algn="ctr">
              <a:spcBef>
                <a:spcPts val="0"/>
              </a:spcBef>
              <a:spcAft>
                <a:spcPts val="0"/>
              </a:spcAft>
              <a:buNone/>
            </a:pPr>
            <a:r>
              <a:rPr lang="en" sz="2400">
                <a:solidFill>
                  <a:schemeClr val="dk2"/>
                </a:solidFill>
                <a:latin typeface="Raleway"/>
                <a:ea typeface="Raleway"/>
                <a:cs typeface="Raleway"/>
                <a:sym typeface="Raleway"/>
              </a:rPr>
              <a:t>Microgrants</a:t>
            </a:r>
            <a:endParaRPr sz="2400">
              <a:solidFill>
                <a:schemeClr val="dk2"/>
              </a:solidFill>
              <a:latin typeface="Raleway"/>
              <a:ea typeface="Raleway"/>
              <a:cs typeface="Raleway"/>
              <a:sym typeface="Raleway"/>
            </a:endParaRPr>
          </a:p>
        </p:txBody>
      </p:sp>
      <p:sp>
        <p:nvSpPr>
          <p:cNvPr id="1752" name="Google Shape;1752;p79"/>
          <p:cNvSpPr txBox="1"/>
          <p:nvPr/>
        </p:nvSpPr>
        <p:spPr>
          <a:xfrm>
            <a:off x="1786450" y="2592675"/>
            <a:ext cx="3112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A worldwide community</a:t>
            </a:r>
            <a:endParaRPr b="1">
              <a:solidFill>
                <a:schemeClr val="dk1"/>
              </a:solidFill>
              <a:latin typeface="Raleway"/>
              <a:ea typeface="Raleway"/>
              <a:cs typeface="Raleway"/>
              <a:sym typeface="Raleway"/>
            </a:endParaRPr>
          </a:p>
        </p:txBody>
      </p:sp>
      <p:sp>
        <p:nvSpPr>
          <p:cNvPr id="1753" name="Google Shape;1753;p79"/>
          <p:cNvSpPr txBox="1"/>
          <p:nvPr/>
        </p:nvSpPr>
        <p:spPr>
          <a:xfrm>
            <a:off x="4886225" y="2592675"/>
            <a:ext cx="2985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Raleway"/>
                <a:ea typeface="Raleway"/>
                <a:cs typeface="Raleway"/>
                <a:sym typeface="Raleway"/>
              </a:rPr>
              <a:t>Our three pillars</a:t>
            </a:r>
            <a:endParaRPr b="1">
              <a:solidFill>
                <a:schemeClr val="dk1"/>
              </a:solidFill>
              <a:latin typeface="Raleway"/>
              <a:ea typeface="Raleway"/>
              <a:cs typeface="Raleway"/>
              <a:sym typeface="Raleway"/>
            </a:endParaRPr>
          </a:p>
        </p:txBody>
      </p:sp>
      <p:sp>
        <p:nvSpPr>
          <p:cNvPr id="1754" name="Google Shape;1754;p7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pic>
        <p:nvPicPr>
          <p:cNvPr id="1755" name="Google Shape;1755;p79"/>
          <p:cNvPicPr preferRelativeResize="0"/>
          <p:nvPr/>
        </p:nvPicPr>
        <p:blipFill>
          <a:blip r:embed="rId3">
            <a:alphaModFix/>
          </a:blip>
          <a:stretch>
            <a:fillRect/>
          </a:stretch>
        </p:blipFill>
        <p:spPr>
          <a:xfrm>
            <a:off x="4883899" y="3075750"/>
            <a:ext cx="1295705" cy="1188719"/>
          </a:xfrm>
          <a:prstGeom prst="rect">
            <a:avLst/>
          </a:prstGeom>
          <a:noFill/>
          <a:ln>
            <a:noFill/>
          </a:ln>
        </p:spPr>
      </p:pic>
      <p:pic>
        <p:nvPicPr>
          <p:cNvPr id="1756" name="Google Shape;1756;p79"/>
          <p:cNvPicPr preferRelativeResize="0"/>
          <p:nvPr/>
        </p:nvPicPr>
        <p:blipFill>
          <a:blip r:embed="rId4">
            <a:alphaModFix/>
          </a:blip>
          <a:stretch>
            <a:fillRect/>
          </a:stretch>
        </p:blipFill>
        <p:spPr>
          <a:xfrm>
            <a:off x="6511987" y="3075750"/>
            <a:ext cx="1176832" cy="1188719"/>
          </a:xfrm>
          <a:prstGeom prst="rect">
            <a:avLst/>
          </a:prstGeom>
          <a:noFill/>
          <a:ln>
            <a:noFill/>
          </a:ln>
        </p:spPr>
      </p:pic>
      <p:pic>
        <p:nvPicPr>
          <p:cNvPr id="1757" name="Google Shape;1757;p79"/>
          <p:cNvPicPr preferRelativeResize="0"/>
          <p:nvPr/>
        </p:nvPicPr>
        <p:blipFill>
          <a:blip r:embed="rId5">
            <a:alphaModFix/>
          </a:blip>
          <a:stretch>
            <a:fillRect/>
          </a:stretch>
        </p:blipFill>
        <p:spPr>
          <a:xfrm>
            <a:off x="7640203" y="3075750"/>
            <a:ext cx="1176832" cy="1188719"/>
          </a:xfrm>
          <a:prstGeom prst="rect">
            <a:avLst/>
          </a:prstGeom>
          <a:noFill/>
          <a:ln>
            <a:noFill/>
          </a:ln>
        </p:spPr>
      </p:pic>
      <p:sp>
        <p:nvSpPr>
          <p:cNvPr id="1758" name="Google Shape;1758;p79"/>
          <p:cNvSpPr txBox="1"/>
          <p:nvPr/>
        </p:nvSpPr>
        <p:spPr>
          <a:xfrm>
            <a:off x="4840400" y="4285188"/>
            <a:ext cx="1382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Raleway"/>
                <a:ea typeface="Raleway"/>
                <a:cs typeface="Raleway"/>
                <a:sym typeface="Raleway"/>
              </a:rPr>
              <a:t>Open Science Training</a:t>
            </a:r>
            <a:endParaRPr b="1">
              <a:solidFill>
                <a:schemeClr val="dk1"/>
              </a:solidFill>
              <a:latin typeface="Raleway"/>
              <a:ea typeface="Raleway"/>
              <a:cs typeface="Raleway"/>
              <a:sym typeface="Raleway"/>
            </a:endParaRPr>
          </a:p>
        </p:txBody>
      </p:sp>
      <p:sp>
        <p:nvSpPr>
          <p:cNvPr id="1759" name="Google Shape;1759;p79"/>
          <p:cNvSpPr txBox="1"/>
          <p:nvPr/>
        </p:nvSpPr>
        <p:spPr>
          <a:xfrm>
            <a:off x="6565050" y="4285188"/>
            <a:ext cx="10707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Raleway"/>
                <a:ea typeface="Raleway"/>
                <a:cs typeface="Raleway"/>
                <a:sym typeface="Raleway"/>
              </a:rPr>
              <a:t>Research on Open</a:t>
            </a:r>
            <a:endParaRPr b="1">
              <a:solidFill>
                <a:schemeClr val="dk1"/>
              </a:solidFill>
              <a:latin typeface="Raleway"/>
              <a:ea typeface="Raleway"/>
              <a:cs typeface="Raleway"/>
              <a:sym typeface="Raleway"/>
            </a:endParaRPr>
          </a:p>
        </p:txBody>
      </p:sp>
      <p:sp>
        <p:nvSpPr>
          <p:cNvPr id="1760" name="Google Shape;1760;p79"/>
          <p:cNvSpPr txBox="1"/>
          <p:nvPr/>
        </p:nvSpPr>
        <p:spPr>
          <a:xfrm>
            <a:off x="7714714" y="4285188"/>
            <a:ext cx="10278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Raleway"/>
                <a:ea typeface="Raleway"/>
                <a:cs typeface="Raleway"/>
                <a:sym typeface="Raleway"/>
              </a:rPr>
              <a:t>Open Incubator</a:t>
            </a:r>
            <a:endParaRPr b="1">
              <a:solidFill>
                <a:schemeClr val="dk1"/>
              </a:solidFill>
              <a:latin typeface="Raleway"/>
              <a:ea typeface="Raleway"/>
              <a:cs typeface="Raleway"/>
              <a:sym typeface="Raleway"/>
            </a:endParaRPr>
          </a:p>
        </p:txBody>
      </p:sp>
      <p:pic>
        <p:nvPicPr>
          <p:cNvPr id="1761" name="Google Shape;1761;p79"/>
          <p:cNvPicPr preferRelativeResize="0"/>
          <p:nvPr/>
        </p:nvPicPr>
        <p:blipFill>
          <a:blip r:embed="rId6">
            <a:alphaModFix/>
          </a:blip>
          <a:stretch>
            <a:fillRect/>
          </a:stretch>
        </p:blipFill>
        <p:spPr>
          <a:xfrm>
            <a:off x="1759450" y="3075750"/>
            <a:ext cx="2985162" cy="1845825"/>
          </a:xfrm>
          <a:prstGeom prst="rect">
            <a:avLst/>
          </a:prstGeom>
          <a:noFill/>
          <a:ln>
            <a:noFill/>
          </a:ln>
        </p:spPr>
      </p:pic>
      <p:pic>
        <p:nvPicPr>
          <p:cNvPr id="1762" name="Google Shape;1762;p79"/>
          <p:cNvPicPr preferRelativeResize="0"/>
          <p:nvPr/>
        </p:nvPicPr>
        <p:blipFill>
          <a:blip r:embed="rId7">
            <a:alphaModFix/>
          </a:blip>
          <a:stretch>
            <a:fillRect/>
          </a:stretch>
        </p:blipFill>
        <p:spPr>
          <a:xfrm>
            <a:off x="388400" y="3077487"/>
            <a:ext cx="1176852" cy="1176852"/>
          </a:xfrm>
          <a:prstGeom prst="rect">
            <a:avLst/>
          </a:prstGeom>
          <a:noFill/>
          <a:ln>
            <a:noFill/>
          </a:ln>
        </p:spPr>
      </p:pic>
      <p:sp>
        <p:nvSpPr>
          <p:cNvPr id="1763" name="Google Shape;1763;p79"/>
          <p:cNvSpPr txBox="1"/>
          <p:nvPr/>
        </p:nvSpPr>
        <p:spPr>
          <a:xfrm>
            <a:off x="287050" y="2592675"/>
            <a:ext cx="1575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Ubuntu"/>
                <a:ea typeface="Ubuntu"/>
                <a:cs typeface="Ubuntu"/>
                <a:sym typeface="Ubuntu"/>
              </a:rPr>
              <a:t>Nebula Project</a:t>
            </a:r>
            <a:endParaRPr b="1">
              <a:solidFill>
                <a:schemeClr val="dk1"/>
              </a:solidFill>
              <a:latin typeface="Ubuntu"/>
              <a:ea typeface="Ubuntu"/>
              <a:cs typeface="Ubuntu"/>
              <a:sym typeface="Ubuntu"/>
            </a:endParaRPr>
          </a:p>
        </p:txBody>
      </p:sp>
      <p:pic>
        <p:nvPicPr>
          <p:cNvPr id="1764" name="Google Shape;1764;p79"/>
          <p:cNvPicPr preferRelativeResize="0"/>
          <p:nvPr/>
        </p:nvPicPr>
        <p:blipFill>
          <a:blip r:embed="rId8">
            <a:alphaModFix/>
          </a:blip>
          <a:stretch>
            <a:fillRect/>
          </a:stretch>
        </p:blipFill>
        <p:spPr>
          <a:xfrm>
            <a:off x="584950" y="4265213"/>
            <a:ext cx="783749" cy="6555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8" name="Shape 1768"/>
        <p:cNvGrpSpPr/>
        <p:nvPr/>
      </p:nvGrpSpPr>
      <p:grpSpPr>
        <a:xfrm>
          <a:off x="0" y="0"/>
          <a:ext cx="0" cy="0"/>
          <a:chOff x="0" y="0"/>
          <a:chExt cx="0" cy="0"/>
        </a:xfrm>
      </p:grpSpPr>
      <p:sp>
        <p:nvSpPr>
          <p:cNvPr id="1769" name="Google Shape;1769;p80"/>
          <p:cNvSpPr txBox="1"/>
          <p:nvPr>
            <p:ph idx="1" type="body"/>
          </p:nvPr>
        </p:nvSpPr>
        <p:spPr>
          <a:xfrm>
            <a:off x="907325" y="1667275"/>
            <a:ext cx="4745100" cy="2871000"/>
          </a:xfrm>
          <a:prstGeom prst="rect">
            <a:avLst/>
          </a:prstGeom>
        </p:spPr>
        <p:txBody>
          <a:bodyPr anchorCtr="0" anchor="t" bIns="91425" lIns="91425" spcFirstLastPara="1" rIns="91425" wrap="square" tIns="91425">
            <a:noAutofit/>
          </a:bodyPr>
          <a:lstStyle/>
          <a:p>
            <a:pPr indent="-330200" lvl="0" marL="457200" rtl="0" algn="l">
              <a:lnSpc>
                <a:spcPct val="150000"/>
              </a:lnSpc>
              <a:spcBef>
                <a:spcPts val="0"/>
              </a:spcBef>
              <a:spcAft>
                <a:spcPts val="0"/>
              </a:spcAft>
              <a:buSzPts val="1600"/>
              <a:buChar char="●"/>
            </a:pPr>
            <a:r>
              <a:rPr lang="en" sz="1600">
                <a:solidFill>
                  <a:schemeClr val="lt1"/>
                </a:solidFill>
              </a:rPr>
              <a:t>Onboarding</a:t>
            </a:r>
            <a:r>
              <a:rPr lang="en" sz="1600"/>
              <a:t> people to groups and goals</a:t>
            </a:r>
            <a:endParaRPr sz="1600"/>
          </a:p>
          <a:p>
            <a:pPr indent="-330200" lvl="0" marL="457200" rtl="0" algn="l">
              <a:lnSpc>
                <a:spcPct val="150000"/>
              </a:lnSpc>
              <a:spcBef>
                <a:spcPts val="0"/>
              </a:spcBef>
              <a:spcAft>
                <a:spcPts val="0"/>
              </a:spcAft>
              <a:buSzPts val="1600"/>
              <a:buChar char="●"/>
            </a:pPr>
            <a:r>
              <a:rPr lang="en" sz="1600"/>
              <a:t>Sharing </a:t>
            </a:r>
            <a:r>
              <a:rPr lang="en" sz="1600">
                <a:solidFill>
                  <a:schemeClr val="lt1"/>
                </a:solidFill>
              </a:rPr>
              <a:t>skills and mentorship</a:t>
            </a:r>
            <a:endParaRPr sz="1600"/>
          </a:p>
          <a:p>
            <a:pPr indent="-330200" lvl="0" marL="457200" rtl="0" algn="l">
              <a:lnSpc>
                <a:spcPct val="150000"/>
              </a:lnSpc>
              <a:spcBef>
                <a:spcPts val="0"/>
              </a:spcBef>
              <a:spcAft>
                <a:spcPts val="0"/>
              </a:spcAft>
              <a:buSzPts val="1600"/>
              <a:buChar char="●"/>
            </a:pPr>
            <a:r>
              <a:rPr lang="en" sz="1600"/>
              <a:t>Ensuring transparent </a:t>
            </a:r>
            <a:r>
              <a:rPr lang="en" sz="1600">
                <a:solidFill>
                  <a:schemeClr val="lt1"/>
                </a:solidFill>
              </a:rPr>
              <a:t>communications</a:t>
            </a:r>
            <a:endParaRPr sz="1600"/>
          </a:p>
          <a:p>
            <a:pPr indent="-330200" lvl="0" marL="457200" rtl="0" algn="l">
              <a:lnSpc>
                <a:spcPct val="150000"/>
              </a:lnSpc>
              <a:spcBef>
                <a:spcPts val="0"/>
              </a:spcBef>
              <a:spcAft>
                <a:spcPts val="0"/>
              </a:spcAft>
              <a:buSzPts val="1600"/>
              <a:buChar char="●"/>
            </a:pPr>
            <a:r>
              <a:rPr lang="en" sz="1600"/>
              <a:t>Guiding authentic </a:t>
            </a:r>
            <a:r>
              <a:rPr lang="en" sz="1600">
                <a:solidFill>
                  <a:schemeClr val="lt1"/>
                </a:solidFill>
              </a:rPr>
              <a:t>engagement</a:t>
            </a:r>
            <a:endParaRPr sz="1600">
              <a:solidFill>
                <a:schemeClr val="lt1"/>
              </a:solidFill>
            </a:endParaRPr>
          </a:p>
          <a:p>
            <a:pPr indent="-330200" lvl="0" marL="457200" rtl="0" algn="l">
              <a:lnSpc>
                <a:spcPct val="150000"/>
              </a:lnSpc>
              <a:spcBef>
                <a:spcPts val="0"/>
              </a:spcBef>
              <a:spcAft>
                <a:spcPts val="0"/>
              </a:spcAft>
              <a:buSzPts val="1600"/>
              <a:buChar char="●"/>
            </a:pPr>
            <a:r>
              <a:rPr lang="en" sz="1600">
                <a:solidFill>
                  <a:schemeClr val="lt1"/>
                </a:solidFill>
              </a:rPr>
              <a:t>Improving</a:t>
            </a:r>
            <a:r>
              <a:rPr lang="en" sz="1600"/>
              <a:t> community processes</a:t>
            </a:r>
            <a:endParaRPr sz="1600"/>
          </a:p>
          <a:p>
            <a:pPr indent="-330200" lvl="0" marL="457200" rtl="0" algn="l">
              <a:lnSpc>
                <a:spcPct val="150000"/>
              </a:lnSpc>
              <a:spcBef>
                <a:spcPts val="0"/>
              </a:spcBef>
              <a:spcAft>
                <a:spcPts val="0"/>
              </a:spcAft>
              <a:buSzPts val="1600"/>
              <a:buChar char="●"/>
            </a:pPr>
            <a:r>
              <a:rPr lang="en" sz="1600"/>
              <a:t>Taking on community </a:t>
            </a:r>
            <a:r>
              <a:rPr lang="en" sz="1600">
                <a:solidFill>
                  <a:schemeClr val="lt1"/>
                </a:solidFill>
              </a:rPr>
              <a:t>leadership roles</a:t>
            </a:r>
            <a:endParaRPr sz="1600">
              <a:solidFill>
                <a:schemeClr val="lt1"/>
              </a:solidFill>
            </a:endParaRPr>
          </a:p>
          <a:p>
            <a:pPr indent="-330200" lvl="0" marL="457200" rtl="0" algn="l">
              <a:lnSpc>
                <a:spcPct val="150000"/>
              </a:lnSpc>
              <a:spcBef>
                <a:spcPts val="0"/>
              </a:spcBef>
              <a:spcAft>
                <a:spcPts val="0"/>
              </a:spcAft>
              <a:buSzPts val="1600"/>
              <a:buChar char="●"/>
            </a:pPr>
            <a:r>
              <a:rPr lang="en" sz="1600"/>
              <a:t>Correcting mistakes </a:t>
            </a:r>
            <a:r>
              <a:rPr lang="en" sz="1600">
                <a:solidFill>
                  <a:schemeClr val="lt1"/>
                </a:solidFill>
              </a:rPr>
              <a:t>iteratively</a:t>
            </a:r>
            <a:endParaRPr sz="1600"/>
          </a:p>
          <a:p>
            <a:pPr indent="-330200" lvl="0" marL="457200" rtl="0" algn="l">
              <a:lnSpc>
                <a:spcPct val="150000"/>
              </a:lnSpc>
              <a:spcBef>
                <a:spcPts val="0"/>
              </a:spcBef>
              <a:spcAft>
                <a:spcPts val="0"/>
              </a:spcAft>
              <a:buSzPts val="1600"/>
              <a:buChar char="●"/>
            </a:pPr>
            <a:r>
              <a:rPr lang="en" sz="1600"/>
              <a:t>Fostering genuine </a:t>
            </a:r>
            <a:r>
              <a:rPr lang="en" sz="1600">
                <a:solidFill>
                  <a:schemeClr val="lt1"/>
                </a:solidFill>
              </a:rPr>
              <a:t>sense of belonging</a:t>
            </a:r>
            <a:endParaRPr sz="1400"/>
          </a:p>
        </p:txBody>
      </p:sp>
      <p:sp>
        <p:nvSpPr>
          <p:cNvPr id="1770" name="Google Shape;1770;p80"/>
          <p:cNvSpPr txBox="1"/>
          <p:nvPr>
            <p:ph type="title"/>
          </p:nvPr>
        </p:nvSpPr>
        <p:spPr>
          <a:xfrm>
            <a:off x="907325" y="376900"/>
            <a:ext cx="43041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Creating Paths for Community to show up</a:t>
            </a:r>
            <a:endParaRPr/>
          </a:p>
        </p:txBody>
      </p:sp>
      <p:sp>
        <p:nvSpPr>
          <p:cNvPr id="1771" name="Google Shape;1771;p80"/>
          <p:cNvSpPr txBox="1"/>
          <p:nvPr/>
        </p:nvSpPr>
        <p:spPr>
          <a:xfrm>
            <a:off x="158600" y="4854275"/>
            <a:ext cx="8757600" cy="3387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Bérénice Batut: </a:t>
            </a:r>
            <a:r>
              <a:rPr i="1" lang="en" sz="1000" u="sng">
                <a:solidFill>
                  <a:schemeClr val="hlink"/>
                </a:solidFill>
                <a:latin typeface="Ubuntu"/>
                <a:ea typeface="Ubuntu"/>
                <a:cs typeface="Ubuntu"/>
                <a:sym typeface="Ubuntu"/>
                <a:hlinkClick r:id="rId3"/>
              </a:rPr>
              <a:t>https://we-are-ols.org/openseeds/about.html</a:t>
            </a:r>
            <a:r>
              <a:rPr i="1" lang="en" sz="1000">
                <a:solidFill>
                  <a:srgbClr val="999999"/>
                </a:solidFill>
                <a:latin typeface="Ubuntu"/>
                <a:ea typeface="Ubuntu"/>
                <a:cs typeface="Ubuntu"/>
                <a:sym typeface="Ubuntu"/>
              </a:rPr>
              <a:t>, </a:t>
            </a:r>
            <a:r>
              <a:rPr i="1" lang="en" sz="1000" u="sng">
                <a:solidFill>
                  <a:schemeClr val="hlink"/>
                </a:solidFill>
                <a:latin typeface="Ubuntu"/>
                <a:ea typeface="Ubuntu"/>
                <a:cs typeface="Ubuntu"/>
                <a:sym typeface="Ubuntu"/>
                <a:hlinkClick r:id="rId4"/>
              </a:rPr>
              <a:t>https://github.com/open-life-science/ols-stats</a:t>
            </a:r>
            <a:r>
              <a:rPr i="1"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pic>
        <p:nvPicPr>
          <p:cNvPr id="1772" name="Google Shape;1772;p80"/>
          <p:cNvPicPr preferRelativeResize="0"/>
          <p:nvPr/>
        </p:nvPicPr>
        <p:blipFill rotWithShape="1">
          <a:blip r:embed="rId5">
            <a:alphaModFix/>
          </a:blip>
          <a:srcRect b="51036" l="54649" r="1567" t="5766"/>
          <a:stretch/>
        </p:blipFill>
        <p:spPr>
          <a:xfrm>
            <a:off x="5652425" y="1950500"/>
            <a:ext cx="3058949" cy="21520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6" name="Shape 1776"/>
        <p:cNvGrpSpPr/>
        <p:nvPr/>
      </p:nvGrpSpPr>
      <p:grpSpPr>
        <a:xfrm>
          <a:off x="0" y="0"/>
          <a:ext cx="0" cy="0"/>
          <a:chOff x="0" y="0"/>
          <a:chExt cx="0" cy="0"/>
        </a:xfrm>
      </p:grpSpPr>
      <p:pic>
        <p:nvPicPr>
          <p:cNvPr id="1777" name="Google Shape;1777;p81"/>
          <p:cNvPicPr preferRelativeResize="0"/>
          <p:nvPr/>
        </p:nvPicPr>
        <p:blipFill>
          <a:blip r:embed="rId3">
            <a:alphaModFix/>
          </a:blip>
          <a:stretch>
            <a:fillRect/>
          </a:stretch>
        </p:blipFill>
        <p:spPr>
          <a:xfrm>
            <a:off x="2707801" y="2847400"/>
            <a:ext cx="1578000" cy="1527600"/>
          </a:xfrm>
          <a:prstGeom prst="ellipse">
            <a:avLst/>
          </a:prstGeom>
          <a:noFill/>
          <a:ln>
            <a:noFill/>
          </a:ln>
        </p:spPr>
      </p:pic>
      <p:pic>
        <p:nvPicPr>
          <p:cNvPr id="1778" name="Google Shape;1778;p81"/>
          <p:cNvPicPr preferRelativeResize="0"/>
          <p:nvPr/>
        </p:nvPicPr>
        <p:blipFill rotWithShape="1">
          <a:blip r:embed="rId4">
            <a:alphaModFix/>
          </a:blip>
          <a:srcRect b="33461" l="18564" r="14897" t="0"/>
          <a:stretch/>
        </p:blipFill>
        <p:spPr>
          <a:xfrm>
            <a:off x="2707805" y="436225"/>
            <a:ext cx="1578000" cy="1527600"/>
          </a:xfrm>
          <a:prstGeom prst="ellipse">
            <a:avLst/>
          </a:prstGeom>
          <a:noFill/>
          <a:ln>
            <a:noFill/>
          </a:ln>
        </p:spPr>
      </p:pic>
      <p:pic>
        <p:nvPicPr>
          <p:cNvPr id="1779" name="Google Shape;1779;p81"/>
          <p:cNvPicPr preferRelativeResize="0"/>
          <p:nvPr/>
        </p:nvPicPr>
        <p:blipFill rotWithShape="1">
          <a:blip r:embed="rId5">
            <a:alphaModFix/>
          </a:blip>
          <a:srcRect b="64452" l="28587" r="22984" t="-773"/>
          <a:stretch/>
        </p:blipFill>
        <p:spPr>
          <a:xfrm>
            <a:off x="4886467" y="2847400"/>
            <a:ext cx="1578000" cy="1527600"/>
          </a:xfrm>
          <a:prstGeom prst="ellipse">
            <a:avLst/>
          </a:prstGeom>
          <a:noFill/>
          <a:ln>
            <a:noFill/>
          </a:ln>
        </p:spPr>
      </p:pic>
      <p:pic>
        <p:nvPicPr>
          <p:cNvPr id="1780" name="Google Shape;1780;p81"/>
          <p:cNvPicPr preferRelativeResize="0"/>
          <p:nvPr/>
        </p:nvPicPr>
        <p:blipFill rotWithShape="1">
          <a:blip r:embed="rId6">
            <a:alphaModFix/>
          </a:blip>
          <a:srcRect b="24534" l="15816" r="15535" t="6816"/>
          <a:stretch/>
        </p:blipFill>
        <p:spPr>
          <a:xfrm>
            <a:off x="4886482" y="440925"/>
            <a:ext cx="1578000" cy="1527600"/>
          </a:xfrm>
          <a:prstGeom prst="ellipse">
            <a:avLst/>
          </a:prstGeom>
          <a:noFill/>
          <a:ln>
            <a:noFill/>
          </a:ln>
        </p:spPr>
      </p:pic>
      <p:sp>
        <p:nvSpPr>
          <p:cNvPr id="1781" name="Google Shape;1781;p81"/>
          <p:cNvSpPr txBox="1"/>
          <p:nvPr/>
        </p:nvSpPr>
        <p:spPr>
          <a:xfrm>
            <a:off x="2315700" y="4357675"/>
            <a:ext cx="236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Tajuddeen Gwadabe</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Programme Manager</a:t>
            </a:r>
            <a:endParaRPr i="1" sz="1300">
              <a:solidFill>
                <a:srgbClr val="139D3D"/>
              </a:solidFill>
              <a:latin typeface="Raleway"/>
              <a:ea typeface="Raleway"/>
              <a:cs typeface="Raleway"/>
              <a:sym typeface="Raleway"/>
            </a:endParaRPr>
          </a:p>
        </p:txBody>
      </p:sp>
      <p:sp>
        <p:nvSpPr>
          <p:cNvPr id="1782" name="Google Shape;1782;p81"/>
          <p:cNvSpPr txBox="1"/>
          <p:nvPr/>
        </p:nvSpPr>
        <p:spPr>
          <a:xfrm>
            <a:off x="2315700" y="1964050"/>
            <a:ext cx="236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Irene Ramos</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Research Fellow</a:t>
            </a:r>
            <a:endParaRPr i="1" sz="1300">
              <a:solidFill>
                <a:srgbClr val="139D3D"/>
              </a:solidFill>
              <a:latin typeface="Raleway"/>
              <a:ea typeface="Raleway"/>
              <a:cs typeface="Raleway"/>
              <a:sym typeface="Raleway"/>
            </a:endParaRPr>
          </a:p>
        </p:txBody>
      </p:sp>
      <p:sp>
        <p:nvSpPr>
          <p:cNvPr id="1783" name="Google Shape;1783;p81"/>
          <p:cNvSpPr txBox="1"/>
          <p:nvPr/>
        </p:nvSpPr>
        <p:spPr>
          <a:xfrm>
            <a:off x="4669575" y="4357675"/>
            <a:ext cx="20118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Deborah Udoh</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Junior Web Developer</a:t>
            </a:r>
            <a:endParaRPr i="1" sz="1300">
              <a:solidFill>
                <a:srgbClr val="139D3D"/>
              </a:solidFill>
              <a:latin typeface="Raleway"/>
              <a:ea typeface="Raleway"/>
              <a:cs typeface="Raleway"/>
              <a:sym typeface="Raleway"/>
            </a:endParaRPr>
          </a:p>
        </p:txBody>
      </p:sp>
      <p:sp>
        <p:nvSpPr>
          <p:cNvPr id="1784" name="Google Shape;1784;p81"/>
          <p:cNvSpPr txBox="1"/>
          <p:nvPr/>
        </p:nvSpPr>
        <p:spPr>
          <a:xfrm>
            <a:off x="4891341" y="1963837"/>
            <a:ext cx="16629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Bethan Illey</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Finance Manager &amp; Researcher</a:t>
            </a:r>
            <a:endParaRPr i="1" sz="1300">
              <a:solidFill>
                <a:srgbClr val="139D3D"/>
              </a:solidFill>
              <a:latin typeface="Raleway"/>
              <a:ea typeface="Raleway"/>
              <a:cs typeface="Raleway"/>
              <a:sym typeface="Raleway"/>
            </a:endParaRPr>
          </a:p>
        </p:txBody>
      </p:sp>
      <p:pic>
        <p:nvPicPr>
          <p:cNvPr id="1785" name="Google Shape;1785;p81"/>
          <p:cNvPicPr preferRelativeResize="0"/>
          <p:nvPr/>
        </p:nvPicPr>
        <p:blipFill rotWithShape="1">
          <a:blip r:embed="rId7">
            <a:alphaModFix/>
          </a:blip>
          <a:srcRect b="602" l="0" r="0" t="602"/>
          <a:stretch/>
        </p:blipFill>
        <p:spPr>
          <a:xfrm>
            <a:off x="7168152" y="2836600"/>
            <a:ext cx="1568100" cy="1549200"/>
          </a:xfrm>
          <a:prstGeom prst="ellipse">
            <a:avLst/>
          </a:prstGeom>
          <a:noFill/>
          <a:ln>
            <a:noFill/>
          </a:ln>
        </p:spPr>
      </p:pic>
      <p:sp>
        <p:nvSpPr>
          <p:cNvPr id="1786" name="Google Shape;1786;p81"/>
          <p:cNvSpPr txBox="1"/>
          <p:nvPr/>
        </p:nvSpPr>
        <p:spPr>
          <a:xfrm>
            <a:off x="6898154" y="4339125"/>
            <a:ext cx="2108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Camille Gonzalez</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Executive Assistant</a:t>
            </a:r>
            <a:endParaRPr i="1" sz="1300">
              <a:solidFill>
                <a:srgbClr val="139D3D"/>
              </a:solidFill>
              <a:latin typeface="Raleway"/>
              <a:ea typeface="Raleway"/>
              <a:cs typeface="Raleway"/>
              <a:sym typeface="Raleway"/>
            </a:endParaRPr>
          </a:p>
        </p:txBody>
      </p:sp>
      <p:pic>
        <p:nvPicPr>
          <p:cNvPr id="1787" name="Google Shape;1787;p81"/>
          <p:cNvPicPr preferRelativeResize="0"/>
          <p:nvPr/>
        </p:nvPicPr>
        <p:blipFill rotWithShape="1">
          <a:blip r:embed="rId8">
            <a:alphaModFix/>
          </a:blip>
          <a:srcRect b="28354" l="19067" r="0" t="7596"/>
          <a:stretch/>
        </p:blipFill>
        <p:spPr>
          <a:xfrm>
            <a:off x="524250" y="428723"/>
            <a:ext cx="1578000" cy="1542600"/>
          </a:xfrm>
          <a:prstGeom prst="ellipse">
            <a:avLst/>
          </a:prstGeom>
          <a:noFill/>
          <a:ln>
            <a:noFill/>
          </a:ln>
        </p:spPr>
      </p:pic>
      <p:sp>
        <p:nvSpPr>
          <p:cNvPr id="1788" name="Google Shape;1788;p81"/>
          <p:cNvSpPr txBox="1"/>
          <p:nvPr/>
        </p:nvSpPr>
        <p:spPr>
          <a:xfrm>
            <a:off x="108750" y="1964050"/>
            <a:ext cx="24090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Patricia Herterich</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Associated Director - Finance</a:t>
            </a:r>
            <a:endParaRPr i="1" sz="1300">
              <a:solidFill>
                <a:srgbClr val="139D3D"/>
              </a:solidFill>
              <a:latin typeface="Raleway"/>
              <a:ea typeface="Raleway"/>
              <a:cs typeface="Raleway"/>
              <a:sym typeface="Raleway"/>
            </a:endParaRPr>
          </a:p>
        </p:txBody>
      </p:sp>
      <p:pic>
        <p:nvPicPr>
          <p:cNvPr id="1789" name="Google Shape;1789;p81"/>
          <p:cNvPicPr preferRelativeResize="0"/>
          <p:nvPr/>
        </p:nvPicPr>
        <p:blipFill rotWithShape="1">
          <a:blip r:embed="rId9">
            <a:alphaModFix/>
          </a:blip>
          <a:srcRect b="24562" l="0" r="0" t="2831"/>
          <a:stretch/>
        </p:blipFill>
        <p:spPr>
          <a:xfrm>
            <a:off x="7065155" y="440925"/>
            <a:ext cx="1578000" cy="1527600"/>
          </a:xfrm>
          <a:prstGeom prst="ellipse">
            <a:avLst/>
          </a:prstGeom>
          <a:noFill/>
          <a:ln>
            <a:noFill/>
          </a:ln>
        </p:spPr>
      </p:pic>
      <p:sp>
        <p:nvSpPr>
          <p:cNvPr id="1790" name="Google Shape;1790;p81"/>
          <p:cNvSpPr txBox="1"/>
          <p:nvPr/>
        </p:nvSpPr>
        <p:spPr>
          <a:xfrm>
            <a:off x="6673050" y="1968750"/>
            <a:ext cx="236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Rive Quiroga</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Research Fellow</a:t>
            </a:r>
            <a:endParaRPr i="1" sz="1300">
              <a:solidFill>
                <a:srgbClr val="139D3D"/>
              </a:solidFill>
              <a:latin typeface="Raleway"/>
              <a:ea typeface="Raleway"/>
              <a:cs typeface="Raleway"/>
              <a:sym typeface="Raleway"/>
            </a:endParaRPr>
          </a:p>
        </p:txBody>
      </p:sp>
      <p:pic>
        <p:nvPicPr>
          <p:cNvPr id="1791" name="Google Shape;1791;p81"/>
          <p:cNvPicPr preferRelativeResize="0"/>
          <p:nvPr/>
        </p:nvPicPr>
        <p:blipFill rotWithShape="1">
          <a:blip r:embed="rId10">
            <a:alphaModFix/>
          </a:blip>
          <a:srcRect b="1252" l="0" r="21562" t="22817"/>
          <a:stretch/>
        </p:blipFill>
        <p:spPr>
          <a:xfrm>
            <a:off x="524251" y="2847400"/>
            <a:ext cx="1578000" cy="1527600"/>
          </a:xfrm>
          <a:prstGeom prst="ellipse">
            <a:avLst/>
          </a:prstGeom>
          <a:noFill/>
          <a:ln>
            <a:noFill/>
          </a:ln>
        </p:spPr>
      </p:pic>
      <p:sp>
        <p:nvSpPr>
          <p:cNvPr id="1792" name="Google Shape;1792;p81"/>
          <p:cNvSpPr txBox="1"/>
          <p:nvPr/>
        </p:nvSpPr>
        <p:spPr>
          <a:xfrm>
            <a:off x="132150" y="4357675"/>
            <a:ext cx="23622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020887"/>
                </a:solidFill>
                <a:latin typeface="Raleway"/>
                <a:ea typeface="Raleway"/>
                <a:cs typeface="Raleway"/>
                <a:sym typeface="Raleway"/>
              </a:rPr>
              <a:t>Sara Villa</a:t>
            </a:r>
            <a:endParaRPr b="1" sz="1500">
              <a:solidFill>
                <a:srgbClr val="020887"/>
              </a:solidFill>
              <a:latin typeface="Raleway"/>
              <a:ea typeface="Raleway"/>
              <a:cs typeface="Raleway"/>
              <a:sym typeface="Raleway"/>
            </a:endParaRPr>
          </a:p>
          <a:p>
            <a:pPr indent="0" lvl="0" marL="0" rtl="0" algn="ctr">
              <a:spcBef>
                <a:spcPts val="0"/>
              </a:spcBef>
              <a:spcAft>
                <a:spcPts val="0"/>
              </a:spcAft>
              <a:buNone/>
            </a:pPr>
            <a:r>
              <a:rPr i="1" lang="en" sz="1300">
                <a:solidFill>
                  <a:srgbClr val="139D3D"/>
                </a:solidFill>
                <a:latin typeface="Raleway"/>
                <a:ea typeface="Raleway"/>
                <a:cs typeface="Raleway"/>
                <a:sym typeface="Raleway"/>
              </a:rPr>
              <a:t>Resident Fellow: </a:t>
            </a:r>
            <a:br>
              <a:rPr i="1" lang="en" sz="1300">
                <a:solidFill>
                  <a:srgbClr val="139D3D"/>
                </a:solidFill>
                <a:latin typeface="Raleway"/>
                <a:ea typeface="Raleway"/>
                <a:cs typeface="Raleway"/>
                <a:sym typeface="Raleway"/>
              </a:rPr>
            </a:br>
            <a:r>
              <a:rPr i="1" lang="en" sz="1300">
                <a:solidFill>
                  <a:srgbClr val="139D3D"/>
                </a:solidFill>
                <a:latin typeface="Raleway"/>
                <a:ea typeface="Raleway"/>
                <a:cs typeface="Raleway"/>
                <a:sym typeface="Raleway"/>
              </a:rPr>
              <a:t>Open NeuroSeeds</a:t>
            </a:r>
            <a:endParaRPr i="1" sz="1300">
              <a:solidFill>
                <a:srgbClr val="139D3D"/>
              </a:solidFill>
              <a:latin typeface="Raleway"/>
              <a:ea typeface="Raleway"/>
              <a:cs typeface="Raleway"/>
              <a:sym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796" name="Shape 1796"/>
        <p:cNvGrpSpPr/>
        <p:nvPr/>
      </p:nvGrpSpPr>
      <p:grpSpPr>
        <a:xfrm>
          <a:off x="0" y="0"/>
          <a:ext cx="0" cy="0"/>
          <a:chOff x="0" y="0"/>
          <a:chExt cx="0" cy="0"/>
        </a:xfrm>
      </p:grpSpPr>
      <p:sp>
        <p:nvSpPr>
          <p:cNvPr id="1797" name="Google Shape;1797;p8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solidFill>
                  <a:schemeClr val="dk1"/>
                </a:solidFill>
                <a:latin typeface="Raleway"/>
                <a:ea typeface="Raleway"/>
                <a:cs typeface="Raleway"/>
                <a:sym typeface="Raleway"/>
              </a:rPr>
              <a:t>Thanks to the OLS Community</a:t>
            </a:r>
            <a:endParaRPr b="1">
              <a:solidFill>
                <a:schemeClr val="dk1"/>
              </a:solidFill>
              <a:latin typeface="Raleway"/>
              <a:ea typeface="Raleway"/>
              <a:cs typeface="Raleway"/>
              <a:sym typeface="Raleway"/>
            </a:endParaRPr>
          </a:p>
        </p:txBody>
      </p:sp>
      <p:pic>
        <p:nvPicPr>
          <p:cNvPr id="1798" name="Google Shape;1798;p82"/>
          <p:cNvPicPr preferRelativeResize="0"/>
          <p:nvPr/>
        </p:nvPicPr>
        <p:blipFill rotWithShape="1">
          <a:blip r:embed="rId3">
            <a:alphaModFix/>
          </a:blip>
          <a:srcRect b="0" l="0" r="0" t="0"/>
          <a:stretch/>
        </p:blipFill>
        <p:spPr>
          <a:xfrm>
            <a:off x="344925" y="1260625"/>
            <a:ext cx="5564109" cy="3681301"/>
          </a:xfrm>
          <a:prstGeom prst="rect">
            <a:avLst/>
          </a:prstGeom>
          <a:noFill/>
          <a:ln>
            <a:noFill/>
          </a:ln>
        </p:spPr>
      </p:pic>
      <p:sp>
        <p:nvSpPr>
          <p:cNvPr id="1799" name="Google Shape;1799;p82"/>
          <p:cNvSpPr txBox="1"/>
          <p:nvPr>
            <p:ph idx="1" type="body"/>
          </p:nvPr>
        </p:nvSpPr>
        <p:spPr>
          <a:xfrm>
            <a:off x="6153600" y="1152475"/>
            <a:ext cx="2811000" cy="3681300"/>
          </a:xfrm>
          <a:prstGeom prst="rect">
            <a:avLst/>
          </a:prstGeom>
          <a:noFill/>
          <a:ln>
            <a:noFill/>
          </a:ln>
        </p:spPr>
        <p:txBody>
          <a:bodyPr anchorCtr="0" anchor="t" bIns="91425" lIns="91425" spcFirstLastPara="1" rIns="91425" wrap="square" tIns="91425">
            <a:normAutofit/>
          </a:bodyPr>
          <a:lstStyle/>
          <a:p>
            <a:pPr indent="0" lvl="0" marL="0" rtl="0" algn="l">
              <a:lnSpc>
                <a:spcPct val="150000"/>
              </a:lnSpc>
              <a:spcBef>
                <a:spcPts val="1200"/>
              </a:spcBef>
              <a:spcAft>
                <a:spcPts val="0"/>
              </a:spcAft>
              <a:buSzPts val="1800"/>
              <a:buNone/>
            </a:pPr>
            <a:r>
              <a:rPr b="1" lang="en" sz="2700">
                <a:solidFill>
                  <a:srgbClr val="2EC65C"/>
                </a:solidFill>
                <a:latin typeface="Raleway"/>
                <a:ea typeface="Raleway"/>
                <a:cs typeface="Raleway"/>
                <a:sym typeface="Raleway"/>
              </a:rPr>
              <a:t>700+ members </a:t>
            </a:r>
            <a:endParaRPr b="1" sz="2700">
              <a:solidFill>
                <a:srgbClr val="2EC65C"/>
              </a:solidFill>
              <a:latin typeface="Raleway"/>
              <a:ea typeface="Raleway"/>
              <a:cs typeface="Raleway"/>
              <a:sym typeface="Raleway"/>
            </a:endParaRPr>
          </a:p>
          <a:p>
            <a:pPr indent="0" lvl="0" marL="0" rtl="0" algn="l">
              <a:lnSpc>
                <a:spcPct val="150000"/>
              </a:lnSpc>
              <a:spcBef>
                <a:spcPts val="1200"/>
              </a:spcBef>
              <a:spcAft>
                <a:spcPts val="1200"/>
              </a:spcAft>
              <a:buSzPts val="1800"/>
              <a:buNone/>
            </a:pPr>
            <a:r>
              <a:rPr lang="en">
                <a:latin typeface="Raleway"/>
                <a:ea typeface="Raleway"/>
                <a:cs typeface="Raleway"/>
                <a:sym typeface="Raleway"/>
              </a:rPr>
              <a:t>who have mentored, facilitated, contributed shared skills and graduated from OLS</a:t>
            </a:r>
            <a:endParaRPr>
              <a:latin typeface="Raleway"/>
              <a:ea typeface="Raleway"/>
              <a:cs typeface="Raleway"/>
              <a:sym typeface="Raleway"/>
            </a:endParaRPr>
          </a:p>
        </p:txBody>
      </p:sp>
      <p:sp>
        <p:nvSpPr>
          <p:cNvPr id="1800" name="Google Shape;1800;p8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pic>
        <p:nvPicPr>
          <p:cNvPr id="1801" name="Google Shape;1801;p82"/>
          <p:cNvPicPr preferRelativeResize="0"/>
          <p:nvPr/>
        </p:nvPicPr>
        <p:blipFill>
          <a:blip r:embed="rId4">
            <a:alphaModFix/>
          </a:blip>
          <a:stretch>
            <a:fillRect/>
          </a:stretch>
        </p:blipFill>
        <p:spPr>
          <a:xfrm>
            <a:off x="7036188" y="4601712"/>
            <a:ext cx="1414277" cy="476984"/>
          </a:xfrm>
          <a:prstGeom prst="rect">
            <a:avLst/>
          </a:prstGeom>
          <a:noFill/>
          <a:ln>
            <a:noFill/>
          </a:ln>
        </p:spPr>
      </p:pic>
      <p:pic>
        <p:nvPicPr>
          <p:cNvPr id="1802" name="Google Shape;1802;p82"/>
          <p:cNvPicPr preferRelativeResize="0"/>
          <p:nvPr/>
        </p:nvPicPr>
        <p:blipFill>
          <a:blip r:embed="rId5">
            <a:alphaModFix/>
          </a:blip>
          <a:stretch>
            <a:fillRect/>
          </a:stretch>
        </p:blipFill>
        <p:spPr>
          <a:xfrm>
            <a:off x="7843777" y="3944865"/>
            <a:ext cx="1142401" cy="477000"/>
          </a:xfrm>
          <a:prstGeom prst="rect">
            <a:avLst/>
          </a:prstGeom>
          <a:noFill/>
          <a:ln>
            <a:noFill/>
          </a:ln>
        </p:spPr>
      </p:pic>
      <p:pic>
        <p:nvPicPr>
          <p:cNvPr id="1803" name="Google Shape;1803;p82"/>
          <p:cNvPicPr preferRelativeResize="0"/>
          <p:nvPr/>
        </p:nvPicPr>
        <p:blipFill>
          <a:blip r:embed="rId6">
            <a:alphaModFix/>
          </a:blip>
          <a:stretch>
            <a:fillRect/>
          </a:stretch>
        </p:blipFill>
        <p:spPr>
          <a:xfrm>
            <a:off x="6325603" y="3909723"/>
            <a:ext cx="548700" cy="548700"/>
          </a:xfrm>
          <a:prstGeom prst="rect">
            <a:avLst/>
          </a:prstGeom>
          <a:noFill/>
          <a:ln>
            <a:noFill/>
          </a:ln>
        </p:spPr>
      </p:pic>
      <p:pic>
        <p:nvPicPr>
          <p:cNvPr id="1804" name="Google Shape;1804;p82"/>
          <p:cNvPicPr preferRelativeResize="0"/>
          <p:nvPr/>
        </p:nvPicPr>
        <p:blipFill>
          <a:blip r:embed="rId7">
            <a:alphaModFix/>
          </a:blip>
          <a:stretch>
            <a:fillRect/>
          </a:stretch>
        </p:blipFill>
        <p:spPr>
          <a:xfrm>
            <a:off x="6153600" y="3139505"/>
            <a:ext cx="1175950" cy="650970"/>
          </a:xfrm>
          <a:prstGeom prst="rect">
            <a:avLst/>
          </a:prstGeom>
          <a:noFill/>
          <a:ln>
            <a:noFill/>
          </a:ln>
        </p:spPr>
      </p:pic>
      <p:pic>
        <p:nvPicPr>
          <p:cNvPr id="1805" name="Google Shape;1805;p82"/>
          <p:cNvPicPr preferRelativeResize="0"/>
          <p:nvPr/>
        </p:nvPicPr>
        <p:blipFill>
          <a:blip r:embed="rId8">
            <a:alphaModFix/>
          </a:blip>
          <a:stretch>
            <a:fillRect/>
          </a:stretch>
        </p:blipFill>
        <p:spPr>
          <a:xfrm>
            <a:off x="7156079" y="3909738"/>
            <a:ext cx="405917" cy="572699"/>
          </a:xfrm>
          <a:prstGeom prst="rect">
            <a:avLst/>
          </a:prstGeom>
          <a:noFill/>
          <a:ln>
            <a:noFill/>
          </a:ln>
        </p:spPr>
      </p:pic>
      <p:pic>
        <p:nvPicPr>
          <p:cNvPr id="1806" name="Google Shape;1806;p82"/>
          <p:cNvPicPr preferRelativeResize="0"/>
          <p:nvPr/>
        </p:nvPicPr>
        <p:blipFill>
          <a:blip r:embed="rId9">
            <a:alphaModFix/>
          </a:blip>
          <a:stretch>
            <a:fillRect/>
          </a:stretch>
        </p:blipFill>
        <p:spPr>
          <a:xfrm>
            <a:off x="6153611" y="4553848"/>
            <a:ext cx="860603" cy="572700"/>
          </a:xfrm>
          <a:prstGeom prst="rect">
            <a:avLst/>
          </a:prstGeom>
          <a:noFill/>
          <a:ln>
            <a:noFill/>
          </a:ln>
        </p:spPr>
      </p:pic>
      <p:pic>
        <p:nvPicPr>
          <p:cNvPr id="1807" name="Google Shape;1807;p82"/>
          <p:cNvPicPr preferRelativeResize="0"/>
          <p:nvPr/>
        </p:nvPicPr>
        <p:blipFill>
          <a:blip r:embed="rId10">
            <a:alphaModFix/>
          </a:blip>
          <a:stretch>
            <a:fillRect/>
          </a:stretch>
        </p:blipFill>
        <p:spPr>
          <a:xfrm>
            <a:off x="7471350" y="3226487"/>
            <a:ext cx="1493238" cy="477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9" name="Shape 1559"/>
        <p:cNvGrpSpPr/>
        <p:nvPr/>
      </p:nvGrpSpPr>
      <p:grpSpPr>
        <a:xfrm>
          <a:off x="0" y="0"/>
          <a:ext cx="0" cy="0"/>
          <a:chOff x="0" y="0"/>
          <a:chExt cx="0" cy="0"/>
        </a:xfrm>
      </p:grpSpPr>
      <p:sp>
        <p:nvSpPr>
          <p:cNvPr id="1560" name="Google Shape;1560;p65"/>
          <p:cNvSpPr/>
          <p:nvPr/>
        </p:nvSpPr>
        <p:spPr>
          <a:xfrm>
            <a:off x="7062650" y="0"/>
            <a:ext cx="1886100" cy="5123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entury Gothic"/>
              <a:buNone/>
            </a:pPr>
            <a:r>
              <a:t/>
            </a:r>
            <a:endParaRPr b="0" i="0" sz="1800" u="none" cap="none" strike="noStrike">
              <a:solidFill>
                <a:srgbClr val="FFFFFF"/>
              </a:solidFill>
              <a:latin typeface="Calibri"/>
              <a:ea typeface="Calibri"/>
              <a:cs typeface="Calibri"/>
              <a:sym typeface="Calibri"/>
            </a:endParaRPr>
          </a:p>
        </p:txBody>
      </p:sp>
      <p:pic>
        <p:nvPicPr>
          <p:cNvPr descr="Home" id="1561" name="Google Shape;1561;p65"/>
          <p:cNvPicPr preferRelativeResize="0"/>
          <p:nvPr/>
        </p:nvPicPr>
        <p:blipFill rotWithShape="1">
          <a:blip r:embed="rId3">
            <a:alphaModFix/>
          </a:blip>
          <a:srcRect b="0" l="0" r="0" t="0"/>
          <a:stretch/>
        </p:blipFill>
        <p:spPr>
          <a:xfrm>
            <a:off x="7246200" y="126475"/>
            <a:ext cx="1481003" cy="382525"/>
          </a:xfrm>
          <a:prstGeom prst="rect">
            <a:avLst/>
          </a:prstGeom>
          <a:noFill/>
          <a:ln>
            <a:noFill/>
          </a:ln>
        </p:spPr>
      </p:pic>
      <p:pic>
        <p:nvPicPr>
          <p:cNvPr id="1562" name="Google Shape;1562;p65"/>
          <p:cNvPicPr preferRelativeResize="0"/>
          <p:nvPr/>
        </p:nvPicPr>
        <p:blipFill rotWithShape="1">
          <a:blip r:embed="rId4">
            <a:alphaModFix/>
          </a:blip>
          <a:srcRect b="0" l="0" r="0" t="0"/>
          <a:stretch/>
        </p:blipFill>
        <p:spPr>
          <a:xfrm>
            <a:off x="7228237" y="1802362"/>
            <a:ext cx="1647500" cy="337175"/>
          </a:xfrm>
          <a:prstGeom prst="rect">
            <a:avLst/>
          </a:prstGeom>
          <a:noFill/>
          <a:ln>
            <a:noFill/>
          </a:ln>
        </p:spPr>
      </p:pic>
      <p:pic>
        <p:nvPicPr>
          <p:cNvPr id="1563" name="Google Shape;1563;p65"/>
          <p:cNvPicPr preferRelativeResize="0"/>
          <p:nvPr/>
        </p:nvPicPr>
        <p:blipFill rotWithShape="1">
          <a:blip r:embed="rId5">
            <a:alphaModFix/>
          </a:blip>
          <a:srcRect b="26141" l="26902" r="26897" t="13678"/>
          <a:stretch/>
        </p:blipFill>
        <p:spPr>
          <a:xfrm>
            <a:off x="7246200" y="2228635"/>
            <a:ext cx="676375" cy="681002"/>
          </a:xfrm>
          <a:prstGeom prst="rect">
            <a:avLst/>
          </a:prstGeom>
          <a:noFill/>
          <a:ln>
            <a:noFill/>
          </a:ln>
        </p:spPr>
      </p:pic>
      <p:pic>
        <p:nvPicPr>
          <p:cNvPr id="1564" name="Google Shape;1564;p65"/>
          <p:cNvPicPr preferRelativeResize="0"/>
          <p:nvPr/>
        </p:nvPicPr>
        <p:blipFill>
          <a:blip r:embed="rId6">
            <a:alphaModFix/>
          </a:blip>
          <a:stretch>
            <a:fillRect/>
          </a:stretch>
        </p:blipFill>
        <p:spPr>
          <a:xfrm>
            <a:off x="7976300" y="2284511"/>
            <a:ext cx="676372" cy="565740"/>
          </a:xfrm>
          <a:prstGeom prst="rect">
            <a:avLst/>
          </a:prstGeom>
          <a:noFill/>
          <a:ln>
            <a:noFill/>
          </a:ln>
        </p:spPr>
      </p:pic>
      <p:grpSp>
        <p:nvGrpSpPr>
          <p:cNvPr id="1565" name="Google Shape;1565;p65"/>
          <p:cNvGrpSpPr/>
          <p:nvPr/>
        </p:nvGrpSpPr>
        <p:grpSpPr>
          <a:xfrm>
            <a:off x="1814252" y="945950"/>
            <a:ext cx="4929323" cy="1193612"/>
            <a:chOff x="3565080" y="945970"/>
            <a:chExt cx="4929323" cy="1193612"/>
          </a:xfrm>
        </p:grpSpPr>
        <p:grpSp>
          <p:nvGrpSpPr>
            <p:cNvPr id="1566" name="Google Shape;1566;p65"/>
            <p:cNvGrpSpPr/>
            <p:nvPr/>
          </p:nvGrpSpPr>
          <p:grpSpPr>
            <a:xfrm>
              <a:off x="4732925" y="1140987"/>
              <a:ext cx="529800" cy="998596"/>
              <a:chOff x="4318975" y="1083450"/>
              <a:chExt cx="529800" cy="591305"/>
            </a:xfrm>
          </p:grpSpPr>
          <p:sp>
            <p:nvSpPr>
              <p:cNvPr id="1567" name="Google Shape;1567;p65"/>
              <p:cNvSpPr/>
              <p:nvPr/>
            </p:nvSpPr>
            <p:spPr>
              <a:xfrm>
                <a:off x="4517129" y="1083455"/>
                <a:ext cx="133500" cy="5913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68" name="Google Shape;1568;p65"/>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1569" name="Google Shape;1569;p65"/>
            <p:cNvSpPr txBox="1"/>
            <p:nvPr/>
          </p:nvSpPr>
          <p:spPr>
            <a:xfrm>
              <a:off x="5343504" y="945970"/>
              <a:ext cx="3150900" cy="948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Co-Founded Open Life Science, RCM-Coop</a:t>
              </a:r>
              <a:br>
                <a:rPr b="1" lang="en" sz="1100">
                  <a:solidFill>
                    <a:srgbClr val="840D35"/>
                  </a:solidFill>
                  <a:latin typeface="Roboto"/>
                  <a:ea typeface="Roboto"/>
                  <a:cs typeface="Roboto"/>
                  <a:sym typeface="Roboto"/>
                </a:rPr>
              </a:br>
              <a:r>
                <a:rPr lang="en" sz="1000">
                  <a:solidFill>
                    <a:srgbClr val="840D35"/>
                  </a:solidFill>
                  <a:latin typeface="Roboto"/>
                  <a:ea typeface="Roboto"/>
                  <a:cs typeface="Roboto"/>
                  <a:sym typeface="Roboto"/>
                </a:rPr>
                <a:t>Until June 2025:</a:t>
              </a:r>
              <a:r>
                <a:rPr b="1" lang="en" sz="1000">
                  <a:solidFill>
                    <a:srgbClr val="840D35"/>
                  </a:solidFill>
                  <a:latin typeface="Roboto"/>
                  <a:ea typeface="Roboto"/>
                  <a:cs typeface="Roboto"/>
                  <a:sym typeface="Roboto"/>
                </a:rPr>
                <a:t> </a:t>
              </a:r>
              <a:r>
                <a:rPr b="1" lang="en" sz="1000">
                  <a:solidFill>
                    <a:srgbClr val="840D35"/>
                  </a:solidFill>
                  <a:latin typeface="Roboto"/>
                  <a:ea typeface="Roboto"/>
                  <a:cs typeface="Roboto"/>
                  <a:sym typeface="Roboto"/>
                </a:rPr>
                <a:t>Co-lead of The Turing Way </a:t>
              </a:r>
              <a:endParaRPr b="1" sz="1000">
                <a:solidFill>
                  <a:srgbClr val="840D35"/>
                </a:solidFill>
                <a:latin typeface="Roboto"/>
                <a:ea typeface="Roboto"/>
                <a:cs typeface="Roboto"/>
                <a:sym typeface="Roboto"/>
              </a:endParaRPr>
            </a:p>
            <a:p>
              <a:pPr indent="0" lvl="0" marL="0" rtl="0" algn="l">
                <a:lnSpc>
                  <a:spcPct val="115000"/>
                </a:lnSpc>
                <a:spcBef>
                  <a:spcPts val="0"/>
                </a:spcBef>
                <a:spcAft>
                  <a:spcPts val="0"/>
                </a:spcAft>
                <a:buNone/>
              </a:pPr>
              <a:r>
                <a:rPr lang="en" sz="1000">
                  <a:solidFill>
                    <a:srgbClr val="840D35"/>
                  </a:solidFill>
                  <a:latin typeface="Roboto"/>
                  <a:ea typeface="Roboto"/>
                  <a:cs typeface="Roboto"/>
                  <a:sym typeface="Roboto"/>
                </a:rPr>
                <a:t>Senior Researcher - The Alan Turing Institute</a:t>
              </a:r>
              <a:endParaRPr b="1" sz="1000">
                <a:solidFill>
                  <a:srgbClr val="840D35"/>
                </a:solidFill>
                <a:latin typeface="Roboto"/>
                <a:ea typeface="Roboto"/>
                <a:cs typeface="Roboto"/>
                <a:sym typeface="Roboto"/>
              </a:endParaRPr>
            </a:p>
            <a:p>
              <a:pPr indent="0" lvl="0" marL="0" rtl="0" algn="l">
                <a:lnSpc>
                  <a:spcPct val="115000"/>
                </a:lnSpc>
                <a:spcBef>
                  <a:spcPts val="0"/>
                </a:spcBef>
                <a:spcAft>
                  <a:spcPts val="0"/>
                </a:spcAft>
                <a:buNone/>
              </a:pPr>
              <a:r>
                <a:rPr lang="en" sz="1000">
                  <a:solidFill>
                    <a:srgbClr val="840D35"/>
                  </a:solidFill>
                  <a:latin typeface="Roboto"/>
                  <a:ea typeface="Roboto"/>
                  <a:cs typeface="Roboto"/>
                  <a:sym typeface="Roboto"/>
                </a:rPr>
                <a:t>Lead of Community Management Team</a:t>
              </a:r>
              <a:endParaRPr sz="1000">
                <a:solidFill>
                  <a:srgbClr val="840D35"/>
                </a:solidFill>
                <a:latin typeface="Roboto"/>
                <a:ea typeface="Roboto"/>
                <a:cs typeface="Roboto"/>
                <a:sym typeface="Roboto"/>
              </a:endParaRPr>
            </a:p>
          </p:txBody>
        </p:sp>
        <p:sp>
          <p:nvSpPr>
            <p:cNvPr id="1570" name="Google Shape;1570;p65"/>
            <p:cNvSpPr txBox="1"/>
            <p:nvPr/>
          </p:nvSpPr>
          <p:spPr>
            <a:xfrm>
              <a:off x="3565080" y="973695"/>
              <a:ext cx="11706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London, UK</a:t>
              </a:r>
              <a:endParaRPr sz="1100">
                <a:solidFill>
                  <a:srgbClr val="840D35"/>
                </a:solidFill>
                <a:latin typeface="Roboto"/>
                <a:ea typeface="Roboto"/>
                <a:cs typeface="Roboto"/>
                <a:sym typeface="Roboto"/>
              </a:endParaRPr>
            </a:p>
          </p:txBody>
        </p:sp>
      </p:grpSp>
      <p:grpSp>
        <p:nvGrpSpPr>
          <p:cNvPr id="1571" name="Google Shape;1571;p65"/>
          <p:cNvGrpSpPr/>
          <p:nvPr/>
        </p:nvGrpSpPr>
        <p:grpSpPr>
          <a:xfrm>
            <a:off x="2226572" y="1946825"/>
            <a:ext cx="4343303" cy="1193488"/>
            <a:chOff x="3977400" y="946002"/>
            <a:chExt cx="4343303" cy="1193488"/>
          </a:xfrm>
        </p:grpSpPr>
        <p:grpSp>
          <p:nvGrpSpPr>
            <p:cNvPr id="1572" name="Google Shape;1572;p65"/>
            <p:cNvGrpSpPr/>
            <p:nvPr/>
          </p:nvGrpSpPr>
          <p:grpSpPr>
            <a:xfrm>
              <a:off x="4732925" y="1140987"/>
              <a:ext cx="529800" cy="998503"/>
              <a:chOff x="4318975" y="1083450"/>
              <a:chExt cx="529800" cy="591250"/>
            </a:xfrm>
          </p:grpSpPr>
          <p:sp>
            <p:nvSpPr>
              <p:cNvPr id="1573" name="Google Shape;1573;p65"/>
              <p:cNvSpPr/>
              <p:nvPr/>
            </p:nvSpPr>
            <p:spPr>
              <a:xfrm>
                <a:off x="4517125" y="1086100"/>
                <a:ext cx="133500" cy="588600"/>
              </a:xfrm>
              <a:prstGeom prst="rect">
                <a:avLst/>
              </a:prstGeom>
              <a:solidFill>
                <a:srgbClr val="840D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74" name="Google Shape;1574;p65"/>
              <p:cNvCxnSpPr/>
              <p:nvPr/>
            </p:nvCxnSpPr>
            <p:spPr>
              <a:xfrm rot="10800000">
                <a:off x="4318975" y="1083450"/>
                <a:ext cx="529800" cy="0"/>
              </a:xfrm>
              <a:prstGeom prst="straightConnector1">
                <a:avLst/>
              </a:prstGeom>
              <a:noFill/>
              <a:ln cap="flat" cmpd="sng" w="9525">
                <a:solidFill>
                  <a:srgbClr val="840D35"/>
                </a:solidFill>
                <a:prstDash val="solid"/>
                <a:round/>
                <a:headEnd len="sm" w="sm" type="none"/>
                <a:tailEnd len="sm" w="sm" type="none"/>
              </a:ln>
            </p:spPr>
          </p:cxnSp>
        </p:grpSp>
        <p:sp>
          <p:nvSpPr>
            <p:cNvPr id="1575" name="Google Shape;1575;p65"/>
            <p:cNvSpPr txBox="1"/>
            <p:nvPr/>
          </p:nvSpPr>
          <p:spPr>
            <a:xfrm>
              <a:off x="5343504" y="946002"/>
              <a:ext cx="2977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rgbClr val="840D35"/>
                  </a:solidFill>
                  <a:latin typeface="Roboto"/>
                  <a:ea typeface="Roboto"/>
                  <a:cs typeface="Roboto"/>
                  <a:sym typeface="Roboto"/>
                </a:rPr>
                <a:t>M.Sc, PhD, Community Building experience</a:t>
              </a:r>
              <a:endParaRPr b="1" sz="1100">
                <a:solidFill>
                  <a:srgbClr val="840D35"/>
                </a:solidFill>
                <a:latin typeface="Roboto"/>
                <a:ea typeface="Roboto"/>
                <a:cs typeface="Roboto"/>
                <a:sym typeface="Roboto"/>
              </a:endParaRPr>
            </a:p>
          </p:txBody>
        </p:sp>
        <p:sp>
          <p:nvSpPr>
            <p:cNvPr id="1576" name="Google Shape;1576;p65"/>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900">
                  <a:solidFill>
                    <a:srgbClr val="840D35"/>
                  </a:solidFill>
                  <a:latin typeface="Roboto"/>
                  <a:ea typeface="Roboto"/>
                  <a:cs typeface="Roboto"/>
                  <a:sym typeface="Roboto"/>
                </a:rPr>
                <a:t>Worked in European Molecular Biology Laboratory, connected with Open Science projects</a:t>
              </a:r>
              <a:endParaRPr sz="900">
                <a:solidFill>
                  <a:srgbClr val="840D35"/>
                </a:solidFill>
                <a:latin typeface="Roboto"/>
                <a:ea typeface="Roboto"/>
                <a:cs typeface="Roboto"/>
                <a:sym typeface="Roboto"/>
              </a:endParaRPr>
            </a:p>
          </p:txBody>
        </p:sp>
        <p:sp>
          <p:nvSpPr>
            <p:cNvPr id="1577" name="Google Shape;1577;p65"/>
            <p:cNvSpPr txBox="1"/>
            <p:nvPr/>
          </p:nvSpPr>
          <p:spPr>
            <a:xfrm>
              <a:off x="3977400" y="973693"/>
              <a:ext cx="7584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rgbClr val="840D35"/>
                  </a:solidFill>
                  <a:latin typeface="Roboto"/>
                  <a:ea typeface="Roboto"/>
                  <a:cs typeface="Roboto"/>
                  <a:sym typeface="Roboto"/>
                </a:rPr>
                <a:t>Germany</a:t>
              </a:r>
              <a:endParaRPr sz="1100">
                <a:solidFill>
                  <a:srgbClr val="840D35"/>
                </a:solidFill>
                <a:latin typeface="Roboto"/>
                <a:ea typeface="Roboto"/>
                <a:cs typeface="Roboto"/>
                <a:sym typeface="Roboto"/>
              </a:endParaRPr>
            </a:p>
          </p:txBody>
        </p:sp>
      </p:grpSp>
      <p:grpSp>
        <p:nvGrpSpPr>
          <p:cNvPr id="1578" name="Google Shape;1578;p65"/>
          <p:cNvGrpSpPr/>
          <p:nvPr/>
        </p:nvGrpSpPr>
        <p:grpSpPr>
          <a:xfrm>
            <a:off x="1963226" y="3946972"/>
            <a:ext cx="4357645" cy="1196520"/>
            <a:chOff x="3714055" y="946003"/>
            <a:chExt cx="4357645" cy="1196520"/>
          </a:xfrm>
        </p:grpSpPr>
        <p:grpSp>
          <p:nvGrpSpPr>
            <p:cNvPr id="1579" name="Google Shape;1579;p65"/>
            <p:cNvGrpSpPr/>
            <p:nvPr/>
          </p:nvGrpSpPr>
          <p:grpSpPr>
            <a:xfrm>
              <a:off x="4732925" y="1142460"/>
              <a:ext cx="529800" cy="1000063"/>
              <a:chOff x="4318975" y="1084322"/>
              <a:chExt cx="529800" cy="592174"/>
            </a:xfrm>
          </p:grpSpPr>
          <p:sp>
            <p:nvSpPr>
              <p:cNvPr id="1580" name="Google Shape;1580;p65"/>
              <p:cNvSpPr/>
              <p:nvPr/>
            </p:nvSpPr>
            <p:spPr>
              <a:xfrm>
                <a:off x="4517129" y="1086096"/>
                <a:ext cx="133500" cy="5904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81" name="Google Shape;1581;p65"/>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1582" name="Google Shape;1582;p65"/>
            <p:cNvSpPr txBox="1"/>
            <p:nvPr/>
          </p:nvSpPr>
          <p:spPr>
            <a:xfrm>
              <a:off x="5343500" y="946003"/>
              <a:ext cx="2728200" cy="27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Hometown</a:t>
              </a:r>
              <a:endParaRPr b="1" sz="1100">
                <a:solidFill>
                  <a:schemeClr val="dk1"/>
                </a:solidFill>
                <a:latin typeface="Roboto"/>
                <a:ea typeface="Roboto"/>
                <a:cs typeface="Roboto"/>
                <a:sym typeface="Roboto"/>
              </a:endParaRPr>
            </a:p>
          </p:txBody>
        </p:sp>
        <p:sp>
          <p:nvSpPr>
            <p:cNvPr id="1583" name="Google Shape;1583;p65"/>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1584" name="Google Shape;1584;p65"/>
            <p:cNvSpPr txBox="1"/>
            <p:nvPr/>
          </p:nvSpPr>
          <p:spPr>
            <a:xfrm>
              <a:off x="3714055" y="973681"/>
              <a:ext cx="10218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Ranchi, Jharkhand</a:t>
              </a:r>
              <a:endParaRPr sz="1100">
                <a:solidFill>
                  <a:schemeClr val="dk1"/>
                </a:solidFill>
                <a:latin typeface="Roboto"/>
                <a:ea typeface="Roboto"/>
                <a:cs typeface="Roboto"/>
                <a:sym typeface="Roboto"/>
              </a:endParaRPr>
            </a:p>
          </p:txBody>
        </p:sp>
      </p:grpSp>
      <p:grpSp>
        <p:nvGrpSpPr>
          <p:cNvPr id="1585" name="Google Shape;1585;p65"/>
          <p:cNvGrpSpPr/>
          <p:nvPr/>
        </p:nvGrpSpPr>
        <p:grpSpPr>
          <a:xfrm>
            <a:off x="2022426" y="2946180"/>
            <a:ext cx="4298449" cy="1193476"/>
            <a:chOff x="3773254" y="946014"/>
            <a:chExt cx="4298449" cy="1193476"/>
          </a:xfrm>
        </p:grpSpPr>
        <p:grpSp>
          <p:nvGrpSpPr>
            <p:cNvPr id="1586" name="Google Shape;1586;p65"/>
            <p:cNvGrpSpPr/>
            <p:nvPr/>
          </p:nvGrpSpPr>
          <p:grpSpPr>
            <a:xfrm>
              <a:off x="4732925" y="1142460"/>
              <a:ext cx="529800" cy="997030"/>
              <a:chOff x="4318975" y="1084322"/>
              <a:chExt cx="529800" cy="590378"/>
            </a:xfrm>
          </p:grpSpPr>
          <p:sp>
            <p:nvSpPr>
              <p:cNvPr id="1587" name="Google Shape;1587;p65"/>
              <p:cNvSpPr/>
              <p:nvPr/>
            </p:nvSpPr>
            <p:spPr>
              <a:xfrm>
                <a:off x="4517125" y="1086100"/>
                <a:ext cx="133500" cy="588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88" name="Google Shape;1588;p65"/>
              <p:cNvCxnSpPr/>
              <p:nvPr/>
            </p:nvCxnSpPr>
            <p:spPr>
              <a:xfrm rot="10800000">
                <a:off x="4318975" y="1084322"/>
                <a:ext cx="529800" cy="0"/>
              </a:xfrm>
              <a:prstGeom prst="straightConnector1">
                <a:avLst/>
              </a:prstGeom>
              <a:noFill/>
              <a:ln cap="flat" cmpd="sng" w="9525">
                <a:solidFill>
                  <a:schemeClr val="dk1"/>
                </a:solidFill>
                <a:prstDash val="solid"/>
                <a:round/>
                <a:headEnd len="sm" w="sm" type="none"/>
                <a:tailEnd len="sm" w="sm" type="none"/>
              </a:ln>
            </p:spPr>
          </p:cxnSp>
        </p:grpSp>
        <p:sp>
          <p:nvSpPr>
            <p:cNvPr id="1589" name="Google Shape;1589;p65"/>
            <p:cNvSpPr txBox="1"/>
            <p:nvPr/>
          </p:nvSpPr>
          <p:spPr>
            <a:xfrm>
              <a:off x="5343504" y="946014"/>
              <a:ext cx="2728200" cy="54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Bachelor's degree</a:t>
              </a:r>
              <a:endParaRPr b="1" sz="11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b="1" lang="en" sz="1100">
                  <a:solidFill>
                    <a:schemeClr val="dk1"/>
                  </a:solidFill>
                  <a:latin typeface="Roboto"/>
                  <a:ea typeface="Roboto"/>
                  <a:cs typeface="Roboto"/>
                  <a:sym typeface="Roboto"/>
                </a:rPr>
                <a:t>and worked briefly</a:t>
              </a:r>
              <a:endParaRPr b="1" sz="1100">
                <a:solidFill>
                  <a:schemeClr val="dk1"/>
                </a:solidFill>
                <a:latin typeface="Roboto"/>
                <a:ea typeface="Roboto"/>
                <a:cs typeface="Roboto"/>
                <a:sym typeface="Roboto"/>
              </a:endParaRPr>
            </a:p>
          </p:txBody>
        </p:sp>
        <p:sp>
          <p:nvSpPr>
            <p:cNvPr id="1590" name="Google Shape;1590;p65"/>
            <p:cNvSpPr txBox="1"/>
            <p:nvPr/>
          </p:nvSpPr>
          <p:spPr>
            <a:xfrm>
              <a:off x="5343500" y="1222248"/>
              <a:ext cx="2728200" cy="41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700">
                <a:solidFill>
                  <a:srgbClr val="858585"/>
                </a:solidFill>
                <a:latin typeface="Roboto"/>
                <a:ea typeface="Roboto"/>
                <a:cs typeface="Roboto"/>
                <a:sym typeface="Roboto"/>
              </a:endParaRPr>
            </a:p>
          </p:txBody>
        </p:sp>
        <p:sp>
          <p:nvSpPr>
            <p:cNvPr id="1591" name="Google Shape;1591;p65"/>
            <p:cNvSpPr txBox="1"/>
            <p:nvPr/>
          </p:nvSpPr>
          <p:spPr>
            <a:xfrm>
              <a:off x="3773254" y="973684"/>
              <a:ext cx="962700" cy="346800"/>
            </a:xfrm>
            <a:prstGeom prst="rect">
              <a:avLst/>
            </a:prstGeom>
            <a:noFill/>
            <a:ln>
              <a:noFill/>
            </a:ln>
          </p:spPr>
          <p:txBody>
            <a:bodyPr anchorCtr="0" anchor="t" bIns="91425" lIns="91425" spcFirstLastPara="1" rIns="91425" wrap="square" tIns="91425">
              <a:noAutofit/>
            </a:bodyPr>
            <a:lstStyle/>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Bangalore,</a:t>
              </a:r>
              <a:endParaRPr sz="1100">
                <a:solidFill>
                  <a:schemeClr val="dk1"/>
                </a:solidFill>
                <a:latin typeface="Roboto"/>
                <a:ea typeface="Roboto"/>
                <a:cs typeface="Roboto"/>
                <a:sym typeface="Roboto"/>
              </a:endParaRPr>
            </a:p>
            <a:p>
              <a:pPr indent="0" lvl="0" marL="0" rtl="0" algn="r">
                <a:lnSpc>
                  <a:spcPct val="115000"/>
                </a:lnSpc>
                <a:spcBef>
                  <a:spcPts val="0"/>
                </a:spcBef>
                <a:spcAft>
                  <a:spcPts val="0"/>
                </a:spcAft>
                <a:buNone/>
              </a:pPr>
              <a:r>
                <a:rPr lang="en" sz="1100">
                  <a:solidFill>
                    <a:schemeClr val="dk1"/>
                  </a:solidFill>
                  <a:latin typeface="Roboto"/>
                  <a:ea typeface="Roboto"/>
                  <a:cs typeface="Roboto"/>
                  <a:sym typeface="Roboto"/>
                </a:rPr>
                <a:t>Karnataka</a:t>
              </a:r>
              <a:endParaRPr sz="1100">
                <a:solidFill>
                  <a:schemeClr val="dk1"/>
                </a:solidFill>
                <a:latin typeface="Roboto"/>
                <a:ea typeface="Roboto"/>
                <a:cs typeface="Roboto"/>
                <a:sym typeface="Roboto"/>
              </a:endParaRPr>
            </a:p>
          </p:txBody>
        </p:sp>
      </p:grpSp>
      <p:pic>
        <p:nvPicPr>
          <p:cNvPr id="1592" name="Google Shape;1592;p65"/>
          <p:cNvPicPr preferRelativeResize="0"/>
          <p:nvPr/>
        </p:nvPicPr>
        <p:blipFill>
          <a:blip r:embed="rId7">
            <a:alphaModFix/>
          </a:blip>
          <a:stretch>
            <a:fillRect/>
          </a:stretch>
        </p:blipFill>
        <p:spPr>
          <a:xfrm>
            <a:off x="7376610" y="3513313"/>
            <a:ext cx="1350699" cy="508725"/>
          </a:xfrm>
          <a:prstGeom prst="rect">
            <a:avLst/>
          </a:prstGeom>
          <a:noFill/>
          <a:ln>
            <a:noFill/>
          </a:ln>
        </p:spPr>
      </p:pic>
      <p:pic>
        <p:nvPicPr>
          <p:cNvPr descr="Bio-IT · GitLab" id="1593" name="Google Shape;1593;p65"/>
          <p:cNvPicPr preferRelativeResize="0"/>
          <p:nvPr/>
        </p:nvPicPr>
        <p:blipFill rotWithShape="1">
          <a:blip r:embed="rId8">
            <a:alphaModFix/>
          </a:blip>
          <a:srcRect b="-1306" l="0" r="0" t="0"/>
          <a:stretch/>
        </p:blipFill>
        <p:spPr>
          <a:xfrm>
            <a:off x="7311389" y="2931926"/>
            <a:ext cx="1481101" cy="461665"/>
          </a:xfrm>
          <a:prstGeom prst="rect">
            <a:avLst/>
          </a:prstGeom>
          <a:noFill/>
          <a:ln>
            <a:noFill/>
          </a:ln>
        </p:spPr>
      </p:pic>
      <p:pic>
        <p:nvPicPr>
          <p:cNvPr id="1594" name="Google Shape;1594;p65"/>
          <p:cNvPicPr preferRelativeResize="0"/>
          <p:nvPr/>
        </p:nvPicPr>
        <p:blipFill rotWithShape="1">
          <a:blip r:embed="rId9">
            <a:alphaModFix/>
          </a:blip>
          <a:srcRect b="0" l="0" r="0" t="0"/>
          <a:stretch/>
        </p:blipFill>
        <p:spPr>
          <a:xfrm>
            <a:off x="4424425" y="255913"/>
            <a:ext cx="580275" cy="676962"/>
          </a:xfrm>
          <a:prstGeom prst="rect">
            <a:avLst/>
          </a:prstGeom>
          <a:noFill/>
          <a:ln>
            <a:noFill/>
          </a:ln>
        </p:spPr>
      </p:pic>
      <p:pic>
        <p:nvPicPr>
          <p:cNvPr descr="Elixir" id="1595" name="Google Shape;1595;p65"/>
          <p:cNvPicPr preferRelativeResize="0"/>
          <p:nvPr/>
        </p:nvPicPr>
        <p:blipFill rotWithShape="1">
          <a:blip r:embed="rId10">
            <a:alphaModFix/>
          </a:blip>
          <a:srcRect b="0" l="0" r="0" t="6270"/>
          <a:stretch/>
        </p:blipFill>
        <p:spPr>
          <a:xfrm>
            <a:off x="7376600" y="4629277"/>
            <a:ext cx="676375" cy="494423"/>
          </a:xfrm>
          <a:prstGeom prst="rect">
            <a:avLst/>
          </a:prstGeom>
          <a:noFill/>
          <a:ln>
            <a:noFill/>
          </a:ln>
        </p:spPr>
      </p:pic>
      <p:pic>
        <p:nvPicPr>
          <p:cNvPr id="1596" name="Google Shape;1596;p65"/>
          <p:cNvPicPr preferRelativeResize="0"/>
          <p:nvPr/>
        </p:nvPicPr>
        <p:blipFill>
          <a:blip r:embed="rId11">
            <a:alphaModFix/>
          </a:blip>
          <a:stretch>
            <a:fillRect/>
          </a:stretch>
        </p:blipFill>
        <p:spPr>
          <a:xfrm>
            <a:off x="7478163" y="4132638"/>
            <a:ext cx="1147575" cy="382525"/>
          </a:xfrm>
          <a:prstGeom prst="rect">
            <a:avLst/>
          </a:prstGeom>
          <a:noFill/>
          <a:ln>
            <a:noFill/>
          </a:ln>
        </p:spPr>
      </p:pic>
      <p:pic>
        <p:nvPicPr>
          <p:cNvPr id="1597" name="Google Shape;1597;p65"/>
          <p:cNvPicPr preferRelativeResize="0"/>
          <p:nvPr/>
        </p:nvPicPr>
        <p:blipFill>
          <a:blip r:embed="rId12">
            <a:alphaModFix/>
          </a:blip>
          <a:stretch>
            <a:fillRect/>
          </a:stretch>
        </p:blipFill>
        <p:spPr>
          <a:xfrm>
            <a:off x="8190987" y="4625750"/>
            <a:ext cx="461676" cy="461676"/>
          </a:xfrm>
          <a:prstGeom prst="rect">
            <a:avLst/>
          </a:prstGeom>
          <a:noFill/>
          <a:ln>
            <a:noFill/>
          </a:ln>
        </p:spPr>
      </p:pic>
      <p:pic>
        <p:nvPicPr>
          <p:cNvPr id="1598" name="Google Shape;1598;p65"/>
          <p:cNvPicPr preferRelativeResize="0"/>
          <p:nvPr/>
        </p:nvPicPr>
        <p:blipFill rotWithShape="1">
          <a:blip r:embed="rId13">
            <a:alphaModFix/>
          </a:blip>
          <a:srcRect b="25566" l="25962" r="22288" t="28441"/>
          <a:stretch/>
        </p:blipFill>
        <p:spPr>
          <a:xfrm>
            <a:off x="3677648" y="311525"/>
            <a:ext cx="580280" cy="565750"/>
          </a:xfrm>
          <a:prstGeom prst="rect">
            <a:avLst/>
          </a:prstGeom>
          <a:noFill/>
          <a:ln>
            <a:noFill/>
          </a:ln>
        </p:spPr>
      </p:pic>
      <p:pic>
        <p:nvPicPr>
          <p:cNvPr descr="Image" id="1599" name="Google Shape;1599;p65"/>
          <p:cNvPicPr preferRelativeResize="0"/>
          <p:nvPr/>
        </p:nvPicPr>
        <p:blipFill rotWithShape="1">
          <a:blip r:embed="rId14">
            <a:alphaModFix/>
          </a:blip>
          <a:srcRect b="0" l="0" r="0" t="0"/>
          <a:stretch/>
        </p:blipFill>
        <p:spPr>
          <a:xfrm>
            <a:off x="198925" y="223700"/>
            <a:ext cx="1698900" cy="1698923"/>
          </a:xfrm>
          <a:prstGeom prst="rect">
            <a:avLst/>
          </a:prstGeom>
          <a:noFill/>
          <a:ln>
            <a:noFill/>
          </a:ln>
        </p:spPr>
      </p:pic>
      <p:pic>
        <p:nvPicPr>
          <p:cNvPr id="1600" name="Google Shape;1600;p65"/>
          <p:cNvPicPr preferRelativeResize="0"/>
          <p:nvPr/>
        </p:nvPicPr>
        <p:blipFill>
          <a:blip r:embed="rId15">
            <a:alphaModFix/>
          </a:blip>
          <a:stretch>
            <a:fillRect/>
          </a:stretch>
        </p:blipFill>
        <p:spPr>
          <a:xfrm>
            <a:off x="7160231" y="577113"/>
            <a:ext cx="1783481" cy="655550"/>
          </a:xfrm>
          <a:prstGeom prst="rect">
            <a:avLst/>
          </a:prstGeom>
          <a:noFill/>
          <a:ln>
            <a:noFill/>
          </a:ln>
        </p:spPr>
      </p:pic>
      <p:pic>
        <p:nvPicPr>
          <p:cNvPr id="1601" name="Google Shape;1601;p65"/>
          <p:cNvPicPr preferRelativeResize="0"/>
          <p:nvPr/>
        </p:nvPicPr>
        <p:blipFill>
          <a:blip r:embed="rId16">
            <a:alphaModFix/>
          </a:blip>
          <a:stretch>
            <a:fillRect/>
          </a:stretch>
        </p:blipFill>
        <p:spPr>
          <a:xfrm>
            <a:off x="7311400" y="1262798"/>
            <a:ext cx="1481100" cy="413149"/>
          </a:xfrm>
          <a:prstGeom prst="rect">
            <a:avLst/>
          </a:prstGeom>
          <a:noFill/>
          <a:ln>
            <a:noFill/>
          </a:ln>
        </p:spPr>
      </p:pic>
      <p:pic>
        <p:nvPicPr>
          <p:cNvPr id="1602" name="Google Shape;1602;p65"/>
          <p:cNvPicPr preferRelativeResize="0"/>
          <p:nvPr/>
        </p:nvPicPr>
        <p:blipFill>
          <a:blip r:embed="rId17">
            <a:alphaModFix/>
          </a:blip>
          <a:stretch>
            <a:fillRect/>
          </a:stretch>
        </p:blipFill>
        <p:spPr>
          <a:xfrm>
            <a:off x="5178275" y="307500"/>
            <a:ext cx="1147577" cy="57378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1" name="Shape 1811"/>
        <p:cNvGrpSpPr/>
        <p:nvPr/>
      </p:nvGrpSpPr>
      <p:grpSpPr>
        <a:xfrm>
          <a:off x="0" y="0"/>
          <a:ext cx="0" cy="0"/>
          <a:chOff x="0" y="0"/>
          <a:chExt cx="0" cy="0"/>
        </a:xfrm>
      </p:grpSpPr>
      <p:sp>
        <p:nvSpPr>
          <p:cNvPr id="1812" name="Google Shape;1812;p83"/>
          <p:cNvSpPr txBox="1"/>
          <p:nvPr>
            <p:ph type="title"/>
          </p:nvPr>
        </p:nvSpPr>
        <p:spPr>
          <a:xfrm>
            <a:off x="626950" y="1043650"/>
            <a:ext cx="3714900" cy="272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Seek clarity on the scope, goals and values of work you participate in</a:t>
            </a:r>
            <a:endParaRPr sz="2600"/>
          </a:p>
        </p:txBody>
      </p:sp>
      <p:sp>
        <p:nvSpPr>
          <p:cNvPr id="1813" name="Google Shape;1813;p83"/>
          <p:cNvSpPr txBox="1"/>
          <p:nvPr/>
        </p:nvSpPr>
        <p:spPr>
          <a:xfrm>
            <a:off x="713450"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view</a:t>
            </a:r>
            <a:endParaRPr i="1" sz="1800">
              <a:solidFill>
                <a:schemeClr val="dk1"/>
              </a:solidFill>
              <a:latin typeface="Ubuntu"/>
              <a:ea typeface="Ubuntu"/>
              <a:cs typeface="Ubuntu"/>
              <a:sym typeface="Ubuntu"/>
            </a:endParaRPr>
          </a:p>
        </p:txBody>
      </p:sp>
      <p:cxnSp>
        <p:nvCxnSpPr>
          <p:cNvPr id="1814" name="Google Shape;1814;p83"/>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815" name="Google Shape;1815;p83"/>
          <p:cNvSpPr txBox="1"/>
          <p:nvPr/>
        </p:nvSpPr>
        <p:spPr>
          <a:xfrm>
            <a:off x="2851050" y="288100"/>
            <a:ext cx="34368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Clarity is kindness</a:t>
            </a:r>
            <a:endParaRPr b="1" sz="2400">
              <a:solidFill>
                <a:schemeClr val="accent2"/>
              </a:solidFill>
              <a:latin typeface="Ubuntu"/>
              <a:ea typeface="Ubuntu"/>
              <a:cs typeface="Ubuntu"/>
              <a:sym typeface="Ubuntu"/>
            </a:endParaRPr>
          </a:p>
        </p:txBody>
      </p:sp>
      <p:pic>
        <p:nvPicPr>
          <p:cNvPr id="1816" name="Google Shape;1816;p83" title="acknowledging-authors-without-text.jpg"/>
          <p:cNvPicPr preferRelativeResize="0"/>
          <p:nvPr/>
        </p:nvPicPr>
        <p:blipFill>
          <a:blip r:embed="rId3">
            <a:alphaModFix/>
          </a:blip>
          <a:stretch>
            <a:fillRect/>
          </a:stretch>
        </p:blipFill>
        <p:spPr>
          <a:xfrm>
            <a:off x="4918100" y="1085850"/>
            <a:ext cx="3714750" cy="29718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0" name="Shape 1820"/>
        <p:cNvGrpSpPr/>
        <p:nvPr/>
      </p:nvGrpSpPr>
      <p:grpSpPr>
        <a:xfrm>
          <a:off x="0" y="0"/>
          <a:ext cx="0" cy="0"/>
          <a:chOff x="0" y="0"/>
          <a:chExt cx="0" cy="0"/>
        </a:xfrm>
      </p:grpSpPr>
      <p:sp>
        <p:nvSpPr>
          <p:cNvPr id="1821" name="Google Shape;1821;p84"/>
          <p:cNvSpPr txBox="1"/>
          <p:nvPr>
            <p:ph idx="4294967295" type="body"/>
          </p:nvPr>
        </p:nvSpPr>
        <p:spPr>
          <a:xfrm>
            <a:off x="524075" y="1197100"/>
            <a:ext cx="6681600" cy="2454000"/>
          </a:xfrm>
          <a:prstGeom prst="rect">
            <a:avLst/>
          </a:prstGeom>
        </p:spPr>
        <p:txBody>
          <a:bodyPr anchorCtr="0" anchor="t" bIns="91425" lIns="91425" spcFirstLastPara="1" rIns="91425" wrap="square" tIns="91425">
            <a:noAutofit/>
          </a:bodyPr>
          <a:lstStyle/>
          <a:p>
            <a:pPr indent="-342900" lvl="0" marL="457200" rtl="0" algn="l">
              <a:lnSpc>
                <a:spcPct val="130000"/>
              </a:lnSpc>
              <a:spcBef>
                <a:spcPts val="0"/>
              </a:spcBef>
              <a:spcAft>
                <a:spcPts val="0"/>
              </a:spcAft>
              <a:buClr>
                <a:schemeClr val="accent2"/>
              </a:buClr>
              <a:buSzPts val="1800"/>
              <a:buChar char="●"/>
            </a:pPr>
            <a:r>
              <a:rPr lang="en" sz="1800">
                <a:solidFill>
                  <a:schemeClr val="accent2"/>
                </a:solidFill>
              </a:rPr>
              <a:t>What is the shared goal, purpose and value?</a:t>
            </a:r>
            <a:endParaRPr sz="1800">
              <a:solidFill>
                <a:schemeClr val="accent2"/>
              </a:solidFill>
            </a:endParaRPr>
          </a:p>
          <a:p>
            <a:pPr indent="-342900" lvl="0" marL="457200" rtl="0" algn="l">
              <a:lnSpc>
                <a:spcPct val="130000"/>
              </a:lnSpc>
              <a:spcBef>
                <a:spcPts val="0"/>
              </a:spcBef>
              <a:spcAft>
                <a:spcPts val="0"/>
              </a:spcAft>
              <a:buSzPts val="1800"/>
              <a:buChar char="●"/>
            </a:pPr>
            <a:r>
              <a:rPr lang="en" sz="1800"/>
              <a:t>Who makes decisions? </a:t>
            </a:r>
            <a:endParaRPr sz="1800"/>
          </a:p>
          <a:p>
            <a:pPr indent="-342900" lvl="0" marL="457200" rtl="0" algn="l">
              <a:lnSpc>
                <a:spcPct val="130000"/>
              </a:lnSpc>
              <a:spcBef>
                <a:spcPts val="0"/>
              </a:spcBef>
              <a:spcAft>
                <a:spcPts val="0"/>
              </a:spcAft>
              <a:buClr>
                <a:schemeClr val="accent2"/>
              </a:buClr>
              <a:buSzPts val="1800"/>
              <a:buChar char="●"/>
            </a:pPr>
            <a:r>
              <a:rPr lang="en" sz="1800">
                <a:solidFill>
                  <a:schemeClr val="accent2"/>
                </a:solidFill>
              </a:rPr>
              <a:t>Who gets to participate in knowledge/tech production?</a:t>
            </a:r>
            <a:r>
              <a:rPr lang="en" sz="1800"/>
              <a:t> </a:t>
            </a:r>
            <a:endParaRPr sz="1800"/>
          </a:p>
          <a:p>
            <a:pPr indent="-342900" lvl="0" marL="457200" rtl="0" algn="l">
              <a:lnSpc>
                <a:spcPct val="130000"/>
              </a:lnSpc>
              <a:spcBef>
                <a:spcPts val="0"/>
              </a:spcBef>
              <a:spcAft>
                <a:spcPts val="0"/>
              </a:spcAft>
              <a:buSzPts val="1800"/>
              <a:buChar char="●"/>
            </a:pPr>
            <a:r>
              <a:rPr lang="en" sz="1800"/>
              <a:t>Who controls and protects this system? </a:t>
            </a:r>
            <a:endParaRPr sz="1800"/>
          </a:p>
          <a:p>
            <a:pPr indent="-342900" lvl="0" marL="457200" rtl="0" algn="l">
              <a:lnSpc>
                <a:spcPct val="130000"/>
              </a:lnSpc>
              <a:spcBef>
                <a:spcPts val="0"/>
              </a:spcBef>
              <a:spcAft>
                <a:spcPts val="0"/>
              </a:spcAft>
              <a:buClr>
                <a:schemeClr val="accent2"/>
              </a:buClr>
              <a:buSzPts val="1800"/>
              <a:buChar char="●"/>
            </a:pPr>
            <a:r>
              <a:rPr lang="en" sz="1800">
                <a:solidFill>
                  <a:schemeClr val="accent2"/>
                </a:solidFill>
              </a:rPr>
              <a:t>Who enjoys and benefits from the outcome?</a:t>
            </a:r>
            <a:endParaRPr sz="1800">
              <a:solidFill>
                <a:schemeClr val="accent2"/>
              </a:solidFill>
            </a:endParaRPr>
          </a:p>
          <a:p>
            <a:pPr indent="-342900" lvl="0" marL="457200" rtl="0" algn="l">
              <a:lnSpc>
                <a:spcPct val="130000"/>
              </a:lnSpc>
              <a:spcBef>
                <a:spcPts val="0"/>
              </a:spcBef>
              <a:spcAft>
                <a:spcPts val="0"/>
              </a:spcAft>
              <a:buSzPts val="1800"/>
              <a:buChar char="●"/>
            </a:pPr>
            <a:r>
              <a:rPr lang="en" sz="1800"/>
              <a:t>Who is responsible for addressing challenges and harm?</a:t>
            </a:r>
            <a:endParaRPr sz="1800"/>
          </a:p>
          <a:p>
            <a:pPr indent="-342900" lvl="0" marL="457200" rtl="0" algn="l">
              <a:lnSpc>
                <a:spcPct val="130000"/>
              </a:lnSpc>
              <a:spcBef>
                <a:spcPts val="0"/>
              </a:spcBef>
              <a:spcAft>
                <a:spcPts val="0"/>
              </a:spcAft>
              <a:buClr>
                <a:schemeClr val="accent2"/>
              </a:buClr>
              <a:buSzPts val="1800"/>
              <a:buChar char="●"/>
            </a:pPr>
            <a:r>
              <a:rPr lang="en" sz="1800">
                <a:solidFill>
                  <a:schemeClr val="accent2"/>
                </a:solidFill>
              </a:rPr>
              <a:t>How can open source/science further knowledge equity?</a:t>
            </a:r>
            <a:endParaRPr sz="1800"/>
          </a:p>
          <a:p>
            <a:pPr indent="-342900" lvl="0" marL="457200" rtl="0" algn="l">
              <a:lnSpc>
                <a:spcPct val="130000"/>
              </a:lnSpc>
              <a:spcBef>
                <a:spcPts val="0"/>
              </a:spcBef>
              <a:spcAft>
                <a:spcPts val="0"/>
              </a:spcAft>
              <a:buSzPts val="1800"/>
              <a:buChar char="●"/>
            </a:pPr>
            <a:r>
              <a:rPr lang="en" sz="1800"/>
              <a:t>How can you/I build agency and take leadership roles?</a:t>
            </a:r>
            <a:endParaRPr sz="1800"/>
          </a:p>
        </p:txBody>
      </p:sp>
      <p:sp>
        <p:nvSpPr>
          <p:cNvPr id="1822" name="Google Shape;1822;p84"/>
          <p:cNvSpPr txBox="1"/>
          <p:nvPr>
            <p:ph idx="4294967295" type="body"/>
          </p:nvPr>
        </p:nvSpPr>
        <p:spPr>
          <a:xfrm>
            <a:off x="524075" y="339600"/>
            <a:ext cx="5166900" cy="626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lt1"/>
              </a:buClr>
              <a:buSzPts val="2800"/>
              <a:buNone/>
            </a:pPr>
            <a:r>
              <a:rPr b="1" lang="en" sz="2600">
                <a:solidFill>
                  <a:schemeClr val="lt1"/>
                </a:solidFill>
              </a:rPr>
              <a:t>FOMO is not a strategy!</a:t>
            </a:r>
            <a:endParaRPr b="1" sz="2600">
              <a:solidFill>
                <a:schemeClr val="lt1"/>
              </a:solidFill>
            </a:endParaRPr>
          </a:p>
        </p:txBody>
      </p:sp>
      <p:sp>
        <p:nvSpPr>
          <p:cNvPr id="1823" name="Google Shape;1823;p84"/>
          <p:cNvSpPr txBox="1"/>
          <p:nvPr/>
        </p:nvSpPr>
        <p:spPr>
          <a:xfrm>
            <a:off x="524075" y="4604275"/>
            <a:ext cx="7531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999999"/>
                </a:solidFill>
                <a:latin typeface="Ubuntu"/>
                <a:ea typeface="Ubuntu"/>
                <a:cs typeface="Ubuntu"/>
                <a:sym typeface="Ubuntu"/>
              </a:rPr>
              <a:t>Contextualizing Openness: Situating Open Science, “Leslie Chan, Angela Okune, Rebecca Hillyer, Denisse Albornoz, and Alejandro Posada, 2019. Licensed under the Creative Commons Attribution 4.0 license. ISBN 978-1-55250-611-0”</a:t>
            </a:r>
            <a:endParaRPr sz="1000">
              <a:solidFill>
                <a:srgbClr val="999999"/>
              </a:solidFill>
              <a:latin typeface="Ubuntu"/>
              <a:ea typeface="Ubuntu"/>
              <a:cs typeface="Ubuntu"/>
              <a:sym typeface="Ubuntu"/>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8" name="Shape 1828"/>
        <p:cNvGrpSpPr/>
        <p:nvPr/>
      </p:nvGrpSpPr>
      <p:grpSpPr>
        <a:xfrm>
          <a:off x="0" y="0"/>
          <a:ext cx="0" cy="0"/>
          <a:chOff x="0" y="0"/>
          <a:chExt cx="0" cy="0"/>
        </a:xfrm>
      </p:grpSpPr>
      <p:sp>
        <p:nvSpPr>
          <p:cNvPr id="1829" name="Google Shape;1829;p85"/>
          <p:cNvSpPr txBox="1"/>
          <p:nvPr>
            <p:ph idx="1" type="body"/>
          </p:nvPr>
        </p:nvSpPr>
        <p:spPr>
          <a:xfrm>
            <a:off x="616725" y="1228675"/>
            <a:ext cx="4151100" cy="37482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0"/>
              </a:spcBef>
              <a:spcAft>
                <a:spcPts val="0"/>
              </a:spcAft>
              <a:buClr>
                <a:srgbClr val="90CAC4"/>
              </a:buClr>
              <a:buSzPts val="2800"/>
              <a:buNone/>
            </a:pPr>
            <a:r>
              <a:rPr lang="en" sz="2000"/>
              <a:t>An open science project and</a:t>
            </a:r>
            <a:r>
              <a:rPr lang="en" sz="2000">
                <a:solidFill>
                  <a:srgbClr val="FFC000"/>
                </a:solidFill>
              </a:rPr>
              <a:t> </a:t>
            </a:r>
            <a:r>
              <a:rPr lang="en" sz="2000">
                <a:solidFill>
                  <a:schemeClr val="lt1"/>
                </a:solidFill>
              </a:rPr>
              <a:t>community-driven handbook</a:t>
            </a:r>
            <a:r>
              <a:rPr lang="en" sz="2000"/>
              <a:t> on data science and research practices.</a:t>
            </a:r>
            <a:endParaRPr sz="2000"/>
          </a:p>
          <a:p>
            <a:pPr indent="0" lvl="0" marL="0" rtl="0" algn="l">
              <a:lnSpc>
                <a:spcPct val="130000"/>
              </a:lnSpc>
              <a:spcBef>
                <a:spcPts val="0"/>
              </a:spcBef>
              <a:spcAft>
                <a:spcPts val="0"/>
              </a:spcAft>
              <a:buClr>
                <a:srgbClr val="90CAC4"/>
              </a:buClr>
              <a:buSzPts val="2800"/>
              <a:buNone/>
            </a:pPr>
            <a:r>
              <a:t/>
            </a:r>
            <a:endParaRPr sz="400"/>
          </a:p>
          <a:p>
            <a:pPr indent="0" lvl="0" marL="0" rtl="0" algn="l">
              <a:lnSpc>
                <a:spcPct val="130000"/>
              </a:lnSpc>
              <a:spcBef>
                <a:spcPts val="800"/>
              </a:spcBef>
              <a:spcAft>
                <a:spcPts val="0"/>
              </a:spcAft>
              <a:buClr>
                <a:schemeClr val="lt1"/>
              </a:buClr>
              <a:buSzPts val="2800"/>
              <a:buFont typeface="Arial"/>
              <a:buNone/>
            </a:pPr>
            <a:r>
              <a:rPr i="1" lang="en" sz="1600">
                <a:solidFill>
                  <a:schemeClr val="lt1"/>
                </a:solidFill>
              </a:rPr>
              <a:t>5 years</a:t>
            </a:r>
            <a:r>
              <a:rPr i="1" lang="en" sz="1600"/>
              <a:t>; 500+ co-authors; 6000+ monthly users, informal </a:t>
            </a:r>
            <a:r>
              <a:rPr i="1" lang="en" sz="1600">
                <a:solidFill>
                  <a:schemeClr val="lt1"/>
                </a:solidFill>
              </a:rPr>
              <a:t>collaboration with 100+ organisations</a:t>
            </a:r>
            <a:r>
              <a:rPr i="1" lang="en" sz="1600"/>
              <a:t>; citations in peer reviewed papers, reports, policies and articles; HiddenREF awards; </a:t>
            </a:r>
            <a:r>
              <a:rPr i="1" lang="en" sz="1600">
                <a:solidFill>
                  <a:schemeClr val="lt1"/>
                </a:solidFill>
              </a:rPr>
              <a:t>influenced and inspired other open resources &amp; community projects</a:t>
            </a:r>
            <a:r>
              <a:rPr i="1" lang="en" sz="1600"/>
              <a:t>.</a:t>
            </a:r>
            <a:endParaRPr i="1" sz="1500"/>
          </a:p>
          <a:p>
            <a:pPr indent="0" lvl="0" marL="0" rtl="0" algn="l">
              <a:lnSpc>
                <a:spcPct val="130000"/>
              </a:lnSpc>
              <a:spcBef>
                <a:spcPts val="0"/>
              </a:spcBef>
              <a:spcAft>
                <a:spcPts val="0"/>
              </a:spcAft>
              <a:buClr>
                <a:srgbClr val="90CAC4"/>
              </a:buClr>
              <a:buSzPts val="2800"/>
              <a:buNone/>
            </a:pPr>
            <a:r>
              <a:t/>
            </a:r>
            <a:endParaRPr sz="2000"/>
          </a:p>
          <a:p>
            <a:pPr indent="0" lvl="0" marL="0" rtl="0" algn="l">
              <a:lnSpc>
                <a:spcPct val="130000"/>
              </a:lnSpc>
              <a:spcBef>
                <a:spcPts val="800"/>
              </a:spcBef>
              <a:spcAft>
                <a:spcPts val="0"/>
              </a:spcAft>
              <a:buClr>
                <a:schemeClr val="lt1"/>
              </a:buClr>
              <a:buSzPts val="2800"/>
              <a:buNone/>
            </a:pPr>
            <a:r>
              <a:t/>
            </a:r>
            <a:endParaRPr sz="2200">
              <a:solidFill>
                <a:srgbClr val="808080"/>
              </a:solidFill>
            </a:endParaRPr>
          </a:p>
        </p:txBody>
      </p:sp>
      <p:pic>
        <p:nvPicPr>
          <p:cNvPr id="1830" name="Google Shape;1830;p85"/>
          <p:cNvPicPr preferRelativeResize="0"/>
          <p:nvPr/>
        </p:nvPicPr>
        <p:blipFill rotWithShape="1">
          <a:blip r:embed="rId3">
            <a:alphaModFix/>
          </a:blip>
          <a:srcRect b="5293" l="0" r="2922" t="4689"/>
          <a:stretch/>
        </p:blipFill>
        <p:spPr>
          <a:xfrm>
            <a:off x="4902950" y="1273688"/>
            <a:ext cx="4150998" cy="2596112"/>
          </a:xfrm>
          <a:prstGeom prst="rect">
            <a:avLst/>
          </a:prstGeom>
          <a:noFill/>
          <a:ln>
            <a:noFill/>
          </a:ln>
        </p:spPr>
      </p:pic>
      <p:pic>
        <p:nvPicPr>
          <p:cNvPr id="1831" name="Google Shape;1831;p85"/>
          <p:cNvPicPr preferRelativeResize="0"/>
          <p:nvPr/>
        </p:nvPicPr>
        <p:blipFill rotWithShape="1">
          <a:blip r:embed="rId4">
            <a:alphaModFix/>
          </a:blip>
          <a:srcRect b="0" l="0" r="0" t="0"/>
          <a:stretch/>
        </p:blipFill>
        <p:spPr>
          <a:xfrm>
            <a:off x="8221809" y="348450"/>
            <a:ext cx="695115" cy="810901"/>
          </a:xfrm>
          <a:prstGeom prst="rect">
            <a:avLst/>
          </a:prstGeom>
          <a:noFill/>
          <a:ln>
            <a:noFill/>
          </a:ln>
        </p:spPr>
      </p:pic>
      <p:sp>
        <p:nvSpPr>
          <p:cNvPr id="1832" name="Google Shape;1832;p85"/>
          <p:cNvSpPr txBox="1"/>
          <p:nvPr>
            <p:ph type="title"/>
          </p:nvPr>
        </p:nvSpPr>
        <p:spPr>
          <a:xfrm>
            <a:off x="464325" y="467550"/>
            <a:ext cx="51438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The Turing Way</a:t>
            </a:r>
            <a:endParaRPr i="1"/>
          </a:p>
        </p:txBody>
      </p:sp>
      <p:sp>
        <p:nvSpPr>
          <p:cNvPr id="1833" name="Google Shape;1833;p85"/>
          <p:cNvSpPr txBox="1"/>
          <p:nvPr/>
        </p:nvSpPr>
        <p:spPr>
          <a:xfrm>
            <a:off x="820800" y="4859000"/>
            <a:ext cx="6914100" cy="3387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5">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pic>
        <p:nvPicPr>
          <p:cNvPr descr="Free Icon Download | Github Logo" id="1834" name="Google Shape;1834;p85"/>
          <p:cNvPicPr preferRelativeResize="0"/>
          <p:nvPr/>
        </p:nvPicPr>
        <p:blipFill rotWithShape="1">
          <a:blip r:embed="rId6">
            <a:alphaModFix/>
          </a:blip>
          <a:srcRect b="0" l="0" r="0" t="0"/>
          <a:stretch/>
        </p:blipFill>
        <p:spPr>
          <a:xfrm>
            <a:off x="4833897" y="4033746"/>
            <a:ext cx="363968" cy="364307"/>
          </a:xfrm>
          <a:prstGeom prst="rect">
            <a:avLst/>
          </a:prstGeom>
          <a:solidFill>
            <a:srgbClr val="FFFFFF"/>
          </a:solidFill>
          <a:ln>
            <a:noFill/>
          </a:ln>
        </p:spPr>
      </p:pic>
      <p:pic>
        <p:nvPicPr>
          <p:cNvPr descr="Slack App Integration for RingCentral | RingCentral App Gallery" id="1835" name="Google Shape;1835;p85"/>
          <p:cNvPicPr preferRelativeResize="0"/>
          <p:nvPr/>
        </p:nvPicPr>
        <p:blipFill rotWithShape="1">
          <a:blip r:embed="rId7">
            <a:alphaModFix/>
          </a:blip>
          <a:srcRect b="0" l="0" r="0" t="0"/>
          <a:stretch/>
        </p:blipFill>
        <p:spPr>
          <a:xfrm>
            <a:off x="6576789" y="4023448"/>
            <a:ext cx="363974" cy="377108"/>
          </a:xfrm>
          <a:prstGeom prst="rect">
            <a:avLst/>
          </a:prstGeom>
          <a:noFill/>
          <a:ln>
            <a:noFill/>
          </a:ln>
        </p:spPr>
      </p:pic>
      <p:pic>
        <p:nvPicPr>
          <p:cNvPr id="1836" name="Google Shape;1836;p85"/>
          <p:cNvPicPr preferRelativeResize="0"/>
          <p:nvPr/>
        </p:nvPicPr>
        <p:blipFill>
          <a:blip r:embed="rId8">
            <a:alphaModFix/>
          </a:blip>
          <a:stretch>
            <a:fillRect/>
          </a:stretch>
        </p:blipFill>
        <p:spPr>
          <a:xfrm>
            <a:off x="7855974" y="4033912"/>
            <a:ext cx="363975" cy="363975"/>
          </a:xfrm>
          <a:prstGeom prst="rect">
            <a:avLst/>
          </a:prstGeom>
          <a:noFill/>
          <a:ln>
            <a:noFill/>
          </a:ln>
        </p:spPr>
      </p:pic>
      <p:pic>
        <p:nvPicPr>
          <p:cNvPr id="1837" name="Google Shape;1837;p85"/>
          <p:cNvPicPr preferRelativeResize="0"/>
          <p:nvPr/>
        </p:nvPicPr>
        <p:blipFill rotWithShape="1">
          <a:blip r:embed="rId9">
            <a:alphaModFix/>
          </a:blip>
          <a:srcRect b="0" l="0" r="0" t="0"/>
          <a:stretch/>
        </p:blipFill>
        <p:spPr>
          <a:xfrm>
            <a:off x="5654139" y="4042650"/>
            <a:ext cx="888523" cy="338700"/>
          </a:xfrm>
          <a:prstGeom prst="rect">
            <a:avLst/>
          </a:prstGeom>
          <a:noFill/>
          <a:ln>
            <a:noFill/>
          </a:ln>
        </p:spPr>
      </p:pic>
      <p:pic>
        <p:nvPicPr>
          <p:cNvPr id="1838" name="Google Shape;1838;p85"/>
          <p:cNvPicPr preferRelativeResize="0"/>
          <p:nvPr/>
        </p:nvPicPr>
        <p:blipFill>
          <a:blip r:embed="rId10">
            <a:alphaModFix/>
          </a:blip>
          <a:stretch>
            <a:fillRect/>
          </a:stretch>
        </p:blipFill>
        <p:spPr>
          <a:xfrm>
            <a:off x="6989500" y="4030025"/>
            <a:ext cx="363975" cy="363975"/>
          </a:xfrm>
          <a:prstGeom prst="rect">
            <a:avLst/>
          </a:prstGeom>
          <a:noFill/>
          <a:ln>
            <a:noFill/>
          </a:ln>
        </p:spPr>
      </p:pic>
      <p:pic>
        <p:nvPicPr>
          <p:cNvPr id="1839" name="Google Shape;1839;p85"/>
          <p:cNvPicPr preferRelativeResize="0"/>
          <p:nvPr/>
        </p:nvPicPr>
        <p:blipFill rotWithShape="1">
          <a:blip r:embed="rId11">
            <a:alphaModFix/>
          </a:blip>
          <a:srcRect b="10834" l="11084" r="13307" t="10826"/>
          <a:stretch/>
        </p:blipFill>
        <p:spPr>
          <a:xfrm>
            <a:off x="7353475" y="3963867"/>
            <a:ext cx="478975" cy="496258"/>
          </a:xfrm>
          <a:prstGeom prst="rect">
            <a:avLst/>
          </a:prstGeom>
          <a:noFill/>
          <a:ln>
            <a:noFill/>
          </a:ln>
        </p:spPr>
      </p:pic>
      <p:pic>
        <p:nvPicPr>
          <p:cNvPr id="1840" name="Google Shape;1840;p85"/>
          <p:cNvPicPr preferRelativeResize="0"/>
          <p:nvPr/>
        </p:nvPicPr>
        <p:blipFill rotWithShape="1">
          <a:blip r:embed="rId12">
            <a:alphaModFix/>
          </a:blip>
          <a:srcRect b="18097" l="17729" r="14210" t="19410"/>
          <a:stretch/>
        </p:blipFill>
        <p:spPr>
          <a:xfrm>
            <a:off x="8243475" y="4027350"/>
            <a:ext cx="410674" cy="377099"/>
          </a:xfrm>
          <a:prstGeom prst="rect">
            <a:avLst/>
          </a:prstGeom>
          <a:noFill/>
          <a:ln>
            <a:noFill/>
          </a:ln>
        </p:spPr>
      </p:pic>
      <p:pic>
        <p:nvPicPr>
          <p:cNvPr id="1841" name="Google Shape;1841;p85"/>
          <p:cNvPicPr preferRelativeResize="0"/>
          <p:nvPr/>
        </p:nvPicPr>
        <p:blipFill>
          <a:blip r:embed="rId13">
            <a:alphaModFix/>
          </a:blip>
          <a:stretch>
            <a:fillRect/>
          </a:stretch>
        </p:blipFill>
        <p:spPr>
          <a:xfrm>
            <a:off x="5244025" y="4052750"/>
            <a:ext cx="363975" cy="318464"/>
          </a:xfrm>
          <a:prstGeom prst="rect">
            <a:avLst/>
          </a:prstGeom>
          <a:solidFill>
            <a:srgbClr val="FFFFFF"/>
          </a:solidFill>
          <a:ln>
            <a:noFill/>
          </a:ln>
        </p:spPr>
      </p:pic>
      <p:pic>
        <p:nvPicPr>
          <p:cNvPr id="1842" name="Google Shape;1842;p85"/>
          <p:cNvPicPr preferRelativeResize="0"/>
          <p:nvPr/>
        </p:nvPicPr>
        <p:blipFill rotWithShape="1">
          <a:blip r:embed="rId14">
            <a:alphaModFix/>
          </a:blip>
          <a:srcRect b="18780" l="19295" r="18762" t="18283"/>
          <a:stretch/>
        </p:blipFill>
        <p:spPr>
          <a:xfrm>
            <a:off x="8643275" y="3984150"/>
            <a:ext cx="410674" cy="41724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847" name="Shape 1847"/>
        <p:cNvGrpSpPr/>
        <p:nvPr/>
      </p:nvGrpSpPr>
      <p:grpSpPr>
        <a:xfrm>
          <a:off x="0" y="0"/>
          <a:ext cx="0" cy="0"/>
          <a:chOff x="0" y="0"/>
          <a:chExt cx="0" cy="0"/>
        </a:xfrm>
      </p:grpSpPr>
      <p:sp>
        <p:nvSpPr>
          <p:cNvPr id="1848" name="Google Shape;1848;p86"/>
          <p:cNvSpPr txBox="1"/>
          <p:nvPr/>
        </p:nvSpPr>
        <p:spPr>
          <a:xfrm>
            <a:off x="4243000" y="77975"/>
            <a:ext cx="29253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Community </a:t>
            </a:r>
            <a:r>
              <a:rPr b="1" lang="en" sz="1500">
                <a:solidFill>
                  <a:schemeClr val="dk1"/>
                </a:solidFill>
              </a:rPr>
              <a:t>Management</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a:solidFill>
                  <a:schemeClr val="accent2"/>
                </a:solidFill>
              </a:rPr>
              <a:t>Newly formed group to support day-to-day community support</a:t>
            </a:r>
            <a:endParaRPr b="1" i="0" sz="1600" u="none" cap="none" strike="noStrike">
              <a:solidFill>
                <a:schemeClr val="accent2"/>
              </a:solidFill>
              <a:latin typeface="Arial"/>
              <a:ea typeface="Arial"/>
              <a:cs typeface="Arial"/>
              <a:sym typeface="Arial"/>
            </a:endParaRPr>
          </a:p>
        </p:txBody>
      </p:sp>
      <p:pic>
        <p:nvPicPr>
          <p:cNvPr id="1849" name="Google Shape;1849;p86"/>
          <p:cNvPicPr preferRelativeResize="0"/>
          <p:nvPr/>
        </p:nvPicPr>
        <p:blipFill rotWithShape="1">
          <a:blip r:embed="rId3">
            <a:alphaModFix/>
          </a:blip>
          <a:srcRect b="0" l="0" r="0" t="0"/>
          <a:stretch/>
        </p:blipFill>
        <p:spPr>
          <a:xfrm>
            <a:off x="3879213" y="1409297"/>
            <a:ext cx="1243850" cy="1451125"/>
          </a:xfrm>
          <a:prstGeom prst="rect">
            <a:avLst/>
          </a:prstGeom>
          <a:noFill/>
          <a:ln>
            <a:noFill/>
          </a:ln>
        </p:spPr>
      </p:pic>
      <p:sp>
        <p:nvSpPr>
          <p:cNvPr id="1850" name="Google Shape;1850;p86"/>
          <p:cNvSpPr txBox="1"/>
          <p:nvPr/>
        </p:nvSpPr>
        <p:spPr>
          <a:xfrm>
            <a:off x="3607588" y="2893888"/>
            <a:ext cx="1787100" cy="6480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1500"/>
              </a:spcBef>
              <a:spcAft>
                <a:spcPts val="1000"/>
              </a:spcAft>
              <a:buClr>
                <a:srgbClr val="000000"/>
              </a:buClr>
              <a:buSzPts val="1400"/>
              <a:buFont typeface="Arial"/>
              <a:buNone/>
            </a:pPr>
            <a:r>
              <a:rPr b="0" i="0" lang="en" sz="1400" u="none" cap="none" strike="noStrike">
                <a:solidFill>
                  <a:schemeClr val="dk1"/>
                </a:solidFill>
                <a:latin typeface="Arial"/>
                <a:ea typeface="Arial"/>
                <a:cs typeface="Arial"/>
                <a:sym typeface="Arial"/>
              </a:rPr>
              <a:t>Different Path</a:t>
            </a:r>
            <a:r>
              <a:rPr b="1" i="0" lang="en" sz="1400" u="none" cap="none" strike="noStrike">
                <a:solidFill>
                  <a:schemeClr val="dk1"/>
                </a:solidFill>
                <a:latin typeface="Arial"/>
                <a:ea typeface="Arial"/>
                <a:cs typeface="Arial"/>
                <a:sym typeface="Arial"/>
              </a:rPr>
              <a:t>WAYs </a:t>
            </a:r>
            <a:r>
              <a:rPr b="0" i="0" lang="en" sz="1400" u="none" cap="none" strike="noStrike">
                <a:solidFill>
                  <a:schemeClr val="dk1"/>
                </a:solidFill>
                <a:latin typeface="Arial"/>
                <a:ea typeface="Arial"/>
                <a:cs typeface="Arial"/>
                <a:sym typeface="Arial"/>
              </a:rPr>
              <a:t>in </a:t>
            </a:r>
            <a:r>
              <a:rPr b="0" i="1" lang="en" sz="1400" u="none" cap="none" strike="noStrike">
                <a:solidFill>
                  <a:schemeClr val="dk1"/>
                </a:solidFill>
                <a:latin typeface="Arial"/>
                <a:ea typeface="Arial"/>
                <a:cs typeface="Arial"/>
                <a:sym typeface="Arial"/>
              </a:rPr>
              <a:t>The Turing Way</a:t>
            </a:r>
            <a:endParaRPr b="0" i="1" sz="1400" u="none" cap="none" strike="noStrike">
              <a:solidFill>
                <a:schemeClr val="dk1"/>
              </a:solidFill>
              <a:latin typeface="Arial"/>
              <a:ea typeface="Arial"/>
              <a:cs typeface="Arial"/>
              <a:sym typeface="Arial"/>
            </a:endParaRPr>
          </a:p>
        </p:txBody>
      </p:sp>
      <p:sp>
        <p:nvSpPr>
          <p:cNvPr id="1851" name="Google Shape;1851;p86"/>
          <p:cNvSpPr txBox="1"/>
          <p:nvPr/>
        </p:nvSpPr>
        <p:spPr>
          <a:xfrm>
            <a:off x="148775" y="3391800"/>
            <a:ext cx="30669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Infrastructure Maintainers</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b="0" i="0" lang="en" sz="1400" u="none" cap="none" strike="noStrike">
                <a:solidFill>
                  <a:schemeClr val="accent2"/>
                </a:solidFill>
                <a:latin typeface="Arial"/>
                <a:ea typeface="Arial"/>
                <a:cs typeface="Arial"/>
                <a:sym typeface="Arial"/>
              </a:rPr>
              <a:t>Jim Madge, Danny Garside, Brigitta Sipőcz, </a:t>
            </a:r>
            <a:r>
              <a:rPr lang="en">
                <a:solidFill>
                  <a:schemeClr val="accent2"/>
                </a:solidFill>
              </a:rPr>
              <a:t>Sarah Gibson,</a:t>
            </a:r>
            <a:r>
              <a:rPr b="0" i="0" lang="en" sz="1400" u="none" cap="none" strike="noStrike">
                <a:solidFill>
                  <a:schemeClr val="accent2"/>
                </a:solidFill>
                <a:latin typeface="Arial"/>
                <a:ea typeface="Arial"/>
                <a:cs typeface="Arial"/>
                <a:sym typeface="Arial"/>
              </a:rPr>
              <a:t> + WG</a:t>
            </a:r>
            <a:r>
              <a:rPr b="0" i="0" lang="en" sz="1400" u="none" cap="none" strike="noStrike">
                <a:solidFill>
                  <a:schemeClr val="lt1"/>
                </a:solidFill>
                <a:latin typeface="Arial"/>
                <a:ea typeface="Arial"/>
                <a:cs typeface="Arial"/>
                <a:sym typeface="Arial"/>
              </a:rPr>
              <a:t> </a:t>
            </a:r>
            <a:endParaRPr b="0" i="0" sz="1400" u="none" cap="none" strike="noStrike">
              <a:solidFill>
                <a:schemeClr val="lt1"/>
              </a:solidFill>
              <a:latin typeface="Arial"/>
              <a:ea typeface="Arial"/>
              <a:cs typeface="Arial"/>
              <a:sym typeface="Arial"/>
            </a:endParaRPr>
          </a:p>
        </p:txBody>
      </p:sp>
      <p:sp>
        <p:nvSpPr>
          <p:cNvPr id="1852" name="Google Shape;1852;p86"/>
          <p:cNvSpPr txBox="1"/>
          <p:nvPr/>
        </p:nvSpPr>
        <p:spPr>
          <a:xfrm>
            <a:off x="261200" y="1034300"/>
            <a:ext cx="2816400" cy="1205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Chapter writing, training, outreach, maintenance</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b="0" i="0" lang="en" sz="1400" u="none" cap="none" strike="noStrike">
                <a:solidFill>
                  <a:schemeClr val="accent2"/>
                </a:solidFill>
                <a:latin typeface="Arial"/>
                <a:ea typeface="Arial"/>
                <a:cs typeface="Arial"/>
                <a:sym typeface="Arial"/>
              </a:rPr>
              <a:t>Regular volunteer and experts from the community</a:t>
            </a:r>
            <a:endParaRPr b="0" i="0" sz="1400" u="none" cap="none" strike="noStrike">
              <a:solidFill>
                <a:schemeClr val="accent2"/>
              </a:solidFill>
              <a:latin typeface="Arial"/>
              <a:ea typeface="Arial"/>
              <a:cs typeface="Arial"/>
              <a:sym typeface="Arial"/>
            </a:endParaRPr>
          </a:p>
        </p:txBody>
      </p:sp>
      <p:sp>
        <p:nvSpPr>
          <p:cNvPr id="1853" name="Google Shape;1853;p86"/>
          <p:cNvSpPr txBox="1"/>
          <p:nvPr/>
        </p:nvSpPr>
        <p:spPr>
          <a:xfrm>
            <a:off x="57275" y="2328550"/>
            <a:ext cx="28164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lt1"/>
                </a:solidFill>
                <a:latin typeface="Arial"/>
                <a:ea typeface="Arial"/>
                <a:cs typeface="Arial"/>
                <a:sym typeface="Arial"/>
              </a:rPr>
              <a:t>Accessibility &amp; Onboarding</a:t>
            </a:r>
            <a:endParaRPr b="1" i="0" sz="15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b="0" i="0" lang="en" sz="1400" u="none" cap="none" strike="noStrike">
                <a:solidFill>
                  <a:schemeClr val="accent2"/>
                </a:solidFill>
                <a:latin typeface="Arial"/>
                <a:ea typeface="Arial"/>
                <a:cs typeface="Arial"/>
                <a:sym typeface="Arial"/>
              </a:rPr>
              <a:t>Liz Hare, </a:t>
            </a:r>
            <a:r>
              <a:rPr lang="en">
                <a:solidFill>
                  <a:schemeClr val="accent2"/>
                </a:solidFill>
              </a:rPr>
              <a:t>Anne Lee Steele, </a:t>
            </a:r>
            <a:r>
              <a:rPr b="0" i="0" lang="en" sz="1400" u="none" cap="none" strike="noStrike">
                <a:solidFill>
                  <a:schemeClr val="accent2"/>
                </a:solidFill>
                <a:latin typeface="Arial"/>
                <a:ea typeface="Arial"/>
                <a:cs typeface="Arial"/>
                <a:sym typeface="Arial"/>
              </a:rPr>
              <a:t>Precious Onyewuchi</a:t>
            </a:r>
            <a:r>
              <a:rPr lang="en">
                <a:solidFill>
                  <a:schemeClr val="accent2"/>
                </a:solidFill>
              </a:rPr>
              <a:t> + WG</a:t>
            </a:r>
            <a:endParaRPr b="0" i="0" sz="1400" u="none" cap="none" strike="noStrike">
              <a:solidFill>
                <a:schemeClr val="accent2"/>
              </a:solidFill>
              <a:latin typeface="Arial"/>
              <a:ea typeface="Arial"/>
              <a:cs typeface="Arial"/>
              <a:sym typeface="Arial"/>
            </a:endParaRPr>
          </a:p>
        </p:txBody>
      </p:sp>
      <p:sp>
        <p:nvSpPr>
          <p:cNvPr id="1854" name="Google Shape;1854;p86"/>
          <p:cNvSpPr txBox="1"/>
          <p:nvPr/>
        </p:nvSpPr>
        <p:spPr>
          <a:xfrm>
            <a:off x="6306975" y="2009000"/>
            <a:ext cx="25995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dk1"/>
                </a:solidFill>
                <a:latin typeface="Arial"/>
                <a:ea typeface="Arial"/>
                <a:cs typeface="Arial"/>
                <a:sym typeface="Arial"/>
              </a:rPr>
              <a:t>Localisation &amp; Translation</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b="0" i="0" lang="en" sz="1400" u="none" cap="none" strike="noStrike">
                <a:solidFill>
                  <a:schemeClr val="accent2"/>
                </a:solidFill>
                <a:latin typeface="Arial"/>
                <a:ea typeface="Arial"/>
                <a:cs typeface="Arial"/>
                <a:sym typeface="Arial"/>
              </a:rPr>
              <a:t>Batool Almarzouq, </a:t>
            </a:r>
            <a:r>
              <a:rPr lang="en">
                <a:solidFill>
                  <a:schemeClr val="accent2"/>
                </a:solidFill>
              </a:rPr>
              <a:t>Renato Santos </a:t>
            </a:r>
            <a:r>
              <a:rPr b="0" i="0" lang="en" sz="1400" u="none" cap="none" strike="noStrike">
                <a:solidFill>
                  <a:schemeClr val="accent2"/>
                </a:solidFill>
                <a:latin typeface="Arial"/>
                <a:ea typeface="Arial"/>
                <a:cs typeface="Arial"/>
                <a:sym typeface="Arial"/>
              </a:rPr>
              <a:t>+ WG</a:t>
            </a:r>
            <a:endParaRPr b="1" i="0" sz="1500" u="none" cap="none" strike="noStrike">
              <a:solidFill>
                <a:schemeClr val="accent2"/>
              </a:solidFill>
              <a:latin typeface="Arial"/>
              <a:ea typeface="Arial"/>
              <a:cs typeface="Arial"/>
              <a:sym typeface="Arial"/>
            </a:endParaRPr>
          </a:p>
        </p:txBody>
      </p:sp>
      <p:sp>
        <p:nvSpPr>
          <p:cNvPr id="1855" name="Google Shape;1855;p86"/>
          <p:cNvSpPr txBox="1"/>
          <p:nvPr/>
        </p:nvSpPr>
        <p:spPr>
          <a:xfrm>
            <a:off x="6152575" y="988975"/>
            <a:ext cx="30669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lt1"/>
                </a:solidFill>
                <a:latin typeface="Arial"/>
                <a:ea typeface="Arial"/>
                <a:cs typeface="Arial"/>
                <a:sym typeface="Arial"/>
              </a:rPr>
              <a:t>Book Dash</a:t>
            </a:r>
            <a:endParaRPr b="1" i="0" sz="15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a:solidFill>
                  <a:schemeClr val="accent2"/>
                </a:solidFill>
              </a:rPr>
              <a:t>Previous Book Dash attendees return to support others</a:t>
            </a:r>
            <a:endParaRPr b="0" i="0" sz="1400" u="none" cap="none" strike="noStrike">
              <a:solidFill>
                <a:schemeClr val="accent2"/>
              </a:solidFill>
              <a:latin typeface="Arial"/>
              <a:ea typeface="Arial"/>
              <a:cs typeface="Arial"/>
              <a:sym typeface="Arial"/>
            </a:endParaRPr>
          </a:p>
        </p:txBody>
      </p:sp>
      <p:sp>
        <p:nvSpPr>
          <p:cNvPr id="1856" name="Google Shape;1856;p86"/>
          <p:cNvSpPr txBox="1"/>
          <p:nvPr/>
        </p:nvSpPr>
        <p:spPr>
          <a:xfrm>
            <a:off x="5936025" y="2983700"/>
            <a:ext cx="3066900" cy="97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lt1"/>
                </a:solidFill>
              </a:rPr>
              <a:t>Collaboration/Projects Delivery</a:t>
            </a:r>
            <a:endParaRPr b="1" sz="1500">
              <a:solidFill>
                <a:schemeClr val="lt1"/>
              </a:solidFill>
            </a:endParaRPr>
          </a:p>
          <a:p>
            <a:pPr indent="0" lvl="0" marL="0" rtl="0" algn="l">
              <a:spcBef>
                <a:spcPts val="1000"/>
              </a:spcBef>
              <a:spcAft>
                <a:spcPts val="0"/>
              </a:spcAft>
              <a:buNone/>
            </a:pPr>
            <a:r>
              <a:rPr lang="en">
                <a:solidFill>
                  <a:schemeClr val="accent2"/>
                </a:solidFill>
              </a:rPr>
              <a:t>SSI, Data Science Without Borders, Jupyter DEI project</a:t>
            </a:r>
            <a:endParaRPr b="1" sz="1500">
              <a:solidFill>
                <a:schemeClr val="dk1"/>
              </a:solidFill>
            </a:endParaRPr>
          </a:p>
        </p:txBody>
      </p:sp>
      <p:sp>
        <p:nvSpPr>
          <p:cNvPr id="1857" name="Google Shape;1857;p86"/>
          <p:cNvSpPr txBox="1"/>
          <p:nvPr/>
        </p:nvSpPr>
        <p:spPr>
          <a:xfrm>
            <a:off x="1484450" y="59625"/>
            <a:ext cx="28164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lt1"/>
                </a:solidFill>
                <a:latin typeface="Arial"/>
                <a:ea typeface="Arial"/>
                <a:cs typeface="Arial"/>
                <a:sym typeface="Arial"/>
              </a:rPr>
              <a:t>Leadership &amp; governance</a:t>
            </a:r>
            <a:endParaRPr b="1" i="0" sz="15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a:solidFill>
                  <a:schemeClr val="accent2"/>
                </a:solidFill>
              </a:rPr>
              <a:t>Steering Committee</a:t>
            </a:r>
            <a:r>
              <a:rPr b="0" i="0" lang="en" sz="1400" u="none" cap="none" strike="noStrike">
                <a:solidFill>
                  <a:schemeClr val="accent2"/>
                </a:solidFill>
                <a:latin typeface="Arial"/>
                <a:ea typeface="Arial"/>
                <a:cs typeface="Arial"/>
                <a:sym typeface="Arial"/>
              </a:rPr>
              <a:t>, Working </a:t>
            </a:r>
            <a:r>
              <a:rPr lang="en">
                <a:solidFill>
                  <a:schemeClr val="accent2"/>
                </a:solidFill>
              </a:rPr>
              <a:t>G</a:t>
            </a:r>
            <a:r>
              <a:rPr b="0" i="0" lang="en" sz="1400" u="none" cap="none" strike="noStrike">
                <a:solidFill>
                  <a:schemeClr val="accent2"/>
                </a:solidFill>
                <a:latin typeface="Arial"/>
                <a:ea typeface="Arial"/>
                <a:cs typeface="Arial"/>
                <a:sym typeface="Arial"/>
              </a:rPr>
              <a:t>roup chairs, Proje</a:t>
            </a:r>
            <a:r>
              <a:rPr lang="en">
                <a:solidFill>
                  <a:schemeClr val="accent2"/>
                </a:solidFill>
              </a:rPr>
              <a:t>ct Leads</a:t>
            </a:r>
            <a:endParaRPr b="1" i="0" sz="1600" u="none" cap="none" strike="noStrike">
              <a:solidFill>
                <a:schemeClr val="accent2"/>
              </a:solidFill>
              <a:latin typeface="Arial"/>
              <a:ea typeface="Arial"/>
              <a:cs typeface="Arial"/>
              <a:sym typeface="Arial"/>
            </a:endParaRPr>
          </a:p>
        </p:txBody>
      </p:sp>
      <p:sp>
        <p:nvSpPr>
          <p:cNvPr id="1858" name="Google Shape;1858;p86"/>
          <p:cNvSpPr txBox="1"/>
          <p:nvPr/>
        </p:nvSpPr>
        <p:spPr>
          <a:xfrm>
            <a:off x="2690700" y="4092413"/>
            <a:ext cx="28164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none" cap="none" strike="noStrike">
                <a:solidFill>
                  <a:schemeClr val="lt1"/>
                </a:solidFill>
                <a:latin typeface="Arial"/>
                <a:ea typeface="Arial"/>
                <a:cs typeface="Arial"/>
                <a:sym typeface="Arial"/>
              </a:rPr>
              <a:t>Organisational advocacy</a:t>
            </a:r>
            <a:endParaRPr b="1" i="0" sz="1500" u="none" cap="none" strike="noStrike">
              <a:solidFill>
                <a:schemeClr val="lt1"/>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a:solidFill>
                  <a:schemeClr val="accent2"/>
                </a:solidFill>
              </a:rPr>
              <a:t>Esther Plomp, </a:t>
            </a:r>
            <a:r>
              <a:rPr b="0" i="0" lang="en" sz="1400" u="none" cap="none" strike="noStrike">
                <a:solidFill>
                  <a:schemeClr val="accent2"/>
                </a:solidFill>
                <a:latin typeface="Arial"/>
                <a:ea typeface="Arial"/>
                <a:cs typeface="Arial"/>
                <a:sym typeface="Arial"/>
              </a:rPr>
              <a:t>Carlos Martinez, Zoe Turner, Lena K</a:t>
            </a:r>
            <a:r>
              <a:rPr lang="en">
                <a:solidFill>
                  <a:schemeClr val="accent2"/>
                </a:solidFill>
              </a:rPr>
              <a:t>arvovskaya</a:t>
            </a:r>
            <a:endParaRPr b="0" i="0" sz="1400" u="none" cap="none" strike="noStrike">
              <a:solidFill>
                <a:schemeClr val="accent2"/>
              </a:solidFill>
              <a:latin typeface="Arial"/>
              <a:ea typeface="Arial"/>
              <a:cs typeface="Arial"/>
              <a:sym typeface="Arial"/>
            </a:endParaRPr>
          </a:p>
        </p:txBody>
      </p:sp>
      <p:sp>
        <p:nvSpPr>
          <p:cNvPr id="1859" name="Google Shape;1859;p86"/>
          <p:cNvSpPr txBox="1"/>
          <p:nvPr/>
        </p:nvSpPr>
        <p:spPr>
          <a:xfrm>
            <a:off x="5562150" y="3940025"/>
            <a:ext cx="2816400" cy="974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lang="en" sz="1500">
                <a:solidFill>
                  <a:srgbClr val="00525F"/>
                </a:solidFill>
              </a:rPr>
              <a:t>Fundraising</a:t>
            </a:r>
            <a:endParaRPr b="1" i="0" sz="1500" u="none" cap="none" strike="noStrike">
              <a:solidFill>
                <a:srgbClr val="00525F"/>
              </a:solidFill>
              <a:latin typeface="Arial"/>
              <a:ea typeface="Arial"/>
              <a:cs typeface="Arial"/>
              <a:sym typeface="Arial"/>
            </a:endParaRPr>
          </a:p>
          <a:p>
            <a:pPr indent="0" lvl="0" marL="0" marR="0" rtl="0" algn="l">
              <a:lnSpc>
                <a:spcPct val="100000"/>
              </a:lnSpc>
              <a:spcBef>
                <a:spcPts val="1000"/>
              </a:spcBef>
              <a:spcAft>
                <a:spcPts val="0"/>
              </a:spcAft>
              <a:buClr>
                <a:srgbClr val="000000"/>
              </a:buClr>
              <a:buSzPts val="1400"/>
              <a:buFont typeface="Arial"/>
              <a:buNone/>
            </a:pPr>
            <a:r>
              <a:rPr lang="en">
                <a:solidFill>
                  <a:srgbClr val="6BA4AA"/>
                </a:solidFill>
              </a:rPr>
              <a:t>Previous Project Delivery Team, supporting fundraising</a:t>
            </a:r>
            <a:endParaRPr b="0" i="0" sz="1400" u="none" cap="none" strike="noStrike">
              <a:solidFill>
                <a:srgbClr val="6BA4AA"/>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3" name="Shape 1863"/>
        <p:cNvGrpSpPr/>
        <p:nvPr/>
      </p:nvGrpSpPr>
      <p:grpSpPr>
        <a:xfrm>
          <a:off x="0" y="0"/>
          <a:ext cx="0" cy="0"/>
          <a:chOff x="0" y="0"/>
          <a:chExt cx="0" cy="0"/>
        </a:xfrm>
      </p:grpSpPr>
      <p:cxnSp>
        <p:nvCxnSpPr>
          <p:cNvPr id="1864" name="Google Shape;1864;p87"/>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865" name="Google Shape;1865;p87"/>
          <p:cNvSpPr txBox="1"/>
          <p:nvPr>
            <p:ph type="title"/>
          </p:nvPr>
        </p:nvSpPr>
        <p:spPr>
          <a:xfrm>
            <a:off x="4841800" y="1089875"/>
            <a:ext cx="37230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Setting clear roles, processed and documentation for membership, progress and recognition</a:t>
            </a:r>
            <a:endParaRPr i="1" sz="2600"/>
          </a:p>
        </p:txBody>
      </p:sp>
      <p:sp>
        <p:nvSpPr>
          <p:cNvPr id="1866" name="Google Shape;1866;p87"/>
          <p:cNvSpPr txBox="1"/>
          <p:nvPr/>
        </p:nvSpPr>
        <p:spPr>
          <a:xfrm>
            <a:off x="5024275" y="4085625"/>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management view</a:t>
            </a:r>
            <a:endParaRPr i="1" sz="1800">
              <a:solidFill>
                <a:schemeClr val="dk1"/>
              </a:solidFill>
              <a:latin typeface="Ubuntu"/>
              <a:ea typeface="Ubuntu"/>
              <a:cs typeface="Ubuntu"/>
              <a:sym typeface="Ubuntu"/>
            </a:endParaRPr>
          </a:p>
        </p:txBody>
      </p:sp>
      <p:sp>
        <p:nvSpPr>
          <p:cNvPr id="1867" name="Google Shape;1867;p87"/>
          <p:cNvSpPr txBox="1"/>
          <p:nvPr/>
        </p:nvSpPr>
        <p:spPr>
          <a:xfrm>
            <a:off x="2851050" y="288100"/>
            <a:ext cx="34368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Clarity is kindness</a:t>
            </a:r>
            <a:endParaRPr b="1" sz="2400">
              <a:solidFill>
                <a:schemeClr val="accent2"/>
              </a:solidFill>
              <a:latin typeface="Ubuntu"/>
              <a:ea typeface="Ubuntu"/>
              <a:cs typeface="Ubuntu"/>
              <a:sym typeface="Ubuntu"/>
            </a:endParaRPr>
          </a:p>
        </p:txBody>
      </p:sp>
      <p:pic>
        <p:nvPicPr>
          <p:cNvPr id="1868" name="Google Shape;1868;p87" title="community-managers-without-text.jpg"/>
          <p:cNvPicPr preferRelativeResize="0"/>
          <p:nvPr/>
        </p:nvPicPr>
        <p:blipFill rotWithShape="1">
          <a:blip r:embed="rId3">
            <a:alphaModFix/>
          </a:blip>
          <a:srcRect b="0" l="15027" r="19234" t="0"/>
          <a:stretch/>
        </p:blipFill>
        <p:spPr>
          <a:xfrm>
            <a:off x="907125" y="1036900"/>
            <a:ext cx="2789475" cy="3394524"/>
          </a:xfrm>
          <a:prstGeom prst="rect">
            <a:avLst/>
          </a:prstGeom>
          <a:noFill/>
          <a:ln>
            <a:noFill/>
          </a:ln>
        </p:spPr>
      </p:pic>
      <p:sp>
        <p:nvSpPr>
          <p:cNvPr id="1869" name="Google Shape;1869;p87"/>
          <p:cNvSpPr txBox="1"/>
          <p:nvPr/>
        </p:nvSpPr>
        <p:spPr>
          <a:xfrm>
            <a:off x="1871851" y="1368350"/>
            <a:ext cx="9792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300">
                <a:solidFill>
                  <a:schemeClr val="dk1"/>
                </a:solidFill>
                <a:latin typeface="Ubuntu"/>
                <a:ea typeface="Ubuntu"/>
                <a:cs typeface="Ubuntu"/>
                <a:sym typeface="Ubuntu"/>
              </a:rPr>
              <a:t>Social impact</a:t>
            </a:r>
            <a:endParaRPr i="1" sz="1300">
              <a:solidFill>
                <a:schemeClr val="dk1"/>
              </a:solidFill>
              <a:latin typeface="Ubuntu"/>
              <a:ea typeface="Ubuntu"/>
              <a:cs typeface="Ubuntu"/>
              <a:sym typeface="Ubuntu"/>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74" name="Shape 1874"/>
        <p:cNvGrpSpPr/>
        <p:nvPr/>
      </p:nvGrpSpPr>
      <p:grpSpPr>
        <a:xfrm>
          <a:off x="0" y="0"/>
          <a:ext cx="0" cy="0"/>
          <a:chOff x="0" y="0"/>
          <a:chExt cx="0" cy="0"/>
        </a:xfrm>
      </p:grpSpPr>
      <p:sp>
        <p:nvSpPr>
          <p:cNvPr id="1875" name="Google Shape;1875;p88"/>
          <p:cNvSpPr txBox="1"/>
          <p:nvPr/>
        </p:nvSpPr>
        <p:spPr>
          <a:xfrm>
            <a:off x="133794" y="4720667"/>
            <a:ext cx="8876400" cy="422700"/>
          </a:xfrm>
          <a:prstGeom prst="rect">
            <a:avLst/>
          </a:prstGeom>
          <a:noFill/>
          <a:ln>
            <a:noFill/>
          </a:ln>
        </p:spPr>
        <p:txBody>
          <a:bodyPr anchorCtr="0" anchor="b" bIns="72000" lIns="0" spcFirstLastPara="1" rIns="108000" wrap="square" tIns="0">
            <a:noAutofit/>
          </a:bodyPr>
          <a:lstStyle/>
          <a:p>
            <a:pPr indent="0" lvl="0" marL="0" marR="0" rtl="0" algn="r">
              <a:lnSpc>
                <a:spcPct val="114000"/>
              </a:lnSpc>
              <a:spcBef>
                <a:spcPts val="0"/>
              </a:spcBef>
              <a:spcAft>
                <a:spcPts val="0"/>
              </a:spcAft>
              <a:buClr>
                <a:schemeClr val="lt1"/>
              </a:buClr>
              <a:buSzPts val="1200"/>
              <a:buFont typeface="Arial"/>
              <a:buNone/>
            </a:pPr>
            <a:r>
              <a:rPr b="0" i="0" lang="en" sz="1100" u="none" cap="none" strike="noStrike">
                <a:solidFill>
                  <a:schemeClr val="lt1"/>
                </a:solidFill>
                <a:latin typeface="Arial"/>
                <a:ea typeface="Arial"/>
                <a:cs typeface="Arial"/>
                <a:sym typeface="Arial"/>
              </a:rPr>
              <a:t>@malvikasharan @turingway, https://allcontributors.org, DOI: 10.5281/zenodo.7258956</a:t>
            </a:r>
            <a:endParaRPr b="0" i="0" sz="1100" u="none" cap="none" strike="noStrike">
              <a:solidFill>
                <a:schemeClr val="lt1"/>
              </a:solidFill>
              <a:latin typeface="Arial"/>
              <a:ea typeface="Arial"/>
              <a:cs typeface="Arial"/>
              <a:sym typeface="Arial"/>
            </a:endParaRPr>
          </a:p>
        </p:txBody>
      </p:sp>
      <p:cxnSp>
        <p:nvCxnSpPr>
          <p:cNvPr id="1876" name="Google Shape;1876;p88"/>
          <p:cNvCxnSpPr/>
          <p:nvPr/>
        </p:nvCxnSpPr>
        <p:spPr>
          <a:xfrm rot="10800000">
            <a:off x="431876" y="698469"/>
            <a:ext cx="8280300" cy="0"/>
          </a:xfrm>
          <a:prstGeom prst="straightConnector1">
            <a:avLst/>
          </a:prstGeom>
          <a:noFill/>
          <a:ln cap="flat" cmpd="sng" w="28575">
            <a:solidFill>
              <a:schemeClr val="lt1"/>
            </a:solidFill>
            <a:prstDash val="solid"/>
            <a:round/>
            <a:headEnd len="sm" w="sm" type="none"/>
            <a:tailEnd len="sm" w="sm" type="none"/>
          </a:ln>
        </p:spPr>
      </p:cxnSp>
      <p:pic>
        <p:nvPicPr>
          <p:cNvPr id="1877" name="Google Shape;1877;p88"/>
          <p:cNvPicPr preferRelativeResize="0"/>
          <p:nvPr/>
        </p:nvPicPr>
        <p:blipFill rotWithShape="1">
          <a:blip r:embed="rId3">
            <a:alphaModFix/>
          </a:blip>
          <a:srcRect b="50386" l="0" r="0" t="23071"/>
          <a:stretch/>
        </p:blipFill>
        <p:spPr>
          <a:xfrm>
            <a:off x="2009938" y="3696838"/>
            <a:ext cx="2806876" cy="352425"/>
          </a:xfrm>
          <a:prstGeom prst="rect">
            <a:avLst/>
          </a:prstGeom>
          <a:noFill/>
          <a:ln>
            <a:noFill/>
          </a:ln>
        </p:spPr>
      </p:pic>
      <p:pic>
        <p:nvPicPr>
          <p:cNvPr id="1878" name="Google Shape;1878;p88"/>
          <p:cNvPicPr preferRelativeResize="0"/>
          <p:nvPr/>
        </p:nvPicPr>
        <p:blipFill>
          <a:blip r:embed="rId4">
            <a:alphaModFix/>
          </a:blip>
          <a:stretch>
            <a:fillRect/>
          </a:stretch>
        </p:blipFill>
        <p:spPr>
          <a:xfrm>
            <a:off x="2283675" y="4150703"/>
            <a:ext cx="2259410" cy="873800"/>
          </a:xfrm>
          <a:prstGeom prst="rect">
            <a:avLst/>
          </a:prstGeom>
          <a:noFill/>
          <a:ln>
            <a:noFill/>
          </a:ln>
        </p:spPr>
      </p:pic>
      <p:pic>
        <p:nvPicPr>
          <p:cNvPr id="1879" name="Google Shape;1879;p88"/>
          <p:cNvPicPr preferRelativeResize="0"/>
          <p:nvPr/>
        </p:nvPicPr>
        <p:blipFill rotWithShape="1">
          <a:blip r:embed="rId5">
            <a:alphaModFix/>
          </a:blip>
          <a:srcRect b="37980" l="0" r="17769" t="0"/>
          <a:stretch/>
        </p:blipFill>
        <p:spPr>
          <a:xfrm>
            <a:off x="2031950" y="1823725"/>
            <a:ext cx="3314011" cy="1687811"/>
          </a:xfrm>
          <a:prstGeom prst="rect">
            <a:avLst/>
          </a:prstGeom>
          <a:noFill/>
          <a:ln>
            <a:noFill/>
          </a:ln>
        </p:spPr>
      </p:pic>
      <p:pic>
        <p:nvPicPr>
          <p:cNvPr id="1880" name="Google Shape;1880;p88"/>
          <p:cNvPicPr preferRelativeResize="0"/>
          <p:nvPr/>
        </p:nvPicPr>
        <p:blipFill>
          <a:blip r:embed="rId6">
            <a:alphaModFix/>
          </a:blip>
          <a:stretch>
            <a:fillRect/>
          </a:stretch>
        </p:blipFill>
        <p:spPr>
          <a:xfrm>
            <a:off x="2104050" y="352141"/>
            <a:ext cx="2806875" cy="1071340"/>
          </a:xfrm>
          <a:prstGeom prst="rect">
            <a:avLst/>
          </a:prstGeom>
          <a:noFill/>
          <a:ln>
            <a:noFill/>
          </a:ln>
        </p:spPr>
      </p:pic>
      <p:pic>
        <p:nvPicPr>
          <p:cNvPr id="1881" name="Google Shape;1881;p88"/>
          <p:cNvPicPr preferRelativeResize="0"/>
          <p:nvPr/>
        </p:nvPicPr>
        <p:blipFill rotWithShape="1">
          <a:blip r:embed="rId7">
            <a:alphaModFix/>
          </a:blip>
          <a:srcRect b="0" l="0" r="78042" t="0"/>
          <a:stretch/>
        </p:blipFill>
        <p:spPr>
          <a:xfrm>
            <a:off x="152450" y="1725325"/>
            <a:ext cx="1879501" cy="3109999"/>
          </a:xfrm>
          <a:prstGeom prst="rect">
            <a:avLst/>
          </a:prstGeom>
          <a:noFill/>
          <a:ln>
            <a:noFill/>
          </a:ln>
        </p:spPr>
      </p:pic>
      <p:pic>
        <p:nvPicPr>
          <p:cNvPr id="1882" name="Google Shape;1882;p88"/>
          <p:cNvPicPr preferRelativeResize="0"/>
          <p:nvPr/>
        </p:nvPicPr>
        <p:blipFill>
          <a:blip r:embed="rId8">
            <a:alphaModFix/>
          </a:blip>
          <a:stretch>
            <a:fillRect/>
          </a:stretch>
        </p:blipFill>
        <p:spPr>
          <a:xfrm>
            <a:off x="152450" y="343350"/>
            <a:ext cx="1879499" cy="2097126"/>
          </a:xfrm>
          <a:prstGeom prst="rect">
            <a:avLst/>
          </a:prstGeom>
          <a:noFill/>
          <a:ln>
            <a:noFill/>
          </a:ln>
        </p:spPr>
      </p:pic>
      <p:pic>
        <p:nvPicPr>
          <p:cNvPr id="1883" name="Google Shape;1883;p88"/>
          <p:cNvPicPr preferRelativeResize="0"/>
          <p:nvPr/>
        </p:nvPicPr>
        <p:blipFill rotWithShape="1">
          <a:blip r:embed="rId9">
            <a:alphaModFix/>
          </a:blip>
          <a:srcRect b="0" l="0" r="16331" t="0"/>
          <a:stretch/>
        </p:blipFill>
        <p:spPr>
          <a:xfrm>
            <a:off x="5703662" y="1195188"/>
            <a:ext cx="3552225" cy="2556151"/>
          </a:xfrm>
          <a:prstGeom prst="rect">
            <a:avLst/>
          </a:prstGeom>
          <a:noFill/>
          <a:ln>
            <a:noFill/>
          </a:ln>
        </p:spPr>
      </p:pic>
      <p:pic>
        <p:nvPicPr>
          <p:cNvPr id="1884" name="Google Shape;1884;p88"/>
          <p:cNvPicPr preferRelativeResize="0"/>
          <p:nvPr/>
        </p:nvPicPr>
        <p:blipFill>
          <a:blip r:embed="rId10">
            <a:alphaModFix/>
          </a:blip>
          <a:stretch>
            <a:fillRect/>
          </a:stretch>
        </p:blipFill>
        <p:spPr>
          <a:xfrm>
            <a:off x="2546800" y="1372900"/>
            <a:ext cx="1616302" cy="352425"/>
          </a:xfrm>
          <a:prstGeom prst="rect">
            <a:avLst/>
          </a:prstGeom>
          <a:noFill/>
          <a:ln>
            <a:noFill/>
          </a:ln>
        </p:spPr>
      </p:pic>
      <p:pic>
        <p:nvPicPr>
          <p:cNvPr id="1885" name="Google Shape;1885;p88"/>
          <p:cNvPicPr preferRelativeResize="0"/>
          <p:nvPr/>
        </p:nvPicPr>
        <p:blipFill>
          <a:blip r:embed="rId11">
            <a:alphaModFix/>
          </a:blip>
          <a:stretch>
            <a:fillRect/>
          </a:stretch>
        </p:blipFill>
        <p:spPr>
          <a:xfrm>
            <a:off x="5654813" y="411175"/>
            <a:ext cx="3649900" cy="636800"/>
          </a:xfrm>
          <a:prstGeom prst="rect">
            <a:avLst/>
          </a:prstGeom>
          <a:noFill/>
          <a:ln>
            <a:noFill/>
          </a:ln>
        </p:spPr>
      </p:pic>
      <p:pic>
        <p:nvPicPr>
          <p:cNvPr id="1886" name="Google Shape;1886;p88"/>
          <p:cNvPicPr preferRelativeResize="0"/>
          <p:nvPr/>
        </p:nvPicPr>
        <p:blipFill rotWithShape="1">
          <a:blip r:embed="rId12">
            <a:alphaModFix/>
          </a:blip>
          <a:srcRect b="0" l="0" r="0" t="0"/>
          <a:stretch/>
        </p:blipFill>
        <p:spPr>
          <a:xfrm>
            <a:off x="5703653" y="3827550"/>
            <a:ext cx="1197396" cy="1197375"/>
          </a:xfrm>
          <a:prstGeom prst="rect">
            <a:avLst/>
          </a:prstGeom>
          <a:noFill/>
          <a:ln>
            <a:noFill/>
          </a:ln>
        </p:spPr>
      </p:pic>
      <p:pic>
        <p:nvPicPr>
          <p:cNvPr id="1887" name="Google Shape;1887;p88"/>
          <p:cNvPicPr preferRelativeResize="0"/>
          <p:nvPr/>
        </p:nvPicPr>
        <p:blipFill>
          <a:blip r:embed="rId13">
            <a:alphaModFix/>
          </a:blip>
          <a:stretch>
            <a:fillRect/>
          </a:stretch>
        </p:blipFill>
        <p:spPr>
          <a:xfrm>
            <a:off x="6961525" y="3827550"/>
            <a:ext cx="2294374" cy="11973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92" name="Shape 1892"/>
        <p:cNvGrpSpPr/>
        <p:nvPr/>
      </p:nvGrpSpPr>
      <p:grpSpPr>
        <a:xfrm>
          <a:off x="0" y="0"/>
          <a:ext cx="0" cy="0"/>
          <a:chOff x="0" y="0"/>
          <a:chExt cx="0" cy="0"/>
        </a:xfrm>
      </p:grpSpPr>
      <p:pic>
        <p:nvPicPr>
          <p:cNvPr id="1893" name="Google Shape;1893;p89"/>
          <p:cNvPicPr preferRelativeResize="0"/>
          <p:nvPr/>
        </p:nvPicPr>
        <p:blipFill>
          <a:blip r:embed="rId3">
            <a:alphaModFix/>
          </a:blip>
          <a:stretch>
            <a:fillRect/>
          </a:stretch>
        </p:blipFill>
        <p:spPr>
          <a:xfrm>
            <a:off x="209720" y="0"/>
            <a:ext cx="1858159" cy="5143498"/>
          </a:xfrm>
          <a:prstGeom prst="rect">
            <a:avLst/>
          </a:prstGeom>
          <a:noFill/>
          <a:ln>
            <a:noFill/>
          </a:ln>
        </p:spPr>
      </p:pic>
      <p:pic>
        <p:nvPicPr>
          <p:cNvPr id="1894" name="Google Shape;1894;p89"/>
          <p:cNvPicPr preferRelativeResize="0"/>
          <p:nvPr/>
        </p:nvPicPr>
        <p:blipFill>
          <a:blip r:embed="rId4">
            <a:alphaModFix/>
          </a:blip>
          <a:stretch>
            <a:fillRect/>
          </a:stretch>
        </p:blipFill>
        <p:spPr>
          <a:xfrm>
            <a:off x="2067871" y="-80550"/>
            <a:ext cx="1679908" cy="5143501"/>
          </a:xfrm>
          <a:prstGeom prst="rect">
            <a:avLst/>
          </a:prstGeom>
          <a:noFill/>
          <a:ln>
            <a:noFill/>
          </a:ln>
        </p:spPr>
      </p:pic>
      <p:pic>
        <p:nvPicPr>
          <p:cNvPr id="1895" name="Google Shape;1895;p89"/>
          <p:cNvPicPr preferRelativeResize="0"/>
          <p:nvPr/>
        </p:nvPicPr>
        <p:blipFill>
          <a:blip r:embed="rId5">
            <a:alphaModFix/>
          </a:blip>
          <a:stretch>
            <a:fillRect/>
          </a:stretch>
        </p:blipFill>
        <p:spPr>
          <a:xfrm>
            <a:off x="3848291" y="-80550"/>
            <a:ext cx="1636568" cy="5143499"/>
          </a:xfrm>
          <a:prstGeom prst="rect">
            <a:avLst/>
          </a:prstGeom>
          <a:noFill/>
          <a:ln>
            <a:noFill/>
          </a:ln>
        </p:spPr>
      </p:pic>
      <p:pic>
        <p:nvPicPr>
          <p:cNvPr id="1896" name="Google Shape;1896;p89"/>
          <p:cNvPicPr preferRelativeResize="0"/>
          <p:nvPr/>
        </p:nvPicPr>
        <p:blipFill>
          <a:blip r:embed="rId6">
            <a:alphaModFix/>
          </a:blip>
          <a:stretch>
            <a:fillRect/>
          </a:stretch>
        </p:blipFill>
        <p:spPr>
          <a:xfrm>
            <a:off x="5585373" y="-80550"/>
            <a:ext cx="1634853" cy="5143498"/>
          </a:xfrm>
          <a:prstGeom prst="rect">
            <a:avLst/>
          </a:prstGeom>
          <a:noFill/>
          <a:ln>
            <a:noFill/>
          </a:ln>
        </p:spPr>
      </p:pic>
      <p:pic>
        <p:nvPicPr>
          <p:cNvPr id="1897" name="Google Shape;1897;p89"/>
          <p:cNvPicPr preferRelativeResize="0"/>
          <p:nvPr/>
        </p:nvPicPr>
        <p:blipFill>
          <a:blip r:embed="rId7">
            <a:alphaModFix/>
          </a:blip>
          <a:stretch>
            <a:fillRect/>
          </a:stretch>
        </p:blipFill>
        <p:spPr>
          <a:xfrm>
            <a:off x="7320760" y="-80550"/>
            <a:ext cx="1646431" cy="5143501"/>
          </a:xfrm>
          <a:prstGeom prst="rect">
            <a:avLst/>
          </a:prstGeom>
          <a:noFill/>
          <a:ln>
            <a:noFill/>
          </a:ln>
        </p:spPr>
      </p:pic>
      <p:sp>
        <p:nvSpPr>
          <p:cNvPr id="1898" name="Google Shape;1898;p89"/>
          <p:cNvSpPr/>
          <p:nvPr/>
        </p:nvSpPr>
        <p:spPr>
          <a:xfrm>
            <a:off x="29775" y="1740819"/>
            <a:ext cx="9131700" cy="601200"/>
          </a:xfrm>
          <a:prstGeom prst="rect">
            <a:avLst/>
          </a:prstGeom>
          <a:solidFill>
            <a:schemeClr val="dk1">
              <a:alpha val="64709"/>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2500">
                <a:solidFill>
                  <a:schemeClr val="lt1"/>
                </a:solidFill>
                <a:latin typeface="Ubuntu"/>
                <a:ea typeface="Ubuntu"/>
                <a:cs typeface="Ubuntu"/>
                <a:sym typeface="Ubuntu"/>
              </a:rPr>
              <a:t>Thanks to 1000s of members, contributors &amp; champions!</a:t>
            </a:r>
            <a:endParaRPr b="1" sz="2500">
              <a:solidFill>
                <a:schemeClr val="lt1"/>
              </a:solidFill>
              <a:latin typeface="Ubuntu"/>
              <a:ea typeface="Ubuntu"/>
              <a:cs typeface="Ubuntu"/>
              <a:sym typeface="Ubuntu"/>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2" name="Shape 1902"/>
        <p:cNvGrpSpPr/>
        <p:nvPr/>
      </p:nvGrpSpPr>
      <p:grpSpPr>
        <a:xfrm>
          <a:off x="0" y="0"/>
          <a:ext cx="0" cy="0"/>
          <a:chOff x="0" y="0"/>
          <a:chExt cx="0" cy="0"/>
        </a:xfrm>
      </p:grpSpPr>
      <p:sp>
        <p:nvSpPr>
          <p:cNvPr id="1903" name="Google Shape;1903;p90"/>
          <p:cNvSpPr txBox="1"/>
          <p:nvPr>
            <p:ph idx="1" type="body"/>
          </p:nvPr>
        </p:nvSpPr>
        <p:spPr>
          <a:xfrm>
            <a:off x="113300" y="4679900"/>
            <a:ext cx="9031200" cy="4635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lt1"/>
              </a:buClr>
              <a:buSzPts val="1200"/>
              <a:buNone/>
            </a:pPr>
            <a:r>
              <a:rPr lang="en" sz="1100"/>
              <a:t>Karoune &amp; Sharan, 2024-25, </a:t>
            </a:r>
            <a:r>
              <a:rPr lang="en" sz="1100" u="sng">
                <a:solidFill>
                  <a:schemeClr val="hlink"/>
                </a:solidFill>
                <a:hlinkClick r:id="rId3"/>
              </a:rPr>
              <a:t>www.turing.ac.uk/research/research-projects/professionalising-traditional-and-infrastructure-research-roles-data</a:t>
            </a:r>
            <a:r>
              <a:rPr lang="en" sz="1100">
                <a:solidFill>
                  <a:schemeClr val="dk2"/>
                </a:solidFill>
              </a:rPr>
              <a:t> </a:t>
            </a:r>
            <a:endParaRPr sz="1100">
              <a:solidFill>
                <a:schemeClr val="dk2"/>
              </a:solidFill>
            </a:endParaRPr>
          </a:p>
        </p:txBody>
      </p:sp>
      <p:sp>
        <p:nvSpPr>
          <p:cNvPr id="1904" name="Google Shape;1904;p90"/>
          <p:cNvSpPr txBox="1"/>
          <p:nvPr/>
        </p:nvSpPr>
        <p:spPr>
          <a:xfrm>
            <a:off x="582300" y="52100"/>
            <a:ext cx="79794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600">
                <a:solidFill>
                  <a:srgbClr val="90CAC4"/>
                </a:solidFill>
                <a:latin typeface="Ubuntu"/>
                <a:ea typeface="Ubuntu"/>
                <a:cs typeface="Ubuntu"/>
                <a:sym typeface="Ubuntu"/>
              </a:rPr>
              <a:t>A</a:t>
            </a:r>
            <a:r>
              <a:rPr b="1" lang="en" sz="2600">
                <a:solidFill>
                  <a:srgbClr val="90CAC4"/>
                </a:solidFill>
                <a:latin typeface="Ubuntu"/>
                <a:ea typeface="Ubuntu"/>
                <a:cs typeface="Ubuntu"/>
                <a:sym typeface="Ubuntu"/>
              </a:rPr>
              <a:t>pplying team science approach</a:t>
            </a:r>
            <a:endParaRPr b="1" sz="2600">
              <a:solidFill>
                <a:srgbClr val="90CAC4"/>
              </a:solidFill>
              <a:latin typeface="Ubuntu"/>
              <a:ea typeface="Ubuntu"/>
              <a:cs typeface="Ubuntu"/>
              <a:sym typeface="Ubuntu"/>
            </a:endParaRPr>
          </a:p>
        </p:txBody>
      </p:sp>
      <p:pic>
        <p:nvPicPr>
          <p:cNvPr id="1905" name="Google Shape;1905;p90" title="Diversifying Professional Roles in Data Science.png"/>
          <p:cNvPicPr preferRelativeResize="0"/>
          <p:nvPr/>
        </p:nvPicPr>
        <p:blipFill>
          <a:blip r:embed="rId4">
            <a:alphaModFix/>
          </a:blip>
          <a:stretch>
            <a:fillRect/>
          </a:stretch>
        </p:blipFill>
        <p:spPr>
          <a:xfrm>
            <a:off x="0" y="949800"/>
            <a:ext cx="9144000" cy="3165986"/>
          </a:xfrm>
          <a:prstGeom prst="rect">
            <a:avLst/>
          </a:prstGeom>
          <a:noFill/>
          <a:ln>
            <a:noFill/>
          </a:ln>
        </p:spPr>
      </p:pic>
      <p:sp>
        <p:nvSpPr>
          <p:cNvPr id="1906" name="Google Shape;1906;p90"/>
          <p:cNvSpPr txBox="1"/>
          <p:nvPr/>
        </p:nvSpPr>
        <p:spPr>
          <a:xfrm>
            <a:off x="1145300" y="4115775"/>
            <a:ext cx="1213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Open Science Volunteers</a:t>
            </a:r>
            <a:endParaRPr sz="1000">
              <a:solidFill>
                <a:srgbClr val="C27BA0"/>
              </a:solidFill>
              <a:latin typeface="Poppins"/>
              <a:ea typeface="Poppins"/>
              <a:cs typeface="Poppins"/>
              <a:sym typeface="Poppins"/>
            </a:endParaRPr>
          </a:p>
        </p:txBody>
      </p:sp>
      <p:sp>
        <p:nvSpPr>
          <p:cNvPr id="1907" name="Google Shape;1907;p90"/>
          <p:cNvSpPr txBox="1"/>
          <p:nvPr/>
        </p:nvSpPr>
        <p:spPr>
          <a:xfrm>
            <a:off x="0" y="3483600"/>
            <a:ext cx="1213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Public Engagement</a:t>
            </a:r>
            <a:endParaRPr sz="1000">
              <a:solidFill>
                <a:srgbClr val="C27BA0"/>
              </a:solidFill>
              <a:latin typeface="Poppins"/>
              <a:ea typeface="Poppins"/>
              <a:cs typeface="Poppins"/>
              <a:sym typeface="Poppins"/>
            </a:endParaRPr>
          </a:p>
        </p:txBody>
      </p:sp>
      <p:sp>
        <p:nvSpPr>
          <p:cNvPr id="1908" name="Google Shape;1908;p90"/>
          <p:cNvSpPr txBox="1"/>
          <p:nvPr/>
        </p:nvSpPr>
        <p:spPr>
          <a:xfrm>
            <a:off x="4959300" y="3384750"/>
            <a:ext cx="12132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Policy Makers</a:t>
            </a:r>
            <a:endParaRPr sz="1000">
              <a:solidFill>
                <a:srgbClr val="C27BA0"/>
              </a:solidFill>
              <a:latin typeface="Poppins"/>
              <a:ea typeface="Poppins"/>
              <a:cs typeface="Poppins"/>
              <a:sym typeface="Poppins"/>
            </a:endParaRPr>
          </a:p>
        </p:txBody>
      </p:sp>
      <p:sp>
        <p:nvSpPr>
          <p:cNvPr id="1909" name="Google Shape;1909;p90"/>
          <p:cNvSpPr txBox="1"/>
          <p:nvPr/>
        </p:nvSpPr>
        <p:spPr>
          <a:xfrm>
            <a:off x="3615875" y="1679300"/>
            <a:ext cx="1139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Data Stewards / Wranglers</a:t>
            </a:r>
            <a:endParaRPr sz="1000">
              <a:solidFill>
                <a:srgbClr val="C27BA0"/>
              </a:solidFill>
              <a:latin typeface="Poppins"/>
              <a:ea typeface="Poppins"/>
              <a:cs typeface="Poppins"/>
              <a:sym typeface="Poppins"/>
            </a:endParaRPr>
          </a:p>
        </p:txBody>
      </p:sp>
      <p:sp>
        <p:nvSpPr>
          <p:cNvPr id="1910" name="Google Shape;1910;p90"/>
          <p:cNvSpPr txBox="1"/>
          <p:nvPr/>
        </p:nvSpPr>
        <p:spPr>
          <a:xfrm>
            <a:off x="1660950" y="1325825"/>
            <a:ext cx="13053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Research Community Managers</a:t>
            </a:r>
            <a:endParaRPr sz="1000">
              <a:solidFill>
                <a:srgbClr val="C27BA0"/>
              </a:solidFill>
              <a:latin typeface="Poppins"/>
              <a:ea typeface="Poppins"/>
              <a:cs typeface="Poppins"/>
              <a:sym typeface="Poppins"/>
            </a:endParaRPr>
          </a:p>
        </p:txBody>
      </p:sp>
      <p:sp>
        <p:nvSpPr>
          <p:cNvPr id="1911" name="Google Shape;1911;p90"/>
          <p:cNvSpPr txBox="1"/>
          <p:nvPr/>
        </p:nvSpPr>
        <p:spPr>
          <a:xfrm>
            <a:off x="7194450" y="1280450"/>
            <a:ext cx="1763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Infrastructure Maintainers</a:t>
            </a:r>
            <a:endParaRPr sz="1000">
              <a:solidFill>
                <a:srgbClr val="C27BA0"/>
              </a:solidFill>
              <a:latin typeface="Poppins"/>
              <a:ea typeface="Poppins"/>
              <a:cs typeface="Poppins"/>
              <a:sym typeface="Poppins"/>
            </a:endParaRPr>
          </a:p>
        </p:txBody>
      </p:sp>
      <p:sp>
        <p:nvSpPr>
          <p:cNvPr id="1912" name="Google Shape;1912;p90"/>
          <p:cNvSpPr txBox="1"/>
          <p:nvPr/>
        </p:nvSpPr>
        <p:spPr>
          <a:xfrm>
            <a:off x="6519100" y="3043025"/>
            <a:ext cx="15432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rgbClr val="C27BA0"/>
                </a:solidFill>
                <a:latin typeface="Poppins"/>
                <a:ea typeface="Poppins"/>
                <a:cs typeface="Poppins"/>
                <a:sym typeface="Poppins"/>
              </a:rPr>
              <a:t>Economists &amp; Environmentalists</a:t>
            </a:r>
            <a:endParaRPr sz="1000">
              <a:solidFill>
                <a:srgbClr val="C27BA0"/>
              </a:solidFill>
              <a:latin typeface="Poppins"/>
              <a:ea typeface="Poppins"/>
              <a:cs typeface="Poppins"/>
              <a:sym typeface="Poppins"/>
            </a:endParaRPr>
          </a:p>
        </p:txBody>
      </p:sp>
      <p:sp>
        <p:nvSpPr>
          <p:cNvPr id="1913" name="Google Shape;1913;p90"/>
          <p:cNvSpPr txBox="1"/>
          <p:nvPr/>
        </p:nvSpPr>
        <p:spPr>
          <a:xfrm>
            <a:off x="5194600" y="1015025"/>
            <a:ext cx="15432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rgbClr val="C27BA0"/>
                </a:solidFill>
                <a:latin typeface="Poppins"/>
                <a:ea typeface="Poppins"/>
                <a:cs typeface="Poppins"/>
                <a:sym typeface="Poppins"/>
              </a:rPr>
              <a:t>Humanities and Social Sciences</a:t>
            </a:r>
            <a:endParaRPr sz="1000">
              <a:solidFill>
                <a:srgbClr val="C27BA0"/>
              </a:solidFill>
              <a:latin typeface="Poppins"/>
              <a:ea typeface="Poppins"/>
              <a:cs typeface="Poppins"/>
              <a:sym typeface="Poppins"/>
            </a:endParaRPr>
          </a:p>
        </p:txBody>
      </p:sp>
      <p:sp>
        <p:nvSpPr>
          <p:cNvPr id="1914" name="Google Shape;1914;p90"/>
          <p:cNvSpPr txBox="1"/>
          <p:nvPr/>
        </p:nvSpPr>
        <p:spPr>
          <a:xfrm>
            <a:off x="3972750" y="2755063"/>
            <a:ext cx="15432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rgbClr val="C27BA0"/>
                </a:solidFill>
                <a:latin typeface="Poppins"/>
                <a:ea typeface="Poppins"/>
                <a:cs typeface="Poppins"/>
                <a:sym typeface="Poppins"/>
              </a:rPr>
              <a:t>Ethicists</a:t>
            </a:r>
            <a:endParaRPr sz="1000">
              <a:solidFill>
                <a:srgbClr val="C27BA0"/>
              </a:solidFill>
              <a:latin typeface="Poppins"/>
              <a:ea typeface="Poppins"/>
              <a:cs typeface="Poppins"/>
              <a:sym typeface="Poppins"/>
            </a:endParaRPr>
          </a:p>
        </p:txBody>
      </p:sp>
      <p:sp>
        <p:nvSpPr>
          <p:cNvPr id="1915" name="Google Shape;1915;p90"/>
          <p:cNvSpPr txBox="1"/>
          <p:nvPr/>
        </p:nvSpPr>
        <p:spPr>
          <a:xfrm>
            <a:off x="3059275" y="3933225"/>
            <a:ext cx="15432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rgbClr val="C27BA0"/>
                </a:solidFill>
                <a:latin typeface="Poppins"/>
                <a:ea typeface="Poppins"/>
                <a:cs typeface="Poppins"/>
                <a:sym typeface="Poppins"/>
              </a:rPr>
              <a:t>Trainers and Mentors</a:t>
            </a:r>
            <a:endParaRPr sz="1000">
              <a:solidFill>
                <a:srgbClr val="C27BA0"/>
              </a:solidFill>
              <a:latin typeface="Poppins"/>
              <a:ea typeface="Poppins"/>
              <a:cs typeface="Poppins"/>
              <a:sym typeface="Poppins"/>
            </a:endParaRPr>
          </a:p>
        </p:txBody>
      </p:sp>
      <p:sp>
        <p:nvSpPr>
          <p:cNvPr id="1916" name="Google Shape;1916;p90"/>
          <p:cNvSpPr txBox="1"/>
          <p:nvPr/>
        </p:nvSpPr>
        <p:spPr>
          <a:xfrm>
            <a:off x="4308750" y="1385825"/>
            <a:ext cx="15432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rgbClr val="C27BA0"/>
                </a:solidFill>
                <a:latin typeface="Poppins"/>
                <a:ea typeface="Poppins"/>
                <a:cs typeface="Poppins"/>
                <a:sym typeface="Poppins"/>
              </a:rPr>
              <a:t>Librarians</a:t>
            </a:r>
            <a:endParaRPr sz="1000">
              <a:solidFill>
                <a:srgbClr val="C27BA0"/>
              </a:solidFill>
              <a:latin typeface="Poppins"/>
              <a:ea typeface="Poppins"/>
              <a:cs typeface="Poppins"/>
              <a:sym typeface="Poppins"/>
            </a:endParaRPr>
          </a:p>
        </p:txBody>
      </p:sp>
      <p:sp>
        <p:nvSpPr>
          <p:cNvPr id="1917" name="Google Shape;1917;p90"/>
          <p:cNvSpPr txBox="1"/>
          <p:nvPr/>
        </p:nvSpPr>
        <p:spPr>
          <a:xfrm>
            <a:off x="2462975" y="3294475"/>
            <a:ext cx="8142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Research Software Engineers</a:t>
            </a:r>
            <a:endParaRPr sz="1000">
              <a:solidFill>
                <a:srgbClr val="C27BA0"/>
              </a:solidFill>
              <a:latin typeface="Poppins"/>
              <a:ea typeface="Poppins"/>
              <a:cs typeface="Poppins"/>
              <a:sym typeface="Poppins"/>
            </a:endParaRPr>
          </a:p>
        </p:txBody>
      </p:sp>
      <p:sp>
        <p:nvSpPr>
          <p:cNvPr id="1918" name="Google Shape;1918;p90"/>
          <p:cNvSpPr txBox="1"/>
          <p:nvPr/>
        </p:nvSpPr>
        <p:spPr>
          <a:xfrm>
            <a:off x="5262625" y="2755075"/>
            <a:ext cx="9966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C27BA0"/>
                </a:solidFill>
                <a:latin typeface="Poppins"/>
                <a:ea typeface="Poppins"/>
                <a:cs typeface="Poppins"/>
                <a:sym typeface="Poppins"/>
              </a:rPr>
              <a:t>Designers and Artists</a:t>
            </a:r>
            <a:endParaRPr sz="1000">
              <a:solidFill>
                <a:srgbClr val="C27BA0"/>
              </a:solidFill>
              <a:latin typeface="Poppins"/>
              <a:ea typeface="Poppins"/>
              <a:cs typeface="Poppins"/>
              <a:sym typeface="Poppi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2" name="Shape 1922"/>
        <p:cNvGrpSpPr/>
        <p:nvPr/>
      </p:nvGrpSpPr>
      <p:grpSpPr>
        <a:xfrm>
          <a:off x="0" y="0"/>
          <a:ext cx="0" cy="0"/>
          <a:chOff x="0" y="0"/>
          <a:chExt cx="0" cy="0"/>
        </a:xfrm>
      </p:grpSpPr>
      <p:sp>
        <p:nvSpPr>
          <p:cNvPr id="1923" name="Google Shape;1923;p91"/>
          <p:cNvSpPr txBox="1"/>
          <p:nvPr>
            <p:ph type="title"/>
          </p:nvPr>
        </p:nvSpPr>
        <p:spPr>
          <a:xfrm>
            <a:off x="626950" y="1043650"/>
            <a:ext cx="3598800" cy="272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Self-advocacy is a form of leadership that inspires collaboration to</a:t>
            </a:r>
            <a:r>
              <a:rPr lang="en" sz="2600"/>
              <a:t> achieve shared goals </a:t>
            </a:r>
            <a:endParaRPr sz="2600"/>
          </a:p>
        </p:txBody>
      </p:sp>
      <p:sp>
        <p:nvSpPr>
          <p:cNvPr id="1924" name="Google Shape;1924;p91"/>
          <p:cNvSpPr txBox="1"/>
          <p:nvPr/>
        </p:nvSpPr>
        <p:spPr>
          <a:xfrm>
            <a:off x="713450"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view</a:t>
            </a:r>
            <a:endParaRPr i="1" sz="1800">
              <a:solidFill>
                <a:schemeClr val="dk1"/>
              </a:solidFill>
              <a:latin typeface="Ubuntu"/>
              <a:ea typeface="Ubuntu"/>
              <a:cs typeface="Ubuntu"/>
              <a:sym typeface="Ubuntu"/>
            </a:endParaRPr>
          </a:p>
        </p:txBody>
      </p:sp>
      <p:cxnSp>
        <p:nvCxnSpPr>
          <p:cNvPr id="1925" name="Google Shape;1925;p91"/>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926" name="Google Shape;1926;p91"/>
          <p:cNvSpPr txBox="1"/>
          <p:nvPr/>
        </p:nvSpPr>
        <p:spPr>
          <a:xfrm>
            <a:off x="1598850" y="288100"/>
            <a:ext cx="62706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Open Leadership &amp; Collaboration</a:t>
            </a:r>
            <a:endParaRPr b="1" sz="2400">
              <a:solidFill>
                <a:schemeClr val="accent2"/>
              </a:solidFill>
              <a:latin typeface="Ubuntu"/>
              <a:ea typeface="Ubuntu"/>
              <a:cs typeface="Ubuntu"/>
              <a:sym typeface="Ubuntu"/>
            </a:endParaRPr>
          </a:p>
        </p:txBody>
      </p:sp>
      <p:pic>
        <p:nvPicPr>
          <p:cNvPr id="1927" name="Google Shape;1927;p91"/>
          <p:cNvPicPr preferRelativeResize="0"/>
          <p:nvPr/>
        </p:nvPicPr>
        <p:blipFill rotWithShape="1">
          <a:blip r:embed="rId3">
            <a:alphaModFix/>
          </a:blip>
          <a:srcRect b="18995" l="3718" r="4004" t="0"/>
          <a:stretch/>
        </p:blipFill>
        <p:spPr>
          <a:xfrm>
            <a:off x="4842700" y="1210350"/>
            <a:ext cx="3882600" cy="272279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2" name="Shape 1932"/>
        <p:cNvGrpSpPr/>
        <p:nvPr/>
      </p:nvGrpSpPr>
      <p:grpSpPr>
        <a:xfrm>
          <a:off x="0" y="0"/>
          <a:ext cx="0" cy="0"/>
          <a:chOff x="0" y="0"/>
          <a:chExt cx="0" cy="0"/>
        </a:xfrm>
      </p:grpSpPr>
      <p:sp>
        <p:nvSpPr>
          <p:cNvPr id="1933" name="Google Shape;1933;p92"/>
          <p:cNvSpPr txBox="1"/>
          <p:nvPr>
            <p:ph idx="4294967295" type="body"/>
          </p:nvPr>
        </p:nvSpPr>
        <p:spPr>
          <a:xfrm>
            <a:off x="431799" y="308636"/>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2400"/>
              <a:buNone/>
            </a:pPr>
            <a:r>
              <a:rPr b="1" lang="en" sz="2400">
                <a:solidFill>
                  <a:schemeClr val="lt1"/>
                </a:solidFill>
              </a:rPr>
              <a:t>Open Leadership</a:t>
            </a:r>
            <a:endParaRPr b="1" sz="2400">
              <a:solidFill>
                <a:schemeClr val="lt1"/>
              </a:solidFill>
            </a:endParaRPr>
          </a:p>
        </p:txBody>
      </p:sp>
      <p:sp>
        <p:nvSpPr>
          <p:cNvPr id="1934" name="Google Shape;1934;p92"/>
          <p:cNvSpPr txBox="1"/>
          <p:nvPr>
            <p:ph idx="4294967295" type="subTitle"/>
          </p:nvPr>
        </p:nvSpPr>
        <p:spPr>
          <a:xfrm>
            <a:off x="414600" y="975275"/>
            <a:ext cx="4754400" cy="12903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800"/>
              </a:spcBef>
              <a:spcAft>
                <a:spcPts val="0"/>
              </a:spcAft>
              <a:buClr>
                <a:schemeClr val="lt1"/>
              </a:buClr>
              <a:buSzPts val="2800"/>
              <a:buNone/>
            </a:pPr>
            <a:r>
              <a:rPr lang="en" sz="1700">
                <a:solidFill>
                  <a:schemeClr val="lt1"/>
                </a:solidFill>
              </a:rPr>
              <a:t>Group</a:t>
            </a:r>
            <a:r>
              <a:rPr lang="en" sz="1700">
                <a:solidFill>
                  <a:schemeClr val="lt1"/>
                </a:solidFill>
              </a:rPr>
              <a:t>-oriented </a:t>
            </a:r>
            <a:r>
              <a:rPr lang="en" sz="1700"/>
              <a:t>leadership model for building healthy and open </a:t>
            </a:r>
            <a:r>
              <a:rPr lang="en" sz="1700">
                <a:solidFill>
                  <a:schemeClr val="lt1"/>
                </a:solidFill>
              </a:rPr>
              <a:t>culture of engagement</a:t>
            </a:r>
            <a:r>
              <a:rPr lang="en" sz="1700"/>
              <a:t> by embodying inclusivity, transparency, adaptability, collaboration and community.</a:t>
            </a:r>
            <a:endParaRPr sz="1700"/>
          </a:p>
          <a:p>
            <a:pPr indent="0" lvl="0" marL="0" rtl="0" algn="l">
              <a:lnSpc>
                <a:spcPct val="130000"/>
              </a:lnSpc>
              <a:spcBef>
                <a:spcPts val="800"/>
              </a:spcBef>
              <a:spcAft>
                <a:spcPts val="0"/>
              </a:spcAft>
              <a:buClr>
                <a:schemeClr val="lt1"/>
              </a:buClr>
              <a:buSzPts val="2800"/>
              <a:buNone/>
            </a:pPr>
            <a:r>
              <a:t/>
            </a:r>
            <a:endParaRPr sz="1700"/>
          </a:p>
        </p:txBody>
      </p:sp>
      <p:sp>
        <p:nvSpPr>
          <p:cNvPr id="1935" name="Google Shape;1935;p92"/>
          <p:cNvSpPr txBox="1"/>
          <p:nvPr/>
        </p:nvSpPr>
        <p:spPr>
          <a:xfrm>
            <a:off x="1023575" y="4369300"/>
            <a:ext cx="3787800" cy="545100"/>
          </a:xfrm>
          <a:prstGeom prst="rect">
            <a:avLst/>
          </a:prstGeom>
          <a:noFill/>
          <a:ln>
            <a:noFill/>
          </a:ln>
        </p:spPr>
        <p:txBody>
          <a:bodyPr anchorCtr="0" anchor="b" bIns="72000" lIns="0" spcFirstLastPara="1" rIns="108000" wrap="square" tIns="0">
            <a:noAutofit/>
          </a:bodyPr>
          <a:lstStyle/>
          <a:p>
            <a:pPr indent="0" lvl="0" marL="0" rtl="0" algn="l">
              <a:spcBef>
                <a:spcPts val="0"/>
              </a:spcBef>
              <a:spcAft>
                <a:spcPts val="0"/>
              </a:spcAft>
              <a:buNone/>
            </a:pPr>
            <a:r>
              <a:rPr lang="en" sz="1100" u="sng">
                <a:solidFill>
                  <a:schemeClr val="folHlink"/>
                </a:solidFill>
                <a:latin typeface="Ubuntu"/>
                <a:ea typeface="Ubuntu"/>
                <a:cs typeface="Ubuntu"/>
                <a:sym typeface="Ubuntu"/>
                <a:hlinkClick r:id="rId3">
                  <a:extLst>
                    <a:ext uri="{A12FA001-AC4F-418D-AE19-62706E023703}">
                      <ahyp:hlinkClr val="tx"/>
                    </a:ext>
                  </a:extLst>
                </a:hlinkClick>
              </a:rPr>
              <a:t>mozilla.github.io/open-leadership-framework/framework</a:t>
            </a:r>
            <a:endParaRPr sz="1100">
              <a:solidFill>
                <a:srgbClr val="808080"/>
              </a:solidFill>
              <a:latin typeface="Ubuntu"/>
              <a:ea typeface="Ubuntu"/>
              <a:cs typeface="Ubuntu"/>
              <a:sym typeface="Ubuntu"/>
            </a:endParaRPr>
          </a:p>
        </p:txBody>
      </p:sp>
      <p:grpSp>
        <p:nvGrpSpPr>
          <p:cNvPr id="1936" name="Google Shape;1936;p92"/>
          <p:cNvGrpSpPr/>
          <p:nvPr/>
        </p:nvGrpSpPr>
        <p:grpSpPr>
          <a:xfrm>
            <a:off x="414600" y="2610850"/>
            <a:ext cx="4313350" cy="2022975"/>
            <a:chOff x="414600" y="2534650"/>
            <a:chExt cx="4313350" cy="2022975"/>
          </a:xfrm>
        </p:grpSpPr>
        <p:sp>
          <p:nvSpPr>
            <p:cNvPr id="1937" name="Google Shape;1937;p92"/>
            <p:cNvSpPr/>
            <p:nvPr/>
          </p:nvSpPr>
          <p:spPr>
            <a:xfrm>
              <a:off x="846300"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8" name="Google Shape;1938;p92"/>
            <p:cNvSpPr/>
            <p:nvPr/>
          </p:nvSpPr>
          <p:spPr>
            <a:xfrm>
              <a:off x="2082575"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9" name="Google Shape;1939;p92"/>
            <p:cNvSpPr/>
            <p:nvPr/>
          </p:nvSpPr>
          <p:spPr>
            <a:xfrm>
              <a:off x="3318850"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40" name="Google Shape;1940;p92"/>
            <p:cNvPicPr preferRelativeResize="0"/>
            <p:nvPr/>
          </p:nvPicPr>
          <p:blipFill rotWithShape="1">
            <a:blip r:embed="rId4">
              <a:alphaModFix/>
            </a:blip>
            <a:srcRect b="16548" l="0" r="0" t="0"/>
            <a:stretch/>
          </p:blipFill>
          <p:spPr>
            <a:xfrm>
              <a:off x="846300" y="2641025"/>
              <a:ext cx="901199" cy="711846"/>
            </a:xfrm>
            <a:prstGeom prst="rect">
              <a:avLst/>
            </a:prstGeom>
            <a:noFill/>
            <a:ln>
              <a:noFill/>
            </a:ln>
          </p:spPr>
        </p:pic>
        <p:pic>
          <p:nvPicPr>
            <p:cNvPr descr="fa-share-alt.png" id="1941" name="Google Shape;1941;p92"/>
            <p:cNvPicPr preferRelativeResize="0"/>
            <p:nvPr/>
          </p:nvPicPr>
          <p:blipFill rotWithShape="1">
            <a:blip r:embed="rId5">
              <a:alphaModFix/>
            </a:blip>
            <a:srcRect b="0" l="0" r="0" t="0"/>
            <a:stretch/>
          </p:blipFill>
          <p:spPr>
            <a:xfrm>
              <a:off x="2236489" y="2711948"/>
              <a:ext cx="593372" cy="569999"/>
            </a:xfrm>
            <a:prstGeom prst="rect">
              <a:avLst/>
            </a:prstGeom>
            <a:noFill/>
            <a:ln>
              <a:noFill/>
            </a:ln>
          </p:spPr>
        </p:pic>
        <p:pic>
          <p:nvPicPr>
            <p:cNvPr id="1942" name="Google Shape;1942;p92"/>
            <p:cNvPicPr preferRelativeResize="0"/>
            <p:nvPr/>
          </p:nvPicPr>
          <p:blipFill rotWithShape="1">
            <a:blip r:embed="rId6">
              <a:alphaModFix/>
            </a:blip>
            <a:srcRect b="0" l="0" r="0" t="0"/>
            <a:stretch/>
          </p:blipFill>
          <p:spPr>
            <a:xfrm>
              <a:off x="3450270" y="2690354"/>
              <a:ext cx="638349" cy="613200"/>
            </a:xfrm>
            <a:prstGeom prst="rect">
              <a:avLst/>
            </a:prstGeom>
            <a:noFill/>
            <a:ln>
              <a:noFill/>
            </a:ln>
          </p:spPr>
        </p:pic>
        <p:sp>
          <p:nvSpPr>
            <p:cNvPr id="1943" name="Google Shape;1943;p92"/>
            <p:cNvSpPr txBox="1"/>
            <p:nvPr/>
          </p:nvSpPr>
          <p:spPr>
            <a:xfrm>
              <a:off x="414600" y="3487800"/>
              <a:ext cx="1764600" cy="431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Understanding</a:t>
              </a:r>
              <a:endParaRPr i="1" sz="1600">
                <a:solidFill>
                  <a:schemeClr val="lt1"/>
                </a:solidFill>
                <a:latin typeface="Raleway"/>
                <a:ea typeface="Raleway"/>
                <a:cs typeface="Raleway"/>
                <a:sym typeface="Raleway"/>
              </a:endParaRPr>
            </a:p>
          </p:txBody>
        </p:sp>
        <p:sp>
          <p:nvSpPr>
            <p:cNvPr id="1944" name="Google Shape;1944;p92"/>
            <p:cNvSpPr txBox="1"/>
            <p:nvPr/>
          </p:nvSpPr>
          <p:spPr>
            <a:xfrm>
              <a:off x="1650875" y="3487800"/>
              <a:ext cx="1764600" cy="431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Sharing</a:t>
              </a:r>
              <a:endParaRPr i="1" sz="1600">
                <a:solidFill>
                  <a:schemeClr val="lt1"/>
                </a:solidFill>
                <a:latin typeface="Raleway"/>
                <a:ea typeface="Raleway"/>
                <a:cs typeface="Raleway"/>
                <a:sym typeface="Raleway"/>
              </a:endParaRPr>
            </a:p>
          </p:txBody>
        </p:sp>
        <p:sp>
          <p:nvSpPr>
            <p:cNvPr id="1945" name="Google Shape;1945;p92"/>
            <p:cNvSpPr txBox="1"/>
            <p:nvPr/>
          </p:nvSpPr>
          <p:spPr>
            <a:xfrm>
              <a:off x="2887150" y="3487800"/>
              <a:ext cx="1764600" cy="677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Participation </a:t>
              </a:r>
              <a:br>
                <a:rPr i="1" lang="en" sz="1600">
                  <a:solidFill>
                    <a:schemeClr val="lt1"/>
                  </a:solidFill>
                  <a:latin typeface="Raleway"/>
                  <a:ea typeface="Raleway"/>
                  <a:cs typeface="Raleway"/>
                  <a:sym typeface="Raleway"/>
                </a:rPr>
              </a:br>
              <a:r>
                <a:rPr i="1" lang="en" sz="1600">
                  <a:solidFill>
                    <a:schemeClr val="lt1"/>
                  </a:solidFill>
                  <a:latin typeface="Raleway"/>
                  <a:ea typeface="Raleway"/>
                  <a:cs typeface="Raleway"/>
                  <a:sym typeface="Raleway"/>
                </a:rPr>
                <a:t>&amp; Inclusion</a:t>
              </a:r>
              <a:endParaRPr i="1" sz="1600">
                <a:solidFill>
                  <a:schemeClr val="lt1"/>
                </a:solidFill>
                <a:latin typeface="Raleway"/>
                <a:ea typeface="Raleway"/>
                <a:cs typeface="Raleway"/>
                <a:sym typeface="Raleway"/>
              </a:endParaRPr>
            </a:p>
          </p:txBody>
        </p:sp>
        <p:sp>
          <p:nvSpPr>
            <p:cNvPr id="1946" name="Google Shape;1946;p92"/>
            <p:cNvSpPr txBox="1"/>
            <p:nvPr/>
          </p:nvSpPr>
          <p:spPr>
            <a:xfrm>
              <a:off x="1609750" y="4012525"/>
              <a:ext cx="3118200" cy="5451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2000"/>
                <a:buFont typeface="Arial"/>
                <a:buNone/>
              </a:pPr>
              <a:r>
                <a:rPr b="1" lang="en" sz="1800">
                  <a:solidFill>
                    <a:srgbClr val="840D35"/>
                  </a:solidFill>
                  <a:latin typeface="Zilla Slab"/>
                  <a:ea typeface="Zilla Slab"/>
                  <a:cs typeface="Zilla Slab"/>
                  <a:sym typeface="Zilla Slab"/>
                </a:rPr>
                <a:t>Open Leadership Program</a:t>
              </a:r>
              <a:endParaRPr b="1" i="0" sz="1800" cap="none" strike="noStrike">
                <a:solidFill>
                  <a:srgbClr val="840D35"/>
                </a:solidFill>
                <a:latin typeface="Zilla Slab"/>
                <a:ea typeface="Zilla Slab"/>
                <a:cs typeface="Zilla Slab"/>
                <a:sym typeface="Zilla Slab"/>
              </a:endParaRPr>
            </a:p>
          </p:txBody>
        </p:sp>
      </p:grpSp>
      <p:pic>
        <p:nvPicPr>
          <p:cNvPr id="1947" name="Google Shape;1947;p92"/>
          <p:cNvPicPr preferRelativeResize="0"/>
          <p:nvPr/>
        </p:nvPicPr>
        <p:blipFill rotWithShape="1">
          <a:blip r:embed="rId7">
            <a:alphaModFix/>
          </a:blip>
          <a:srcRect b="0" l="0" r="0" t="0"/>
          <a:stretch/>
        </p:blipFill>
        <p:spPr>
          <a:xfrm>
            <a:off x="730225" y="4216103"/>
            <a:ext cx="1197269" cy="343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6" name="Shape 1606"/>
        <p:cNvGrpSpPr/>
        <p:nvPr/>
      </p:nvGrpSpPr>
      <p:grpSpPr>
        <a:xfrm>
          <a:off x="0" y="0"/>
          <a:ext cx="0" cy="0"/>
          <a:chOff x="0" y="0"/>
          <a:chExt cx="0" cy="0"/>
        </a:xfrm>
      </p:grpSpPr>
      <p:sp>
        <p:nvSpPr>
          <p:cNvPr id="1607" name="Google Shape;1607;p66"/>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500"/>
              <a:t>Research Culture</a:t>
            </a:r>
            <a:endParaRPr sz="2500"/>
          </a:p>
        </p:txBody>
      </p:sp>
      <p:sp>
        <p:nvSpPr>
          <p:cNvPr id="1608" name="Google Shape;1608;p66"/>
          <p:cNvSpPr txBox="1"/>
          <p:nvPr/>
        </p:nvSpPr>
        <p:spPr>
          <a:xfrm>
            <a:off x="5455150" y="4261900"/>
            <a:ext cx="3377100" cy="5142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3">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sp>
        <p:nvSpPr>
          <p:cNvPr id="1609" name="Google Shape;1609;p66"/>
          <p:cNvSpPr txBox="1"/>
          <p:nvPr/>
        </p:nvSpPr>
        <p:spPr>
          <a:xfrm>
            <a:off x="702400" y="1479450"/>
            <a:ext cx="4361700" cy="238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i="1" lang="en" sz="1700">
                <a:solidFill>
                  <a:schemeClr val="dk1"/>
                </a:solidFill>
                <a:latin typeface="Ubuntu"/>
                <a:ea typeface="Ubuntu"/>
                <a:cs typeface="Ubuntu"/>
                <a:sym typeface="Ubuntu"/>
              </a:rPr>
              <a:t>Research culture encompasses the</a:t>
            </a:r>
            <a:r>
              <a:rPr i="1" lang="en" sz="1700">
                <a:solidFill>
                  <a:schemeClr val="lt1"/>
                </a:solidFill>
                <a:latin typeface="Ubuntu"/>
                <a:ea typeface="Ubuntu"/>
                <a:cs typeface="Ubuntu"/>
                <a:sym typeface="Ubuntu"/>
              </a:rPr>
              <a:t> behaviours, values, expectations, attitudes and norms </a:t>
            </a:r>
            <a:r>
              <a:rPr i="1" lang="en" sz="1700">
                <a:solidFill>
                  <a:schemeClr val="dk1"/>
                </a:solidFill>
                <a:latin typeface="Ubuntu"/>
                <a:ea typeface="Ubuntu"/>
                <a:cs typeface="Ubuntu"/>
                <a:sym typeface="Ubuntu"/>
              </a:rPr>
              <a:t>of our research communities. It influences researchers’ </a:t>
            </a:r>
            <a:r>
              <a:rPr i="1" lang="en" sz="1700">
                <a:solidFill>
                  <a:schemeClr val="lt1"/>
                </a:solidFill>
                <a:latin typeface="Ubuntu"/>
                <a:ea typeface="Ubuntu"/>
                <a:cs typeface="Ubuntu"/>
                <a:sym typeface="Ubuntu"/>
              </a:rPr>
              <a:t>career paths and determines the way </a:t>
            </a:r>
            <a:r>
              <a:rPr i="1" lang="en" sz="1700">
                <a:solidFill>
                  <a:schemeClr val="dk1"/>
                </a:solidFill>
                <a:latin typeface="Ubuntu"/>
                <a:ea typeface="Ubuntu"/>
                <a:cs typeface="Ubuntu"/>
                <a:sym typeface="Ubuntu"/>
              </a:rPr>
              <a:t>that research is conducted and communicated.  </a:t>
            </a:r>
            <a:endParaRPr i="1" sz="1700">
              <a:solidFill>
                <a:schemeClr val="dk1"/>
              </a:solidFill>
              <a:latin typeface="Ubuntu"/>
              <a:ea typeface="Ubuntu"/>
              <a:cs typeface="Ubuntu"/>
              <a:sym typeface="Ubuntu"/>
            </a:endParaRPr>
          </a:p>
          <a:p>
            <a:pPr indent="0" lvl="0" marL="0" rtl="0" algn="l">
              <a:lnSpc>
                <a:spcPct val="115000"/>
              </a:lnSpc>
              <a:spcBef>
                <a:spcPts val="1000"/>
              </a:spcBef>
              <a:spcAft>
                <a:spcPts val="0"/>
              </a:spcAft>
              <a:buNone/>
            </a:pPr>
            <a:r>
              <a:rPr lang="en" sz="1700">
                <a:solidFill>
                  <a:schemeClr val="accent2"/>
                </a:solidFill>
                <a:latin typeface="Ubuntu"/>
                <a:ea typeface="Ubuntu"/>
                <a:cs typeface="Ubuntu"/>
                <a:sym typeface="Ubuntu"/>
              </a:rPr>
              <a:t>– </a:t>
            </a:r>
            <a:r>
              <a:rPr lang="en" sz="1700">
                <a:solidFill>
                  <a:schemeClr val="accent2"/>
                </a:solidFill>
                <a:latin typeface="Ubuntu"/>
                <a:ea typeface="Ubuntu"/>
                <a:cs typeface="Ubuntu"/>
                <a:sym typeface="Ubuntu"/>
              </a:rPr>
              <a:t>Royal Society</a:t>
            </a:r>
            <a:endParaRPr sz="1700">
              <a:solidFill>
                <a:schemeClr val="accent2"/>
              </a:solidFill>
              <a:latin typeface="Ubuntu"/>
              <a:ea typeface="Ubuntu"/>
              <a:cs typeface="Ubuntu"/>
              <a:sym typeface="Ubuntu"/>
            </a:endParaRPr>
          </a:p>
        </p:txBody>
      </p:sp>
      <p:pic>
        <p:nvPicPr>
          <p:cNvPr id="1610" name="Google Shape;1610;p66" title="research-community-managers-figure-4.jpg"/>
          <p:cNvPicPr preferRelativeResize="0"/>
          <p:nvPr/>
        </p:nvPicPr>
        <p:blipFill>
          <a:blip r:embed="rId4">
            <a:alphaModFix/>
          </a:blip>
          <a:stretch>
            <a:fillRect/>
          </a:stretch>
        </p:blipFill>
        <p:spPr>
          <a:xfrm>
            <a:off x="5148525" y="1317575"/>
            <a:ext cx="3741102" cy="2666997"/>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2" name="Shape 1952"/>
        <p:cNvGrpSpPr/>
        <p:nvPr/>
      </p:nvGrpSpPr>
      <p:grpSpPr>
        <a:xfrm>
          <a:off x="0" y="0"/>
          <a:ext cx="0" cy="0"/>
          <a:chOff x="0" y="0"/>
          <a:chExt cx="0" cy="0"/>
        </a:xfrm>
      </p:grpSpPr>
      <p:sp>
        <p:nvSpPr>
          <p:cNvPr id="1953" name="Google Shape;1953;p93"/>
          <p:cNvSpPr txBox="1"/>
          <p:nvPr>
            <p:ph idx="4294967295" type="body"/>
          </p:nvPr>
        </p:nvSpPr>
        <p:spPr>
          <a:xfrm>
            <a:off x="431799" y="308636"/>
            <a:ext cx="3921000" cy="5451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2400"/>
              <a:buNone/>
            </a:pPr>
            <a:r>
              <a:rPr b="1" lang="en" sz="2400">
                <a:solidFill>
                  <a:schemeClr val="lt1"/>
                </a:solidFill>
              </a:rPr>
              <a:t>Open Leadership</a:t>
            </a:r>
            <a:endParaRPr b="1" sz="2400">
              <a:solidFill>
                <a:schemeClr val="lt1"/>
              </a:solidFill>
            </a:endParaRPr>
          </a:p>
        </p:txBody>
      </p:sp>
      <p:sp>
        <p:nvSpPr>
          <p:cNvPr id="1954" name="Google Shape;1954;p93"/>
          <p:cNvSpPr txBox="1"/>
          <p:nvPr>
            <p:ph idx="4294967295" type="subTitle"/>
          </p:nvPr>
        </p:nvSpPr>
        <p:spPr>
          <a:xfrm>
            <a:off x="414600" y="975275"/>
            <a:ext cx="4754400" cy="1290300"/>
          </a:xfrm>
          <a:prstGeom prst="rect">
            <a:avLst/>
          </a:prstGeom>
          <a:noFill/>
          <a:ln>
            <a:noFill/>
          </a:ln>
        </p:spPr>
        <p:txBody>
          <a:bodyPr anchorCtr="0" anchor="t" bIns="0" lIns="0" spcFirstLastPara="1" rIns="0" wrap="square" tIns="0">
            <a:noAutofit/>
          </a:bodyPr>
          <a:lstStyle/>
          <a:p>
            <a:pPr indent="0" lvl="0" marL="0" rtl="0" algn="l">
              <a:lnSpc>
                <a:spcPct val="130000"/>
              </a:lnSpc>
              <a:spcBef>
                <a:spcPts val="800"/>
              </a:spcBef>
              <a:spcAft>
                <a:spcPts val="0"/>
              </a:spcAft>
              <a:buClr>
                <a:schemeClr val="lt1"/>
              </a:buClr>
              <a:buSzPts val="2800"/>
              <a:buNone/>
            </a:pPr>
            <a:r>
              <a:rPr lang="en" sz="1700">
                <a:solidFill>
                  <a:srgbClr val="B7B7B7"/>
                </a:solidFill>
              </a:rPr>
              <a:t>Group-oriented leadership model for building healthy and open culture of engagement by embodying inclusivity, transparency, adaptability, collaboration and community.</a:t>
            </a:r>
            <a:endParaRPr sz="1700">
              <a:solidFill>
                <a:srgbClr val="B7B7B7"/>
              </a:solidFill>
            </a:endParaRPr>
          </a:p>
          <a:p>
            <a:pPr indent="0" lvl="0" marL="0" rtl="0" algn="l">
              <a:lnSpc>
                <a:spcPct val="130000"/>
              </a:lnSpc>
              <a:spcBef>
                <a:spcPts val="800"/>
              </a:spcBef>
              <a:spcAft>
                <a:spcPts val="0"/>
              </a:spcAft>
              <a:buClr>
                <a:schemeClr val="lt1"/>
              </a:buClr>
              <a:buSzPts val="2800"/>
              <a:buNone/>
            </a:pPr>
            <a:r>
              <a:t/>
            </a:r>
            <a:endParaRPr sz="1700">
              <a:solidFill>
                <a:srgbClr val="B7B7B7"/>
              </a:solidFill>
            </a:endParaRPr>
          </a:p>
        </p:txBody>
      </p:sp>
      <p:sp>
        <p:nvSpPr>
          <p:cNvPr id="1955" name="Google Shape;1955;p93"/>
          <p:cNvSpPr txBox="1"/>
          <p:nvPr/>
        </p:nvSpPr>
        <p:spPr>
          <a:xfrm>
            <a:off x="1023575" y="4369300"/>
            <a:ext cx="3787800" cy="545100"/>
          </a:xfrm>
          <a:prstGeom prst="rect">
            <a:avLst/>
          </a:prstGeom>
          <a:noFill/>
          <a:ln>
            <a:noFill/>
          </a:ln>
        </p:spPr>
        <p:txBody>
          <a:bodyPr anchorCtr="0" anchor="b" bIns="72000" lIns="0" spcFirstLastPara="1" rIns="108000" wrap="square" tIns="0">
            <a:noAutofit/>
          </a:bodyPr>
          <a:lstStyle/>
          <a:p>
            <a:pPr indent="0" lvl="0" marL="0" rtl="0" algn="l">
              <a:spcBef>
                <a:spcPts val="0"/>
              </a:spcBef>
              <a:spcAft>
                <a:spcPts val="0"/>
              </a:spcAft>
              <a:buNone/>
            </a:pPr>
            <a:r>
              <a:rPr lang="en" sz="1100" u="sng">
                <a:solidFill>
                  <a:schemeClr val="folHlink"/>
                </a:solidFill>
                <a:latin typeface="Ubuntu"/>
                <a:ea typeface="Ubuntu"/>
                <a:cs typeface="Ubuntu"/>
                <a:sym typeface="Ubuntu"/>
                <a:hlinkClick r:id="rId3">
                  <a:extLst>
                    <a:ext uri="{A12FA001-AC4F-418D-AE19-62706E023703}">
                      <ahyp:hlinkClr val="tx"/>
                    </a:ext>
                  </a:extLst>
                </a:hlinkClick>
              </a:rPr>
              <a:t>mozilla.github.io/open-leadership-framework/framework</a:t>
            </a:r>
            <a:endParaRPr sz="1100">
              <a:solidFill>
                <a:srgbClr val="808080"/>
              </a:solidFill>
              <a:latin typeface="Ubuntu"/>
              <a:ea typeface="Ubuntu"/>
              <a:cs typeface="Ubuntu"/>
              <a:sym typeface="Ubuntu"/>
            </a:endParaRPr>
          </a:p>
        </p:txBody>
      </p:sp>
      <p:grpSp>
        <p:nvGrpSpPr>
          <p:cNvPr id="1956" name="Google Shape;1956;p93"/>
          <p:cNvGrpSpPr/>
          <p:nvPr/>
        </p:nvGrpSpPr>
        <p:grpSpPr>
          <a:xfrm>
            <a:off x="414600" y="2610850"/>
            <a:ext cx="4313350" cy="2022975"/>
            <a:chOff x="414600" y="2534650"/>
            <a:chExt cx="4313350" cy="2022975"/>
          </a:xfrm>
        </p:grpSpPr>
        <p:sp>
          <p:nvSpPr>
            <p:cNvPr id="1957" name="Google Shape;1957;p93"/>
            <p:cNvSpPr/>
            <p:nvPr/>
          </p:nvSpPr>
          <p:spPr>
            <a:xfrm>
              <a:off x="846300"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8" name="Google Shape;1958;p93"/>
            <p:cNvSpPr/>
            <p:nvPr/>
          </p:nvSpPr>
          <p:spPr>
            <a:xfrm>
              <a:off x="2082575"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9" name="Google Shape;1959;p93"/>
            <p:cNvSpPr/>
            <p:nvPr/>
          </p:nvSpPr>
          <p:spPr>
            <a:xfrm>
              <a:off x="3318850" y="2534650"/>
              <a:ext cx="901200" cy="924600"/>
            </a:xfrm>
            <a:prstGeom prst="ellipse">
              <a:avLst/>
            </a:prstGeom>
            <a:solidFill>
              <a:srgbClr val="F9C1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60" name="Google Shape;1960;p93"/>
            <p:cNvPicPr preferRelativeResize="0"/>
            <p:nvPr/>
          </p:nvPicPr>
          <p:blipFill rotWithShape="1">
            <a:blip r:embed="rId4">
              <a:alphaModFix/>
            </a:blip>
            <a:srcRect b="16548" l="0" r="0" t="0"/>
            <a:stretch/>
          </p:blipFill>
          <p:spPr>
            <a:xfrm>
              <a:off x="846300" y="2641025"/>
              <a:ext cx="901199" cy="711846"/>
            </a:xfrm>
            <a:prstGeom prst="rect">
              <a:avLst/>
            </a:prstGeom>
            <a:noFill/>
            <a:ln>
              <a:noFill/>
            </a:ln>
          </p:spPr>
        </p:pic>
        <p:pic>
          <p:nvPicPr>
            <p:cNvPr descr="fa-share-alt.png" id="1961" name="Google Shape;1961;p93"/>
            <p:cNvPicPr preferRelativeResize="0"/>
            <p:nvPr/>
          </p:nvPicPr>
          <p:blipFill rotWithShape="1">
            <a:blip r:embed="rId5">
              <a:alphaModFix/>
            </a:blip>
            <a:srcRect b="0" l="0" r="0" t="0"/>
            <a:stretch/>
          </p:blipFill>
          <p:spPr>
            <a:xfrm>
              <a:off x="2236489" y="2711948"/>
              <a:ext cx="593372" cy="569999"/>
            </a:xfrm>
            <a:prstGeom prst="rect">
              <a:avLst/>
            </a:prstGeom>
            <a:noFill/>
            <a:ln>
              <a:noFill/>
            </a:ln>
          </p:spPr>
        </p:pic>
        <p:pic>
          <p:nvPicPr>
            <p:cNvPr id="1962" name="Google Shape;1962;p93"/>
            <p:cNvPicPr preferRelativeResize="0"/>
            <p:nvPr/>
          </p:nvPicPr>
          <p:blipFill rotWithShape="1">
            <a:blip r:embed="rId6">
              <a:alphaModFix/>
            </a:blip>
            <a:srcRect b="0" l="0" r="0" t="0"/>
            <a:stretch/>
          </p:blipFill>
          <p:spPr>
            <a:xfrm>
              <a:off x="3450270" y="2690354"/>
              <a:ext cx="638349" cy="613200"/>
            </a:xfrm>
            <a:prstGeom prst="rect">
              <a:avLst/>
            </a:prstGeom>
            <a:noFill/>
            <a:ln>
              <a:noFill/>
            </a:ln>
          </p:spPr>
        </p:pic>
        <p:sp>
          <p:nvSpPr>
            <p:cNvPr id="1963" name="Google Shape;1963;p93"/>
            <p:cNvSpPr txBox="1"/>
            <p:nvPr/>
          </p:nvSpPr>
          <p:spPr>
            <a:xfrm>
              <a:off x="414600" y="3487800"/>
              <a:ext cx="1764600" cy="431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Understanding</a:t>
              </a:r>
              <a:endParaRPr i="1" sz="1600">
                <a:solidFill>
                  <a:schemeClr val="lt1"/>
                </a:solidFill>
                <a:latin typeface="Raleway"/>
                <a:ea typeface="Raleway"/>
                <a:cs typeface="Raleway"/>
                <a:sym typeface="Raleway"/>
              </a:endParaRPr>
            </a:p>
          </p:txBody>
        </p:sp>
        <p:sp>
          <p:nvSpPr>
            <p:cNvPr id="1964" name="Google Shape;1964;p93"/>
            <p:cNvSpPr txBox="1"/>
            <p:nvPr/>
          </p:nvSpPr>
          <p:spPr>
            <a:xfrm>
              <a:off x="1650875" y="3487800"/>
              <a:ext cx="1764600" cy="431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Sharing</a:t>
              </a:r>
              <a:endParaRPr i="1" sz="1600">
                <a:solidFill>
                  <a:schemeClr val="lt1"/>
                </a:solidFill>
                <a:latin typeface="Raleway"/>
                <a:ea typeface="Raleway"/>
                <a:cs typeface="Raleway"/>
                <a:sym typeface="Raleway"/>
              </a:endParaRPr>
            </a:p>
          </p:txBody>
        </p:sp>
        <p:sp>
          <p:nvSpPr>
            <p:cNvPr id="1965" name="Google Shape;1965;p93"/>
            <p:cNvSpPr txBox="1"/>
            <p:nvPr/>
          </p:nvSpPr>
          <p:spPr>
            <a:xfrm>
              <a:off x="2887150" y="3487800"/>
              <a:ext cx="1764600" cy="677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i="1" lang="en" sz="1600">
                  <a:solidFill>
                    <a:schemeClr val="lt1"/>
                  </a:solidFill>
                  <a:latin typeface="Raleway"/>
                  <a:ea typeface="Raleway"/>
                  <a:cs typeface="Raleway"/>
                  <a:sym typeface="Raleway"/>
                </a:rPr>
                <a:t>Participation </a:t>
              </a:r>
              <a:br>
                <a:rPr i="1" lang="en" sz="1600">
                  <a:solidFill>
                    <a:schemeClr val="lt1"/>
                  </a:solidFill>
                  <a:latin typeface="Raleway"/>
                  <a:ea typeface="Raleway"/>
                  <a:cs typeface="Raleway"/>
                  <a:sym typeface="Raleway"/>
                </a:rPr>
              </a:br>
              <a:r>
                <a:rPr i="1" lang="en" sz="1600">
                  <a:solidFill>
                    <a:schemeClr val="lt1"/>
                  </a:solidFill>
                  <a:latin typeface="Raleway"/>
                  <a:ea typeface="Raleway"/>
                  <a:cs typeface="Raleway"/>
                  <a:sym typeface="Raleway"/>
                </a:rPr>
                <a:t>&amp; Inclusion</a:t>
              </a:r>
              <a:endParaRPr i="1" sz="1600">
                <a:solidFill>
                  <a:schemeClr val="lt1"/>
                </a:solidFill>
                <a:latin typeface="Raleway"/>
                <a:ea typeface="Raleway"/>
                <a:cs typeface="Raleway"/>
                <a:sym typeface="Raleway"/>
              </a:endParaRPr>
            </a:p>
          </p:txBody>
        </p:sp>
        <p:sp>
          <p:nvSpPr>
            <p:cNvPr id="1966" name="Google Shape;1966;p93"/>
            <p:cNvSpPr txBox="1"/>
            <p:nvPr/>
          </p:nvSpPr>
          <p:spPr>
            <a:xfrm>
              <a:off x="1609750" y="4012525"/>
              <a:ext cx="3118200" cy="545100"/>
            </a:xfrm>
            <a:prstGeom prst="rect">
              <a:avLst/>
            </a:prstGeom>
            <a:noFill/>
            <a:ln>
              <a:noFill/>
            </a:ln>
          </p:spPr>
          <p:txBody>
            <a:bodyPr anchorCtr="0" anchor="b" bIns="91425" lIns="91425" spcFirstLastPara="1" rIns="91425" wrap="square" tIns="91425">
              <a:noAutofit/>
            </a:bodyPr>
            <a:lstStyle/>
            <a:p>
              <a:pPr indent="0" lvl="0" marL="0" marR="0" rtl="0" algn="r">
                <a:lnSpc>
                  <a:spcPct val="100000"/>
                </a:lnSpc>
                <a:spcBef>
                  <a:spcPts val="0"/>
                </a:spcBef>
                <a:spcAft>
                  <a:spcPts val="0"/>
                </a:spcAft>
                <a:buClr>
                  <a:srgbClr val="000000"/>
                </a:buClr>
                <a:buSzPts val="2000"/>
                <a:buFont typeface="Arial"/>
                <a:buNone/>
              </a:pPr>
              <a:r>
                <a:rPr b="1" lang="en" sz="1800">
                  <a:solidFill>
                    <a:srgbClr val="840D35"/>
                  </a:solidFill>
                  <a:latin typeface="Zilla Slab"/>
                  <a:ea typeface="Zilla Slab"/>
                  <a:cs typeface="Zilla Slab"/>
                  <a:sym typeface="Zilla Slab"/>
                </a:rPr>
                <a:t>Open Leadership Program</a:t>
              </a:r>
              <a:endParaRPr b="1" i="0" sz="1800" cap="none" strike="noStrike">
                <a:solidFill>
                  <a:srgbClr val="840D35"/>
                </a:solidFill>
                <a:latin typeface="Zilla Slab"/>
                <a:ea typeface="Zilla Slab"/>
                <a:cs typeface="Zilla Slab"/>
                <a:sym typeface="Zilla Slab"/>
              </a:endParaRPr>
            </a:p>
          </p:txBody>
        </p:sp>
      </p:grpSp>
      <p:pic>
        <p:nvPicPr>
          <p:cNvPr id="1967" name="Google Shape;1967;p93"/>
          <p:cNvPicPr preferRelativeResize="0"/>
          <p:nvPr/>
        </p:nvPicPr>
        <p:blipFill rotWithShape="1">
          <a:blip r:embed="rId7">
            <a:alphaModFix/>
          </a:blip>
          <a:srcRect b="0" l="0" r="0" t="0"/>
          <a:stretch/>
        </p:blipFill>
        <p:spPr>
          <a:xfrm>
            <a:off x="730225" y="4216103"/>
            <a:ext cx="1197269" cy="343200"/>
          </a:xfrm>
          <a:prstGeom prst="rect">
            <a:avLst/>
          </a:prstGeom>
          <a:noFill/>
          <a:ln>
            <a:noFill/>
          </a:ln>
        </p:spPr>
      </p:pic>
      <p:cxnSp>
        <p:nvCxnSpPr>
          <p:cNvPr id="1968" name="Google Shape;1968;p93"/>
          <p:cNvCxnSpPr/>
          <p:nvPr/>
        </p:nvCxnSpPr>
        <p:spPr>
          <a:xfrm flipH="1">
            <a:off x="5092800" y="975275"/>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969" name="Google Shape;1969;p93"/>
          <p:cNvSpPr txBox="1"/>
          <p:nvPr/>
        </p:nvSpPr>
        <p:spPr>
          <a:xfrm>
            <a:off x="5322075" y="853725"/>
            <a:ext cx="3669000" cy="3093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1700">
                <a:solidFill>
                  <a:schemeClr val="dk1"/>
                </a:solidFill>
                <a:latin typeface="Ubuntu"/>
                <a:ea typeface="Ubuntu"/>
                <a:cs typeface="Ubuntu"/>
                <a:sym typeface="Ubuntu"/>
              </a:rPr>
              <a:t>Open Leadership is </a:t>
            </a:r>
            <a:r>
              <a:rPr lang="en" sz="1700">
                <a:solidFill>
                  <a:schemeClr val="lt1"/>
                </a:solidFill>
                <a:latin typeface="Ubuntu"/>
                <a:ea typeface="Ubuntu"/>
                <a:cs typeface="Ubuntu"/>
                <a:sym typeface="Ubuntu"/>
              </a:rPr>
              <a:t>not a way to</a:t>
            </a:r>
            <a:r>
              <a:rPr lang="en" sz="1700">
                <a:solidFill>
                  <a:schemeClr val="dk1"/>
                </a:solidFill>
                <a:latin typeface="Ubuntu"/>
                <a:ea typeface="Ubuntu"/>
                <a:cs typeface="Ubuntu"/>
                <a:sym typeface="Ubuntu"/>
              </a:rPr>
              <a:t> (Thompson, 2011):</a:t>
            </a:r>
            <a:endParaRPr sz="1700">
              <a:solidFill>
                <a:schemeClr val="dk1"/>
              </a:solidFill>
              <a:latin typeface="Ubuntu"/>
              <a:ea typeface="Ubuntu"/>
              <a:cs typeface="Ubuntu"/>
              <a:sym typeface="Ubuntu"/>
            </a:endParaRPr>
          </a:p>
          <a:p>
            <a:pPr indent="-336550" lvl="0" marL="457200" rtl="0" algn="l">
              <a:lnSpc>
                <a:spcPct val="115000"/>
              </a:lnSpc>
              <a:spcBef>
                <a:spcPts val="1200"/>
              </a:spcBef>
              <a:spcAft>
                <a:spcPts val="0"/>
              </a:spcAft>
              <a:buClr>
                <a:schemeClr val="dk1"/>
              </a:buClr>
              <a:buSzPts val="1700"/>
              <a:buFont typeface="Ubuntu"/>
              <a:buChar char="●"/>
            </a:pPr>
            <a:r>
              <a:rPr lang="en" sz="1700">
                <a:solidFill>
                  <a:schemeClr val="dk1"/>
                </a:solidFill>
                <a:latin typeface="Ubuntu"/>
                <a:ea typeface="Ubuntu"/>
                <a:cs typeface="Ubuntu"/>
                <a:sym typeface="Ubuntu"/>
              </a:rPr>
              <a:t>get free labor.</a:t>
            </a:r>
            <a:endParaRPr sz="1700">
              <a:solidFill>
                <a:schemeClr val="dk1"/>
              </a:solidFill>
              <a:latin typeface="Ubuntu"/>
              <a:ea typeface="Ubuntu"/>
              <a:cs typeface="Ubuntu"/>
              <a:sym typeface="Ubuntu"/>
            </a:endParaRPr>
          </a:p>
          <a:p>
            <a:pPr indent="-336550" lvl="0" marL="457200" rtl="0" algn="l">
              <a:lnSpc>
                <a:spcPct val="115000"/>
              </a:lnSpc>
              <a:spcBef>
                <a:spcPts val="0"/>
              </a:spcBef>
              <a:spcAft>
                <a:spcPts val="0"/>
              </a:spcAft>
              <a:buClr>
                <a:schemeClr val="dk1"/>
              </a:buClr>
              <a:buSzPts val="1700"/>
              <a:buFont typeface="Ubuntu"/>
              <a:buChar char="●"/>
            </a:pPr>
            <a:r>
              <a:rPr lang="en" sz="1700">
                <a:solidFill>
                  <a:schemeClr val="dk1"/>
                </a:solidFill>
                <a:latin typeface="Ubuntu"/>
                <a:ea typeface="Ubuntu"/>
                <a:cs typeface="Ubuntu"/>
                <a:sym typeface="Ubuntu"/>
              </a:rPr>
              <a:t>avoid process / structure.</a:t>
            </a:r>
            <a:endParaRPr sz="1700">
              <a:solidFill>
                <a:schemeClr val="dk1"/>
              </a:solidFill>
              <a:latin typeface="Ubuntu"/>
              <a:ea typeface="Ubuntu"/>
              <a:cs typeface="Ubuntu"/>
              <a:sym typeface="Ubuntu"/>
            </a:endParaRPr>
          </a:p>
          <a:p>
            <a:pPr indent="-336550" lvl="0" marL="457200" rtl="0" algn="l">
              <a:lnSpc>
                <a:spcPct val="115000"/>
              </a:lnSpc>
              <a:spcBef>
                <a:spcPts val="0"/>
              </a:spcBef>
              <a:spcAft>
                <a:spcPts val="0"/>
              </a:spcAft>
              <a:buClr>
                <a:schemeClr val="dk1"/>
              </a:buClr>
              <a:buSzPts val="1700"/>
              <a:buFont typeface="Ubuntu"/>
              <a:buChar char="●"/>
            </a:pPr>
            <a:r>
              <a:rPr lang="en" sz="1700">
                <a:solidFill>
                  <a:schemeClr val="dk1"/>
                </a:solidFill>
                <a:latin typeface="Ubuntu"/>
                <a:ea typeface="Ubuntu"/>
                <a:cs typeface="Ubuntu"/>
                <a:sym typeface="Ubuntu"/>
              </a:rPr>
              <a:t>hit deadlines faster.</a:t>
            </a:r>
            <a:endParaRPr sz="1700">
              <a:solidFill>
                <a:schemeClr val="dk1"/>
              </a:solidFill>
              <a:latin typeface="Ubuntu"/>
              <a:ea typeface="Ubuntu"/>
              <a:cs typeface="Ubuntu"/>
              <a:sym typeface="Ubuntu"/>
            </a:endParaRPr>
          </a:p>
          <a:p>
            <a:pPr indent="0" lvl="0" marL="0" rtl="0" algn="l">
              <a:lnSpc>
                <a:spcPct val="115000"/>
              </a:lnSpc>
              <a:spcBef>
                <a:spcPts val="1200"/>
              </a:spcBef>
              <a:spcAft>
                <a:spcPts val="1200"/>
              </a:spcAft>
              <a:buNone/>
            </a:pPr>
            <a:r>
              <a:rPr lang="en" sz="1600">
                <a:solidFill>
                  <a:schemeClr val="dk1"/>
                </a:solidFill>
                <a:latin typeface="Ubuntu"/>
                <a:ea typeface="Ubuntu"/>
                <a:cs typeface="Ubuntu"/>
                <a:sym typeface="Ubuntu"/>
              </a:rPr>
              <a:t>Instead, it</a:t>
            </a:r>
            <a:r>
              <a:rPr lang="en" sz="1600">
                <a:solidFill>
                  <a:schemeClr val="dk1"/>
                </a:solidFill>
                <a:latin typeface="Ubuntu"/>
                <a:ea typeface="Ubuntu"/>
                <a:cs typeface="Ubuntu"/>
                <a:sym typeface="Ubuntu"/>
              </a:rPr>
              <a:t> </a:t>
            </a:r>
            <a:r>
              <a:rPr lang="en" sz="1600">
                <a:solidFill>
                  <a:schemeClr val="dk1"/>
                </a:solidFill>
                <a:latin typeface="Ubuntu"/>
                <a:ea typeface="Ubuntu"/>
                <a:cs typeface="Ubuntu"/>
                <a:sym typeface="Ubuntu"/>
              </a:rPr>
              <a:t>requires</a:t>
            </a:r>
            <a:r>
              <a:rPr lang="en" sz="1600">
                <a:solidFill>
                  <a:schemeClr val="dk1"/>
                </a:solidFill>
                <a:latin typeface="Ubuntu"/>
                <a:ea typeface="Ubuntu"/>
                <a:cs typeface="Ubuntu"/>
                <a:sym typeface="Ubuntu"/>
              </a:rPr>
              <a:t> us to create</a:t>
            </a:r>
            <a:r>
              <a:rPr lang="en" sz="1600">
                <a:solidFill>
                  <a:schemeClr val="lt1"/>
                </a:solidFill>
                <a:latin typeface="Ubuntu"/>
                <a:ea typeface="Ubuntu"/>
                <a:cs typeface="Ubuntu"/>
                <a:sym typeface="Ubuntu"/>
              </a:rPr>
              <a:t> robust, value-led, transparent systems</a:t>
            </a:r>
            <a:r>
              <a:rPr lang="en" sz="1600">
                <a:solidFill>
                  <a:schemeClr val="dk1"/>
                </a:solidFill>
                <a:latin typeface="Ubuntu"/>
                <a:ea typeface="Ubuntu"/>
                <a:cs typeface="Ubuntu"/>
                <a:sym typeface="Ubuntu"/>
              </a:rPr>
              <a:t> for collaboration, governance and co-development.</a:t>
            </a:r>
            <a:endParaRPr sz="1600">
              <a:solidFill>
                <a:schemeClr val="dk1"/>
              </a:solidFill>
              <a:latin typeface="Ubuntu"/>
              <a:ea typeface="Ubuntu"/>
              <a:cs typeface="Ubuntu"/>
              <a:sym typeface="Ubuntu"/>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3" name="Shape 1973"/>
        <p:cNvGrpSpPr/>
        <p:nvPr/>
      </p:nvGrpSpPr>
      <p:grpSpPr>
        <a:xfrm>
          <a:off x="0" y="0"/>
          <a:ext cx="0" cy="0"/>
          <a:chOff x="0" y="0"/>
          <a:chExt cx="0" cy="0"/>
        </a:xfrm>
      </p:grpSpPr>
      <p:sp>
        <p:nvSpPr>
          <p:cNvPr id="1974" name="Google Shape;1974;p94"/>
          <p:cNvSpPr txBox="1"/>
          <p:nvPr>
            <p:ph type="title"/>
          </p:nvPr>
        </p:nvSpPr>
        <p:spPr>
          <a:xfrm>
            <a:off x="909225" y="286225"/>
            <a:ext cx="79794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Examples of Open leadership</a:t>
            </a:r>
            <a:endParaRPr/>
          </a:p>
        </p:txBody>
      </p:sp>
      <p:sp>
        <p:nvSpPr>
          <p:cNvPr id="1975" name="Google Shape;1975;p94"/>
          <p:cNvSpPr txBox="1"/>
          <p:nvPr>
            <p:ph idx="1" type="body"/>
          </p:nvPr>
        </p:nvSpPr>
        <p:spPr>
          <a:xfrm>
            <a:off x="930675" y="4405175"/>
            <a:ext cx="7936500" cy="470700"/>
          </a:xfrm>
          <a:prstGeom prst="rect">
            <a:avLst/>
          </a:prstGeom>
        </p:spPr>
        <p:txBody>
          <a:bodyPr anchorCtr="0" anchor="t" bIns="91425" lIns="91425" spcFirstLastPara="1" rIns="91425" wrap="square" tIns="91425">
            <a:noAutofit/>
          </a:bodyPr>
          <a:lstStyle/>
          <a:p>
            <a:pPr indent="0" lvl="0" marL="0" rtl="0" algn="ctr">
              <a:lnSpc>
                <a:spcPct val="150000"/>
              </a:lnSpc>
              <a:spcBef>
                <a:spcPts val="0"/>
              </a:spcBef>
              <a:spcAft>
                <a:spcPts val="0"/>
              </a:spcAft>
              <a:buNone/>
            </a:pPr>
            <a:r>
              <a:rPr i="1" lang="en" sz="1600">
                <a:solidFill>
                  <a:schemeClr val="accent2"/>
                </a:solidFill>
              </a:rPr>
              <a:t>Doing something that you, your community and others will benefit from</a:t>
            </a:r>
            <a:endParaRPr i="1" sz="1600">
              <a:solidFill>
                <a:schemeClr val="accent2"/>
              </a:solidFill>
            </a:endParaRPr>
          </a:p>
        </p:txBody>
      </p:sp>
      <p:pic>
        <p:nvPicPr>
          <p:cNvPr id="1976" name="Google Shape;1976;p94"/>
          <p:cNvPicPr preferRelativeResize="0"/>
          <p:nvPr/>
        </p:nvPicPr>
        <p:blipFill rotWithShape="1">
          <a:blip r:embed="rId3">
            <a:alphaModFix/>
          </a:blip>
          <a:srcRect b="47418" l="3718" r="4004" t="0"/>
          <a:stretch/>
        </p:blipFill>
        <p:spPr>
          <a:xfrm>
            <a:off x="2503850" y="2075550"/>
            <a:ext cx="4448174" cy="2024826"/>
          </a:xfrm>
          <a:prstGeom prst="rect">
            <a:avLst/>
          </a:prstGeom>
          <a:noFill/>
          <a:ln>
            <a:noFill/>
          </a:ln>
        </p:spPr>
      </p:pic>
      <p:sp>
        <p:nvSpPr>
          <p:cNvPr id="1977" name="Google Shape;1977;p94"/>
          <p:cNvSpPr txBox="1"/>
          <p:nvPr/>
        </p:nvSpPr>
        <p:spPr>
          <a:xfrm>
            <a:off x="4454950" y="1108675"/>
            <a:ext cx="1791900" cy="677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en" sz="1600">
                <a:solidFill>
                  <a:schemeClr val="dk1"/>
                </a:solidFill>
                <a:latin typeface="Ubuntu"/>
                <a:ea typeface="Ubuntu"/>
                <a:cs typeface="Ubuntu"/>
                <a:sym typeface="Ubuntu"/>
              </a:rPr>
              <a:t>Showing up for self (and others)</a:t>
            </a:r>
            <a:endParaRPr/>
          </a:p>
        </p:txBody>
      </p:sp>
      <p:sp>
        <p:nvSpPr>
          <p:cNvPr id="1978" name="Google Shape;1978;p94"/>
          <p:cNvSpPr txBox="1"/>
          <p:nvPr/>
        </p:nvSpPr>
        <p:spPr>
          <a:xfrm>
            <a:off x="165850" y="3261825"/>
            <a:ext cx="22233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500">
                <a:solidFill>
                  <a:schemeClr val="dk1"/>
                </a:solidFill>
                <a:latin typeface="Ubuntu"/>
                <a:ea typeface="Ubuntu"/>
                <a:cs typeface="Ubuntu"/>
                <a:sym typeface="Ubuntu"/>
              </a:rPr>
              <a:t>Raising an issue and suggesting solutions</a:t>
            </a:r>
            <a:endParaRPr sz="1500">
              <a:solidFill>
                <a:schemeClr val="dk1"/>
              </a:solidFill>
              <a:latin typeface="Ubuntu"/>
              <a:ea typeface="Ubuntu"/>
              <a:cs typeface="Ubuntu"/>
              <a:sym typeface="Ubuntu"/>
            </a:endParaRPr>
          </a:p>
        </p:txBody>
      </p:sp>
      <p:sp>
        <p:nvSpPr>
          <p:cNvPr id="1979" name="Google Shape;1979;p94"/>
          <p:cNvSpPr txBox="1"/>
          <p:nvPr/>
        </p:nvSpPr>
        <p:spPr>
          <a:xfrm>
            <a:off x="74650" y="2423275"/>
            <a:ext cx="23145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500">
                <a:solidFill>
                  <a:schemeClr val="dk1"/>
                </a:solidFill>
                <a:latin typeface="Ubuntu"/>
                <a:ea typeface="Ubuntu"/>
                <a:cs typeface="Ubuntu"/>
                <a:sym typeface="Ubuntu"/>
              </a:rPr>
              <a:t>Answering a question someone asked</a:t>
            </a:r>
            <a:endParaRPr sz="1500"/>
          </a:p>
        </p:txBody>
      </p:sp>
      <p:sp>
        <p:nvSpPr>
          <p:cNvPr id="1980" name="Google Shape;1980;p94"/>
          <p:cNvSpPr txBox="1"/>
          <p:nvPr/>
        </p:nvSpPr>
        <p:spPr>
          <a:xfrm>
            <a:off x="6446250" y="1221638"/>
            <a:ext cx="2352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Ubuntu"/>
                <a:ea typeface="Ubuntu"/>
                <a:cs typeface="Ubuntu"/>
                <a:sym typeface="Ubuntu"/>
              </a:rPr>
              <a:t>Hosting a</a:t>
            </a:r>
            <a:r>
              <a:rPr lang="en" sz="1600">
                <a:solidFill>
                  <a:schemeClr val="dk1"/>
                </a:solidFill>
                <a:latin typeface="Ubuntu"/>
                <a:ea typeface="Ubuntu"/>
                <a:cs typeface="Ubuntu"/>
                <a:sym typeface="Ubuntu"/>
              </a:rPr>
              <a:t> community space / effort</a:t>
            </a:r>
            <a:endParaRPr/>
          </a:p>
        </p:txBody>
      </p:sp>
      <p:sp>
        <p:nvSpPr>
          <p:cNvPr id="1981" name="Google Shape;1981;p94"/>
          <p:cNvSpPr txBox="1"/>
          <p:nvPr/>
        </p:nvSpPr>
        <p:spPr>
          <a:xfrm>
            <a:off x="6952025" y="2079350"/>
            <a:ext cx="2314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Ubuntu"/>
                <a:ea typeface="Ubuntu"/>
                <a:cs typeface="Ubuntu"/>
                <a:sym typeface="Ubuntu"/>
              </a:rPr>
              <a:t>Joining a task force / working group</a:t>
            </a:r>
            <a:endParaRPr/>
          </a:p>
        </p:txBody>
      </p:sp>
      <p:sp>
        <p:nvSpPr>
          <p:cNvPr id="1982" name="Google Shape;1982;p94"/>
          <p:cNvSpPr txBox="1"/>
          <p:nvPr/>
        </p:nvSpPr>
        <p:spPr>
          <a:xfrm>
            <a:off x="804550" y="1584725"/>
            <a:ext cx="15846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500">
                <a:solidFill>
                  <a:schemeClr val="dk1"/>
                </a:solidFill>
                <a:latin typeface="Ubuntu"/>
                <a:ea typeface="Ubuntu"/>
                <a:cs typeface="Ubuntu"/>
                <a:sym typeface="Ubuntu"/>
              </a:rPr>
              <a:t>Responding to a call for help</a:t>
            </a:r>
            <a:endParaRPr sz="1500">
              <a:latin typeface="Ubuntu"/>
              <a:ea typeface="Ubuntu"/>
              <a:cs typeface="Ubuntu"/>
              <a:sym typeface="Ubuntu"/>
            </a:endParaRPr>
          </a:p>
        </p:txBody>
      </p:sp>
      <p:sp>
        <p:nvSpPr>
          <p:cNvPr id="1983" name="Google Shape;1983;p94"/>
          <p:cNvSpPr txBox="1"/>
          <p:nvPr/>
        </p:nvSpPr>
        <p:spPr>
          <a:xfrm>
            <a:off x="2231650" y="1066950"/>
            <a:ext cx="22233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Ubuntu"/>
                <a:ea typeface="Ubuntu"/>
                <a:cs typeface="Ubuntu"/>
                <a:sym typeface="Ubuntu"/>
              </a:rPr>
              <a:t>Helping improve</a:t>
            </a:r>
            <a:r>
              <a:rPr lang="en" sz="1600">
                <a:solidFill>
                  <a:schemeClr val="dk1"/>
                </a:solidFill>
                <a:latin typeface="Ubuntu"/>
                <a:ea typeface="Ubuntu"/>
                <a:cs typeface="Ubuntu"/>
                <a:sym typeface="Ubuntu"/>
              </a:rPr>
              <a:t> community process</a:t>
            </a:r>
            <a:endParaRPr/>
          </a:p>
        </p:txBody>
      </p:sp>
      <p:sp>
        <p:nvSpPr>
          <p:cNvPr id="1984" name="Google Shape;1984;p94"/>
          <p:cNvSpPr txBox="1"/>
          <p:nvPr/>
        </p:nvSpPr>
        <p:spPr>
          <a:xfrm>
            <a:off x="7066725" y="3089863"/>
            <a:ext cx="2049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Ubuntu"/>
                <a:ea typeface="Ubuntu"/>
                <a:cs typeface="Ubuntu"/>
                <a:sym typeface="Ubuntu"/>
              </a:rPr>
              <a:t>Forming and mobilising a group</a:t>
            </a:r>
            <a:endParaRPr/>
          </a:p>
        </p:txBody>
      </p:sp>
      <p:sp>
        <p:nvSpPr>
          <p:cNvPr id="1985" name="Google Shape;1985;p94"/>
          <p:cNvSpPr txBox="1"/>
          <p:nvPr/>
        </p:nvSpPr>
        <p:spPr>
          <a:xfrm>
            <a:off x="1064025" y="4822125"/>
            <a:ext cx="7397400" cy="338700"/>
          </a:xfrm>
          <a:prstGeom prst="rect">
            <a:avLst/>
          </a:prstGeom>
          <a:noFill/>
          <a:ln>
            <a:noFill/>
          </a:ln>
        </p:spPr>
        <p:txBody>
          <a:bodyPr anchorCtr="0" anchor="t" bIns="91425" lIns="91425" spcFirstLastPara="1" rIns="91425" wrap="square" tIns="91425">
            <a:spAutoFit/>
          </a:bodyPr>
          <a:lstStyle/>
          <a:p>
            <a:pPr indent="0" lvl="0" marL="0" rtl="0" algn="ct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4">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9" name="Shape 1989"/>
        <p:cNvGrpSpPr/>
        <p:nvPr/>
      </p:nvGrpSpPr>
      <p:grpSpPr>
        <a:xfrm>
          <a:off x="0" y="0"/>
          <a:ext cx="0" cy="0"/>
          <a:chOff x="0" y="0"/>
          <a:chExt cx="0" cy="0"/>
        </a:xfrm>
      </p:grpSpPr>
      <p:cxnSp>
        <p:nvCxnSpPr>
          <p:cNvPr id="1990" name="Google Shape;1990;p95"/>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991" name="Google Shape;1991;p95"/>
          <p:cNvSpPr txBox="1"/>
          <p:nvPr>
            <p:ph type="title"/>
          </p:nvPr>
        </p:nvSpPr>
        <p:spPr>
          <a:xfrm>
            <a:off x="4967625" y="1187450"/>
            <a:ext cx="37107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Modeling open leadership, guiding emerging leaders and fostering meaningful collaboration</a:t>
            </a:r>
            <a:endParaRPr sz="2600"/>
          </a:p>
        </p:txBody>
      </p:sp>
      <p:sp>
        <p:nvSpPr>
          <p:cNvPr id="1992" name="Google Shape;1992;p95"/>
          <p:cNvSpPr txBox="1"/>
          <p:nvPr/>
        </p:nvSpPr>
        <p:spPr>
          <a:xfrm>
            <a:off x="5024275"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management view</a:t>
            </a:r>
            <a:endParaRPr i="1" sz="1800">
              <a:solidFill>
                <a:schemeClr val="dk1"/>
              </a:solidFill>
              <a:latin typeface="Ubuntu"/>
              <a:ea typeface="Ubuntu"/>
              <a:cs typeface="Ubuntu"/>
              <a:sym typeface="Ubuntu"/>
            </a:endParaRPr>
          </a:p>
        </p:txBody>
      </p:sp>
      <p:sp>
        <p:nvSpPr>
          <p:cNvPr id="1993" name="Google Shape;1993;p95"/>
          <p:cNvSpPr txBox="1"/>
          <p:nvPr/>
        </p:nvSpPr>
        <p:spPr>
          <a:xfrm>
            <a:off x="1598850" y="288100"/>
            <a:ext cx="6270600" cy="55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Open Leadership &amp; Collaboration</a:t>
            </a:r>
            <a:endParaRPr b="1" sz="2400">
              <a:solidFill>
                <a:schemeClr val="accent2"/>
              </a:solidFill>
              <a:latin typeface="Ubuntu"/>
              <a:ea typeface="Ubuntu"/>
              <a:cs typeface="Ubuntu"/>
              <a:sym typeface="Ubuntu"/>
            </a:endParaRPr>
          </a:p>
        </p:txBody>
      </p:sp>
      <p:pic>
        <p:nvPicPr>
          <p:cNvPr id="1994" name="Google Shape;1994;p95"/>
          <p:cNvPicPr preferRelativeResize="0"/>
          <p:nvPr/>
        </p:nvPicPr>
        <p:blipFill>
          <a:blip r:embed="rId3">
            <a:alphaModFix/>
          </a:blip>
          <a:stretch>
            <a:fillRect/>
          </a:stretch>
        </p:blipFill>
        <p:spPr>
          <a:xfrm>
            <a:off x="164325" y="1187450"/>
            <a:ext cx="4245399" cy="2768606"/>
          </a:xfrm>
          <a:prstGeom prst="rect">
            <a:avLst/>
          </a:prstGeom>
          <a:noFill/>
          <a:ln>
            <a:noFill/>
          </a:ln>
        </p:spPr>
      </p:pic>
      <p:pic>
        <p:nvPicPr>
          <p:cNvPr id="1995" name="Google Shape;1995;p95"/>
          <p:cNvPicPr preferRelativeResize="0"/>
          <p:nvPr/>
        </p:nvPicPr>
        <p:blipFill rotWithShape="1">
          <a:blip r:embed="rId4">
            <a:alphaModFix/>
          </a:blip>
          <a:srcRect b="0" l="0" r="0" t="0"/>
          <a:stretch/>
        </p:blipFill>
        <p:spPr>
          <a:xfrm>
            <a:off x="2174227" y="4049066"/>
            <a:ext cx="676385" cy="789074"/>
          </a:xfrm>
          <a:prstGeom prst="rect">
            <a:avLst/>
          </a:prstGeom>
          <a:noFill/>
          <a:ln>
            <a:noFill/>
          </a:ln>
        </p:spPr>
      </p:pic>
      <p:pic>
        <p:nvPicPr>
          <p:cNvPr id="1996" name="Google Shape;1996;p95"/>
          <p:cNvPicPr preferRelativeResize="0"/>
          <p:nvPr/>
        </p:nvPicPr>
        <p:blipFill rotWithShape="1">
          <a:blip r:embed="rId5">
            <a:alphaModFix/>
          </a:blip>
          <a:srcRect b="25566" l="25962" r="22288" t="28441"/>
          <a:stretch/>
        </p:blipFill>
        <p:spPr>
          <a:xfrm>
            <a:off x="1114039" y="4087350"/>
            <a:ext cx="730825" cy="712525"/>
          </a:xfrm>
          <a:prstGeom prst="rect">
            <a:avLst/>
          </a:prstGeom>
          <a:noFill/>
          <a:ln>
            <a:noFill/>
          </a:ln>
        </p:spPr>
      </p:pic>
      <p:sp>
        <p:nvSpPr>
          <p:cNvPr id="1997" name="Google Shape;1997;p95"/>
          <p:cNvSpPr txBox="1"/>
          <p:nvPr/>
        </p:nvSpPr>
        <p:spPr>
          <a:xfrm>
            <a:off x="3079950" y="4738425"/>
            <a:ext cx="6006600" cy="3387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6">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1" name="Shape 2001"/>
        <p:cNvGrpSpPr/>
        <p:nvPr/>
      </p:nvGrpSpPr>
      <p:grpSpPr>
        <a:xfrm>
          <a:off x="0" y="0"/>
          <a:ext cx="0" cy="0"/>
          <a:chOff x="0" y="0"/>
          <a:chExt cx="0" cy="0"/>
        </a:xfrm>
      </p:grpSpPr>
      <p:sp>
        <p:nvSpPr>
          <p:cNvPr id="2002" name="Google Shape;2002;p96"/>
          <p:cNvSpPr txBox="1"/>
          <p:nvPr/>
        </p:nvSpPr>
        <p:spPr>
          <a:xfrm>
            <a:off x="161000" y="4801750"/>
            <a:ext cx="91938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lang="en" sz="1000">
                <a:solidFill>
                  <a:srgbClr val="999999"/>
                </a:solidFill>
              </a:rPr>
              <a:t>Mountain of engagement, Chad Sansing, Abigail Cabunoc Mayes - Mozilla Open Leadership, Illustration adapted by Cass Gould Van Praag, OLS Fellow</a:t>
            </a:r>
            <a:endParaRPr b="0" i="0" sz="1500" u="none" cap="none" strike="noStrike">
              <a:solidFill>
                <a:srgbClr val="999999"/>
              </a:solidFill>
              <a:latin typeface="Arial"/>
              <a:ea typeface="Arial"/>
              <a:cs typeface="Arial"/>
              <a:sym typeface="Arial"/>
            </a:endParaRPr>
          </a:p>
        </p:txBody>
      </p:sp>
      <p:pic>
        <p:nvPicPr>
          <p:cNvPr descr="A diagram of a mountain&#10;&#10;Description automatically generated" id="2003" name="Google Shape;2003;p96"/>
          <p:cNvPicPr preferRelativeResize="0"/>
          <p:nvPr/>
        </p:nvPicPr>
        <p:blipFill rotWithShape="1">
          <a:blip r:embed="rId3">
            <a:alphaModFix/>
          </a:blip>
          <a:srcRect b="9666" l="6955" r="1528" t="27030"/>
          <a:stretch/>
        </p:blipFill>
        <p:spPr>
          <a:xfrm>
            <a:off x="116725" y="962050"/>
            <a:ext cx="6876951" cy="2692474"/>
          </a:xfrm>
          <a:prstGeom prst="rect">
            <a:avLst/>
          </a:prstGeom>
          <a:noFill/>
          <a:ln>
            <a:noFill/>
          </a:ln>
        </p:spPr>
      </p:pic>
      <p:sp>
        <p:nvSpPr>
          <p:cNvPr id="2004" name="Google Shape;2004;p96"/>
          <p:cNvSpPr txBox="1"/>
          <p:nvPr/>
        </p:nvSpPr>
        <p:spPr>
          <a:xfrm>
            <a:off x="161000" y="4010825"/>
            <a:ext cx="6536100" cy="4926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1" lang="en" sz="1400" u="none" cap="none" strike="noStrike">
                <a:solidFill>
                  <a:schemeClr val="dk1"/>
                </a:solidFill>
                <a:latin typeface="Arial"/>
                <a:ea typeface="Arial"/>
                <a:cs typeface="Arial"/>
                <a:sym typeface="Arial"/>
              </a:rPr>
              <a:t>Different </a:t>
            </a:r>
            <a:r>
              <a:rPr i="1" lang="en">
                <a:solidFill>
                  <a:schemeClr val="dk1"/>
                </a:solidFill>
              </a:rPr>
              <a:t>paths</a:t>
            </a:r>
            <a:r>
              <a:rPr b="0" i="1" lang="en" sz="1400" u="none" cap="none" strike="noStrike">
                <a:solidFill>
                  <a:schemeClr val="dk1"/>
                </a:solidFill>
                <a:latin typeface="Arial"/>
                <a:ea typeface="Arial"/>
                <a:cs typeface="Arial"/>
                <a:sym typeface="Arial"/>
              </a:rPr>
              <a:t> to attract and </a:t>
            </a:r>
            <a:r>
              <a:rPr i="1" lang="en">
                <a:solidFill>
                  <a:schemeClr val="dk1"/>
                </a:solidFill>
              </a:rPr>
              <a:t>engage</a:t>
            </a:r>
            <a:r>
              <a:rPr b="0" i="1" lang="en" sz="1400" u="none" cap="none" strike="noStrike">
                <a:solidFill>
                  <a:schemeClr val="dk1"/>
                </a:solidFill>
                <a:latin typeface="Arial"/>
                <a:ea typeface="Arial"/>
                <a:cs typeface="Arial"/>
                <a:sym typeface="Arial"/>
              </a:rPr>
              <a:t> </a:t>
            </a:r>
            <a:r>
              <a:rPr i="1" lang="en">
                <a:solidFill>
                  <a:schemeClr val="dk1"/>
                </a:solidFill>
              </a:rPr>
              <a:t>people</a:t>
            </a:r>
            <a:r>
              <a:rPr b="0" i="1" lang="en" sz="1400" u="none" cap="none" strike="noStrike">
                <a:solidFill>
                  <a:schemeClr val="dk1"/>
                </a:solidFill>
                <a:latin typeface="Arial"/>
                <a:ea typeface="Arial"/>
                <a:cs typeface="Arial"/>
                <a:sym typeface="Arial"/>
              </a:rPr>
              <a:t> with different levels of engagement in the community </a:t>
            </a:r>
            <a:r>
              <a:rPr i="1" lang="en">
                <a:solidFill>
                  <a:schemeClr val="dk1"/>
                </a:solidFill>
              </a:rPr>
              <a:t>in a way that benefits both the project and the contributors</a:t>
            </a:r>
            <a:endParaRPr i="1" sz="1100"/>
          </a:p>
        </p:txBody>
      </p:sp>
      <p:sp>
        <p:nvSpPr>
          <p:cNvPr id="2005" name="Google Shape;2005;p96"/>
          <p:cNvSpPr txBox="1"/>
          <p:nvPr>
            <p:ph type="title"/>
          </p:nvPr>
        </p:nvSpPr>
        <p:spPr>
          <a:xfrm>
            <a:off x="265500" y="231825"/>
            <a:ext cx="5598000" cy="84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Mountain / Matrix of Engagement</a:t>
            </a:r>
            <a:endParaRPr sz="2400"/>
          </a:p>
        </p:txBody>
      </p:sp>
      <p:sp>
        <p:nvSpPr>
          <p:cNvPr id="2006" name="Google Shape;2006;p96"/>
          <p:cNvSpPr txBox="1"/>
          <p:nvPr/>
        </p:nvSpPr>
        <p:spPr>
          <a:xfrm>
            <a:off x="7499209" y="2856881"/>
            <a:ext cx="1536300" cy="704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400">
                <a:solidFill>
                  <a:schemeClr val="dk1"/>
                </a:solidFill>
                <a:latin typeface="Ubuntu"/>
                <a:ea typeface="Ubuntu"/>
                <a:cs typeface="Ubuntu"/>
                <a:sym typeface="Ubuntu"/>
              </a:rPr>
              <a:t>How do we reach the right people?</a:t>
            </a:r>
            <a:endParaRPr sz="1100">
              <a:solidFill>
                <a:schemeClr val="dk1"/>
              </a:solidFill>
              <a:latin typeface="Ubuntu"/>
              <a:ea typeface="Ubuntu"/>
              <a:cs typeface="Ubuntu"/>
              <a:sym typeface="Ubuntu"/>
            </a:endParaRPr>
          </a:p>
        </p:txBody>
      </p:sp>
      <p:sp>
        <p:nvSpPr>
          <p:cNvPr id="2007" name="Google Shape;2007;p96"/>
          <p:cNvSpPr/>
          <p:nvPr/>
        </p:nvSpPr>
        <p:spPr>
          <a:xfrm rot="4340489">
            <a:off x="7086612" y="2971431"/>
            <a:ext cx="266035" cy="533019"/>
          </a:xfrm>
          <a:prstGeom prst="downArrow">
            <a:avLst>
              <a:gd fmla="val 50000" name="adj1"/>
              <a:gd fmla="val 50000" name="adj2"/>
            </a:avLst>
          </a:prstGeom>
          <a:solidFill>
            <a:schemeClr val="accent2"/>
          </a:solidFill>
          <a:ln cap="flat" cmpd="sng" w="1905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2008" name="Google Shape;2008;p96"/>
          <p:cNvSpPr txBox="1"/>
          <p:nvPr/>
        </p:nvSpPr>
        <p:spPr>
          <a:xfrm>
            <a:off x="7450600" y="1829675"/>
            <a:ext cx="1633500" cy="704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a:solidFill>
                  <a:schemeClr val="dk1"/>
                </a:solidFill>
                <a:latin typeface="Ubuntu"/>
                <a:ea typeface="Ubuntu"/>
                <a:cs typeface="Ubuntu"/>
                <a:sym typeface="Ubuntu"/>
              </a:rPr>
              <a:t>Why would</a:t>
            </a:r>
            <a:r>
              <a:rPr lang="en" sz="1400">
                <a:solidFill>
                  <a:schemeClr val="dk1"/>
                </a:solidFill>
                <a:latin typeface="Ubuntu"/>
                <a:ea typeface="Ubuntu"/>
                <a:cs typeface="Ubuntu"/>
                <a:sym typeface="Ubuntu"/>
              </a:rPr>
              <a:t> people com</a:t>
            </a:r>
            <a:r>
              <a:rPr lang="en">
                <a:solidFill>
                  <a:schemeClr val="dk1"/>
                </a:solidFill>
                <a:latin typeface="Ubuntu"/>
                <a:ea typeface="Ubuntu"/>
                <a:cs typeface="Ubuntu"/>
                <a:sym typeface="Ubuntu"/>
              </a:rPr>
              <a:t>e </a:t>
            </a:r>
            <a:r>
              <a:rPr lang="en" sz="1400">
                <a:solidFill>
                  <a:schemeClr val="dk1"/>
                </a:solidFill>
                <a:latin typeface="Ubuntu"/>
                <a:ea typeface="Ubuntu"/>
                <a:cs typeface="Ubuntu"/>
                <a:sym typeface="Ubuntu"/>
              </a:rPr>
              <a:t>back?</a:t>
            </a:r>
            <a:endParaRPr sz="1100">
              <a:solidFill>
                <a:schemeClr val="dk1"/>
              </a:solidFill>
              <a:latin typeface="Ubuntu"/>
              <a:ea typeface="Ubuntu"/>
              <a:cs typeface="Ubuntu"/>
              <a:sym typeface="Ubuntu"/>
            </a:endParaRPr>
          </a:p>
        </p:txBody>
      </p:sp>
      <p:sp>
        <p:nvSpPr>
          <p:cNvPr id="2009" name="Google Shape;2009;p96"/>
          <p:cNvSpPr/>
          <p:nvPr/>
        </p:nvSpPr>
        <p:spPr>
          <a:xfrm rot="4340489">
            <a:off x="6990690" y="2004953"/>
            <a:ext cx="266035" cy="533019"/>
          </a:xfrm>
          <a:prstGeom prst="downArrow">
            <a:avLst>
              <a:gd fmla="val 50000" name="adj1"/>
              <a:gd fmla="val 50000" name="adj2"/>
            </a:avLst>
          </a:prstGeom>
          <a:solidFill>
            <a:schemeClr val="accent2"/>
          </a:solidFill>
          <a:ln cap="flat" cmpd="sng" w="1905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2010" name="Google Shape;2010;p96"/>
          <p:cNvSpPr txBox="1"/>
          <p:nvPr/>
        </p:nvSpPr>
        <p:spPr>
          <a:xfrm>
            <a:off x="7450600" y="673775"/>
            <a:ext cx="1633500" cy="7041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1400">
                <a:solidFill>
                  <a:schemeClr val="dk1"/>
                </a:solidFill>
                <a:latin typeface="Ubuntu"/>
                <a:ea typeface="Ubuntu"/>
                <a:cs typeface="Ubuntu"/>
                <a:sym typeface="Ubuntu"/>
              </a:rPr>
              <a:t>How do we make it sustainable </a:t>
            </a:r>
            <a:r>
              <a:rPr lang="en">
                <a:solidFill>
                  <a:schemeClr val="dk1"/>
                </a:solidFill>
                <a:latin typeface="Ubuntu"/>
                <a:ea typeface="Ubuntu"/>
                <a:cs typeface="Ubuntu"/>
                <a:sym typeface="Ubuntu"/>
              </a:rPr>
              <a:t>and resilient</a:t>
            </a:r>
            <a:r>
              <a:rPr lang="en" sz="1400">
                <a:solidFill>
                  <a:schemeClr val="dk1"/>
                </a:solidFill>
                <a:latin typeface="Ubuntu"/>
                <a:ea typeface="Ubuntu"/>
                <a:cs typeface="Ubuntu"/>
                <a:sym typeface="Ubuntu"/>
              </a:rPr>
              <a:t>?</a:t>
            </a:r>
            <a:endParaRPr sz="1100">
              <a:solidFill>
                <a:schemeClr val="dk1"/>
              </a:solidFill>
              <a:latin typeface="Ubuntu"/>
              <a:ea typeface="Ubuntu"/>
              <a:cs typeface="Ubuntu"/>
              <a:sym typeface="Ubuntu"/>
            </a:endParaRPr>
          </a:p>
        </p:txBody>
      </p:sp>
      <p:sp>
        <p:nvSpPr>
          <p:cNvPr id="2011" name="Google Shape;2011;p96"/>
          <p:cNvSpPr/>
          <p:nvPr/>
        </p:nvSpPr>
        <p:spPr>
          <a:xfrm rot="4340489">
            <a:off x="6990686" y="1038446"/>
            <a:ext cx="266035" cy="533019"/>
          </a:xfrm>
          <a:prstGeom prst="downArrow">
            <a:avLst>
              <a:gd fmla="val 50000" name="adj1"/>
              <a:gd fmla="val 50000" name="adj2"/>
            </a:avLst>
          </a:prstGeom>
          <a:solidFill>
            <a:schemeClr val="accent2"/>
          </a:solidFill>
          <a:ln cap="flat" cmpd="sng" w="1905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pic>
        <p:nvPicPr>
          <p:cNvPr id="2012" name="Google Shape;2012;p96"/>
          <p:cNvPicPr preferRelativeResize="0"/>
          <p:nvPr/>
        </p:nvPicPr>
        <p:blipFill rotWithShape="1">
          <a:blip r:embed="rId4">
            <a:alphaModFix/>
          </a:blip>
          <a:srcRect b="25566" l="25962" r="22288" t="28441"/>
          <a:stretch/>
        </p:blipFill>
        <p:spPr>
          <a:xfrm>
            <a:off x="8078539" y="3961337"/>
            <a:ext cx="730825" cy="712525"/>
          </a:xfrm>
          <a:prstGeom prst="rect">
            <a:avLst/>
          </a:prstGeom>
          <a:noFill/>
          <a:ln>
            <a:noFill/>
          </a:ln>
        </p:spPr>
      </p:pic>
      <p:pic>
        <p:nvPicPr>
          <p:cNvPr id="2013" name="Google Shape;2013;p96"/>
          <p:cNvPicPr preferRelativeResize="0"/>
          <p:nvPr/>
        </p:nvPicPr>
        <p:blipFill rotWithShape="1">
          <a:blip r:embed="rId5">
            <a:alphaModFix/>
          </a:blip>
          <a:srcRect b="0" l="0" r="0" t="0"/>
          <a:stretch/>
        </p:blipFill>
        <p:spPr>
          <a:xfrm>
            <a:off x="6789188" y="4330653"/>
            <a:ext cx="1197269" cy="3432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18" name="Shape 2018"/>
        <p:cNvGrpSpPr/>
        <p:nvPr/>
      </p:nvGrpSpPr>
      <p:grpSpPr>
        <a:xfrm>
          <a:off x="0" y="0"/>
          <a:ext cx="0" cy="0"/>
          <a:chOff x="0" y="0"/>
          <a:chExt cx="0" cy="0"/>
        </a:xfrm>
      </p:grpSpPr>
      <p:sp>
        <p:nvSpPr>
          <p:cNvPr id="2019" name="Google Shape;2019;p97"/>
          <p:cNvSpPr txBox="1"/>
          <p:nvPr/>
        </p:nvSpPr>
        <p:spPr>
          <a:xfrm>
            <a:off x="5917800" y="83175"/>
            <a:ext cx="25656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lt1"/>
                </a:solidFill>
              </a:rPr>
              <a:t>Community Management team</a:t>
            </a:r>
            <a:endParaRPr sz="1300">
              <a:solidFill>
                <a:schemeClr val="lt1"/>
              </a:solidFill>
            </a:endParaRPr>
          </a:p>
        </p:txBody>
      </p:sp>
      <p:sp>
        <p:nvSpPr>
          <p:cNvPr id="2020" name="Google Shape;2020;p97"/>
          <p:cNvSpPr txBox="1"/>
          <p:nvPr>
            <p:ph idx="1" type="body"/>
          </p:nvPr>
        </p:nvSpPr>
        <p:spPr>
          <a:xfrm>
            <a:off x="713750" y="159375"/>
            <a:ext cx="8354100" cy="8637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Clr>
                <a:schemeClr val="lt1"/>
              </a:buClr>
              <a:buSzPts val="2400"/>
              <a:buNone/>
            </a:pPr>
            <a:r>
              <a:rPr b="1" lang="en" sz="2000">
                <a:solidFill>
                  <a:srgbClr val="E76A28"/>
                </a:solidFill>
                <a:latin typeface="Ubuntu"/>
                <a:ea typeface="Ubuntu"/>
                <a:cs typeface="Ubuntu"/>
                <a:sym typeface="Ubuntu"/>
              </a:rPr>
              <a:t>Research Community Management for Advocacy, Equity and Care</a:t>
            </a:r>
            <a:endParaRPr sz="2000">
              <a:solidFill>
                <a:srgbClr val="E76A28"/>
              </a:solidFill>
              <a:latin typeface="Ubuntu"/>
              <a:ea typeface="Ubuntu"/>
              <a:cs typeface="Ubuntu"/>
              <a:sym typeface="Ubuntu"/>
            </a:endParaRPr>
          </a:p>
        </p:txBody>
      </p:sp>
      <p:pic>
        <p:nvPicPr>
          <p:cNvPr id="2021" name="Google Shape;2021;p97"/>
          <p:cNvPicPr preferRelativeResize="0"/>
          <p:nvPr/>
        </p:nvPicPr>
        <p:blipFill>
          <a:blip r:embed="rId3">
            <a:alphaModFix/>
          </a:blip>
          <a:stretch>
            <a:fillRect/>
          </a:stretch>
        </p:blipFill>
        <p:spPr>
          <a:xfrm>
            <a:off x="4635575" y="708200"/>
            <a:ext cx="4272430" cy="2317699"/>
          </a:xfrm>
          <a:prstGeom prst="rect">
            <a:avLst/>
          </a:prstGeom>
          <a:noFill/>
          <a:ln>
            <a:noFill/>
          </a:ln>
        </p:spPr>
      </p:pic>
      <p:sp>
        <p:nvSpPr>
          <p:cNvPr id="2022" name="Google Shape;2022;p97"/>
          <p:cNvSpPr txBox="1"/>
          <p:nvPr/>
        </p:nvSpPr>
        <p:spPr>
          <a:xfrm>
            <a:off x="6138663" y="4686925"/>
            <a:ext cx="30000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u="sng">
                <a:solidFill>
                  <a:srgbClr val="A64D79"/>
                </a:solidFill>
                <a:hlinkClick r:id="rId4">
                  <a:extLst>
                    <a:ext uri="{A12FA001-AC4F-418D-AE19-62706E023703}">
                      <ahyp:hlinkClr val="tx"/>
                    </a:ext>
                  </a:extLst>
                </a:hlinkClick>
              </a:rPr>
              <a:t>https://www.rcmcooperative.com/</a:t>
            </a:r>
            <a:r>
              <a:rPr lang="en" sz="1300">
                <a:solidFill>
                  <a:srgbClr val="A64D79"/>
                </a:solidFill>
              </a:rPr>
              <a:t> </a:t>
            </a:r>
            <a:endParaRPr sz="1300">
              <a:solidFill>
                <a:srgbClr val="A64D79"/>
              </a:solidFill>
            </a:endParaRPr>
          </a:p>
        </p:txBody>
      </p:sp>
      <p:pic>
        <p:nvPicPr>
          <p:cNvPr id="2023" name="Google Shape;2023;p97"/>
          <p:cNvPicPr preferRelativeResize="0"/>
          <p:nvPr/>
        </p:nvPicPr>
        <p:blipFill rotWithShape="1">
          <a:blip r:embed="rId5">
            <a:alphaModFix/>
          </a:blip>
          <a:srcRect b="0" l="1623" r="0" t="11559"/>
          <a:stretch/>
        </p:blipFill>
        <p:spPr>
          <a:xfrm>
            <a:off x="4596437" y="3107425"/>
            <a:ext cx="4350700" cy="1304475"/>
          </a:xfrm>
          <a:prstGeom prst="rect">
            <a:avLst/>
          </a:prstGeom>
          <a:noFill/>
          <a:ln>
            <a:noFill/>
          </a:ln>
        </p:spPr>
      </p:pic>
      <p:pic>
        <p:nvPicPr>
          <p:cNvPr id="2024" name="Google Shape;2024;p97"/>
          <p:cNvPicPr preferRelativeResize="0"/>
          <p:nvPr/>
        </p:nvPicPr>
        <p:blipFill>
          <a:blip r:embed="rId6">
            <a:alphaModFix/>
          </a:blip>
          <a:stretch>
            <a:fillRect/>
          </a:stretch>
        </p:blipFill>
        <p:spPr>
          <a:xfrm>
            <a:off x="277027" y="3771513"/>
            <a:ext cx="1720851" cy="452100"/>
          </a:xfrm>
          <a:prstGeom prst="rect">
            <a:avLst/>
          </a:prstGeom>
          <a:noFill/>
          <a:ln>
            <a:noFill/>
          </a:ln>
        </p:spPr>
      </p:pic>
      <p:pic>
        <p:nvPicPr>
          <p:cNvPr id="2025" name="Google Shape;2025;p97"/>
          <p:cNvPicPr preferRelativeResize="0"/>
          <p:nvPr/>
        </p:nvPicPr>
        <p:blipFill>
          <a:blip r:embed="rId7">
            <a:alphaModFix/>
          </a:blip>
          <a:stretch>
            <a:fillRect/>
          </a:stretch>
        </p:blipFill>
        <p:spPr>
          <a:xfrm>
            <a:off x="231700" y="700950"/>
            <a:ext cx="3878840" cy="2921949"/>
          </a:xfrm>
          <a:prstGeom prst="rect">
            <a:avLst/>
          </a:prstGeom>
          <a:noFill/>
          <a:ln>
            <a:noFill/>
          </a:ln>
        </p:spPr>
      </p:pic>
      <p:pic>
        <p:nvPicPr>
          <p:cNvPr id="2026" name="Google Shape;2026;p97"/>
          <p:cNvPicPr preferRelativeResize="0"/>
          <p:nvPr/>
        </p:nvPicPr>
        <p:blipFill>
          <a:blip r:embed="rId8">
            <a:alphaModFix/>
          </a:blip>
          <a:stretch>
            <a:fillRect/>
          </a:stretch>
        </p:blipFill>
        <p:spPr>
          <a:xfrm>
            <a:off x="231700" y="4056550"/>
            <a:ext cx="3189900" cy="914275"/>
          </a:xfrm>
          <a:prstGeom prst="rect">
            <a:avLst/>
          </a:prstGeom>
          <a:noFill/>
          <a:ln>
            <a:noFill/>
          </a:ln>
        </p:spPr>
      </p:pic>
      <p:pic>
        <p:nvPicPr>
          <p:cNvPr id="2027" name="Google Shape;2027;p97"/>
          <p:cNvPicPr preferRelativeResize="0"/>
          <p:nvPr/>
        </p:nvPicPr>
        <p:blipFill>
          <a:blip r:embed="rId9">
            <a:alphaModFix/>
          </a:blip>
          <a:stretch>
            <a:fillRect/>
          </a:stretch>
        </p:blipFill>
        <p:spPr>
          <a:xfrm>
            <a:off x="5121600" y="4493425"/>
            <a:ext cx="1102075" cy="55104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1" name="Shape 2031"/>
        <p:cNvGrpSpPr/>
        <p:nvPr/>
      </p:nvGrpSpPr>
      <p:grpSpPr>
        <a:xfrm>
          <a:off x="0" y="0"/>
          <a:ext cx="0" cy="0"/>
          <a:chOff x="0" y="0"/>
          <a:chExt cx="0" cy="0"/>
        </a:xfrm>
      </p:grpSpPr>
      <p:sp>
        <p:nvSpPr>
          <p:cNvPr id="2032" name="Google Shape;2032;p98"/>
          <p:cNvSpPr txBox="1"/>
          <p:nvPr>
            <p:ph type="title"/>
          </p:nvPr>
        </p:nvSpPr>
        <p:spPr>
          <a:xfrm>
            <a:off x="626950" y="1043650"/>
            <a:ext cx="3634500" cy="3042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Pursue your growth while honoring your needs!</a:t>
            </a:r>
            <a:br>
              <a:rPr lang="en"/>
            </a:br>
            <a:br>
              <a:rPr lang="en"/>
            </a:br>
            <a:r>
              <a:rPr b="0" i="1" lang="en" sz="2000"/>
              <a:t>You can’t sustain a movement if you don’t sustain yourself. </a:t>
            </a:r>
            <a:endParaRPr b="0" i="1" sz="2000"/>
          </a:p>
          <a:p>
            <a:pPr indent="0" lvl="0" marL="0" rtl="0" algn="l">
              <a:spcBef>
                <a:spcPts val="1600"/>
              </a:spcBef>
              <a:spcAft>
                <a:spcPts val="1600"/>
              </a:spcAft>
              <a:buNone/>
            </a:pPr>
            <a:r>
              <a:rPr b="0" i="1" lang="en" sz="2000"/>
              <a:t>- Akaya Windwood</a:t>
            </a:r>
            <a:endParaRPr b="0" i="1" sz="2000"/>
          </a:p>
        </p:txBody>
      </p:sp>
      <p:sp>
        <p:nvSpPr>
          <p:cNvPr id="2033" name="Google Shape;2033;p98"/>
          <p:cNvSpPr txBox="1"/>
          <p:nvPr/>
        </p:nvSpPr>
        <p:spPr>
          <a:xfrm>
            <a:off x="713450"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view</a:t>
            </a:r>
            <a:endParaRPr i="1" sz="1800">
              <a:solidFill>
                <a:schemeClr val="dk1"/>
              </a:solidFill>
              <a:latin typeface="Ubuntu"/>
              <a:ea typeface="Ubuntu"/>
              <a:cs typeface="Ubuntu"/>
              <a:sym typeface="Ubuntu"/>
            </a:endParaRPr>
          </a:p>
        </p:txBody>
      </p:sp>
      <p:cxnSp>
        <p:nvCxnSpPr>
          <p:cNvPr id="2034" name="Google Shape;2034;p98"/>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2035" name="Google Shape;2035;p98"/>
          <p:cNvSpPr txBox="1"/>
          <p:nvPr/>
        </p:nvSpPr>
        <p:spPr>
          <a:xfrm>
            <a:off x="1238250" y="288100"/>
            <a:ext cx="66675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Pursue growth &amp; honor your needs</a:t>
            </a:r>
            <a:endParaRPr b="1" sz="2400">
              <a:solidFill>
                <a:schemeClr val="accent2"/>
              </a:solidFill>
              <a:latin typeface="Ubuntu"/>
              <a:ea typeface="Ubuntu"/>
              <a:cs typeface="Ubuntu"/>
              <a:sym typeface="Ubuntu"/>
            </a:endParaRPr>
          </a:p>
        </p:txBody>
      </p:sp>
      <p:pic>
        <p:nvPicPr>
          <p:cNvPr id="2036" name="Google Shape;2036;p98"/>
          <p:cNvPicPr preferRelativeResize="0"/>
          <p:nvPr/>
        </p:nvPicPr>
        <p:blipFill>
          <a:blip r:embed="rId3">
            <a:alphaModFix/>
          </a:blip>
          <a:stretch>
            <a:fillRect/>
          </a:stretch>
        </p:blipFill>
        <p:spPr>
          <a:xfrm>
            <a:off x="4877450" y="1114375"/>
            <a:ext cx="3942900" cy="31499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0" name="Shape 2040"/>
        <p:cNvGrpSpPr/>
        <p:nvPr/>
      </p:nvGrpSpPr>
      <p:grpSpPr>
        <a:xfrm>
          <a:off x="0" y="0"/>
          <a:ext cx="0" cy="0"/>
          <a:chOff x="0" y="0"/>
          <a:chExt cx="0" cy="0"/>
        </a:xfrm>
      </p:grpSpPr>
      <p:sp>
        <p:nvSpPr>
          <p:cNvPr id="2041" name="Google Shape;2041;p99"/>
          <p:cNvSpPr txBox="1"/>
          <p:nvPr>
            <p:ph type="title"/>
          </p:nvPr>
        </p:nvSpPr>
        <p:spPr>
          <a:xfrm>
            <a:off x="852975" y="467550"/>
            <a:ext cx="7979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Pursuing your growth authentically</a:t>
            </a:r>
            <a:endParaRPr/>
          </a:p>
        </p:txBody>
      </p:sp>
      <p:pic>
        <p:nvPicPr>
          <p:cNvPr id="2042" name="Google Shape;2042;p99"/>
          <p:cNvPicPr preferRelativeResize="0"/>
          <p:nvPr/>
        </p:nvPicPr>
        <p:blipFill>
          <a:blip r:embed="rId3">
            <a:alphaModFix/>
          </a:blip>
          <a:stretch>
            <a:fillRect/>
          </a:stretch>
        </p:blipFill>
        <p:spPr>
          <a:xfrm>
            <a:off x="4446425" y="1397900"/>
            <a:ext cx="3942900" cy="3149925"/>
          </a:xfrm>
          <a:prstGeom prst="rect">
            <a:avLst/>
          </a:prstGeom>
          <a:noFill/>
          <a:ln>
            <a:noFill/>
          </a:ln>
        </p:spPr>
      </p:pic>
      <p:sp>
        <p:nvSpPr>
          <p:cNvPr id="2043" name="Google Shape;2043;p99"/>
          <p:cNvSpPr txBox="1"/>
          <p:nvPr>
            <p:ph idx="1" type="body"/>
          </p:nvPr>
        </p:nvSpPr>
        <p:spPr>
          <a:xfrm>
            <a:off x="976200" y="1328825"/>
            <a:ext cx="3308100" cy="341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Small is good, small is all. What you pay attention to  grows.</a:t>
            </a:r>
            <a:endParaRPr b="1" sz="2000"/>
          </a:p>
          <a:p>
            <a:pPr indent="0" lvl="0" marL="0" rtl="0" algn="l">
              <a:lnSpc>
                <a:spcPct val="115000"/>
              </a:lnSpc>
              <a:spcBef>
                <a:spcPts val="1000"/>
              </a:spcBef>
              <a:spcAft>
                <a:spcPts val="0"/>
              </a:spcAft>
              <a:buNone/>
            </a:pPr>
            <a:r>
              <a:rPr lang="en" sz="1700">
                <a:solidFill>
                  <a:schemeClr val="accent2"/>
                </a:solidFill>
              </a:rPr>
              <a:t>- Adrienne Marie Brown, Emergent Strategy</a:t>
            </a:r>
            <a:endParaRPr sz="1700">
              <a:solidFill>
                <a:schemeClr val="accent2"/>
              </a:solidFill>
            </a:endParaRPr>
          </a:p>
          <a:p>
            <a:pPr indent="0" lvl="0" marL="0" rtl="0" algn="l">
              <a:lnSpc>
                <a:spcPct val="115000"/>
              </a:lnSpc>
              <a:spcBef>
                <a:spcPts val="1000"/>
              </a:spcBef>
              <a:spcAft>
                <a:spcPts val="0"/>
              </a:spcAft>
              <a:buNone/>
            </a:pPr>
            <a:r>
              <a:t/>
            </a:r>
            <a:endParaRPr sz="600">
              <a:solidFill>
                <a:schemeClr val="accent2"/>
              </a:solidFill>
            </a:endParaRPr>
          </a:p>
          <a:p>
            <a:pPr indent="0" lvl="0" marL="0" rtl="0" algn="l">
              <a:spcBef>
                <a:spcPts val="0"/>
              </a:spcBef>
              <a:spcAft>
                <a:spcPts val="0"/>
              </a:spcAft>
              <a:buNone/>
            </a:pPr>
            <a:r>
              <a:rPr lang="en" sz="1800">
                <a:solidFill>
                  <a:schemeClr val="lt1"/>
                </a:solidFill>
              </a:rPr>
              <a:t>Respect your needs and give yourself the permission </a:t>
            </a:r>
            <a:r>
              <a:rPr lang="en" sz="1800"/>
              <a:t>to leave (legacy), move on and pursue new growth (and make room for others)</a:t>
            </a:r>
            <a:endParaRPr sz="700"/>
          </a:p>
        </p:txBody>
      </p:sp>
      <p:pic>
        <p:nvPicPr>
          <p:cNvPr id="2044" name="Google Shape;2044;p99"/>
          <p:cNvPicPr preferRelativeResize="0"/>
          <p:nvPr/>
        </p:nvPicPr>
        <p:blipFill rotWithShape="1">
          <a:blip r:embed="rId4">
            <a:alphaModFix/>
          </a:blip>
          <a:srcRect b="25566" l="25962" r="22288" t="28441"/>
          <a:stretch/>
        </p:blipFill>
        <p:spPr>
          <a:xfrm>
            <a:off x="7988214" y="327725"/>
            <a:ext cx="730825" cy="7125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8" name="Shape 2048"/>
        <p:cNvGrpSpPr/>
        <p:nvPr/>
      </p:nvGrpSpPr>
      <p:grpSpPr>
        <a:xfrm>
          <a:off x="0" y="0"/>
          <a:ext cx="0" cy="0"/>
          <a:chOff x="0" y="0"/>
          <a:chExt cx="0" cy="0"/>
        </a:xfrm>
      </p:grpSpPr>
      <p:grpSp>
        <p:nvGrpSpPr>
          <p:cNvPr id="2049" name="Google Shape;2049;p100"/>
          <p:cNvGrpSpPr/>
          <p:nvPr/>
        </p:nvGrpSpPr>
        <p:grpSpPr>
          <a:xfrm>
            <a:off x="426990" y="600739"/>
            <a:ext cx="1321500" cy="803330"/>
            <a:chOff x="5635722" y="3616106"/>
            <a:chExt cx="1321500" cy="803330"/>
          </a:xfrm>
        </p:grpSpPr>
        <p:sp>
          <p:nvSpPr>
            <p:cNvPr id="2050" name="Google Shape;2050;p100"/>
            <p:cNvSpPr/>
            <p:nvPr/>
          </p:nvSpPr>
          <p:spPr>
            <a:xfrm rot="5400000">
              <a:off x="6062493" y="3616106"/>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Ubuntu"/>
                <a:ea typeface="Ubuntu"/>
                <a:cs typeface="Ubuntu"/>
                <a:sym typeface="Ubuntu"/>
              </a:endParaRPr>
            </a:p>
          </p:txBody>
        </p:sp>
        <p:sp>
          <p:nvSpPr>
            <p:cNvPr id="2051" name="Google Shape;2051;p100"/>
            <p:cNvSpPr/>
            <p:nvPr/>
          </p:nvSpPr>
          <p:spPr>
            <a:xfrm rot="5400000">
              <a:off x="6242493" y="3796106"/>
              <a:ext cx="108000" cy="108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rgbClr val="000000"/>
                </a:solidFill>
                <a:latin typeface="Ubuntu"/>
                <a:ea typeface="Ubuntu"/>
                <a:cs typeface="Ubuntu"/>
                <a:sym typeface="Ubuntu"/>
              </a:endParaRPr>
            </a:p>
          </p:txBody>
        </p:sp>
        <p:sp>
          <p:nvSpPr>
            <p:cNvPr id="2052" name="Google Shape;2052;p100"/>
            <p:cNvSpPr txBox="1"/>
            <p:nvPr/>
          </p:nvSpPr>
          <p:spPr>
            <a:xfrm>
              <a:off x="5635722" y="4142536"/>
              <a:ext cx="1321500" cy="2769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N</a:t>
              </a:r>
              <a:r>
                <a:rPr b="1" lang="en" sz="1200">
                  <a:solidFill>
                    <a:schemeClr val="lt1"/>
                  </a:solidFill>
                  <a:latin typeface="Ubuntu"/>
                  <a:ea typeface="Ubuntu"/>
                  <a:cs typeface="Ubuntu"/>
                  <a:sym typeface="Ubuntu"/>
                </a:rPr>
                <a:t>avigation</a:t>
              </a:r>
              <a:endParaRPr i="0" sz="1200" u="none" cap="none" strike="noStrike">
                <a:solidFill>
                  <a:schemeClr val="lt1"/>
                </a:solidFill>
                <a:latin typeface="Ubuntu"/>
                <a:ea typeface="Ubuntu"/>
                <a:cs typeface="Ubuntu"/>
                <a:sym typeface="Ubuntu"/>
              </a:endParaRPr>
            </a:p>
          </p:txBody>
        </p:sp>
      </p:grpSp>
      <p:grpSp>
        <p:nvGrpSpPr>
          <p:cNvPr id="2053" name="Google Shape;2053;p100"/>
          <p:cNvGrpSpPr/>
          <p:nvPr/>
        </p:nvGrpSpPr>
        <p:grpSpPr>
          <a:xfrm>
            <a:off x="1669947" y="550768"/>
            <a:ext cx="1217400" cy="853301"/>
            <a:chOff x="5693812" y="4726022"/>
            <a:chExt cx="1217400" cy="853301"/>
          </a:xfrm>
        </p:grpSpPr>
        <p:sp>
          <p:nvSpPr>
            <p:cNvPr id="2054" name="Google Shape;2054;p100"/>
            <p:cNvSpPr txBox="1"/>
            <p:nvPr/>
          </p:nvSpPr>
          <p:spPr>
            <a:xfrm>
              <a:off x="5693812" y="5302423"/>
              <a:ext cx="1217400" cy="2769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Feedback</a:t>
              </a:r>
              <a:endParaRPr i="0" sz="1200" u="none" cap="none" strike="noStrike">
                <a:solidFill>
                  <a:schemeClr val="lt1"/>
                </a:solidFill>
                <a:latin typeface="Ubuntu"/>
                <a:ea typeface="Ubuntu"/>
                <a:cs typeface="Ubuntu"/>
                <a:sym typeface="Ubuntu"/>
              </a:endParaRPr>
            </a:p>
          </p:txBody>
        </p:sp>
        <p:grpSp>
          <p:nvGrpSpPr>
            <p:cNvPr id="2055" name="Google Shape;2055;p100"/>
            <p:cNvGrpSpPr/>
            <p:nvPr/>
          </p:nvGrpSpPr>
          <p:grpSpPr>
            <a:xfrm flipH="1" rot="-5400000">
              <a:off x="6068445" y="4726022"/>
              <a:ext cx="468000" cy="468000"/>
              <a:chOff x="3711522" y="696047"/>
              <a:chExt cx="468000" cy="468000"/>
            </a:xfrm>
          </p:grpSpPr>
          <p:sp>
            <p:nvSpPr>
              <p:cNvPr id="2056" name="Google Shape;2056;p100"/>
              <p:cNvSpPr/>
              <p:nvPr/>
            </p:nvSpPr>
            <p:spPr>
              <a:xfrm flipH="1" rot="10800000">
                <a:off x="3711522" y="696047"/>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57" name="Google Shape;2057;p100"/>
              <p:cNvSpPr/>
              <p:nvPr/>
            </p:nvSpPr>
            <p:spPr>
              <a:xfrm flipH="1" rot="5400000">
                <a:off x="3900072" y="1000322"/>
                <a:ext cx="108000" cy="108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58" name="Google Shape;2058;p100"/>
              <p:cNvSpPr/>
              <p:nvPr/>
            </p:nvSpPr>
            <p:spPr>
              <a:xfrm flipH="1" rot="5400000">
                <a:off x="3900072" y="751772"/>
                <a:ext cx="108000" cy="108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cxnSp>
            <p:nvCxnSpPr>
              <p:cNvPr id="2059" name="Google Shape;2059;p100"/>
              <p:cNvCxnSpPr>
                <a:endCxn id="2058" idx="2"/>
              </p:cNvCxnSpPr>
              <p:nvPr/>
            </p:nvCxnSpPr>
            <p:spPr>
              <a:xfrm rot="-5400000">
                <a:off x="3883722" y="930122"/>
                <a:ext cx="140700" cy="0"/>
              </a:xfrm>
              <a:prstGeom prst="straightConnector1">
                <a:avLst/>
              </a:prstGeom>
              <a:noFill/>
              <a:ln cap="flat" cmpd="sng" w="9525">
                <a:solidFill>
                  <a:srgbClr val="FFFFFF"/>
                </a:solidFill>
                <a:prstDash val="solid"/>
                <a:round/>
                <a:headEnd len="sm" w="sm" type="none"/>
                <a:tailEnd len="sm" w="sm" type="none"/>
              </a:ln>
            </p:spPr>
          </p:cxnSp>
        </p:grpSp>
      </p:grpSp>
      <p:grpSp>
        <p:nvGrpSpPr>
          <p:cNvPr id="2060" name="Google Shape;2060;p100"/>
          <p:cNvGrpSpPr/>
          <p:nvPr/>
        </p:nvGrpSpPr>
        <p:grpSpPr>
          <a:xfrm>
            <a:off x="417104" y="2213614"/>
            <a:ext cx="1321500" cy="836368"/>
            <a:chOff x="5641697" y="5804586"/>
            <a:chExt cx="1321500" cy="836368"/>
          </a:xfrm>
        </p:grpSpPr>
        <p:sp>
          <p:nvSpPr>
            <p:cNvPr id="2061" name="Google Shape;2061;p100"/>
            <p:cNvSpPr txBox="1"/>
            <p:nvPr/>
          </p:nvSpPr>
          <p:spPr>
            <a:xfrm>
              <a:off x="5641697" y="6364054"/>
              <a:ext cx="1321500" cy="2769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Interaction</a:t>
              </a:r>
              <a:endParaRPr i="0" sz="1200" u="none" cap="none" strike="noStrike">
                <a:solidFill>
                  <a:schemeClr val="lt1"/>
                </a:solidFill>
                <a:latin typeface="Ubuntu"/>
                <a:ea typeface="Ubuntu"/>
                <a:cs typeface="Ubuntu"/>
                <a:sym typeface="Ubuntu"/>
              </a:endParaRPr>
            </a:p>
          </p:txBody>
        </p:sp>
        <p:grpSp>
          <p:nvGrpSpPr>
            <p:cNvPr id="2062" name="Google Shape;2062;p100"/>
            <p:cNvGrpSpPr/>
            <p:nvPr/>
          </p:nvGrpSpPr>
          <p:grpSpPr>
            <a:xfrm flipH="1" rot="-5400000">
              <a:off x="6068445" y="5804586"/>
              <a:ext cx="468000" cy="468000"/>
              <a:chOff x="4742272" y="696047"/>
              <a:chExt cx="468000" cy="468000"/>
            </a:xfrm>
          </p:grpSpPr>
          <p:sp>
            <p:nvSpPr>
              <p:cNvPr id="2063" name="Google Shape;2063;p100"/>
              <p:cNvSpPr/>
              <p:nvPr/>
            </p:nvSpPr>
            <p:spPr>
              <a:xfrm flipH="1" rot="10800000">
                <a:off x="4742272" y="696047"/>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64" name="Google Shape;2064;p100"/>
              <p:cNvSpPr/>
              <p:nvPr/>
            </p:nvSpPr>
            <p:spPr>
              <a:xfrm flipH="1" rot="10800000">
                <a:off x="4922272" y="876047"/>
                <a:ext cx="108000" cy="108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65" name="Google Shape;2065;p100"/>
              <p:cNvSpPr/>
              <p:nvPr/>
            </p:nvSpPr>
            <p:spPr>
              <a:xfrm flipH="1" rot="10800000">
                <a:off x="4940272" y="1055022"/>
                <a:ext cx="720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66" name="Google Shape;2066;p100"/>
              <p:cNvSpPr/>
              <p:nvPr/>
            </p:nvSpPr>
            <p:spPr>
              <a:xfrm flipH="1" rot="10800000">
                <a:off x="5096422" y="894047"/>
                <a:ext cx="720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67" name="Google Shape;2067;p100"/>
              <p:cNvSpPr/>
              <p:nvPr/>
            </p:nvSpPr>
            <p:spPr>
              <a:xfrm flipH="1" rot="10800000">
                <a:off x="4944744" y="733072"/>
                <a:ext cx="720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68" name="Google Shape;2068;p100"/>
              <p:cNvSpPr/>
              <p:nvPr/>
            </p:nvSpPr>
            <p:spPr>
              <a:xfrm flipH="1" rot="10800000">
                <a:off x="4784122" y="894047"/>
                <a:ext cx="720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cxnSp>
            <p:nvCxnSpPr>
              <p:cNvPr id="2069" name="Google Shape;2069;p100"/>
              <p:cNvCxnSpPr>
                <a:stCxn id="2065" idx="4"/>
                <a:endCxn id="2064" idx="0"/>
              </p:cNvCxnSpPr>
              <p:nvPr/>
            </p:nvCxnSpPr>
            <p:spPr>
              <a:xfrm rot="-5400000">
                <a:off x="4940722" y="1019472"/>
                <a:ext cx="71100" cy="0"/>
              </a:xfrm>
              <a:prstGeom prst="straightConnector1">
                <a:avLst/>
              </a:prstGeom>
              <a:noFill/>
              <a:ln cap="flat" cmpd="sng" w="9525">
                <a:solidFill>
                  <a:srgbClr val="FFFFFF"/>
                </a:solidFill>
                <a:prstDash val="solid"/>
                <a:round/>
                <a:headEnd len="sm" w="sm" type="none"/>
                <a:tailEnd len="sm" w="sm" type="none"/>
              </a:ln>
            </p:spPr>
          </p:cxnSp>
          <p:cxnSp>
            <p:nvCxnSpPr>
              <p:cNvPr id="2070" name="Google Shape;2070;p100"/>
              <p:cNvCxnSpPr/>
              <p:nvPr/>
            </p:nvCxnSpPr>
            <p:spPr>
              <a:xfrm>
                <a:off x="5030272" y="930047"/>
                <a:ext cx="66300" cy="0"/>
              </a:xfrm>
              <a:prstGeom prst="straightConnector1">
                <a:avLst/>
              </a:prstGeom>
              <a:noFill/>
              <a:ln cap="flat" cmpd="sng" w="9525">
                <a:solidFill>
                  <a:srgbClr val="FFFFFF"/>
                </a:solidFill>
                <a:prstDash val="solid"/>
                <a:round/>
                <a:headEnd len="sm" w="sm" type="none"/>
                <a:tailEnd len="sm" w="sm" type="none"/>
              </a:ln>
            </p:spPr>
          </p:cxnSp>
          <p:cxnSp>
            <p:nvCxnSpPr>
              <p:cNvPr id="2071" name="Google Shape;2071;p100"/>
              <p:cNvCxnSpPr/>
              <p:nvPr/>
            </p:nvCxnSpPr>
            <p:spPr>
              <a:xfrm rot="10800000">
                <a:off x="4976272" y="804947"/>
                <a:ext cx="0" cy="71100"/>
              </a:xfrm>
              <a:prstGeom prst="straightConnector1">
                <a:avLst/>
              </a:prstGeom>
              <a:noFill/>
              <a:ln cap="flat" cmpd="sng" w="9525">
                <a:solidFill>
                  <a:srgbClr val="FFFFFF"/>
                </a:solidFill>
                <a:prstDash val="solid"/>
                <a:round/>
                <a:headEnd len="sm" w="sm" type="none"/>
                <a:tailEnd len="sm" w="sm" type="none"/>
              </a:ln>
            </p:spPr>
          </p:cxnSp>
          <p:sp>
            <p:nvSpPr>
              <p:cNvPr id="2072" name="Google Shape;2072;p100"/>
              <p:cNvSpPr/>
              <p:nvPr/>
            </p:nvSpPr>
            <p:spPr>
              <a:xfrm flipH="1" rot="10800000">
                <a:off x="4958272" y="967084"/>
                <a:ext cx="36000" cy="36000"/>
              </a:xfrm>
              <a:prstGeom prst="flowChartMerg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73" name="Google Shape;2073;p100"/>
              <p:cNvSpPr/>
              <p:nvPr/>
            </p:nvSpPr>
            <p:spPr>
              <a:xfrm>
                <a:off x="4958272" y="852147"/>
                <a:ext cx="36000" cy="36000"/>
              </a:xfrm>
              <a:prstGeom prst="flowChartMerg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74" name="Google Shape;2074;p100"/>
              <p:cNvSpPr/>
              <p:nvPr/>
            </p:nvSpPr>
            <p:spPr>
              <a:xfrm rot="-5400000">
                <a:off x="4898622" y="912047"/>
                <a:ext cx="36000" cy="36000"/>
              </a:xfrm>
              <a:prstGeom prst="flowChartMerg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75" name="Google Shape;2075;p100"/>
              <p:cNvSpPr/>
              <p:nvPr/>
            </p:nvSpPr>
            <p:spPr>
              <a:xfrm flipH="1" rot="5400000">
                <a:off x="5017422" y="912047"/>
                <a:ext cx="36000" cy="36000"/>
              </a:xfrm>
              <a:prstGeom prst="flowChartMerg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cxnSp>
          <p:nvCxnSpPr>
            <p:cNvPr id="2076" name="Google Shape;2076;p100"/>
            <p:cNvCxnSpPr/>
            <p:nvPr/>
          </p:nvCxnSpPr>
          <p:spPr>
            <a:xfrm rot="5400000">
              <a:off x="6269295" y="5944961"/>
              <a:ext cx="66300" cy="0"/>
            </a:xfrm>
            <a:prstGeom prst="straightConnector1">
              <a:avLst/>
            </a:prstGeom>
            <a:noFill/>
            <a:ln cap="flat" cmpd="sng" w="9525">
              <a:solidFill>
                <a:srgbClr val="FFFFFF"/>
              </a:solidFill>
              <a:prstDash val="solid"/>
              <a:round/>
              <a:headEnd len="sm" w="sm" type="none"/>
              <a:tailEnd len="sm" w="sm" type="none"/>
            </a:ln>
          </p:spPr>
        </p:cxnSp>
      </p:grpSp>
      <p:grpSp>
        <p:nvGrpSpPr>
          <p:cNvPr id="2077" name="Google Shape;2077;p100"/>
          <p:cNvGrpSpPr/>
          <p:nvPr/>
        </p:nvGrpSpPr>
        <p:grpSpPr>
          <a:xfrm>
            <a:off x="1736262" y="2226733"/>
            <a:ext cx="1217400" cy="827474"/>
            <a:chOff x="5703765" y="6884689"/>
            <a:chExt cx="1217400" cy="827474"/>
          </a:xfrm>
        </p:grpSpPr>
        <p:sp>
          <p:nvSpPr>
            <p:cNvPr id="2078" name="Google Shape;2078;p100"/>
            <p:cNvSpPr txBox="1"/>
            <p:nvPr/>
          </p:nvSpPr>
          <p:spPr>
            <a:xfrm>
              <a:off x="5703765" y="7435263"/>
              <a:ext cx="1217400" cy="2769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Engagement</a:t>
              </a:r>
              <a:endParaRPr i="0" sz="1200" u="none" cap="none" strike="noStrike">
                <a:solidFill>
                  <a:schemeClr val="lt1"/>
                </a:solidFill>
                <a:latin typeface="Ubuntu"/>
                <a:ea typeface="Ubuntu"/>
                <a:cs typeface="Ubuntu"/>
                <a:sym typeface="Ubuntu"/>
              </a:endParaRPr>
            </a:p>
          </p:txBody>
        </p:sp>
        <p:sp>
          <p:nvSpPr>
            <p:cNvPr id="2079" name="Google Shape;2079;p100"/>
            <p:cNvSpPr/>
            <p:nvPr/>
          </p:nvSpPr>
          <p:spPr>
            <a:xfrm rot="5400000">
              <a:off x="6061755" y="6884689"/>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080" name="Google Shape;2080;p100"/>
            <p:cNvGrpSpPr/>
            <p:nvPr/>
          </p:nvGrpSpPr>
          <p:grpSpPr>
            <a:xfrm>
              <a:off x="6094755" y="6915771"/>
              <a:ext cx="405832" cy="405832"/>
              <a:chOff x="6325255" y="6911608"/>
              <a:chExt cx="405832" cy="405832"/>
            </a:xfrm>
          </p:grpSpPr>
          <p:sp>
            <p:nvSpPr>
              <p:cNvPr id="2081" name="Google Shape;2081;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082" name="Google Shape;2082;p100"/>
              <p:cNvGrpSpPr/>
              <p:nvPr/>
            </p:nvGrpSpPr>
            <p:grpSpPr>
              <a:xfrm rot="-5400000">
                <a:off x="6325255" y="7077774"/>
                <a:ext cx="405832" cy="73500"/>
                <a:chOff x="6325255" y="7079224"/>
                <a:chExt cx="405832" cy="73500"/>
              </a:xfrm>
            </p:grpSpPr>
            <p:grpSp>
              <p:nvGrpSpPr>
                <p:cNvPr id="2083" name="Google Shape;2083;p100"/>
                <p:cNvGrpSpPr/>
                <p:nvPr/>
              </p:nvGrpSpPr>
              <p:grpSpPr>
                <a:xfrm>
                  <a:off x="6325255" y="7079224"/>
                  <a:ext cx="148183" cy="73500"/>
                  <a:chOff x="6325255" y="7079224"/>
                  <a:chExt cx="148183" cy="73500"/>
                </a:xfrm>
              </p:grpSpPr>
              <p:sp>
                <p:nvSpPr>
                  <p:cNvPr id="2084" name="Google Shape;2084;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85" name="Google Shape;2085;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86" name="Google Shape;2086;p100"/>
                <p:cNvGrpSpPr/>
                <p:nvPr/>
              </p:nvGrpSpPr>
              <p:grpSpPr>
                <a:xfrm rot="10800000">
                  <a:off x="6582904" y="7079224"/>
                  <a:ext cx="148183" cy="73500"/>
                  <a:chOff x="6325255" y="7079224"/>
                  <a:chExt cx="148183" cy="73500"/>
                </a:xfrm>
              </p:grpSpPr>
              <p:sp>
                <p:nvSpPr>
                  <p:cNvPr id="2087" name="Google Shape;2087;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88" name="Google Shape;2088;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089" name="Google Shape;2089;p100"/>
              <p:cNvGrpSpPr/>
              <p:nvPr/>
            </p:nvGrpSpPr>
            <p:grpSpPr>
              <a:xfrm>
                <a:off x="6325255" y="7077774"/>
                <a:ext cx="405832" cy="73500"/>
                <a:chOff x="6325255" y="7079224"/>
                <a:chExt cx="405832" cy="73500"/>
              </a:xfrm>
            </p:grpSpPr>
            <p:grpSp>
              <p:nvGrpSpPr>
                <p:cNvPr id="2090" name="Google Shape;2090;p100"/>
                <p:cNvGrpSpPr/>
                <p:nvPr/>
              </p:nvGrpSpPr>
              <p:grpSpPr>
                <a:xfrm>
                  <a:off x="6325255" y="7079224"/>
                  <a:ext cx="148183" cy="73500"/>
                  <a:chOff x="6325255" y="7079224"/>
                  <a:chExt cx="148183" cy="73500"/>
                </a:xfrm>
              </p:grpSpPr>
              <p:sp>
                <p:nvSpPr>
                  <p:cNvPr id="2091" name="Google Shape;2091;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92" name="Google Shape;2092;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93" name="Google Shape;2093;p100"/>
                <p:cNvGrpSpPr/>
                <p:nvPr/>
              </p:nvGrpSpPr>
              <p:grpSpPr>
                <a:xfrm rot="10800000">
                  <a:off x="6582904" y="7079224"/>
                  <a:ext cx="148183" cy="73500"/>
                  <a:chOff x="6325255" y="7079224"/>
                  <a:chExt cx="148183" cy="73500"/>
                </a:xfrm>
              </p:grpSpPr>
              <p:sp>
                <p:nvSpPr>
                  <p:cNvPr id="2094" name="Google Shape;2094;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095" name="Google Shape;2095;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096" name="Google Shape;2096;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097" name="Google Shape;2097;p100"/>
          <p:cNvGrpSpPr/>
          <p:nvPr/>
        </p:nvGrpSpPr>
        <p:grpSpPr>
          <a:xfrm>
            <a:off x="426994" y="3901050"/>
            <a:ext cx="1321500" cy="1003419"/>
            <a:chOff x="5641683" y="7966477"/>
            <a:chExt cx="1321500" cy="1003419"/>
          </a:xfrm>
        </p:grpSpPr>
        <p:sp>
          <p:nvSpPr>
            <p:cNvPr id="2098" name="Google Shape;2098;p100"/>
            <p:cNvSpPr txBox="1"/>
            <p:nvPr/>
          </p:nvSpPr>
          <p:spPr>
            <a:xfrm>
              <a:off x="5641683" y="8480596"/>
              <a:ext cx="1321500" cy="489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Shared ownership</a:t>
              </a:r>
              <a:endParaRPr i="0" sz="1200" u="none" cap="none" strike="noStrike">
                <a:solidFill>
                  <a:schemeClr val="lt1"/>
                </a:solidFill>
                <a:latin typeface="Ubuntu"/>
                <a:ea typeface="Ubuntu"/>
                <a:cs typeface="Ubuntu"/>
                <a:sym typeface="Ubuntu"/>
              </a:endParaRPr>
            </a:p>
          </p:txBody>
        </p:sp>
        <p:sp>
          <p:nvSpPr>
            <p:cNvPr id="2099" name="Google Shape;2099;p100"/>
            <p:cNvSpPr/>
            <p:nvPr/>
          </p:nvSpPr>
          <p:spPr>
            <a:xfrm rot="5400000">
              <a:off x="6063666" y="7966477"/>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00" name="Google Shape;2100;p100"/>
            <p:cNvGrpSpPr/>
            <p:nvPr/>
          </p:nvGrpSpPr>
          <p:grpSpPr>
            <a:xfrm>
              <a:off x="6088001" y="7983172"/>
              <a:ext cx="427767" cy="427767"/>
              <a:chOff x="6313726" y="7968359"/>
              <a:chExt cx="427767" cy="427767"/>
            </a:xfrm>
          </p:grpSpPr>
          <p:grpSp>
            <p:nvGrpSpPr>
              <p:cNvPr id="2101" name="Google Shape;2101;p100"/>
              <p:cNvGrpSpPr/>
              <p:nvPr/>
            </p:nvGrpSpPr>
            <p:grpSpPr>
              <a:xfrm>
                <a:off x="6402178" y="8056257"/>
                <a:ext cx="251981" cy="251981"/>
                <a:chOff x="6325255" y="6911608"/>
                <a:chExt cx="405832" cy="405832"/>
              </a:xfrm>
            </p:grpSpPr>
            <p:sp>
              <p:nvSpPr>
                <p:cNvPr id="2102" name="Google Shape;2102;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03" name="Google Shape;2103;p100"/>
                <p:cNvGrpSpPr/>
                <p:nvPr/>
              </p:nvGrpSpPr>
              <p:grpSpPr>
                <a:xfrm rot="-5400000">
                  <a:off x="6325255" y="7077774"/>
                  <a:ext cx="405832" cy="73500"/>
                  <a:chOff x="6325255" y="7079224"/>
                  <a:chExt cx="405832" cy="73500"/>
                </a:xfrm>
              </p:grpSpPr>
              <p:grpSp>
                <p:nvGrpSpPr>
                  <p:cNvPr id="2104" name="Google Shape;2104;p100"/>
                  <p:cNvGrpSpPr/>
                  <p:nvPr/>
                </p:nvGrpSpPr>
                <p:grpSpPr>
                  <a:xfrm>
                    <a:off x="6325255" y="7079224"/>
                    <a:ext cx="148183" cy="73500"/>
                    <a:chOff x="6325255" y="7079224"/>
                    <a:chExt cx="148183" cy="73500"/>
                  </a:xfrm>
                </p:grpSpPr>
                <p:sp>
                  <p:nvSpPr>
                    <p:cNvPr id="2105" name="Google Shape;2105;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06" name="Google Shape;2106;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7" name="Google Shape;2107;p100"/>
                  <p:cNvGrpSpPr/>
                  <p:nvPr/>
                </p:nvGrpSpPr>
                <p:grpSpPr>
                  <a:xfrm rot="10800000">
                    <a:off x="6582904" y="7079224"/>
                    <a:ext cx="148183" cy="73500"/>
                    <a:chOff x="6325255" y="7079224"/>
                    <a:chExt cx="148183" cy="73500"/>
                  </a:xfrm>
                </p:grpSpPr>
                <p:sp>
                  <p:nvSpPr>
                    <p:cNvPr id="2108" name="Google Shape;2108;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09" name="Google Shape;2109;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10" name="Google Shape;2110;p100"/>
                <p:cNvGrpSpPr/>
                <p:nvPr/>
              </p:nvGrpSpPr>
              <p:grpSpPr>
                <a:xfrm>
                  <a:off x="6325255" y="7077774"/>
                  <a:ext cx="405832" cy="73500"/>
                  <a:chOff x="6325255" y="7079224"/>
                  <a:chExt cx="405832" cy="73500"/>
                </a:xfrm>
              </p:grpSpPr>
              <p:grpSp>
                <p:nvGrpSpPr>
                  <p:cNvPr id="2111" name="Google Shape;2111;p100"/>
                  <p:cNvGrpSpPr/>
                  <p:nvPr/>
                </p:nvGrpSpPr>
                <p:grpSpPr>
                  <a:xfrm>
                    <a:off x="6325255" y="7079224"/>
                    <a:ext cx="148183" cy="73500"/>
                    <a:chOff x="6325255" y="7079224"/>
                    <a:chExt cx="148183" cy="73500"/>
                  </a:xfrm>
                </p:grpSpPr>
                <p:sp>
                  <p:nvSpPr>
                    <p:cNvPr id="2112" name="Google Shape;2112;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13" name="Google Shape;2113;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14" name="Google Shape;2114;p100"/>
                  <p:cNvGrpSpPr/>
                  <p:nvPr/>
                </p:nvGrpSpPr>
                <p:grpSpPr>
                  <a:xfrm rot="10800000">
                    <a:off x="6582904" y="7079224"/>
                    <a:ext cx="148183" cy="73500"/>
                    <a:chOff x="6325255" y="7079224"/>
                    <a:chExt cx="148183" cy="73500"/>
                  </a:xfrm>
                </p:grpSpPr>
                <p:sp>
                  <p:nvSpPr>
                    <p:cNvPr id="2115" name="Google Shape;2115;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16" name="Google Shape;2116;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117" name="Google Shape;2117;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18" name="Google Shape;2118;p100"/>
              <p:cNvGrpSpPr/>
              <p:nvPr/>
            </p:nvGrpSpPr>
            <p:grpSpPr>
              <a:xfrm>
                <a:off x="6313726" y="8128243"/>
                <a:ext cx="427767" cy="107992"/>
                <a:chOff x="6313726" y="8128243"/>
                <a:chExt cx="427767" cy="107992"/>
              </a:xfrm>
            </p:grpSpPr>
            <p:grpSp>
              <p:nvGrpSpPr>
                <p:cNvPr id="2119" name="Google Shape;2119;p100"/>
                <p:cNvGrpSpPr/>
                <p:nvPr/>
              </p:nvGrpSpPr>
              <p:grpSpPr>
                <a:xfrm>
                  <a:off x="6633501" y="8128243"/>
                  <a:ext cx="107992" cy="107992"/>
                  <a:chOff x="6325255" y="6911608"/>
                  <a:chExt cx="405832" cy="405832"/>
                </a:xfrm>
              </p:grpSpPr>
              <p:sp>
                <p:nvSpPr>
                  <p:cNvPr id="2120" name="Google Shape;2120;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21" name="Google Shape;2121;p100"/>
                  <p:cNvGrpSpPr/>
                  <p:nvPr/>
                </p:nvGrpSpPr>
                <p:grpSpPr>
                  <a:xfrm rot="-5400000">
                    <a:off x="6325255" y="7077774"/>
                    <a:ext cx="405832" cy="73500"/>
                    <a:chOff x="6325255" y="7079224"/>
                    <a:chExt cx="405832" cy="73500"/>
                  </a:xfrm>
                </p:grpSpPr>
                <p:grpSp>
                  <p:nvGrpSpPr>
                    <p:cNvPr id="2122" name="Google Shape;2122;p100"/>
                    <p:cNvGrpSpPr/>
                    <p:nvPr/>
                  </p:nvGrpSpPr>
                  <p:grpSpPr>
                    <a:xfrm>
                      <a:off x="6325255" y="7079224"/>
                      <a:ext cx="148183" cy="73500"/>
                      <a:chOff x="6325255" y="7079224"/>
                      <a:chExt cx="148183" cy="73500"/>
                    </a:xfrm>
                  </p:grpSpPr>
                  <p:sp>
                    <p:nvSpPr>
                      <p:cNvPr id="2123" name="Google Shape;212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24" name="Google Shape;212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25" name="Google Shape;2125;p100"/>
                    <p:cNvGrpSpPr/>
                    <p:nvPr/>
                  </p:nvGrpSpPr>
                  <p:grpSpPr>
                    <a:xfrm rot="10800000">
                      <a:off x="6582904" y="7079224"/>
                      <a:ext cx="148183" cy="73500"/>
                      <a:chOff x="6325255" y="7079224"/>
                      <a:chExt cx="148183" cy="73500"/>
                    </a:xfrm>
                  </p:grpSpPr>
                  <p:sp>
                    <p:nvSpPr>
                      <p:cNvPr id="2126" name="Google Shape;212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27" name="Google Shape;212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28" name="Google Shape;2128;p100"/>
                  <p:cNvGrpSpPr/>
                  <p:nvPr/>
                </p:nvGrpSpPr>
                <p:grpSpPr>
                  <a:xfrm>
                    <a:off x="6325255" y="7077774"/>
                    <a:ext cx="405832" cy="73500"/>
                    <a:chOff x="6325255" y="7079224"/>
                    <a:chExt cx="405832" cy="73500"/>
                  </a:xfrm>
                </p:grpSpPr>
                <p:grpSp>
                  <p:nvGrpSpPr>
                    <p:cNvPr id="2129" name="Google Shape;2129;p100"/>
                    <p:cNvGrpSpPr/>
                    <p:nvPr/>
                  </p:nvGrpSpPr>
                  <p:grpSpPr>
                    <a:xfrm>
                      <a:off x="6325255" y="7079224"/>
                      <a:ext cx="148183" cy="73500"/>
                      <a:chOff x="6325255" y="7079224"/>
                      <a:chExt cx="148183" cy="73500"/>
                    </a:xfrm>
                  </p:grpSpPr>
                  <p:sp>
                    <p:nvSpPr>
                      <p:cNvPr id="2130" name="Google Shape;2130;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31" name="Google Shape;2131;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32" name="Google Shape;2132;p100"/>
                    <p:cNvGrpSpPr/>
                    <p:nvPr/>
                  </p:nvGrpSpPr>
                  <p:grpSpPr>
                    <a:xfrm rot="10800000">
                      <a:off x="6582904" y="7079224"/>
                      <a:ext cx="148183" cy="73500"/>
                      <a:chOff x="6325255" y="7079224"/>
                      <a:chExt cx="148183" cy="73500"/>
                    </a:xfrm>
                  </p:grpSpPr>
                  <p:sp>
                    <p:nvSpPr>
                      <p:cNvPr id="2133" name="Google Shape;213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34" name="Google Shape;213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135" name="Google Shape;2135;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36" name="Google Shape;2136;p100"/>
                <p:cNvGrpSpPr/>
                <p:nvPr/>
              </p:nvGrpSpPr>
              <p:grpSpPr>
                <a:xfrm>
                  <a:off x="6313726" y="8128243"/>
                  <a:ext cx="107992" cy="107992"/>
                  <a:chOff x="6325255" y="6911608"/>
                  <a:chExt cx="405832" cy="405832"/>
                </a:xfrm>
              </p:grpSpPr>
              <p:sp>
                <p:nvSpPr>
                  <p:cNvPr id="2137" name="Google Shape;2137;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38" name="Google Shape;2138;p100"/>
                  <p:cNvGrpSpPr/>
                  <p:nvPr/>
                </p:nvGrpSpPr>
                <p:grpSpPr>
                  <a:xfrm rot="-5400000">
                    <a:off x="6325255" y="7077774"/>
                    <a:ext cx="405832" cy="73500"/>
                    <a:chOff x="6325255" y="7079224"/>
                    <a:chExt cx="405832" cy="73500"/>
                  </a:xfrm>
                </p:grpSpPr>
                <p:grpSp>
                  <p:nvGrpSpPr>
                    <p:cNvPr id="2139" name="Google Shape;2139;p100"/>
                    <p:cNvGrpSpPr/>
                    <p:nvPr/>
                  </p:nvGrpSpPr>
                  <p:grpSpPr>
                    <a:xfrm>
                      <a:off x="6325255" y="7079224"/>
                      <a:ext cx="148183" cy="73500"/>
                      <a:chOff x="6325255" y="7079224"/>
                      <a:chExt cx="148183" cy="73500"/>
                    </a:xfrm>
                  </p:grpSpPr>
                  <p:sp>
                    <p:nvSpPr>
                      <p:cNvPr id="2140" name="Google Shape;2140;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41" name="Google Shape;2141;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42" name="Google Shape;2142;p100"/>
                    <p:cNvGrpSpPr/>
                    <p:nvPr/>
                  </p:nvGrpSpPr>
                  <p:grpSpPr>
                    <a:xfrm rot="10800000">
                      <a:off x="6582904" y="7079224"/>
                      <a:ext cx="148183" cy="73500"/>
                      <a:chOff x="6325255" y="7079224"/>
                      <a:chExt cx="148183" cy="73500"/>
                    </a:xfrm>
                  </p:grpSpPr>
                  <p:sp>
                    <p:nvSpPr>
                      <p:cNvPr id="2143" name="Google Shape;214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44" name="Google Shape;214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45" name="Google Shape;2145;p100"/>
                  <p:cNvGrpSpPr/>
                  <p:nvPr/>
                </p:nvGrpSpPr>
                <p:grpSpPr>
                  <a:xfrm>
                    <a:off x="6325255" y="7077774"/>
                    <a:ext cx="405832" cy="73500"/>
                    <a:chOff x="6325255" y="7079224"/>
                    <a:chExt cx="405832" cy="73500"/>
                  </a:xfrm>
                </p:grpSpPr>
                <p:grpSp>
                  <p:nvGrpSpPr>
                    <p:cNvPr id="2146" name="Google Shape;2146;p100"/>
                    <p:cNvGrpSpPr/>
                    <p:nvPr/>
                  </p:nvGrpSpPr>
                  <p:grpSpPr>
                    <a:xfrm>
                      <a:off x="6325255" y="7079224"/>
                      <a:ext cx="148183" cy="73500"/>
                      <a:chOff x="6325255" y="7079224"/>
                      <a:chExt cx="148183" cy="73500"/>
                    </a:xfrm>
                  </p:grpSpPr>
                  <p:sp>
                    <p:nvSpPr>
                      <p:cNvPr id="2147" name="Google Shape;2147;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48" name="Google Shape;2148;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49" name="Google Shape;2149;p100"/>
                    <p:cNvGrpSpPr/>
                    <p:nvPr/>
                  </p:nvGrpSpPr>
                  <p:grpSpPr>
                    <a:xfrm rot="10800000">
                      <a:off x="6582904" y="7079224"/>
                      <a:ext cx="148183" cy="73500"/>
                      <a:chOff x="6325255" y="7079224"/>
                      <a:chExt cx="148183" cy="73500"/>
                    </a:xfrm>
                  </p:grpSpPr>
                  <p:sp>
                    <p:nvSpPr>
                      <p:cNvPr id="2150" name="Google Shape;2150;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51" name="Google Shape;2151;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152" name="Google Shape;2152;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53" name="Google Shape;2153;p100"/>
              <p:cNvGrpSpPr/>
              <p:nvPr/>
            </p:nvGrpSpPr>
            <p:grpSpPr>
              <a:xfrm rot="-5400000">
                <a:off x="6313726" y="8128247"/>
                <a:ext cx="427767" cy="107992"/>
                <a:chOff x="6313726" y="8128243"/>
                <a:chExt cx="427767" cy="107992"/>
              </a:xfrm>
            </p:grpSpPr>
            <p:grpSp>
              <p:nvGrpSpPr>
                <p:cNvPr id="2154" name="Google Shape;2154;p100"/>
                <p:cNvGrpSpPr/>
                <p:nvPr/>
              </p:nvGrpSpPr>
              <p:grpSpPr>
                <a:xfrm>
                  <a:off x="6633501" y="8128243"/>
                  <a:ext cx="107992" cy="107992"/>
                  <a:chOff x="6325255" y="6911608"/>
                  <a:chExt cx="405832" cy="405832"/>
                </a:xfrm>
              </p:grpSpPr>
              <p:sp>
                <p:nvSpPr>
                  <p:cNvPr id="2155" name="Google Shape;2155;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56" name="Google Shape;2156;p100"/>
                  <p:cNvGrpSpPr/>
                  <p:nvPr/>
                </p:nvGrpSpPr>
                <p:grpSpPr>
                  <a:xfrm rot="-5400000">
                    <a:off x="6325255" y="7077774"/>
                    <a:ext cx="405832" cy="73500"/>
                    <a:chOff x="6325255" y="7079224"/>
                    <a:chExt cx="405832" cy="73500"/>
                  </a:xfrm>
                </p:grpSpPr>
                <p:grpSp>
                  <p:nvGrpSpPr>
                    <p:cNvPr id="2157" name="Google Shape;2157;p100"/>
                    <p:cNvGrpSpPr/>
                    <p:nvPr/>
                  </p:nvGrpSpPr>
                  <p:grpSpPr>
                    <a:xfrm>
                      <a:off x="6325255" y="7079224"/>
                      <a:ext cx="148183" cy="73500"/>
                      <a:chOff x="6325255" y="7079224"/>
                      <a:chExt cx="148183" cy="73500"/>
                    </a:xfrm>
                  </p:grpSpPr>
                  <p:sp>
                    <p:nvSpPr>
                      <p:cNvPr id="2158" name="Google Shape;2158;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59" name="Google Shape;2159;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60" name="Google Shape;2160;p100"/>
                    <p:cNvGrpSpPr/>
                    <p:nvPr/>
                  </p:nvGrpSpPr>
                  <p:grpSpPr>
                    <a:xfrm rot="10800000">
                      <a:off x="6582904" y="7079224"/>
                      <a:ext cx="148183" cy="73500"/>
                      <a:chOff x="6325255" y="7079224"/>
                      <a:chExt cx="148183" cy="73500"/>
                    </a:xfrm>
                  </p:grpSpPr>
                  <p:sp>
                    <p:nvSpPr>
                      <p:cNvPr id="2161" name="Google Shape;2161;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62" name="Google Shape;2162;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63" name="Google Shape;2163;p100"/>
                  <p:cNvGrpSpPr/>
                  <p:nvPr/>
                </p:nvGrpSpPr>
                <p:grpSpPr>
                  <a:xfrm>
                    <a:off x="6325255" y="7077774"/>
                    <a:ext cx="405832" cy="73500"/>
                    <a:chOff x="6325255" y="7079224"/>
                    <a:chExt cx="405832" cy="73500"/>
                  </a:xfrm>
                </p:grpSpPr>
                <p:grpSp>
                  <p:nvGrpSpPr>
                    <p:cNvPr id="2164" name="Google Shape;2164;p100"/>
                    <p:cNvGrpSpPr/>
                    <p:nvPr/>
                  </p:nvGrpSpPr>
                  <p:grpSpPr>
                    <a:xfrm>
                      <a:off x="6325255" y="7079224"/>
                      <a:ext cx="148183" cy="73500"/>
                      <a:chOff x="6325255" y="7079224"/>
                      <a:chExt cx="148183" cy="73500"/>
                    </a:xfrm>
                  </p:grpSpPr>
                  <p:sp>
                    <p:nvSpPr>
                      <p:cNvPr id="2165" name="Google Shape;2165;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66" name="Google Shape;2166;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67" name="Google Shape;2167;p100"/>
                    <p:cNvGrpSpPr/>
                    <p:nvPr/>
                  </p:nvGrpSpPr>
                  <p:grpSpPr>
                    <a:xfrm rot="10800000">
                      <a:off x="6582904" y="7079224"/>
                      <a:ext cx="148183" cy="73500"/>
                      <a:chOff x="6325255" y="7079224"/>
                      <a:chExt cx="148183" cy="73500"/>
                    </a:xfrm>
                  </p:grpSpPr>
                  <p:sp>
                    <p:nvSpPr>
                      <p:cNvPr id="2168" name="Google Shape;2168;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69" name="Google Shape;2169;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170" name="Google Shape;2170;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71" name="Google Shape;2171;p100"/>
                <p:cNvGrpSpPr/>
                <p:nvPr/>
              </p:nvGrpSpPr>
              <p:grpSpPr>
                <a:xfrm>
                  <a:off x="6313726" y="8128243"/>
                  <a:ext cx="107992" cy="107992"/>
                  <a:chOff x="6325255" y="6911608"/>
                  <a:chExt cx="405832" cy="405832"/>
                </a:xfrm>
              </p:grpSpPr>
              <p:sp>
                <p:nvSpPr>
                  <p:cNvPr id="2172" name="Google Shape;2172;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73" name="Google Shape;2173;p100"/>
                  <p:cNvGrpSpPr/>
                  <p:nvPr/>
                </p:nvGrpSpPr>
                <p:grpSpPr>
                  <a:xfrm rot="-5400000">
                    <a:off x="6325255" y="7077774"/>
                    <a:ext cx="405832" cy="73500"/>
                    <a:chOff x="6325255" y="7079224"/>
                    <a:chExt cx="405832" cy="73500"/>
                  </a:xfrm>
                </p:grpSpPr>
                <p:grpSp>
                  <p:nvGrpSpPr>
                    <p:cNvPr id="2174" name="Google Shape;2174;p100"/>
                    <p:cNvGrpSpPr/>
                    <p:nvPr/>
                  </p:nvGrpSpPr>
                  <p:grpSpPr>
                    <a:xfrm>
                      <a:off x="6325255" y="7079224"/>
                      <a:ext cx="148183" cy="73500"/>
                      <a:chOff x="6325255" y="7079224"/>
                      <a:chExt cx="148183" cy="73500"/>
                    </a:xfrm>
                  </p:grpSpPr>
                  <p:sp>
                    <p:nvSpPr>
                      <p:cNvPr id="2175" name="Google Shape;2175;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76" name="Google Shape;2176;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77" name="Google Shape;2177;p100"/>
                    <p:cNvGrpSpPr/>
                    <p:nvPr/>
                  </p:nvGrpSpPr>
                  <p:grpSpPr>
                    <a:xfrm rot="10800000">
                      <a:off x="6582904" y="7079224"/>
                      <a:ext cx="148183" cy="73500"/>
                      <a:chOff x="6325255" y="7079224"/>
                      <a:chExt cx="148183" cy="73500"/>
                    </a:xfrm>
                  </p:grpSpPr>
                  <p:sp>
                    <p:nvSpPr>
                      <p:cNvPr id="2178" name="Google Shape;2178;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79" name="Google Shape;2179;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80" name="Google Shape;2180;p100"/>
                  <p:cNvGrpSpPr/>
                  <p:nvPr/>
                </p:nvGrpSpPr>
                <p:grpSpPr>
                  <a:xfrm>
                    <a:off x="6325255" y="7077774"/>
                    <a:ext cx="405832" cy="73500"/>
                    <a:chOff x="6325255" y="7079224"/>
                    <a:chExt cx="405832" cy="73500"/>
                  </a:xfrm>
                </p:grpSpPr>
                <p:grpSp>
                  <p:nvGrpSpPr>
                    <p:cNvPr id="2181" name="Google Shape;2181;p100"/>
                    <p:cNvGrpSpPr/>
                    <p:nvPr/>
                  </p:nvGrpSpPr>
                  <p:grpSpPr>
                    <a:xfrm>
                      <a:off x="6325255" y="7079224"/>
                      <a:ext cx="148183" cy="73500"/>
                      <a:chOff x="6325255" y="7079224"/>
                      <a:chExt cx="148183" cy="73500"/>
                    </a:xfrm>
                  </p:grpSpPr>
                  <p:sp>
                    <p:nvSpPr>
                      <p:cNvPr id="2182" name="Google Shape;2182;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83" name="Google Shape;2183;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84" name="Google Shape;2184;p100"/>
                    <p:cNvGrpSpPr/>
                    <p:nvPr/>
                  </p:nvGrpSpPr>
                  <p:grpSpPr>
                    <a:xfrm rot="10800000">
                      <a:off x="6582904" y="7079224"/>
                      <a:ext cx="148183" cy="73500"/>
                      <a:chOff x="6325255" y="7079224"/>
                      <a:chExt cx="148183" cy="73500"/>
                    </a:xfrm>
                  </p:grpSpPr>
                  <p:sp>
                    <p:nvSpPr>
                      <p:cNvPr id="2185" name="Google Shape;2185;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86" name="Google Shape;2186;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187" name="Google Shape;2187;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grpSp>
        <p:nvGrpSpPr>
          <p:cNvPr id="2188" name="Google Shape;2188;p100"/>
          <p:cNvGrpSpPr/>
          <p:nvPr/>
        </p:nvGrpSpPr>
        <p:grpSpPr>
          <a:xfrm>
            <a:off x="1597338" y="3901052"/>
            <a:ext cx="1495200" cy="1005923"/>
            <a:chOff x="5550638" y="9050202"/>
            <a:chExt cx="1495200" cy="1005923"/>
          </a:xfrm>
        </p:grpSpPr>
        <p:sp>
          <p:nvSpPr>
            <p:cNvPr id="2189" name="Google Shape;2189;p100"/>
            <p:cNvSpPr txBox="1"/>
            <p:nvPr/>
          </p:nvSpPr>
          <p:spPr>
            <a:xfrm>
              <a:off x="5550638" y="9566825"/>
              <a:ext cx="1495200" cy="489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200"/>
                <a:buFont typeface="Arial"/>
                <a:buNone/>
              </a:pPr>
              <a:r>
                <a:rPr b="1" lang="en" sz="1200">
                  <a:solidFill>
                    <a:schemeClr val="lt1"/>
                  </a:solidFill>
                  <a:latin typeface="Ubuntu"/>
                  <a:ea typeface="Ubuntu"/>
                  <a:cs typeface="Ubuntu"/>
                  <a:sym typeface="Ubuntu"/>
                </a:rPr>
                <a:t>Decentralised leadership</a:t>
              </a:r>
              <a:endParaRPr i="0" sz="1200" u="none" cap="none" strike="noStrike">
                <a:solidFill>
                  <a:schemeClr val="lt1"/>
                </a:solidFill>
                <a:latin typeface="Ubuntu"/>
                <a:ea typeface="Ubuntu"/>
                <a:cs typeface="Ubuntu"/>
                <a:sym typeface="Ubuntu"/>
              </a:endParaRPr>
            </a:p>
          </p:txBody>
        </p:sp>
        <p:sp>
          <p:nvSpPr>
            <p:cNvPr id="2190" name="Google Shape;2190;p100"/>
            <p:cNvSpPr/>
            <p:nvPr/>
          </p:nvSpPr>
          <p:spPr>
            <a:xfrm rot="5400000">
              <a:off x="6061755" y="9050202"/>
              <a:ext cx="468000" cy="468000"/>
            </a:xfrm>
            <a:prstGeom prst="ellipse">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91" name="Google Shape;2191;p100"/>
            <p:cNvGrpSpPr/>
            <p:nvPr/>
          </p:nvGrpSpPr>
          <p:grpSpPr>
            <a:xfrm>
              <a:off x="6083788" y="9230218"/>
              <a:ext cx="427767" cy="107992"/>
              <a:chOff x="6313726" y="8128243"/>
              <a:chExt cx="427767" cy="107992"/>
            </a:xfrm>
          </p:grpSpPr>
          <p:grpSp>
            <p:nvGrpSpPr>
              <p:cNvPr id="2192" name="Google Shape;2192;p100"/>
              <p:cNvGrpSpPr/>
              <p:nvPr/>
            </p:nvGrpSpPr>
            <p:grpSpPr>
              <a:xfrm>
                <a:off x="6633501" y="8128243"/>
                <a:ext cx="107992" cy="107992"/>
                <a:chOff x="6325255" y="6911608"/>
                <a:chExt cx="405832" cy="405832"/>
              </a:xfrm>
            </p:grpSpPr>
            <p:sp>
              <p:nvSpPr>
                <p:cNvPr id="2193" name="Google Shape;2193;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194" name="Google Shape;2194;p100"/>
                <p:cNvGrpSpPr/>
                <p:nvPr/>
              </p:nvGrpSpPr>
              <p:grpSpPr>
                <a:xfrm rot="-5400000">
                  <a:off x="6325255" y="7077774"/>
                  <a:ext cx="405832" cy="73500"/>
                  <a:chOff x="6325255" y="7079224"/>
                  <a:chExt cx="405832" cy="73500"/>
                </a:xfrm>
              </p:grpSpPr>
              <p:grpSp>
                <p:nvGrpSpPr>
                  <p:cNvPr id="2195" name="Google Shape;2195;p100"/>
                  <p:cNvGrpSpPr/>
                  <p:nvPr/>
                </p:nvGrpSpPr>
                <p:grpSpPr>
                  <a:xfrm>
                    <a:off x="6325255" y="7079224"/>
                    <a:ext cx="148183" cy="73500"/>
                    <a:chOff x="6325255" y="7079224"/>
                    <a:chExt cx="148183" cy="73500"/>
                  </a:xfrm>
                </p:grpSpPr>
                <p:sp>
                  <p:nvSpPr>
                    <p:cNvPr id="2196" name="Google Shape;219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197" name="Google Shape;219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98" name="Google Shape;2198;p100"/>
                  <p:cNvGrpSpPr/>
                  <p:nvPr/>
                </p:nvGrpSpPr>
                <p:grpSpPr>
                  <a:xfrm rot="10800000">
                    <a:off x="6582904" y="7079224"/>
                    <a:ext cx="148183" cy="73500"/>
                    <a:chOff x="6325255" y="7079224"/>
                    <a:chExt cx="148183" cy="73500"/>
                  </a:xfrm>
                </p:grpSpPr>
                <p:sp>
                  <p:nvSpPr>
                    <p:cNvPr id="2199" name="Google Shape;2199;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00" name="Google Shape;2200;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201" name="Google Shape;2201;p100"/>
                <p:cNvGrpSpPr/>
                <p:nvPr/>
              </p:nvGrpSpPr>
              <p:grpSpPr>
                <a:xfrm>
                  <a:off x="6325255" y="7077774"/>
                  <a:ext cx="405832" cy="73500"/>
                  <a:chOff x="6325255" y="7079224"/>
                  <a:chExt cx="405832" cy="73500"/>
                </a:xfrm>
              </p:grpSpPr>
              <p:grpSp>
                <p:nvGrpSpPr>
                  <p:cNvPr id="2202" name="Google Shape;2202;p100"/>
                  <p:cNvGrpSpPr/>
                  <p:nvPr/>
                </p:nvGrpSpPr>
                <p:grpSpPr>
                  <a:xfrm>
                    <a:off x="6325255" y="7079224"/>
                    <a:ext cx="148183" cy="73500"/>
                    <a:chOff x="6325255" y="7079224"/>
                    <a:chExt cx="148183" cy="73500"/>
                  </a:xfrm>
                </p:grpSpPr>
                <p:sp>
                  <p:nvSpPr>
                    <p:cNvPr id="2203" name="Google Shape;220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04" name="Google Shape;220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05" name="Google Shape;2205;p100"/>
                  <p:cNvGrpSpPr/>
                  <p:nvPr/>
                </p:nvGrpSpPr>
                <p:grpSpPr>
                  <a:xfrm rot="10800000">
                    <a:off x="6582904" y="7079224"/>
                    <a:ext cx="148183" cy="73500"/>
                    <a:chOff x="6325255" y="7079224"/>
                    <a:chExt cx="148183" cy="73500"/>
                  </a:xfrm>
                </p:grpSpPr>
                <p:sp>
                  <p:nvSpPr>
                    <p:cNvPr id="2206" name="Google Shape;220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07" name="Google Shape;220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08" name="Google Shape;2208;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09" name="Google Shape;2209;p100"/>
              <p:cNvGrpSpPr/>
              <p:nvPr/>
            </p:nvGrpSpPr>
            <p:grpSpPr>
              <a:xfrm>
                <a:off x="6313726" y="8128243"/>
                <a:ext cx="107992" cy="107992"/>
                <a:chOff x="6325255" y="6911608"/>
                <a:chExt cx="405832" cy="405832"/>
              </a:xfrm>
            </p:grpSpPr>
            <p:sp>
              <p:nvSpPr>
                <p:cNvPr id="2210" name="Google Shape;2210;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211" name="Google Shape;2211;p100"/>
                <p:cNvGrpSpPr/>
                <p:nvPr/>
              </p:nvGrpSpPr>
              <p:grpSpPr>
                <a:xfrm rot="-5400000">
                  <a:off x="6325255" y="7077774"/>
                  <a:ext cx="405832" cy="73500"/>
                  <a:chOff x="6325255" y="7079224"/>
                  <a:chExt cx="405832" cy="73500"/>
                </a:xfrm>
              </p:grpSpPr>
              <p:grpSp>
                <p:nvGrpSpPr>
                  <p:cNvPr id="2212" name="Google Shape;2212;p100"/>
                  <p:cNvGrpSpPr/>
                  <p:nvPr/>
                </p:nvGrpSpPr>
                <p:grpSpPr>
                  <a:xfrm>
                    <a:off x="6325255" y="7079224"/>
                    <a:ext cx="148183" cy="73500"/>
                    <a:chOff x="6325255" y="7079224"/>
                    <a:chExt cx="148183" cy="73500"/>
                  </a:xfrm>
                </p:grpSpPr>
                <p:sp>
                  <p:nvSpPr>
                    <p:cNvPr id="2213" name="Google Shape;221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14" name="Google Shape;221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15" name="Google Shape;2215;p100"/>
                  <p:cNvGrpSpPr/>
                  <p:nvPr/>
                </p:nvGrpSpPr>
                <p:grpSpPr>
                  <a:xfrm rot="10800000">
                    <a:off x="6582904" y="7079224"/>
                    <a:ext cx="148183" cy="73500"/>
                    <a:chOff x="6325255" y="7079224"/>
                    <a:chExt cx="148183" cy="73500"/>
                  </a:xfrm>
                </p:grpSpPr>
                <p:sp>
                  <p:nvSpPr>
                    <p:cNvPr id="2216" name="Google Shape;221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17" name="Google Shape;221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218" name="Google Shape;2218;p100"/>
                <p:cNvGrpSpPr/>
                <p:nvPr/>
              </p:nvGrpSpPr>
              <p:grpSpPr>
                <a:xfrm>
                  <a:off x="6325255" y="7077774"/>
                  <a:ext cx="405832" cy="73500"/>
                  <a:chOff x="6325255" y="7079224"/>
                  <a:chExt cx="405832" cy="73500"/>
                </a:xfrm>
              </p:grpSpPr>
              <p:grpSp>
                <p:nvGrpSpPr>
                  <p:cNvPr id="2219" name="Google Shape;2219;p100"/>
                  <p:cNvGrpSpPr/>
                  <p:nvPr/>
                </p:nvGrpSpPr>
                <p:grpSpPr>
                  <a:xfrm>
                    <a:off x="6325255" y="7079224"/>
                    <a:ext cx="148183" cy="73500"/>
                    <a:chOff x="6325255" y="7079224"/>
                    <a:chExt cx="148183" cy="73500"/>
                  </a:xfrm>
                </p:grpSpPr>
                <p:sp>
                  <p:nvSpPr>
                    <p:cNvPr id="2220" name="Google Shape;2220;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21" name="Google Shape;2221;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22" name="Google Shape;2222;p100"/>
                  <p:cNvGrpSpPr/>
                  <p:nvPr/>
                </p:nvGrpSpPr>
                <p:grpSpPr>
                  <a:xfrm rot="10800000">
                    <a:off x="6582904" y="7079224"/>
                    <a:ext cx="148183" cy="73500"/>
                    <a:chOff x="6325255" y="7079224"/>
                    <a:chExt cx="148183" cy="73500"/>
                  </a:xfrm>
                </p:grpSpPr>
                <p:sp>
                  <p:nvSpPr>
                    <p:cNvPr id="2223" name="Google Shape;222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24" name="Google Shape;222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25" name="Google Shape;2225;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226" name="Google Shape;2226;p100"/>
            <p:cNvGrpSpPr/>
            <p:nvPr/>
          </p:nvGrpSpPr>
          <p:grpSpPr>
            <a:xfrm>
              <a:off x="6172241" y="9158232"/>
              <a:ext cx="251982" cy="251982"/>
              <a:chOff x="6325255" y="6911607"/>
              <a:chExt cx="405833" cy="405833"/>
            </a:xfrm>
          </p:grpSpPr>
          <p:grpSp>
            <p:nvGrpSpPr>
              <p:cNvPr id="2227" name="Google Shape;2227;p100"/>
              <p:cNvGrpSpPr/>
              <p:nvPr/>
            </p:nvGrpSpPr>
            <p:grpSpPr>
              <a:xfrm rot="-5400000">
                <a:off x="6325255" y="7077774"/>
                <a:ext cx="405833" cy="73500"/>
                <a:chOff x="6325255" y="7079224"/>
                <a:chExt cx="405833" cy="73500"/>
              </a:xfrm>
            </p:grpSpPr>
            <p:sp>
              <p:nvSpPr>
                <p:cNvPr id="2228" name="Google Shape;2228;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29" name="Google Shape;2229;p100"/>
                <p:cNvSpPr/>
                <p:nvPr/>
              </p:nvSpPr>
              <p:spPr>
                <a:xfrm rot="-5400000">
                  <a:off x="6658338"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grpSp>
            <p:nvGrpSpPr>
              <p:cNvPr id="2230" name="Google Shape;2230;p100"/>
              <p:cNvGrpSpPr/>
              <p:nvPr/>
            </p:nvGrpSpPr>
            <p:grpSpPr>
              <a:xfrm>
                <a:off x="6325255" y="7077774"/>
                <a:ext cx="405833" cy="73500"/>
                <a:chOff x="6325255" y="7079224"/>
                <a:chExt cx="405833" cy="73500"/>
              </a:xfrm>
            </p:grpSpPr>
            <p:sp>
              <p:nvSpPr>
                <p:cNvPr id="2231" name="Google Shape;2231;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32" name="Google Shape;2232;p100"/>
                <p:cNvSpPr/>
                <p:nvPr/>
              </p:nvSpPr>
              <p:spPr>
                <a:xfrm rot="-5400000">
                  <a:off x="6658338"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2233" name="Google Shape;2233;p100"/>
              <p:cNvSpPr/>
              <p:nvPr/>
            </p:nvSpPr>
            <p:spPr>
              <a:xfrm rot="5400000">
                <a:off x="6358719" y="694770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grpSp>
          <p:nvGrpSpPr>
            <p:cNvPr id="2234" name="Google Shape;2234;p100"/>
            <p:cNvGrpSpPr/>
            <p:nvPr/>
          </p:nvGrpSpPr>
          <p:grpSpPr>
            <a:xfrm rot="-5400000">
              <a:off x="6083788" y="9230222"/>
              <a:ext cx="427767" cy="107992"/>
              <a:chOff x="6313726" y="8128243"/>
              <a:chExt cx="427767" cy="107992"/>
            </a:xfrm>
          </p:grpSpPr>
          <p:grpSp>
            <p:nvGrpSpPr>
              <p:cNvPr id="2235" name="Google Shape;2235;p100"/>
              <p:cNvGrpSpPr/>
              <p:nvPr/>
            </p:nvGrpSpPr>
            <p:grpSpPr>
              <a:xfrm>
                <a:off x="6633501" y="8128243"/>
                <a:ext cx="107992" cy="107992"/>
                <a:chOff x="6325255" y="6911608"/>
                <a:chExt cx="405832" cy="405832"/>
              </a:xfrm>
            </p:grpSpPr>
            <p:sp>
              <p:nvSpPr>
                <p:cNvPr id="2236" name="Google Shape;2236;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237" name="Google Shape;2237;p100"/>
                <p:cNvGrpSpPr/>
                <p:nvPr/>
              </p:nvGrpSpPr>
              <p:grpSpPr>
                <a:xfrm rot="-5400000">
                  <a:off x="6325255" y="7077774"/>
                  <a:ext cx="405832" cy="73500"/>
                  <a:chOff x="6325255" y="7079224"/>
                  <a:chExt cx="405832" cy="73500"/>
                </a:xfrm>
              </p:grpSpPr>
              <p:grpSp>
                <p:nvGrpSpPr>
                  <p:cNvPr id="2238" name="Google Shape;2238;p100"/>
                  <p:cNvGrpSpPr/>
                  <p:nvPr/>
                </p:nvGrpSpPr>
                <p:grpSpPr>
                  <a:xfrm>
                    <a:off x="6325255" y="7079224"/>
                    <a:ext cx="148183" cy="73500"/>
                    <a:chOff x="6325255" y="7079224"/>
                    <a:chExt cx="148183" cy="73500"/>
                  </a:xfrm>
                </p:grpSpPr>
                <p:sp>
                  <p:nvSpPr>
                    <p:cNvPr id="2239" name="Google Shape;2239;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40" name="Google Shape;2240;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41" name="Google Shape;2241;p100"/>
                  <p:cNvGrpSpPr/>
                  <p:nvPr/>
                </p:nvGrpSpPr>
                <p:grpSpPr>
                  <a:xfrm rot="10800000">
                    <a:off x="6582904" y="7079224"/>
                    <a:ext cx="148183" cy="73500"/>
                    <a:chOff x="6325255" y="7079224"/>
                    <a:chExt cx="148183" cy="73500"/>
                  </a:xfrm>
                </p:grpSpPr>
                <p:sp>
                  <p:nvSpPr>
                    <p:cNvPr id="2242" name="Google Shape;2242;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43" name="Google Shape;2243;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244" name="Google Shape;2244;p100"/>
                <p:cNvGrpSpPr/>
                <p:nvPr/>
              </p:nvGrpSpPr>
              <p:grpSpPr>
                <a:xfrm>
                  <a:off x="6325255" y="7077774"/>
                  <a:ext cx="405832" cy="73500"/>
                  <a:chOff x="6325255" y="7079224"/>
                  <a:chExt cx="405832" cy="73500"/>
                </a:xfrm>
              </p:grpSpPr>
              <p:grpSp>
                <p:nvGrpSpPr>
                  <p:cNvPr id="2245" name="Google Shape;2245;p100"/>
                  <p:cNvGrpSpPr/>
                  <p:nvPr/>
                </p:nvGrpSpPr>
                <p:grpSpPr>
                  <a:xfrm>
                    <a:off x="6325255" y="7079224"/>
                    <a:ext cx="148183" cy="73500"/>
                    <a:chOff x="6325255" y="7079224"/>
                    <a:chExt cx="148183" cy="73500"/>
                  </a:xfrm>
                </p:grpSpPr>
                <p:sp>
                  <p:nvSpPr>
                    <p:cNvPr id="2246" name="Google Shape;224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47" name="Google Shape;224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48" name="Google Shape;2248;p100"/>
                  <p:cNvGrpSpPr/>
                  <p:nvPr/>
                </p:nvGrpSpPr>
                <p:grpSpPr>
                  <a:xfrm rot="10800000">
                    <a:off x="6582904" y="7079224"/>
                    <a:ext cx="148183" cy="73500"/>
                    <a:chOff x="6325255" y="7079224"/>
                    <a:chExt cx="148183" cy="73500"/>
                  </a:xfrm>
                </p:grpSpPr>
                <p:sp>
                  <p:nvSpPr>
                    <p:cNvPr id="2249" name="Google Shape;2249;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50" name="Google Shape;2250;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51" name="Google Shape;2251;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52" name="Google Shape;2252;p100"/>
              <p:cNvGrpSpPr/>
              <p:nvPr/>
            </p:nvGrpSpPr>
            <p:grpSpPr>
              <a:xfrm>
                <a:off x="6313726" y="8128243"/>
                <a:ext cx="107992" cy="107992"/>
                <a:chOff x="6325255" y="6911608"/>
                <a:chExt cx="405832" cy="405832"/>
              </a:xfrm>
            </p:grpSpPr>
            <p:sp>
              <p:nvSpPr>
                <p:cNvPr id="2253" name="Google Shape;2253;p100"/>
                <p:cNvSpPr/>
                <p:nvPr/>
              </p:nvSpPr>
              <p:spPr>
                <a:xfrm rot="5400000">
                  <a:off x="6362725" y="6947725"/>
                  <a:ext cx="330900" cy="333600"/>
                </a:xfrm>
                <a:prstGeom prst="ellipse">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nvGrpSpPr>
                <p:cNvPr id="2254" name="Google Shape;2254;p100"/>
                <p:cNvGrpSpPr/>
                <p:nvPr/>
              </p:nvGrpSpPr>
              <p:grpSpPr>
                <a:xfrm rot="-5400000">
                  <a:off x="6325255" y="7077774"/>
                  <a:ext cx="405832" cy="73500"/>
                  <a:chOff x="6325255" y="7079224"/>
                  <a:chExt cx="405832" cy="73500"/>
                </a:xfrm>
              </p:grpSpPr>
              <p:grpSp>
                <p:nvGrpSpPr>
                  <p:cNvPr id="2255" name="Google Shape;2255;p100"/>
                  <p:cNvGrpSpPr/>
                  <p:nvPr/>
                </p:nvGrpSpPr>
                <p:grpSpPr>
                  <a:xfrm>
                    <a:off x="6325255" y="7079224"/>
                    <a:ext cx="148183" cy="73500"/>
                    <a:chOff x="6325255" y="7079224"/>
                    <a:chExt cx="148183" cy="73500"/>
                  </a:xfrm>
                </p:grpSpPr>
                <p:sp>
                  <p:nvSpPr>
                    <p:cNvPr id="2256" name="Google Shape;225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57" name="Google Shape;225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58" name="Google Shape;2258;p100"/>
                  <p:cNvGrpSpPr/>
                  <p:nvPr/>
                </p:nvGrpSpPr>
                <p:grpSpPr>
                  <a:xfrm rot="10800000">
                    <a:off x="6582904" y="7079224"/>
                    <a:ext cx="148183" cy="73500"/>
                    <a:chOff x="6325255" y="7079224"/>
                    <a:chExt cx="148183" cy="73500"/>
                  </a:xfrm>
                </p:grpSpPr>
                <p:sp>
                  <p:nvSpPr>
                    <p:cNvPr id="2259" name="Google Shape;2259;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60" name="Google Shape;2260;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261" name="Google Shape;2261;p100"/>
                <p:cNvGrpSpPr/>
                <p:nvPr/>
              </p:nvGrpSpPr>
              <p:grpSpPr>
                <a:xfrm>
                  <a:off x="6325255" y="7077774"/>
                  <a:ext cx="405832" cy="73500"/>
                  <a:chOff x="6325255" y="7079224"/>
                  <a:chExt cx="405832" cy="73500"/>
                </a:xfrm>
              </p:grpSpPr>
              <p:grpSp>
                <p:nvGrpSpPr>
                  <p:cNvPr id="2262" name="Google Shape;2262;p100"/>
                  <p:cNvGrpSpPr/>
                  <p:nvPr/>
                </p:nvGrpSpPr>
                <p:grpSpPr>
                  <a:xfrm>
                    <a:off x="6325255" y="7079224"/>
                    <a:ext cx="148183" cy="73500"/>
                    <a:chOff x="6325255" y="7079224"/>
                    <a:chExt cx="148183" cy="73500"/>
                  </a:xfrm>
                </p:grpSpPr>
                <p:sp>
                  <p:nvSpPr>
                    <p:cNvPr id="2263" name="Google Shape;2263;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64" name="Google Shape;2264;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65" name="Google Shape;2265;p100"/>
                  <p:cNvGrpSpPr/>
                  <p:nvPr/>
                </p:nvGrpSpPr>
                <p:grpSpPr>
                  <a:xfrm rot="10800000">
                    <a:off x="6582904" y="7079224"/>
                    <a:ext cx="148183" cy="73500"/>
                    <a:chOff x="6325255" y="7079224"/>
                    <a:chExt cx="148183" cy="73500"/>
                  </a:xfrm>
                </p:grpSpPr>
                <p:sp>
                  <p:nvSpPr>
                    <p:cNvPr id="2266" name="Google Shape;2266;p100"/>
                    <p:cNvSpPr/>
                    <p:nvPr/>
                  </p:nvSpPr>
                  <p:spPr>
                    <a:xfrm rot="5400000">
                      <a:off x="6324505" y="7079974"/>
                      <a:ext cx="73500" cy="72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2267" name="Google Shape;2267;p100"/>
                    <p:cNvSpPr/>
                    <p:nvPr/>
                  </p:nvSpPr>
                  <p:spPr>
                    <a:xfrm>
                      <a:off x="6397238" y="7098575"/>
                      <a:ext cx="76200" cy="34800"/>
                    </a:xfrm>
                    <a:prstGeom prst="leftRightArrow">
                      <a:avLst>
                        <a:gd fmla="val 50000" name="adj1"/>
                        <a:gd fmla="val 50000" name="adj2"/>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268" name="Google Shape;2268;p100"/>
                <p:cNvSpPr/>
                <p:nvPr/>
              </p:nvSpPr>
              <p:spPr>
                <a:xfrm>
                  <a:off x="6472375" y="7058725"/>
                  <a:ext cx="111600" cy="1116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sp>
        <p:nvSpPr>
          <p:cNvPr id="2269" name="Google Shape;2269;p100"/>
          <p:cNvSpPr/>
          <p:nvPr/>
        </p:nvSpPr>
        <p:spPr>
          <a:xfrm>
            <a:off x="727175" y="125525"/>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Individuals</a:t>
            </a:r>
            <a:endParaRPr b="1">
              <a:solidFill>
                <a:schemeClr val="accent2"/>
              </a:solidFill>
              <a:latin typeface="Ubuntu"/>
              <a:ea typeface="Ubuntu"/>
              <a:cs typeface="Ubuntu"/>
              <a:sym typeface="Ubuntu"/>
            </a:endParaRPr>
          </a:p>
        </p:txBody>
      </p:sp>
      <p:sp>
        <p:nvSpPr>
          <p:cNvPr id="2270" name="Google Shape;2270;p100"/>
          <p:cNvSpPr/>
          <p:nvPr/>
        </p:nvSpPr>
        <p:spPr>
          <a:xfrm>
            <a:off x="719925" y="1771425"/>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Groups</a:t>
            </a:r>
            <a:endParaRPr b="1">
              <a:solidFill>
                <a:schemeClr val="accent2"/>
              </a:solidFill>
              <a:latin typeface="Ubuntu"/>
              <a:ea typeface="Ubuntu"/>
              <a:cs typeface="Ubuntu"/>
              <a:sym typeface="Ubuntu"/>
            </a:endParaRPr>
          </a:p>
        </p:txBody>
      </p:sp>
      <p:sp>
        <p:nvSpPr>
          <p:cNvPr id="2271" name="Google Shape;2271;p100"/>
          <p:cNvSpPr/>
          <p:nvPr/>
        </p:nvSpPr>
        <p:spPr>
          <a:xfrm>
            <a:off x="719925" y="3417313"/>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Community</a:t>
            </a:r>
            <a:endParaRPr b="1">
              <a:solidFill>
                <a:schemeClr val="accent2"/>
              </a:solidFill>
              <a:latin typeface="Ubuntu"/>
              <a:ea typeface="Ubuntu"/>
              <a:cs typeface="Ubuntu"/>
              <a:sym typeface="Ubuntu"/>
            </a:endParaRPr>
          </a:p>
        </p:txBody>
      </p:sp>
      <p:sp>
        <p:nvSpPr>
          <p:cNvPr id="2272" name="Google Shape;2272;p100"/>
          <p:cNvSpPr txBox="1"/>
          <p:nvPr/>
        </p:nvSpPr>
        <p:spPr>
          <a:xfrm>
            <a:off x="3423375" y="4538700"/>
            <a:ext cx="8489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rgbClr val="222832"/>
                </a:solidFill>
                <a:latin typeface="Ubuntu"/>
                <a:ea typeface="Ubuntu"/>
                <a:cs typeface="Ubuntu"/>
                <a:sym typeface="Ubuntu"/>
              </a:rPr>
              <a:t>Elinor Ostrom. Understanding Institutional Diversity / E. Ostrom. </a:t>
            </a:r>
            <a:r>
              <a:rPr i="1" lang="en" sz="900">
                <a:solidFill>
                  <a:srgbClr val="222832"/>
                </a:solidFill>
                <a:latin typeface="Ubuntu"/>
                <a:ea typeface="Ubuntu"/>
                <a:cs typeface="Ubuntu"/>
                <a:sym typeface="Ubuntu"/>
              </a:rPr>
              <a:t>Princeton, NJ</a:t>
            </a:r>
            <a:r>
              <a:rPr lang="en" sz="900">
                <a:solidFill>
                  <a:srgbClr val="222832"/>
                </a:solidFill>
                <a:latin typeface="Ubuntu"/>
                <a:ea typeface="Ubuntu"/>
                <a:cs typeface="Ubuntu"/>
                <a:sym typeface="Ubuntu"/>
              </a:rPr>
              <a:t>, January 2005. </a:t>
            </a:r>
            <a:r>
              <a:rPr lang="en" sz="900" u="sng">
                <a:solidFill>
                  <a:schemeClr val="hlink"/>
                </a:solidFill>
                <a:latin typeface="Ubuntu"/>
                <a:ea typeface="Ubuntu"/>
                <a:cs typeface="Ubuntu"/>
                <a:sym typeface="Ubuntu"/>
                <a:hlinkClick r:id="rId3"/>
              </a:rPr>
              <a:t>https://www.researchgate.net/publication/50209015_Understanding_Institutional_Diversity_E_Ostrom</a:t>
            </a:r>
            <a:r>
              <a:rPr lang="en" sz="900">
                <a:solidFill>
                  <a:srgbClr val="222832"/>
                </a:solidFill>
                <a:latin typeface="Ubuntu"/>
                <a:ea typeface="Ubuntu"/>
                <a:cs typeface="Ubuntu"/>
                <a:sym typeface="Ubuntu"/>
              </a:rPr>
              <a:t>.</a:t>
            </a:r>
            <a:endParaRPr sz="900">
              <a:latin typeface="Ubuntu"/>
              <a:ea typeface="Ubuntu"/>
              <a:cs typeface="Ubuntu"/>
              <a:sym typeface="Ubuntu"/>
            </a:endParaRPr>
          </a:p>
        </p:txBody>
      </p:sp>
      <p:sp>
        <p:nvSpPr>
          <p:cNvPr id="2273" name="Google Shape;2273;p100"/>
          <p:cNvSpPr txBox="1"/>
          <p:nvPr>
            <p:ph type="title"/>
          </p:nvPr>
        </p:nvSpPr>
        <p:spPr>
          <a:xfrm>
            <a:off x="3858575" y="28050"/>
            <a:ext cx="4248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Governance for Agency and Decision-making</a:t>
            </a:r>
            <a:endParaRPr/>
          </a:p>
        </p:txBody>
      </p:sp>
      <p:pic>
        <p:nvPicPr>
          <p:cNvPr id="2274" name="Google Shape;2274;p100"/>
          <p:cNvPicPr preferRelativeResize="0"/>
          <p:nvPr/>
        </p:nvPicPr>
        <p:blipFill rotWithShape="1">
          <a:blip r:embed="rId4">
            <a:alphaModFix/>
          </a:blip>
          <a:srcRect b="19620" l="0" r="0" t="0"/>
          <a:stretch/>
        </p:blipFill>
        <p:spPr>
          <a:xfrm>
            <a:off x="3943350" y="1191475"/>
            <a:ext cx="4010345" cy="3347226"/>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8" name="Shape 2278"/>
        <p:cNvGrpSpPr/>
        <p:nvPr/>
      </p:nvGrpSpPr>
      <p:grpSpPr>
        <a:xfrm>
          <a:off x="0" y="0"/>
          <a:ext cx="0" cy="0"/>
          <a:chOff x="0" y="0"/>
          <a:chExt cx="0" cy="0"/>
        </a:xfrm>
      </p:grpSpPr>
      <p:cxnSp>
        <p:nvCxnSpPr>
          <p:cNvPr id="2279" name="Google Shape;2279;p101"/>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2280" name="Google Shape;2280;p101"/>
          <p:cNvSpPr txBox="1"/>
          <p:nvPr>
            <p:ph type="title"/>
          </p:nvPr>
        </p:nvSpPr>
        <p:spPr>
          <a:xfrm>
            <a:off x="4937775" y="1010475"/>
            <a:ext cx="36861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S</a:t>
            </a:r>
            <a:r>
              <a:rPr lang="en" sz="2600"/>
              <a:t>haring responsibility for maintenance and care to improve </a:t>
            </a:r>
            <a:r>
              <a:rPr lang="en" sz="2600"/>
              <a:t>community </a:t>
            </a:r>
            <a:r>
              <a:rPr lang="en" sz="2600"/>
              <a:t>agency and well-being</a:t>
            </a:r>
            <a:endParaRPr i="1" sz="2600"/>
          </a:p>
        </p:txBody>
      </p:sp>
      <p:sp>
        <p:nvSpPr>
          <p:cNvPr id="2281" name="Google Shape;2281;p101"/>
          <p:cNvSpPr txBox="1"/>
          <p:nvPr/>
        </p:nvSpPr>
        <p:spPr>
          <a:xfrm>
            <a:off x="1238250" y="288100"/>
            <a:ext cx="66675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Pursue growth &amp; honor your needs</a:t>
            </a:r>
            <a:endParaRPr b="1" sz="2400">
              <a:solidFill>
                <a:schemeClr val="accent2"/>
              </a:solidFill>
              <a:latin typeface="Ubuntu"/>
              <a:ea typeface="Ubuntu"/>
              <a:cs typeface="Ubuntu"/>
              <a:sym typeface="Ubuntu"/>
            </a:endParaRPr>
          </a:p>
        </p:txBody>
      </p:sp>
      <p:sp>
        <p:nvSpPr>
          <p:cNvPr id="2282" name="Google Shape;2282;p101"/>
          <p:cNvSpPr txBox="1"/>
          <p:nvPr/>
        </p:nvSpPr>
        <p:spPr>
          <a:xfrm>
            <a:off x="5024275"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management view</a:t>
            </a:r>
            <a:endParaRPr i="1" sz="1800">
              <a:solidFill>
                <a:schemeClr val="dk1"/>
              </a:solidFill>
              <a:latin typeface="Ubuntu"/>
              <a:ea typeface="Ubuntu"/>
              <a:cs typeface="Ubuntu"/>
              <a:sym typeface="Ubuntu"/>
            </a:endParaRPr>
          </a:p>
        </p:txBody>
      </p:sp>
      <p:pic>
        <p:nvPicPr>
          <p:cNvPr id="2283" name="Google Shape;2283;p101"/>
          <p:cNvPicPr preferRelativeResize="0"/>
          <p:nvPr/>
        </p:nvPicPr>
        <p:blipFill rotWithShape="1">
          <a:blip r:embed="rId3">
            <a:alphaModFix/>
          </a:blip>
          <a:srcRect b="16777" l="8949" r="9835" t="0"/>
          <a:stretch/>
        </p:blipFill>
        <p:spPr>
          <a:xfrm>
            <a:off x="463125" y="1060900"/>
            <a:ext cx="3686200" cy="30217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7" name="Shape 2287"/>
        <p:cNvGrpSpPr/>
        <p:nvPr/>
      </p:nvGrpSpPr>
      <p:grpSpPr>
        <a:xfrm>
          <a:off x="0" y="0"/>
          <a:ext cx="0" cy="0"/>
          <a:chOff x="0" y="0"/>
          <a:chExt cx="0" cy="0"/>
        </a:xfrm>
      </p:grpSpPr>
      <p:sp>
        <p:nvSpPr>
          <p:cNvPr id="2288" name="Google Shape;2288;p102"/>
          <p:cNvSpPr txBox="1"/>
          <p:nvPr>
            <p:ph type="title"/>
          </p:nvPr>
        </p:nvSpPr>
        <p:spPr>
          <a:xfrm>
            <a:off x="852975" y="467550"/>
            <a:ext cx="7979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Creating meaningful value exchange</a:t>
            </a:r>
            <a:endParaRPr/>
          </a:p>
        </p:txBody>
      </p:sp>
      <p:sp>
        <p:nvSpPr>
          <p:cNvPr id="2289" name="Google Shape;2289;p102"/>
          <p:cNvSpPr txBox="1"/>
          <p:nvPr>
            <p:ph idx="1" type="body"/>
          </p:nvPr>
        </p:nvSpPr>
        <p:spPr>
          <a:xfrm>
            <a:off x="976200" y="1328825"/>
            <a:ext cx="3308100" cy="3417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There is a conversation in the room that only these people at this moment can have. Find it.</a:t>
            </a:r>
            <a:endParaRPr b="1" sz="2000"/>
          </a:p>
          <a:p>
            <a:pPr indent="0" lvl="0" marL="0" rtl="0" algn="l">
              <a:lnSpc>
                <a:spcPct val="115000"/>
              </a:lnSpc>
              <a:spcBef>
                <a:spcPts val="1000"/>
              </a:spcBef>
              <a:spcAft>
                <a:spcPts val="0"/>
              </a:spcAft>
              <a:buNone/>
            </a:pPr>
            <a:r>
              <a:rPr lang="en" sz="1700">
                <a:solidFill>
                  <a:schemeClr val="accent2"/>
                </a:solidFill>
              </a:rPr>
              <a:t>- Adrienne Marie Brown, Emergent Strategy</a:t>
            </a:r>
            <a:endParaRPr sz="1700">
              <a:solidFill>
                <a:schemeClr val="accent2"/>
              </a:solidFill>
            </a:endParaRPr>
          </a:p>
          <a:p>
            <a:pPr indent="0" lvl="0" marL="0" rtl="0" algn="l">
              <a:lnSpc>
                <a:spcPct val="115000"/>
              </a:lnSpc>
              <a:spcBef>
                <a:spcPts val="1000"/>
              </a:spcBef>
              <a:spcAft>
                <a:spcPts val="0"/>
              </a:spcAft>
              <a:buNone/>
            </a:pPr>
            <a:r>
              <a:t/>
            </a:r>
            <a:endParaRPr sz="1200">
              <a:solidFill>
                <a:schemeClr val="accent2"/>
              </a:solidFill>
            </a:endParaRPr>
          </a:p>
          <a:p>
            <a:pPr indent="0" lvl="0" marL="0" rtl="0" algn="l">
              <a:spcBef>
                <a:spcPts val="0"/>
              </a:spcBef>
              <a:spcAft>
                <a:spcPts val="0"/>
              </a:spcAft>
              <a:buNone/>
            </a:pPr>
            <a:r>
              <a:rPr lang="en" sz="1800"/>
              <a:t>What values members give to the community? what values they recieve?</a:t>
            </a:r>
            <a:r>
              <a:rPr lang="en" sz="1800">
                <a:solidFill>
                  <a:schemeClr val="lt1"/>
                </a:solidFill>
              </a:rPr>
              <a:t> Is this value exchange balanced?</a:t>
            </a:r>
            <a:endParaRPr sz="1200">
              <a:solidFill>
                <a:schemeClr val="accent2"/>
              </a:solidFill>
            </a:endParaRPr>
          </a:p>
        </p:txBody>
      </p:sp>
      <p:pic>
        <p:nvPicPr>
          <p:cNvPr id="2290" name="Google Shape;2290;p102"/>
          <p:cNvPicPr preferRelativeResize="0"/>
          <p:nvPr/>
        </p:nvPicPr>
        <p:blipFill rotWithShape="1">
          <a:blip r:embed="rId3">
            <a:alphaModFix/>
          </a:blip>
          <a:srcRect b="16777" l="8949" r="9835" t="0"/>
          <a:stretch/>
        </p:blipFill>
        <p:spPr>
          <a:xfrm>
            <a:off x="4987500" y="1328825"/>
            <a:ext cx="3686200" cy="3021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4" name="Shape 1614"/>
        <p:cNvGrpSpPr/>
        <p:nvPr/>
      </p:nvGrpSpPr>
      <p:grpSpPr>
        <a:xfrm>
          <a:off x="0" y="0"/>
          <a:ext cx="0" cy="0"/>
          <a:chOff x="0" y="0"/>
          <a:chExt cx="0" cy="0"/>
        </a:xfrm>
      </p:grpSpPr>
      <p:sp>
        <p:nvSpPr>
          <p:cNvPr id="1615" name="Google Shape;1615;p67"/>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500"/>
              <a:t>Lessons I have learned from working with communities</a:t>
            </a:r>
            <a:endParaRPr sz="2500"/>
          </a:p>
        </p:txBody>
      </p:sp>
      <p:sp>
        <p:nvSpPr>
          <p:cNvPr id="1616" name="Google Shape;1616;p67"/>
          <p:cNvSpPr txBox="1"/>
          <p:nvPr/>
        </p:nvSpPr>
        <p:spPr>
          <a:xfrm>
            <a:off x="452325" y="1152475"/>
            <a:ext cx="4870200" cy="8004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chemeClr val="accent2"/>
              </a:buClr>
              <a:buSzPts val="2000"/>
              <a:buFont typeface="Ubuntu"/>
              <a:buChar char="●"/>
            </a:pPr>
            <a:r>
              <a:rPr lang="en" sz="2000">
                <a:solidFill>
                  <a:schemeClr val="accent2"/>
                </a:solidFill>
                <a:latin typeface="Ubuntu"/>
                <a:ea typeface="Ubuntu"/>
                <a:cs typeface="Ubuntu"/>
                <a:sym typeface="Ubuntu"/>
              </a:rPr>
              <a:t>Community view</a:t>
            </a:r>
            <a:endParaRPr sz="2000">
              <a:solidFill>
                <a:schemeClr val="accent2"/>
              </a:solidFill>
              <a:latin typeface="Ubuntu"/>
              <a:ea typeface="Ubuntu"/>
              <a:cs typeface="Ubuntu"/>
              <a:sym typeface="Ubuntu"/>
            </a:endParaRPr>
          </a:p>
          <a:p>
            <a:pPr indent="-355600" lvl="0" marL="457200" rtl="0" algn="l">
              <a:spcBef>
                <a:spcPts val="0"/>
              </a:spcBef>
              <a:spcAft>
                <a:spcPts val="0"/>
              </a:spcAft>
              <a:buClr>
                <a:schemeClr val="accent2"/>
              </a:buClr>
              <a:buSzPts val="2000"/>
              <a:buFont typeface="Ubuntu"/>
              <a:buChar char="●"/>
            </a:pPr>
            <a:r>
              <a:rPr lang="en" sz="2000">
                <a:solidFill>
                  <a:schemeClr val="accent2"/>
                </a:solidFill>
                <a:latin typeface="Ubuntu"/>
                <a:ea typeface="Ubuntu"/>
                <a:cs typeface="Ubuntu"/>
                <a:sym typeface="Ubuntu"/>
              </a:rPr>
              <a:t>Community management view</a:t>
            </a:r>
            <a:endParaRPr sz="2000">
              <a:solidFill>
                <a:schemeClr val="accent2"/>
              </a:solidFill>
              <a:latin typeface="Ubuntu"/>
              <a:ea typeface="Ubuntu"/>
              <a:cs typeface="Ubuntu"/>
              <a:sym typeface="Ubuntu"/>
            </a:endParaRPr>
          </a:p>
        </p:txBody>
      </p:sp>
      <p:pic>
        <p:nvPicPr>
          <p:cNvPr id="1617" name="Google Shape;1617;p67"/>
          <p:cNvPicPr preferRelativeResize="0"/>
          <p:nvPr/>
        </p:nvPicPr>
        <p:blipFill rotWithShape="1">
          <a:blip r:embed="rId3">
            <a:alphaModFix/>
          </a:blip>
          <a:srcRect b="0" l="0" r="23236" t="0"/>
          <a:stretch/>
        </p:blipFill>
        <p:spPr>
          <a:xfrm>
            <a:off x="5455150" y="1152475"/>
            <a:ext cx="3377152" cy="3065424"/>
          </a:xfrm>
          <a:prstGeom prst="rect">
            <a:avLst/>
          </a:prstGeom>
          <a:noFill/>
          <a:ln>
            <a:noFill/>
          </a:ln>
        </p:spPr>
      </p:pic>
      <p:sp>
        <p:nvSpPr>
          <p:cNvPr id="1618" name="Google Shape;1618;p67"/>
          <p:cNvSpPr txBox="1"/>
          <p:nvPr/>
        </p:nvSpPr>
        <p:spPr>
          <a:xfrm>
            <a:off x="5455150" y="4261900"/>
            <a:ext cx="3377100" cy="5142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4">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4" name="Shape 2294"/>
        <p:cNvGrpSpPr/>
        <p:nvPr/>
      </p:nvGrpSpPr>
      <p:grpSpPr>
        <a:xfrm>
          <a:off x="0" y="0"/>
          <a:ext cx="0" cy="0"/>
          <a:chOff x="0" y="0"/>
          <a:chExt cx="0" cy="0"/>
        </a:xfrm>
      </p:grpSpPr>
      <p:pic>
        <p:nvPicPr>
          <p:cNvPr id="2295" name="Google Shape;2295;p103"/>
          <p:cNvPicPr preferRelativeResize="0"/>
          <p:nvPr/>
        </p:nvPicPr>
        <p:blipFill rotWithShape="1">
          <a:blip r:embed="rId3">
            <a:alphaModFix/>
          </a:blip>
          <a:srcRect b="-2754" l="0" r="0" t="10935"/>
          <a:stretch/>
        </p:blipFill>
        <p:spPr>
          <a:xfrm>
            <a:off x="120825" y="1909874"/>
            <a:ext cx="2460925" cy="1513176"/>
          </a:xfrm>
          <a:prstGeom prst="rect">
            <a:avLst/>
          </a:prstGeom>
          <a:noFill/>
          <a:ln>
            <a:noFill/>
          </a:ln>
        </p:spPr>
      </p:pic>
      <p:pic>
        <p:nvPicPr>
          <p:cNvPr id="2296" name="Google Shape;2296;p103"/>
          <p:cNvPicPr preferRelativeResize="0"/>
          <p:nvPr/>
        </p:nvPicPr>
        <p:blipFill rotWithShape="1">
          <a:blip r:embed="rId4">
            <a:alphaModFix/>
          </a:blip>
          <a:srcRect b="12280" l="7825" r="0" t="0"/>
          <a:stretch/>
        </p:blipFill>
        <p:spPr>
          <a:xfrm>
            <a:off x="120825" y="300875"/>
            <a:ext cx="2460923" cy="1513175"/>
          </a:xfrm>
          <a:prstGeom prst="rect">
            <a:avLst/>
          </a:prstGeom>
          <a:noFill/>
          <a:ln>
            <a:noFill/>
          </a:ln>
        </p:spPr>
      </p:pic>
      <p:pic>
        <p:nvPicPr>
          <p:cNvPr id="2297" name="Google Shape;2297;p103"/>
          <p:cNvPicPr preferRelativeResize="0"/>
          <p:nvPr/>
        </p:nvPicPr>
        <p:blipFill rotWithShape="1">
          <a:blip r:embed="rId5">
            <a:alphaModFix/>
          </a:blip>
          <a:srcRect b="7244" l="3688" r="6786" t="0"/>
          <a:stretch/>
        </p:blipFill>
        <p:spPr>
          <a:xfrm>
            <a:off x="120825" y="3518875"/>
            <a:ext cx="2460924" cy="1513176"/>
          </a:xfrm>
          <a:prstGeom prst="rect">
            <a:avLst/>
          </a:prstGeom>
          <a:noFill/>
          <a:ln>
            <a:noFill/>
          </a:ln>
        </p:spPr>
      </p:pic>
      <p:sp>
        <p:nvSpPr>
          <p:cNvPr id="2298" name="Google Shape;2298;p103"/>
          <p:cNvSpPr/>
          <p:nvPr/>
        </p:nvSpPr>
        <p:spPr>
          <a:xfrm>
            <a:off x="120825" y="195000"/>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Individuals</a:t>
            </a:r>
            <a:endParaRPr b="1">
              <a:solidFill>
                <a:schemeClr val="accent2"/>
              </a:solidFill>
              <a:latin typeface="Ubuntu"/>
              <a:ea typeface="Ubuntu"/>
              <a:cs typeface="Ubuntu"/>
              <a:sym typeface="Ubuntu"/>
            </a:endParaRPr>
          </a:p>
        </p:txBody>
      </p:sp>
      <p:sp>
        <p:nvSpPr>
          <p:cNvPr id="2299" name="Google Shape;2299;p103"/>
          <p:cNvSpPr/>
          <p:nvPr/>
        </p:nvSpPr>
        <p:spPr>
          <a:xfrm>
            <a:off x="120825" y="1822950"/>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Groups</a:t>
            </a:r>
            <a:endParaRPr b="1">
              <a:solidFill>
                <a:schemeClr val="accent2"/>
              </a:solidFill>
              <a:latin typeface="Ubuntu"/>
              <a:ea typeface="Ubuntu"/>
              <a:cs typeface="Ubuntu"/>
              <a:sym typeface="Ubuntu"/>
            </a:endParaRPr>
          </a:p>
        </p:txBody>
      </p:sp>
      <p:sp>
        <p:nvSpPr>
          <p:cNvPr id="2300" name="Google Shape;2300;p103"/>
          <p:cNvSpPr/>
          <p:nvPr/>
        </p:nvSpPr>
        <p:spPr>
          <a:xfrm>
            <a:off x="120825" y="3450888"/>
            <a:ext cx="1916400" cy="333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accent2"/>
                </a:solidFill>
                <a:latin typeface="Ubuntu"/>
                <a:ea typeface="Ubuntu"/>
                <a:cs typeface="Ubuntu"/>
                <a:sym typeface="Ubuntu"/>
              </a:rPr>
              <a:t>Community</a:t>
            </a:r>
            <a:endParaRPr b="1">
              <a:solidFill>
                <a:schemeClr val="accent2"/>
              </a:solidFill>
              <a:latin typeface="Ubuntu"/>
              <a:ea typeface="Ubuntu"/>
              <a:cs typeface="Ubuntu"/>
              <a:sym typeface="Ubuntu"/>
            </a:endParaRPr>
          </a:p>
        </p:txBody>
      </p:sp>
      <p:sp>
        <p:nvSpPr>
          <p:cNvPr id="2301" name="Google Shape;2301;p103"/>
          <p:cNvSpPr txBox="1"/>
          <p:nvPr/>
        </p:nvSpPr>
        <p:spPr>
          <a:xfrm>
            <a:off x="2721450" y="160650"/>
            <a:ext cx="62160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accent2"/>
                </a:solidFill>
                <a:latin typeface="Ubuntu"/>
                <a:ea typeface="Ubuntu"/>
                <a:cs typeface="Ubuntu"/>
                <a:sym typeface="Ubuntu"/>
              </a:rPr>
              <a:t>Connections Inspire Positive Change</a:t>
            </a:r>
            <a:endParaRPr b="1" sz="2400">
              <a:solidFill>
                <a:schemeClr val="accent2"/>
              </a:solidFill>
              <a:latin typeface="Ubuntu"/>
              <a:ea typeface="Ubuntu"/>
              <a:cs typeface="Ubuntu"/>
              <a:sym typeface="Ubuntu"/>
            </a:endParaRPr>
          </a:p>
        </p:txBody>
      </p:sp>
      <p:sp>
        <p:nvSpPr>
          <p:cNvPr id="2302" name="Google Shape;2302;p103"/>
          <p:cNvSpPr txBox="1"/>
          <p:nvPr/>
        </p:nvSpPr>
        <p:spPr>
          <a:xfrm>
            <a:off x="2734150" y="4459275"/>
            <a:ext cx="62574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5E5E5E"/>
                </a:solidFill>
              </a:rPr>
              <a:t>Video of “EchoEight Workshop - Arts for Social Change” on (6 April 2025)</a:t>
            </a:r>
            <a:r>
              <a:rPr lang="en" sz="1200">
                <a:solidFill>
                  <a:srgbClr val="5E5E5E"/>
                </a:solidFill>
              </a:rPr>
              <a:t> by Alex Boyd and Intercultural Roots team</a:t>
            </a:r>
            <a:r>
              <a:rPr lang="en" sz="1200">
                <a:solidFill>
                  <a:srgbClr val="5E5E5E"/>
                </a:solidFill>
              </a:rPr>
              <a:t>: </a:t>
            </a:r>
            <a:r>
              <a:rPr lang="en" sz="1200" u="sng">
                <a:solidFill>
                  <a:schemeClr val="hlink"/>
                </a:solidFill>
                <a:hlinkClick r:id="rId6"/>
              </a:rPr>
              <a:t>https://www.interculturalroots.org/project/echoeight</a:t>
            </a:r>
            <a:r>
              <a:rPr lang="en" sz="1200"/>
              <a:t>. </a:t>
            </a:r>
            <a:endParaRPr sz="1200"/>
          </a:p>
        </p:txBody>
      </p:sp>
      <p:pic>
        <p:nvPicPr>
          <p:cNvPr id="2303" name="Google Shape;2303;p103" title="echoeight-interculturalroots2.mp4">
            <a:hlinkClick r:id="rId7"/>
          </p:cNvPr>
          <p:cNvPicPr preferRelativeResize="0"/>
          <p:nvPr/>
        </p:nvPicPr>
        <p:blipFill>
          <a:blip r:embed="rId8">
            <a:alphaModFix/>
          </a:blip>
          <a:stretch>
            <a:fillRect/>
          </a:stretch>
        </p:blipFill>
        <p:spPr>
          <a:xfrm>
            <a:off x="2734148" y="787050"/>
            <a:ext cx="6257453" cy="35198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3"/>
                                        </p:tgtEl>
                                        <p:attrNameLst>
                                          <p:attrName>style.visibility</p:attrName>
                                        </p:attrNameLst>
                                      </p:cBhvr>
                                      <p:to>
                                        <p:strVal val="visible"/>
                                      </p:to>
                                    </p:set>
                                    <p:animEffect filter="fade" transition="in">
                                      <p:cBhvr>
                                        <p:cTn dur="1000"/>
                                        <p:tgtEl>
                                          <p:spTgt spid="23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7" name="Shape 2307"/>
        <p:cNvGrpSpPr/>
        <p:nvPr/>
      </p:nvGrpSpPr>
      <p:grpSpPr>
        <a:xfrm>
          <a:off x="0" y="0"/>
          <a:ext cx="0" cy="0"/>
          <a:chOff x="0" y="0"/>
          <a:chExt cx="0" cy="0"/>
        </a:xfrm>
      </p:grpSpPr>
      <p:sp>
        <p:nvSpPr>
          <p:cNvPr id="2308" name="Google Shape;2308;p104"/>
          <p:cNvSpPr txBox="1"/>
          <p:nvPr/>
        </p:nvSpPr>
        <p:spPr>
          <a:xfrm>
            <a:off x="435600" y="222850"/>
            <a:ext cx="82728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Ubuntu"/>
                <a:ea typeface="Ubuntu"/>
                <a:cs typeface="Ubuntu"/>
                <a:sym typeface="Ubuntu"/>
              </a:rPr>
              <a:t>“</a:t>
            </a:r>
            <a:r>
              <a:rPr lang="en" sz="1600">
                <a:solidFill>
                  <a:schemeClr val="lt1"/>
                </a:solidFill>
                <a:latin typeface="Ubuntu"/>
                <a:ea typeface="Ubuntu"/>
                <a:cs typeface="Ubuntu"/>
                <a:sym typeface="Ubuntu"/>
              </a:rPr>
              <a:t>Between stimulus and response there is a space</a:t>
            </a:r>
            <a:r>
              <a:rPr lang="en" sz="1600">
                <a:solidFill>
                  <a:schemeClr val="dk1"/>
                </a:solidFill>
                <a:latin typeface="Ubuntu"/>
                <a:ea typeface="Ubuntu"/>
                <a:cs typeface="Ubuntu"/>
                <a:sym typeface="Ubuntu"/>
              </a:rPr>
              <a:t>. In that space is our power to choose our response. In our response lies our growth and our freedom.” – Viktor Frankl*</a:t>
            </a:r>
            <a:endParaRPr sz="1600">
              <a:solidFill>
                <a:schemeClr val="dk1"/>
              </a:solidFill>
              <a:latin typeface="Ubuntu"/>
              <a:ea typeface="Ubuntu"/>
              <a:cs typeface="Ubuntu"/>
              <a:sym typeface="Ubuntu"/>
            </a:endParaRPr>
          </a:p>
        </p:txBody>
      </p:sp>
      <p:sp>
        <p:nvSpPr>
          <p:cNvPr id="2309" name="Google Shape;2309;p104"/>
          <p:cNvSpPr txBox="1"/>
          <p:nvPr/>
        </p:nvSpPr>
        <p:spPr>
          <a:xfrm>
            <a:off x="3579600" y="4804800"/>
            <a:ext cx="5564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accent2"/>
                </a:solidFill>
              </a:rPr>
              <a:t>* Creating Space. Brené Brown. </a:t>
            </a:r>
            <a:r>
              <a:rPr lang="en" sz="1000" u="sng">
                <a:solidFill>
                  <a:schemeClr val="dk1"/>
                </a:solidFill>
                <a:hlinkClick r:id="rId3">
                  <a:extLst>
                    <a:ext uri="{A12FA001-AC4F-418D-AE19-62706E023703}">
                      <ahyp:hlinkClr val="tx"/>
                    </a:ext>
                  </a:extLst>
                </a:hlinkClick>
              </a:rPr>
              <a:t>https://brenebrown.com/articles/2022/05/09/creating-space</a:t>
            </a:r>
            <a:r>
              <a:rPr lang="en" sz="1000">
                <a:solidFill>
                  <a:schemeClr val="accent2"/>
                </a:solidFill>
              </a:rPr>
              <a:t> </a:t>
            </a:r>
            <a:endParaRPr sz="1000"/>
          </a:p>
        </p:txBody>
      </p:sp>
      <p:sp>
        <p:nvSpPr>
          <p:cNvPr id="2310" name="Google Shape;2310;p104"/>
          <p:cNvSpPr txBox="1"/>
          <p:nvPr/>
        </p:nvSpPr>
        <p:spPr>
          <a:xfrm>
            <a:off x="1450725" y="1378775"/>
            <a:ext cx="6366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Ubuntu"/>
                <a:ea typeface="Ubuntu"/>
                <a:cs typeface="Ubuntu"/>
                <a:sym typeface="Ubuntu"/>
              </a:rPr>
              <a:t>Stimulus </a:t>
            </a:r>
            <a:r>
              <a:rPr lang="en" sz="1800">
                <a:solidFill>
                  <a:schemeClr val="lt1"/>
                </a:solidFill>
                <a:latin typeface="Ubuntu"/>
                <a:ea typeface="Ubuntu"/>
                <a:cs typeface="Ubuntu"/>
                <a:sym typeface="Ubuntu"/>
              </a:rPr>
              <a:t>(</a:t>
            </a:r>
            <a:r>
              <a:rPr lang="en" sz="1800">
                <a:solidFill>
                  <a:schemeClr val="dk1"/>
                </a:solidFill>
                <a:latin typeface="Ubuntu"/>
                <a:ea typeface="Ubuntu"/>
                <a:cs typeface="Ubuntu"/>
                <a:sym typeface="Ubuntu"/>
              </a:rPr>
              <a:t> </a:t>
            </a:r>
            <a:r>
              <a:rPr lang="en" sz="1800">
                <a:solidFill>
                  <a:schemeClr val="lt1"/>
                </a:solidFill>
                <a:latin typeface="Ubuntu"/>
                <a:ea typeface="Ubuntu"/>
                <a:cs typeface="Ubuntu"/>
                <a:sym typeface="Ubuntu"/>
              </a:rPr>
              <a:t>) </a:t>
            </a:r>
            <a:r>
              <a:rPr lang="en" sz="1800">
                <a:solidFill>
                  <a:schemeClr val="dk1"/>
                </a:solidFill>
                <a:latin typeface="Ubuntu"/>
                <a:ea typeface="Ubuntu"/>
                <a:cs typeface="Ubuntu"/>
                <a:sym typeface="Ubuntu"/>
              </a:rPr>
              <a:t>Response</a:t>
            </a:r>
            <a:endParaRPr sz="1800">
              <a:solidFill>
                <a:schemeClr val="dk1"/>
              </a:solidFill>
              <a:latin typeface="Ubuntu"/>
              <a:ea typeface="Ubuntu"/>
              <a:cs typeface="Ubuntu"/>
              <a:sym typeface="Ubuntu"/>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4" name="Shape 2314"/>
        <p:cNvGrpSpPr/>
        <p:nvPr/>
      </p:nvGrpSpPr>
      <p:grpSpPr>
        <a:xfrm>
          <a:off x="0" y="0"/>
          <a:ext cx="0" cy="0"/>
          <a:chOff x="0" y="0"/>
          <a:chExt cx="0" cy="0"/>
        </a:xfrm>
      </p:grpSpPr>
      <p:sp>
        <p:nvSpPr>
          <p:cNvPr id="2315" name="Google Shape;2315;p105"/>
          <p:cNvSpPr txBox="1"/>
          <p:nvPr/>
        </p:nvSpPr>
        <p:spPr>
          <a:xfrm>
            <a:off x="435600" y="222850"/>
            <a:ext cx="82728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Ubuntu"/>
                <a:ea typeface="Ubuntu"/>
                <a:cs typeface="Ubuntu"/>
                <a:sym typeface="Ubuntu"/>
              </a:rPr>
              <a:t>“</a:t>
            </a:r>
            <a:r>
              <a:rPr lang="en" sz="1600">
                <a:solidFill>
                  <a:schemeClr val="lt1"/>
                </a:solidFill>
                <a:latin typeface="Ubuntu"/>
                <a:ea typeface="Ubuntu"/>
                <a:cs typeface="Ubuntu"/>
                <a:sym typeface="Ubuntu"/>
              </a:rPr>
              <a:t>Between stimulus and response there is a space</a:t>
            </a:r>
            <a:r>
              <a:rPr lang="en" sz="1600">
                <a:solidFill>
                  <a:schemeClr val="dk1"/>
                </a:solidFill>
                <a:latin typeface="Ubuntu"/>
                <a:ea typeface="Ubuntu"/>
                <a:cs typeface="Ubuntu"/>
                <a:sym typeface="Ubuntu"/>
              </a:rPr>
              <a:t>. In that space is our power to choose our response. In our response lies our growth and our freedom.” – Viktor Frankl*</a:t>
            </a:r>
            <a:endParaRPr sz="1600">
              <a:solidFill>
                <a:schemeClr val="dk1"/>
              </a:solidFill>
              <a:latin typeface="Ubuntu"/>
              <a:ea typeface="Ubuntu"/>
              <a:cs typeface="Ubuntu"/>
              <a:sym typeface="Ubuntu"/>
            </a:endParaRPr>
          </a:p>
        </p:txBody>
      </p:sp>
      <p:sp>
        <p:nvSpPr>
          <p:cNvPr id="2316" name="Google Shape;2316;p105"/>
          <p:cNvSpPr txBox="1"/>
          <p:nvPr/>
        </p:nvSpPr>
        <p:spPr>
          <a:xfrm>
            <a:off x="3579600" y="4804800"/>
            <a:ext cx="5564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accent2"/>
                </a:solidFill>
              </a:rPr>
              <a:t>* Creating Space. Brené Brown. </a:t>
            </a:r>
            <a:r>
              <a:rPr lang="en" sz="1000" u="sng">
                <a:solidFill>
                  <a:schemeClr val="dk1"/>
                </a:solidFill>
                <a:hlinkClick r:id="rId3">
                  <a:extLst>
                    <a:ext uri="{A12FA001-AC4F-418D-AE19-62706E023703}">
                      <ahyp:hlinkClr val="tx"/>
                    </a:ext>
                  </a:extLst>
                </a:hlinkClick>
              </a:rPr>
              <a:t>https://brenebrown.com/articles/2022/05/09/creating-space</a:t>
            </a:r>
            <a:r>
              <a:rPr lang="en" sz="1000">
                <a:solidFill>
                  <a:schemeClr val="accent2"/>
                </a:solidFill>
              </a:rPr>
              <a:t> </a:t>
            </a:r>
            <a:endParaRPr sz="1000"/>
          </a:p>
        </p:txBody>
      </p:sp>
      <p:sp>
        <p:nvSpPr>
          <p:cNvPr id="2317" name="Google Shape;2317;p105"/>
          <p:cNvSpPr txBox="1"/>
          <p:nvPr/>
        </p:nvSpPr>
        <p:spPr>
          <a:xfrm>
            <a:off x="1450725" y="1378775"/>
            <a:ext cx="6366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Ubuntu"/>
                <a:ea typeface="Ubuntu"/>
                <a:cs typeface="Ubuntu"/>
                <a:sym typeface="Ubuntu"/>
              </a:rPr>
              <a:t>Stimulus </a:t>
            </a:r>
            <a:r>
              <a:rPr lang="en" sz="1800">
                <a:solidFill>
                  <a:schemeClr val="lt1"/>
                </a:solidFill>
                <a:latin typeface="Ubuntu"/>
                <a:ea typeface="Ubuntu"/>
                <a:cs typeface="Ubuntu"/>
                <a:sym typeface="Ubuntu"/>
              </a:rPr>
              <a:t>(</a:t>
            </a:r>
            <a:r>
              <a:rPr lang="en" sz="1800">
                <a:solidFill>
                  <a:schemeClr val="dk1"/>
                </a:solidFill>
                <a:latin typeface="Ubuntu"/>
                <a:ea typeface="Ubuntu"/>
                <a:cs typeface="Ubuntu"/>
                <a:sym typeface="Ubuntu"/>
              </a:rPr>
              <a:t>                                      </a:t>
            </a:r>
            <a:r>
              <a:rPr lang="en" sz="1800">
                <a:solidFill>
                  <a:schemeClr val="lt1"/>
                </a:solidFill>
                <a:latin typeface="Ubuntu"/>
                <a:ea typeface="Ubuntu"/>
                <a:cs typeface="Ubuntu"/>
                <a:sym typeface="Ubuntu"/>
              </a:rPr>
              <a:t>) </a:t>
            </a:r>
            <a:r>
              <a:rPr lang="en" sz="1800">
                <a:solidFill>
                  <a:schemeClr val="dk1"/>
                </a:solidFill>
                <a:latin typeface="Ubuntu"/>
                <a:ea typeface="Ubuntu"/>
                <a:cs typeface="Ubuntu"/>
                <a:sym typeface="Ubuntu"/>
              </a:rPr>
              <a:t>Response</a:t>
            </a:r>
            <a:endParaRPr sz="1800">
              <a:solidFill>
                <a:schemeClr val="dk1"/>
              </a:solidFill>
              <a:latin typeface="Ubuntu"/>
              <a:ea typeface="Ubuntu"/>
              <a:cs typeface="Ubuntu"/>
              <a:sym typeface="Ubuntu"/>
            </a:endParaRPr>
          </a:p>
        </p:txBody>
      </p:sp>
      <p:sp>
        <p:nvSpPr>
          <p:cNvPr id="2318" name="Google Shape;2318;p105"/>
          <p:cNvSpPr/>
          <p:nvPr/>
        </p:nvSpPr>
        <p:spPr>
          <a:xfrm>
            <a:off x="3579600" y="1588125"/>
            <a:ext cx="1984800" cy="84900"/>
          </a:xfrm>
          <a:prstGeom prst="roundRect">
            <a:avLst>
              <a:gd fmla="val 16667" name="adj"/>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Ubuntu"/>
              <a:ea typeface="Ubuntu"/>
              <a:cs typeface="Ubuntu"/>
              <a:sym typeface="Ubuntu"/>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2" name="Shape 2322"/>
        <p:cNvGrpSpPr/>
        <p:nvPr/>
      </p:nvGrpSpPr>
      <p:grpSpPr>
        <a:xfrm>
          <a:off x="0" y="0"/>
          <a:ext cx="0" cy="0"/>
          <a:chOff x="0" y="0"/>
          <a:chExt cx="0" cy="0"/>
        </a:xfrm>
      </p:grpSpPr>
      <p:sp>
        <p:nvSpPr>
          <p:cNvPr id="2323" name="Google Shape;2323;p106"/>
          <p:cNvSpPr txBox="1"/>
          <p:nvPr/>
        </p:nvSpPr>
        <p:spPr>
          <a:xfrm>
            <a:off x="1450725" y="1378775"/>
            <a:ext cx="63663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Ubuntu"/>
                <a:ea typeface="Ubuntu"/>
                <a:cs typeface="Ubuntu"/>
                <a:sym typeface="Ubuntu"/>
              </a:rPr>
              <a:t>Stimulus </a:t>
            </a:r>
            <a:r>
              <a:rPr lang="en" sz="1800">
                <a:solidFill>
                  <a:schemeClr val="lt1"/>
                </a:solidFill>
                <a:latin typeface="Ubuntu"/>
                <a:ea typeface="Ubuntu"/>
                <a:cs typeface="Ubuntu"/>
                <a:sym typeface="Ubuntu"/>
              </a:rPr>
              <a:t>(</a:t>
            </a:r>
            <a:r>
              <a:rPr lang="en" sz="1800">
                <a:solidFill>
                  <a:schemeClr val="dk1"/>
                </a:solidFill>
                <a:latin typeface="Ubuntu"/>
                <a:ea typeface="Ubuntu"/>
                <a:cs typeface="Ubuntu"/>
                <a:sym typeface="Ubuntu"/>
              </a:rPr>
              <a:t>                                      </a:t>
            </a:r>
            <a:r>
              <a:rPr lang="en" sz="1800">
                <a:solidFill>
                  <a:schemeClr val="lt1"/>
                </a:solidFill>
                <a:latin typeface="Ubuntu"/>
                <a:ea typeface="Ubuntu"/>
                <a:cs typeface="Ubuntu"/>
                <a:sym typeface="Ubuntu"/>
              </a:rPr>
              <a:t>) </a:t>
            </a:r>
            <a:r>
              <a:rPr lang="en" sz="1800">
                <a:solidFill>
                  <a:schemeClr val="dk1"/>
                </a:solidFill>
                <a:latin typeface="Ubuntu"/>
                <a:ea typeface="Ubuntu"/>
                <a:cs typeface="Ubuntu"/>
                <a:sym typeface="Ubuntu"/>
              </a:rPr>
              <a:t>Response</a:t>
            </a:r>
            <a:endParaRPr sz="1800">
              <a:solidFill>
                <a:schemeClr val="dk1"/>
              </a:solidFill>
              <a:latin typeface="Ubuntu"/>
              <a:ea typeface="Ubuntu"/>
              <a:cs typeface="Ubuntu"/>
              <a:sym typeface="Ubuntu"/>
            </a:endParaRPr>
          </a:p>
        </p:txBody>
      </p:sp>
      <p:cxnSp>
        <p:nvCxnSpPr>
          <p:cNvPr id="2324" name="Google Shape;2324;p106"/>
          <p:cNvCxnSpPr/>
          <p:nvPr/>
        </p:nvCxnSpPr>
        <p:spPr>
          <a:xfrm flipH="1">
            <a:off x="1834450" y="1882350"/>
            <a:ext cx="1990200" cy="1306800"/>
          </a:xfrm>
          <a:prstGeom prst="straightConnector1">
            <a:avLst/>
          </a:prstGeom>
          <a:noFill/>
          <a:ln cap="flat" cmpd="sng" w="19050">
            <a:solidFill>
              <a:schemeClr val="accent2"/>
            </a:solidFill>
            <a:prstDash val="solid"/>
            <a:round/>
            <a:headEnd len="med" w="med" type="none"/>
            <a:tailEnd len="med" w="med" type="triangle"/>
          </a:ln>
        </p:spPr>
      </p:cxnSp>
      <p:cxnSp>
        <p:nvCxnSpPr>
          <p:cNvPr id="2325" name="Google Shape;2325;p106"/>
          <p:cNvCxnSpPr/>
          <p:nvPr/>
        </p:nvCxnSpPr>
        <p:spPr>
          <a:xfrm>
            <a:off x="4939675" y="1858375"/>
            <a:ext cx="959100" cy="1163100"/>
          </a:xfrm>
          <a:prstGeom prst="straightConnector1">
            <a:avLst/>
          </a:prstGeom>
          <a:noFill/>
          <a:ln cap="flat" cmpd="sng" w="19050">
            <a:solidFill>
              <a:schemeClr val="accent2"/>
            </a:solidFill>
            <a:prstDash val="solid"/>
            <a:round/>
            <a:headEnd len="med" w="med" type="none"/>
            <a:tailEnd len="med" w="med" type="triangle"/>
          </a:ln>
        </p:spPr>
      </p:cxnSp>
      <p:cxnSp>
        <p:nvCxnSpPr>
          <p:cNvPr id="2326" name="Google Shape;2326;p106"/>
          <p:cNvCxnSpPr>
            <a:endCxn id="2327" idx="0"/>
          </p:cNvCxnSpPr>
          <p:nvPr/>
        </p:nvCxnSpPr>
        <p:spPr>
          <a:xfrm>
            <a:off x="4496350" y="1941275"/>
            <a:ext cx="501900" cy="1881300"/>
          </a:xfrm>
          <a:prstGeom prst="straightConnector1">
            <a:avLst/>
          </a:prstGeom>
          <a:noFill/>
          <a:ln cap="flat" cmpd="sng" w="19050">
            <a:solidFill>
              <a:schemeClr val="accent2"/>
            </a:solidFill>
            <a:prstDash val="solid"/>
            <a:round/>
            <a:headEnd len="med" w="med" type="none"/>
            <a:tailEnd len="med" w="med" type="triangle"/>
          </a:ln>
        </p:spPr>
      </p:cxnSp>
      <p:sp>
        <p:nvSpPr>
          <p:cNvPr id="2328" name="Google Shape;2328;p106"/>
          <p:cNvSpPr txBox="1"/>
          <p:nvPr/>
        </p:nvSpPr>
        <p:spPr>
          <a:xfrm>
            <a:off x="305850" y="3184825"/>
            <a:ext cx="20859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accent2"/>
                </a:solidFill>
                <a:latin typeface="Ubuntu"/>
                <a:ea typeface="Ubuntu"/>
                <a:cs typeface="Ubuntu"/>
                <a:sym typeface="Ubuntu"/>
              </a:rPr>
              <a:t>Community connection</a:t>
            </a:r>
            <a:endParaRPr sz="1600">
              <a:solidFill>
                <a:schemeClr val="accent2"/>
              </a:solidFill>
              <a:latin typeface="Ubuntu"/>
              <a:ea typeface="Ubuntu"/>
              <a:cs typeface="Ubuntu"/>
              <a:sym typeface="Ubuntu"/>
            </a:endParaRPr>
          </a:p>
        </p:txBody>
      </p:sp>
      <p:sp>
        <p:nvSpPr>
          <p:cNvPr id="2329" name="Google Shape;2329;p106"/>
          <p:cNvSpPr txBox="1"/>
          <p:nvPr/>
        </p:nvSpPr>
        <p:spPr>
          <a:xfrm>
            <a:off x="5678750" y="3021475"/>
            <a:ext cx="8514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accent2"/>
                </a:solidFill>
                <a:latin typeface="Ubuntu"/>
                <a:ea typeface="Ubuntu"/>
                <a:cs typeface="Ubuntu"/>
                <a:sym typeface="Ubuntu"/>
              </a:rPr>
              <a:t>Joy</a:t>
            </a:r>
            <a:endParaRPr sz="1600">
              <a:solidFill>
                <a:schemeClr val="accent2"/>
              </a:solidFill>
              <a:latin typeface="Ubuntu"/>
              <a:ea typeface="Ubuntu"/>
              <a:cs typeface="Ubuntu"/>
              <a:sym typeface="Ubuntu"/>
            </a:endParaRPr>
          </a:p>
        </p:txBody>
      </p:sp>
      <p:sp>
        <p:nvSpPr>
          <p:cNvPr id="2330" name="Google Shape;2330;p106"/>
          <p:cNvSpPr txBox="1"/>
          <p:nvPr/>
        </p:nvSpPr>
        <p:spPr>
          <a:xfrm>
            <a:off x="2182075" y="3108350"/>
            <a:ext cx="11334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lt1"/>
                </a:solidFill>
                <a:latin typeface="Ubuntu"/>
                <a:ea typeface="Ubuntu"/>
                <a:cs typeface="Ubuntu"/>
                <a:sym typeface="Ubuntu"/>
              </a:rPr>
              <a:t>Courage</a:t>
            </a:r>
            <a:endParaRPr sz="1600">
              <a:solidFill>
                <a:schemeClr val="lt1"/>
              </a:solidFill>
              <a:latin typeface="Ubuntu"/>
              <a:ea typeface="Ubuntu"/>
              <a:cs typeface="Ubuntu"/>
              <a:sym typeface="Ubuntu"/>
            </a:endParaRPr>
          </a:p>
        </p:txBody>
      </p:sp>
      <p:cxnSp>
        <p:nvCxnSpPr>
          <p:cNvPr id="2331" name="Google Shape;2331;p106"/>
          <p:cNvCxnSpPr/>
          <p:nvPr/>
        </p:nvCxnSpPr>
        <p:spPr>
          <a:xfrm flipH="1">
            <a:off x="3102550" y="1882350"/>
            <a:ext cx="1081800" cy="1992000"/>
          </a:xfrm>
          <a:prstGeom prst="straightConnector1">
            <a:avLst/>
          </a:prstGeom>
          <a:noFill/>
          <a:ln cap="flat" cmpd="sng" w="19050">
            <a:solidFill>
              <a:schemeClr val="accent2"/>
            </a:solidFill>
            <a:prstDash val="solid"/>
            <a:round/>
            <a:headEnd len="med" w="med" type="none"/>
            <a:tailEnd len="med" w="med" type="triangle"/>
          </a:ln>
        </p:spPr>
      </p:cxnSp>
      <p:sp>
        <p:nvSpPr>
          <p:cNvPr id="2332" name="Google Shape;2332;p106"/>
          <p:cNvSpPr txBox="1"/>
          <p:nvPr/>
        </p:nvSpPr>
        <p:spPr>
          <a:xfrm>
            <a:off x="3065550" y="4291113"/>
            <a:ext cx="12504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accent2"/>
                </a:solidFill>
                <a:latin typeface="Ubuntu"/>
                <a:ea typeface="Ubuntu"/>
                <a:cs typeface="Ubuntu"/>
                <a:sym typeface="Ubuntu"/>
              </a:rPr>
              <a:t>Creativity</a:t>
            </a:r>
            <a:endParaRPr sz="1600">
              <a:solidFill>
                <a:schemeClr val="accent2"/>
              </a:solidFill>
              <a:latin typeface="Ubuntu"/>
              <a:ea typeface="Ubuntu"/>
              <a:cs typeface="Ubuntu"/>
              <a:sym typeface="Ubuntu"/>
            </a:endParaRPr>
          </a:p>
        </p:txBody>
      </p:sp>
      <p:cxnSp>
        <p:nvCxnSpPr>
          <p:cNvPr id="2333" name="Google Shape;2333;p106"/>
          <p:cNvCxnSpPr/>
          <p:nvPr/>
        </p:nvCxnSpPr>
        <p:spPr>
          <a:xfrm flipH="1">
            <a:off x="3724750" y="1900025"/>
            <a:ext cx="663300" cy="2339100"/>
          </a:xfrm>
          <a:prstGeom prst="straightConnector1">
            <a:avLst/>
          </a:prstGeom>
          <a:noFill/>
          <a:ln cap="flat" cmpd="sng" w="19050">
            <a:solidFill>
              <a:schemeClr val="accent2"/>
            </a:solidFill>
            <a:prstDash val="solid"/>
            <a:round/>
            <a:headEnd len="med" w="med" type="none"/>
            <a:tailEnd len="med" w="med" type="triangle"/>
          </a:ln>
        </p:spPr>
      </p:cxnSp>
      <p:sp>
        <p:nvSpPr>
          <p:cNvPr id="2334" name="Google Shape;2334;p106"/>
          <p:cNvSpPr txBox="1"/>
          <p:nvPr/>
        </p:nvSpPr>
        <p:spPr>
          <a:xfrm>
            <a:off x="2028125" y="3874350"/>
            <a:ext cx="14508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Ubuntu"/>
                <a:ea typeface="Ubuntu"/>
                <a:cs typeface="Ubuntu"/>
                <a:sym typeface="Ubuntu"/>
              </a:rPr>
              <a:t>Resistance</a:t>
            </a:r>
            <a:endParaRPr sz="1600">
              <a:solidFill>
                <a:schemeClr val="dk1"/>
              </a:solidFill>
              <a:latin typeface="Ubuntu"/>
              <a:ea typeface="Ubuntu"/>
              <a:cs typeface="Ubuntu"/>
              <a:sym typeface="Ubuntu"/>
            </a:endParaRPr>
          </a:p>
        </p:txBody>
      </p:sp>
      <p:sp>
        <p:nvSpPr>
          <p:cNvPr id="2335" name="Google Shape;2335;p106"/>
          <p:cNvSpPr txBox="1"/>
          <p:nvPr/>
        </p:nvSpPr>
        <p:spPr>
          <a:xfrm>
            <a:off x="5548050" y="4272013"/>
            <a:ext cx="16278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Ubuntu"/>
                <a:ea typeface="Ubuntu"/>
                <a:cs typeface="Ubuntu"/>
                <a:sym typeface="Ubuntu"/>
              </a:rPr>
              <a:t>Activism</a:t>
            </a:r>
            <a:endParaRPr sz="1600">
              <a:solidFill>
                <a:schemeClr val="dk1"/>
              </a:solidFill>
              <a:latin typeface="Ubuntu"/>
              <a:ea typeface="Ubuntu"/>
              <a:cs typeface="Ubuntu"/>
              <a:sym typeface="Ubuntu"/>
            </a:endParaRPr>
          </a:p>
        </p:txBody>
      </p:sp>
      <p:cxnSp>
        <p:nvCxnSpPr>
          <p:cNvPr id="2336" name="Google Shape;2336;p106"/>
          <p:cNvCxnSpPr>
            <a:stCxn id="2323" idx="2"/>
          </p:cNvCxnSpPr>
          <p:nvPr/>
        </p:nvCxnSpPr>
        <p:spPr>
          <a:xfrm>
            <a:off x="4633875" y="1840475"/>
            <a:ext cx="1565100" cy="2559600"/>
          </a:xfrm>
          <a:prstGeom prst="straightConnector1">
            <a:avLst/>
          </a:prstGeom>
          <a:noFill/>
          <a:ln cap="flat" cmpd="sng" w="19050">
            <a:solidFill>
              <a:schemeClr val="accent2"/>
            </a:solidFill>
            <a:prstDash val="solid"/>
            <a:round/>
            <a:headEnd len="med" w="med" type="none"/>
            <a:tailEnd len="med" w="med" type="triangle"/>
          </a:ln>
        </p:spPr>
      </p:cxnSp>
      <p:sp>
        <p:nvSpPr>
          <p:cNvPr id="2337" name="Google Shape;2337;p106"/>
          <p:cNvSpPr txBox="1"/>
          <p:nvPr/>
        </p:nvSpPr>
        <p:spPr>
          <a:xfrm>
            <a:off x="6684475" y="3462025"/>
            <a:ext cx="13965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lt1"/>
                </a:solidFill>
                <a:latin typeface="Ubuntu"/>
                <a:ea typeface="Ubuntu"/>
                <a:cs typeface="Ubuntu"/>
                <a:sym typeface="Ubuntu"/>
              </a:rPr>
              <a:t>Positive change</a:t>
            </a:r>
            <a:endParaRPr sz="1600">
              <a:solidFill>
                <a:schemeClr val="lt1"/>
              </a:solidFill>
              <a:latin typeface="Ubuntu"/>
              <a:ea typeface="Ubuntu"/>
              <a:cs typeface="Ubuntu"/>
              <a:sym typeface="Ubuntu"/>
            </a:endParaRPr>
          </a:p>
        </p:txBody>
      </p:sp>
      <p:cxnSp>
        <p:nvCxnSpPr>
          <p:cNvPr id="2338" name="Google Shape;2338;p106"/>
          <p:cNvCxnSpPr/>
          <p:nvPr/>
        </p:nvCxnSpPr>
        <p:spPr>
          <a:xfrm>
            <a:off x="5215425" y="1822400"/>
            <a:ext cx="1627800" cy="1585800"/>
          </a:xfrm>
          <a:prstGeom prst="straightConnector1">
            <a:avLst/>
          </a:prstGeom>
          <a:noFill/>
          <a:ln cap="flat" cmpd="sng" w="19050">
            <a:solidFill>
              <a:schemeClr val="accent2"/>
            </a:solidFill>
            <a:prstDash val="solid"/>
            <a:round/>
            <a:headEnd len="med" w="med" type="none"/>
            <a:tailEnd len="med" w="med" type="triangle"/>
          </a:ln>
        </p:spPr>
      </p:cxnSp>
      <p:sp>
        <p:nvSpPr>
          <p:cNvPr id="2327" name="Google Shape;2327;p106"/>
          <p:cNvSpPr txBox="1"/>
          <p:nvPr/>
        </p:nvSpPr>
        <p:spPr>
          <a:xfrm>
            <a:off x="4184350" y="3822575"/>
            <a:ext cx="16278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lt1"/>
                </a:solidFill>
                <a:latin typeface="Ubuntu"/>
                <a:ea typeface="Ubuntu"/>
                <a:cs typeface="Ubuntu"/>
                <a:sym typeface="Ubuntu"/>
              </a:rPr>
              <a:t>Self compassion</a:t>
            </a:r>
            <a:endParaRPr sz="1600">
              <a:solidFill>
                <a:schemeClr val="lt1"/>
              </a:solidFill>
              <a:latin typeface="Ubuntu"/>
              <a:ea typeface="Ubuntu"/>
              <a:cs typeface="Ubuntu"/>
              <a:sym typeface="Ubuntu"/>
            </a:endParaRPr>
          </a:p>
        </p:txBody>
      </p:sp>
      <p:cxnSp>
        <p:nvCxnSpPr>
          <p:cNvPr id="2339" name="Google Shape;2339;p106"/>
          <p:cNvCxnSpPr/>
          <p:nvPr/>
        </p:nvCxnSpPr>
        <p:spPr>
          <a:xfrm>
            <a:off x="5455225" y="1834400"/>
            <a:ext cx="1535100" cy="929400"/>
          </a:xfrm>
          <a:prstGeom prst="straightConnector1">
            <a:avLst/>
          </a:prstGeom>
          <a:noFill/>
          <a:ln cap="flat" cmpd="sng" w="19050">
            <a:solidFill>
              <a:schemeClr val="accent2"/>
            </a:solidFill>
            <a:prstDash val="solid"/>
            <a:round/>
            <a:headEnd len="med" w="med" type="none"/>
            <a:tailEnd len="med" w="med" type="triangle"/>
          </a:ln>
        </p:spPr>
      </p:cxnSp>
      <p:cxnSp>
        <p:nvCxnSpPr>
          <p:cNvPr id="2340" name="Google Shape;2340;p106"/>
          <p:cNvCxnSpPr/>
          <p:nvPr/>
        </p:nvCxnSpPr>
        <p:spPr>
          <a:xfrm flipH="1">
            <a:off x="2749300" y="1858375"/>
            <a:ext cx="1255200" cy="1243200"/>
          </a:xfrm>
          <a:prstGeom prst="straightConnector1">
            <a:avLst/>
          </a:prstGeom>
          <a:noFill/>
          <a:ln cap="flat" cmpd="sng" w="19050">
            <a:solidFill>
              <a:schemeClr val="accent2"/>
            </a:solidFill>
            <a:prstDash val="solid"/>
            <a:round/>
            <a:headEnd len="med" w="med" type="none"/>
            <a:tailEnd len="med" w="med" type="triangle"/>
          </a:ln>
        </p:spPr>
      </p:cxnSp>
      <p:sp>
        <p:nvSpPr>
          <p:cNvPr id="2341" name="Google Shape;2341;p106"/>
          <p:cNvSpPr txBox="1"/>
          <p:nvPr/>
        </p:nvSpPr>
        <p:spPr>
          <a:xfrm>
            <a:off x="7080125" y="2369600"/>
            <a:ext cx="14508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Ubuntu"/>
                <a:ea typeface="Ubuntu"/>
                <a:cs typeface="Ubuntu"/>
                <a:sym typeface="Ubuntu"/>
              </a:rPr>
              <a:t>What else do you need?</a:t>
            </a:r>
            <a:endParaRPr b="1" sz="1600">
              <a:solidFill>
                <a:schemeClr val="dk1"/>
              </a:solidFill>
              <a:latin typeface="Ubuntu"/>
              <a:ea typeface="Ubuntu"/>
              <a:cs typeface="Ubuntu"/>
              <a:sym typeface="Ubuntu"/>
            </a:endParaRPr>
          </a:p>
        </p:txBody>
      </p:sp>
      <p:cxnSp>
        <p:nvCxnSpPr>
          <p:cNvPr id="2342" name="Google Shape;2342;p106"/>
          <p:cNvCxnSpPr/>
          <p:nvPr/>
        </p:nvCxnSpPr>
        <p:spPr>
          <a:xfrm flipH="1">
            <a:off x="1594600" y="1858375"/>
            <a:ext cx="2062200" cy="659400"/>
          </a:xfrm>
          <a:prstGeom prst="straightConnector1">
            <a:avLst/>
          </a:prstGeom>
          <a:noFill/>
          <a:ln cap="flat" cmpd="sng" w="19050">
            <a:solidFill>
              <a:schemeClr val="accent2"/>
            </a:solidFill>
            <a:prstDash val="solid"/>
            <a:round/>
            <a:headEnd len="med" w="med" type="none"/>
            <a:tailEnd len="med" w="med" type="triangle"/>
          </a:ln>
        </p:spPr>
      </p:cxnSp>
      <p:sp>
        <p:nvSpPr>
          <p:cNvPr id="2343" name="Google Shape;2343;p106"/>
          <p:cNvSpPr txBox="1"/>
          <p:nvPr/>
        </p:nvSpPr>
        <p:spPr>
          <a:xfrm>
            <a:off x="381850" y="2281800"/>
            <a:ext cx="16278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Ubuntu"/>
                <a:ea typeface="Ubuntu"/>
                <a:cs typeface="Ubuntu"/>
                <a:sym typeface="Ubuntu"/>
              </a:rPr>
              <a:t>Self sovereignty </a:t>
            </a:r>
            <a:endParaRPr sz="1600">
              <a:solidFill>
                <a:schemeClr val="dk1"/>
              </a:solidFill>
              <a:latin typeface="Ubuntu"/>
              <a:ea typeface="Ubuntu"/>
              <a:cs typeface="Ubuntu"/>
              <a:sym typeface="Ubuntu"/>
            </a:endParaRPr>
          </a:p>
        </p:txBody>
      </p:sp>
      <p:sp>
        <p:nvSpPr>
          <p:cNvPr id="2344" name="Google Shape;2344;p106"/>
          <p:cNvSpPr/>
          <p:nvPr/>
        </p:nvSpPr>
        <p:spPr>
          <a:xfrm>
            <a:off x="3579600" y="1588125"/>
            <a:ext cx="1984800" cy="84900"/>
          </a:xfrm>
          <a:prstGeom prst="roundRect">
            <a:avLst>
              <a:gd fmla="val 16667" name="adj"/>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Ubuntu"/>
              <a:ea typeface="Ubuntu"/>
              <a:cs typeface="Ubuntu"/>
              <a:sym typeface="Ubuntu"/>
            </a:endParaRPr>
          </a:p>
        </p:txBody>
      </p:sp>
      <p:sp>
        <p:nvSpPr>
          <p:cNvPr id="2345" name="Google Shape;2345;p106"/>
          <p:cNvSpPr txBox="1"/>
          <p:nvPr/>
        </p:nvSpPr>
        <p:spPr>
          <a:xfrm>
            <a:off x="435600" y="222850"/>
            <a:ext cx="82728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Ubuntu"/>
                <a:ea typeface="Ubuntu"/>
                <a:cs typeface="Ubuntu"/>
                <a:sym typeface="Ubuntu"/>
              </a:rPr>
              <a:t>“</a:t>
            </a:r>
            <a:r>
              <a:rPr lang="en" sz="1600">
                <a:solidFill>
                  <a:schemeClr val="lt1"/>
                </a:solidFill>
                <a:latin typeface="Ubuntu"/>
                <a:ea typeface="Ubuntu"/>
                <a:cs typeface="Ubuntu"/>
                <a:sym typeface="Ubuntu"/>
              </a:rPr>
              <a:t>Between stimulus and response there is a space</a:t>
            </a:r>
            <a:r>
              <a:rPr lang="en" sz="1600">
                <a:solidFill>
                  <a:schemeClr val="dk1"/>
                </a:solidFill>
                <a:latin typeface="Ubuntu"/>
                <a:ea typeface="Ubuntu"/>
                <a:cs typeface="Ubuntu"/>
                <a:sym typeface="Ubuntu"/>
              </a:rPr>
              <a:t>. In that space is our power to choose our response. In our response lies our growth and our freedom.” – Viktor Frankl*</a:t>
            </a:r>
            <a:endParaRPr sz="1600">
              <a:solidFill>
                <a:schemeClr val="dk1"/>
              </a:solidFill>
              <a:latin typeface="Ubuntu"/>
              <a:ea typeface="Ubuntu"/>
              <a:cs typeface="Ubuntu"/>
              <a:sym typeface="Ubuntu"/>
            </a:endParaRPr>
          </a:p>
        </p:txBody>
      </p:sp>
      <p:sp>
        <p:nvSpPr>
          <p:cNvPr id="2346" name="Google Shape;2346;p106"/>
          <p:cNvSpPr txBox="1"/>
          <p:nvPr/>
        </p:nvSpPr>
        <p:spPr>
          <a:xfrm>
            <a:off x="3579600" y="4804800"/>
            <a:ext cx="5564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accent2"/>
                </a:solidFill>
              </a:rPr>
              <a:t>* Creating Space. Brené Brown. </a:t>
            </a:r>
            <a:r>
              <a:rPr lang="en" sz="1000" u="sng">
                <a:solidFill>
                  <a:schemeClr val="dk1"/>
                </a:solidFill>
                <a:hlinkClick r:id="rId3">
                  <a:extLst>
                    <a:ext uri="{A12FA001-AC4F-418D-AE19-62706E023703}">
                      <ahyp:hlinkClr val="tx"/>
                    </a:ext>
                  </a:extLst>
                </a:hlinkClick>
              </a:rPr>
              <a:t>https://brenebrown.com/articles/2022/05/09/creating-space</a:t>
            </a:r>
            <a:r>
              <a:rPr lang="en" sz="1000">
                <a:solidFill>
                  <a:schemeClr val="accent2"/>
                </a:solidFill>
              </a:rPr>
              <a:t> </a:t>
            </a:r>
            <a:endParaRPr sz="10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0" name="Shape 2350"/>
        <p:cNvGrpSpPr/>
        <p:nvPr/>
      </p:nvGrpSpPr>
      <p:grpSpPr>
        <a:xfrm>
          <a:off x="0" y="0"/>
          <a:ext cx="0" cy="0"/>
          <a:chOff x="0" y="0"/>
          <a:chExt cx="0" cy="0"/>
        </a:xfrm>
      </p:grpSpPr>
      <p:sp>
        <p:nvSpPr>
          <p:cNvPr id="2351" name="Google Shape;2351;p107"/>
          <p:cNvSpPr txBox="1"/>
          <p:nvPr/>
        </p:nvSpPr>
        <p:spPr>
          <a:xfrm>
            <a:off x="5057325" y="1472750"/>
            <a:ext cx="3774900" cy="2610300"/>
          </a:xfrm>
          <a:prstGeom prst="rect">
            <a:avLst/>
          </a:prstGeom>
          <a:solidFill>
            <a:schemeClr val="dk2"/>
          </a:solidFill>
          <a:ln>
            <a:noFill/>
          </a:ln>
          <a:effectLst>
            <a:outerShdw blurRad="34290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2000">
                <a:solidFill>
                  <a:schemeClr val="lt1"/>
                </a:solidFill>
                <a:latin typeface="Ubuntu"/>
                <a:ea typeface="Ubuntu"/>
                <a:cs typeface="Ubuntu"/>
                <a:sym typeface="Ubuntu"/>
              </a:rPr>
              <a:t>Thank you!</a:t>
            </a:r>
            <a:endParaRPr b="1" sz="2000">
              <a:solidFill>
                <a:schemeClr val="lt1"/>
              </a:solidFill>
              <a:latin typeface="Ubuntu"/>
              <a:ea typeface="Ubuntu"/>
              <a:cs typeface="Ubuntu"/>
              <a:sym typeface="Ubuntu"/>
            </a:endParaRPr>
          </a:p>
          <a:p>
            <a:pPr indent="0" lvl="0" marL="0" rtl="0" algn="l">
              <a:lnSpc>
                <a:spcPct val="115000"/>
              </a:lnSpc>
              <a:spcBef>
                <a:spcPts val="800"/>
              </a:spcBef>
              <a:spcAft>
                <a:spcPts val="0"/>
              </a:spcAft>
              <a:buNone/>
            </a:pPr>
            <a:r>
              <a:rPr b="1" i="1" lang="en" sz="1500">
                <a:solidFill>
                  <a:schemeClr val="lt1"/>
                </a:solidFill>
                <a:latin typeface="Ubuntu"/>
                <a:ea typeface="Ubuntu"/>
                <a:cs typeface="Ubuntu"/>
                <a:sym typeface="Ubuntu"/>
              </a:rPr>
              <a:t>Connect with me/us</a:t>
            </a:r>
            <a:endParaRPr sz="1500">
              <a:solidFill>
                <a:schemeClr val="accent2"/>
              </a:solidFill>
              <a:latin typeface="Ubuntu"/>
              <a:ea typeface="Ubuntu"/>
              <a:cs typeface="Ubuntu"/>
              <a:sym typeface="Ubuntu"/>
            </a:endParaRPr>
          </a:p>
          <a:p>
            <a:pPr indent="0" lvl="0" marL="0" rtl="0" algn="l">
              <a:lnSpc>
                <a:spcPct val="115000"/>
              </a:lnSpc>
              <a:spcBef>
                <a:spcPts val="800"/>
              </a:spcBef>
              <a:spcAft>
                <a:spcPts val="0"/>
              </a:spcAft>
              <a:buNone/>
            </a:pPr>
            <a:r>
              <a:rPr lang="en" sz="1500">
                <a:solidFill>
                  <a:schemeClr val="accent2"/>
                </a:solidFill>
                <a:latin typeface="Ubuntu"/>
                <a:ea typeface="Ubuntu"/>
                <a:cs typeface="Ubuntu"/>
                <a:sym typeface="Ubuntu"/>
              </a:rPr>
              <a:t>– Personal page: </a:t>
            </a:r>
            <a:r>
              <a:rPr lang="en" sz="1500" u="sng">
                <a:solidFill>
                  <a:schemeClr val="dk1"/>
                </a:solidFill>
                <a:latin typeface="Ubuntu"/>
                <a:ea typeface="Ubuntu"/>
                <a:cs typeface="Ubuntu"/>
                <a:sym typeface="Ubuntu"/>
                <a:hlinkClick r:id="rId3">
                  <a:extLst>
                    <a:ext uri="{A12FA001-AC4F-418D-AE19-62706E023703}">
                      <ahyp:hlinkClr val="tx"/>
                    </a:ext>
                  </a:extLst>
                </a:hlinkClick>
              </a:rPr>
              <a:t>malvikasharan.github.io</a:t>
            </a:r>
            <a:r>
              <a:rPr i="1" lang="en" sz="1500">
                <a:solidFill>
                  <a:schemeClr val="dk1"/>
                </a:solidFill>
                <a:latin typeface="Ubuntu"/>
                <a:ea typeface="Ubuntu"/>
                <a:cs typeface="Ubuntu"/>
                <a:sym typeface="Ubuntu"/>
              </a:rPr>
              <a:t>, @malvikasharan on most platforms</a:t>
            </a:r>
            <a:endParaRPr i="1" sz="1500">
              <a:solidFill>
                <a:schemeClr val="dk1"/>
              </a:solidFill>
              <a:latin typeface="Ubuntu"/>
              <a:ea typeface="Ubuntu"/>
              <a:cs typeface="Ubuntu"/>
              <a:sym typeface="Ubuntu"/>
            </a:endParaRPr>
          </a:p>
          <a:p>
            <a:pPr indent="0" lvl="0" marL="0" rtl="0" algn="l">
              <a:lnSpc>
                <a:spcPct val="115000"/>
              </a:lnSpc>
              <a:spcBef>
                <a:spcPts val="800"/>
              </a:spcBef>
              <a:spcAft>
                <a:spcPts val="0"/>
              </a:spcAft>
              <a:buNone/>
            </a:pPr>
            <a:r>
              <a:rPr lang="en" sz="1500">
                <a:solidFill>
                  <a:schemeClr val="accent2"/>
                </a:solidFill>
                <a:latin typeface="Ubuntu"/>
                <a:ea typeface="Ubuntu"/>
                <a:cs typeface="Ubuntu"/>
                <a:sym typeface="Ubuntu"/>
              </a:rPr>
              <a:t>– OLS: </a:t>
            </a:r>
            <a:r>
              <a:rPr lang="en" sz="1500" u="sng">
                <a:solidFill>
                  <a:schemeClr val="hlink"/>
                </a:solidFill>
                <a:latin typeface="Ubuntu"/>
                <a:ea typeface="Ubuntu"/>
                <a:cs typeface="Ubuntu"/>
                <a:sym typeface="Ubuntu"/>
                <a:hlinkClick r:id="rId4"/>
              </a:rPr>
              <a:t>we-are-ols.org</a:t>
            </a:r>
            <a:r>
              <a:rPr lang="en" sz="1500">
                <a:solidFill>
                  <a:schemeClr val="accent2"/>
                </a:solidFill>
                <a:latin typeface="Ubuntu"/>
                <a:ea typeface="Ubuntu"/>
                <a:cs typeface="Ubuntu"/>
                <a:sym typeface="Ubuntu"/>
              </a:rPr>
              <a:t> </a:t>
            </a:r>
            <a:endParaRPr sz="1500">
              <a:solidFill>
                <a:schemeClr val="accent2"/>
              </a:solidFill>
              <a:latin typeface="Ubuntu"/>
              <a:ea typeface="Ubuntu"/>
              <a:cs typeface="Ubuntu"/>
              <a:sym typeface="Ubuntu"/>
            </a:endParaRPr>
          </a:p>
          <a:p>
            <a:pPr indent="0" lvl="0" marL="0" rtl="0" algn="l">
              <a:lnSpc>
                <a:spcPct val="115000"/>
              </a:lnSpc>
              <a:spcBef>
                <a:spcPts val="800"/>
              </a:spcBef>
              <a:spcAft>
                <a:spcPts val="0"/>
              </a:spcAft>
              <a:buNone/>
            </a:pPr>
            <a:r>
              <a:rPr lang="en" sz="1500">
                <a:solidFill>
                  <a:schemeClr val="accent2"/>
                </a:solidFill>
                <a:latin typeface="Ubuntu"/>
                <a:ea typeface="Ubuntu"/>
                <a:cs typeface="Ubuntu"/>
                <a:sym typeface="Ubuntu"/>
              </a:rPr>
              <a:t>– The Turing Way: </a:t>
            </a:r>
            <a:r>
              <a:rPr lang="en" sz="1500" u="sng">
                <a:solidFill>
                  <a:schemeClr val="hlink"/>
                </a:solidFill>
                <a:latin typeface="Ubuntu"/>
                <a:ea typeface="Ubuntu"/>
                <a:cs typeface="Ubuntu"/>
                <a:sym typeface="Ubuntu"/>
                <a:hlinkClick r:id="rId5"/>
              </a:rPr>
              <a:t>the-turing-way.org</a:t>
            </a:r>
            <a:r>
              <a:rPr lang="en" sz="1500">
                <a:solidFill>
                  <a:schemeClr val="accent2"/>
                </a:solidFill>
                <a:latin typeface="Ubuntu"/>
                <a:ea typeface="Ubuntu"/>
                <a:cs typeface="Ubuntu"/>
                <a:sym typeface="Ubuntu"/>
              </a:rPr>
              <a:t> </a:t>
            </a:r>
            <a:endParaRPr sz="1500">
              <a:solidFill>
                <a:schemeClr val="accent2"/>
              </a:solidFill>
              <a:latin typeface="Ubuntu"/>
              <a:ea typeface="Ubuntu"/>
              <a:cs typeface="Ubuntu"/>
              <a:sym typeface="Ubuntu"/>
            </a:endParaRPr>
          </a:p>
          <a:p>
            <a:pPr indent="0" lvl="0" marL="0" rtl="0" algn="l">
              <a:lnSpc>
                <a:spcPct val="115000"/>
              </a:lnSpc>
              <a:spcBef>
                <a:spcPts val="800"/>
              </a:spcBef>
              <a:spcAft>
                <a:spcPts val="800"/>
              </a:spcAft>
              <a:buNone/>
            </a:pPr>
            <a:r>
              <a:rPr lang="en" sz="1500">
                <a:solidFill>
                  <a:schemeClr val="accent2"/>
                </a:solidFill>
                <a:latin typeface="Ubuntu"/>
                <a:ea typeface="Ubuntu"/>
                <a:cs typeface="Ubuntu"/>
                <a:sym typeface="Ubuntu"/>
              </a:rPr>
              <a:t>– RCM Coop: </a:t>
            </a:r>
            <a:r>
              <a:rPr lang="en" sz="1500" u="sng">
                <a:solidFill>
                  <a:schemeClr val="hlink"/>
                </a:solidFill>
                <a:latin typeface="Ubuntu"/>
                <a:ea typeface="Ubuntu"/>
                <a:cs typeface="Ubuntu"/>
                <a:sym typeface="Ubuntu"/>
                <a:hlinkClick r:id="rId6"/>
              </a:rPr>
              <a:t>www.rcmcooperative.com</a:t>
            </a:r>
            <a:endParaRPr sz="1500">
              <a:solidFill>
                <a:schemeClr val="accent2"/>
              </a:solidFill>
              <a:latin typeface="Ubuntu"/>
              <a:ea typeface="Ubuntu"/>
              <a:cs typeface="Ubuntu"/>
              <a:sym typeface="Ubuntu"/>
            </a:endParaRPr>
          </a:p>
        </p:txBody>
      </p:sp>
      <p:sp>
        <p:nvSpPr>
          <p:cNvPr id="2352" name="Google Shape;2352;p107"/>
          <p:cNvSpPr txBox="1"/>
          <p:nvPr>
            <p:ph idx="1" type="body"/>
          </p:nvPr>
        </p:nvSpPr>
        <p:spPr>
          <a:xfrm>
            <a:off x="680925" y="1287338"/>
            <a:ext cx="4016100" cy="2795700"/>
          </a:xfrm>
          <a:prstGeom prst="rect">
            <a:avLst/>
          </a:prstGeom>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SzPts val="1700"/>
              <a:buAutoNum type="arabicPeriod"/>
            </a:pPr>
            <a:r>
              <a:rPr lang="en" sz="1700"/>
              <a:t>Role of mentorship</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Intentional inclusion</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Assessing volunteering practices</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Importance of showing up</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Open leadership</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Collaboration is key</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Clarity is kindness</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Pursuing growth authentically</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Honoring our needs</a:t>
            </a:r>
            <a:endParaRPr sz="1700"/>
          </a:p>
        </p:txBody>
      </p:sp>
      <p:sp>
        <p:nvSpPr>
          <p:cNvPr id="2353" name="Google Shape;2353;p107"/>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500"/>
              <a:t>Lessons from open science communities</a:t>
            </a:r>
            <a:endParaRPr sz="2500"/>
          </a:p>
        </p:txBody>
      </p:sp>
      <p:sp>
        <p:nvSpPr>
          <p:cNvPr id="2354" name="Google Shape;2354;p107"/>
          <p:cNvSpPr txBox="1"/>
          <p:nvPr/>
        </p:nvSpPr>
        <p:spPr>
          <a:xfrm>
            <a:off x="738700" y="4118800"/>
            <a:ext cx="48702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accent2"/>
                </a:solidFill>
                <a:latin typeface="Ubuntu"/>
                <a:ea typeface="Ubuntu"/>
                <a:cs typeface="Ubuntu"/>
                <a:sym typeface="Ubuntu"/>
              </a:rPr>
              <a:t>What are some of your lessons?</a:t>
            </a:r>
            <a:endParaRPr sz="2000">
              <a:solidFill>
                <a:schemeClr val="accent2"/>
              </a:solidFill>
              <a:latin typeface="Ubuntu"/>
              <a:ea typeface="Ubuntu"/>
              <a:cs typeface="Ubuntu"/>
              <a:sym typeface="Ubuntu"/>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2" name="Shape 1622"/>
        <p:cNvGrpSpPr/>
        <p:nvPr/>
      </p:nvGrpSpPr>
      <p:grpSpPr>
        <a:xfrm>
          <a:off x="0" y="0"/>
          <a:ext cx="0" cy="0"/>
          <a:chOff x="0" y="0"/>
          <a:chExt cx="0" cy="0"/>
        </a:xfrm>
      </p:grpSpPr>
      <p:sp>
        <p:nvSpPr>
          <p:cNvPr id="1623" name="Google Shape;1623;p68"/>
          <p:cNvSpPr txBox="1"/>
          <p:nvPr>
            <p:ph idx="1" type="body"/>
          </p:nvPr>
        </p:nvSpPr>
        <p:spPr>
          <a:xfrm>
            <a:off x="680925" y="1967575"/>
            <a:ext cx="4016100" cy="2795700"/>
          </a:xfrm>
          <a:prstGeom prst="rect">
            <a:avLst/>
          </a:prstGeom>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Role of mentorship</a:t>
            </a:r>
            <a:endParaRPr sz="1700">
              <a:solidFill>
                <a:schemeClr val="lt1"/>
              </a:solidFill>
            </a:endParaRPr>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Intentional inclusion</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Assessing volunteering practices</a:t>
            </a:r>
            <a:endParaRPr sz="1700"/>
          </a:p>
          <a:p>
            <a:pPr indent="-336550" lvl="0" marL="457200" rtl="0" algn="l">
              <a:lnSpc>
                <a:spcPct val="115000"/>
              </a:lnSpc>
              <a:spcBef>
                <a:spcPts val="0"/>
              </a:spcBef>
              <a:spcAft>
                <a:spcPts val="0"/>
              </a:spcAft>
              <a:buSzPts val="1700"/>
              <a:buAutoNum type="arabicPeriod"/>
            </a:pPr>
            <a:r>
              <a:rPr lang="en" sz="1700"/>
              <a:t>Importance of showing up</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Open leadership</a:t>
            </a:r>
            <a:endParaRPr sz="1700">
              <a:solidFill>
                <a:schemeClr val="lt1"/>
              </a:solidFill>
            </a:endParaRPr>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Collaboration is key</a:t>
            </a:r>
            <a:endParaRPr sz="1700">
              <a:solidFill>
                <a:schemeClr val="lt1"/>
              </a:solidFill>
            </a:endParaRPr>
          </a:p>
          <a:p>
            <a:pPr indent="-336550" lvl="0" marL="457200" rtl="0" algn="l">
              <a:lnSpc>
                <a:spcPct val="115000"/>
              </a:lnSpc>
              <a:spcBef>
                <a:spcPts val="0"/>
              </a:spcBef>
              <a:spcAft>
                <a:spcPts val="0"/>
              </a:spcAft>
              <a:buSzPts val="1700"/>
              <a:buAutoNum type="arabicPeriod"/>
            </a:pPr>
            <a:r>
              <a:rPr lang="en" sz="1700"/>
              <a:t>Clarity is kindness</a:t>
            </a:r>
            <a:endParaRPr sz="1700"/>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Pursuing growth authentically</a:t>
            </a:r>
            <a:endParaRPr sz="1700">
              <a:solidFill>
                <a:schemeClr val="lt1"/>
              </a:solidFill>
            </a:endParaRPr>
          </a:p>
          <a:p>
            <a:pPr indent="-336550" lvl="0" marL="457200" rtl="0" algn="l">
              <a:lnSpc>
                <a:spcPct val="115000"/>
              </a:lnSpc>
              <a:spcBef>
                <a:spcPts val="0"/>
              </a:spcBef>
              <a:spcAft>
                <a:spcPts val="0"/>
              </a:spcAft>
              <a:buClr>
                <a:schemeClr val="lt1"/>
              </a:buClr>
              <a:buSzPts val="1700"/>
              <a:buAutoNum type="arabicPeriod"/>
            </a:pPr>
            <a:r>
              <a:rPr lang="en" sz="1700">
                <a:solidFill>
                  <a:schemeClr val="lt1"/>
                </a:solidFill>
              </a:rPr>
              <a:t>Honoring our needs</a:t>
            </a:r>
            <a:endParaRPr sz="1700">
              <a:solidFill>
                <a:schemeClr val="lt1"/>
              </a:solidFill>
            </a:endParaRPr>
          </a:p>
        </p:txBody>
      </p:sp>
      <p:sp>
        <p:nvSpPr>
          <p:cNvPr id="1624" name="Google Shape;1624;p68"/>
          <p:cNvSpPr txBox="1"/>
          <p:nvPr>
            <p:ph type="title"/>
          </p:nvPr>
        </p:nvSpPr>
        <p:spPr>
          <a:xfrm>
            <a:off x="311700" y="4675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500"/>
              <a:t>Lessons I have learned from working with communities</a:t>
            </a:r>
            <a:endParaRPr sz="2500"/>
          </a:p>
        </p:txBody>
      </p:sp>
      <p:sp>
        <p:nvSpPr>
          <p:cNvPr id="1625" name="Google Shape;1625;p68"/>
          <p:cNvSpPr txBox="1"/>
          <p:nvPr/>
        </p:nvSpPr>
        <p:spPr>
          <a:xfrm>
            <a:off x="452325" y="1152475"/>
            <a:ext cx="4870200" cy="8004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chemeClr val="accent2"/>
              </a:buClr>
              <a:buSzPts val="2000"/>
              <a:buFont typeface="Ubuntu"/>
              <a:buChar char="●"/>
            </a:pPr>
            <a:r>
              <a:rPr lang="en" sz="2000">
                <a:solidFill>
                  <a:schemeClr val="accent2"/>
                </a:solidFill>
                <a:latin typeface="Ubuntu"/>
                <a:ea typeface="Ubuntu"/>
                <a:cs typeface="Ubuntu"/>
                <a:sym typeface="Ubuntu"/>
              </a:rPr>
              <a:t>Community view</a:t>
            </a:r>
            <a:endParaRPr sz="2000">
              <a:solidFill>
                <a:schemeClr val="accent2"/>
              </a:solidFill>
              <a:latin typeface="Ubuntu"/>
              <a:ea typeface="Ubuntu"/>
              <a:cs typeface="Ubuntu"/>
              <a:sym typeface="Ubuntu"/>
            </a:endParaRPr>
          </a:p>
          <a:p>
            <a:pPr indent="-355600" lvl="0" marL="457200" rtl="0" algn="l">
              <a:spcBef>
                <a:spcPts val="0"/>
              </a:spcBef>
              <a:spcAft>
                <a:spcPts val="0"/>
              </a:spcAft>
              <a:buClr>
                <a:schemeClr val="accent2"/>
              </a:buClr>
              <a:buSzPts val="2000"/>
              <a:buFont typeface="Ubuntu"/>
              <a:buChar char="●"/>
            </a:pPr>
            <a:r>
              <a:rPr lang="en" sz="2000">
                <a:solidFill>
                  <a:schemeClr val="accent2"/>
                </a:solidFill>
                <a:latin typeface="Ubuntu"/>
                <a:ea typeface="Ubuntu"/>
                <a:cs typeface="Ubuntu"/>
                <a:sym typeface="Ubuntu"/>
              </a:rPr>
              <a:t>Community management view</a:t>
            </a:r>
            <a:endParaRPr sz="2000">
              <a:solidFill>
                <a:schemeClr val="accent2"/>
              </a:solidFill>
              <a:latin typeface="Ubuntu"/>
              <a:ea typeface="Ubuntu"/>
              <a:cs typeface="Ubuntu"/>
              <a:sym typeface="Ubuntu"/>
            </a:endParaRPr>
          </a:p>
        </p:txBody>
      </p:sp>
      <p:pic>
        <p:nvPicPr>
          <p:cNvPr id="1626" name="Google Shape;1626;p68"/>
          <p:cNvPicPr preferRelativeResize="0"/>
          <p:nvPr/>
        </p:nvPicPr>
        <p:blipFill rotWithShape="1">
          <a:blip r:embed="rId3">
            <a:alphaModFix/>
          </a:blip>
          <a:srcRect b="0" l="0" r="23236" t="0"/>
          <a:stretch/>
        </p:blipFill>
        <p:spPr>
          <a:xfrm>
            <a:off x="5455150" y="1152475"/>
            <a:ext cx="3377152" cy="3065424"/>
          </a:xfrm>
          <a:prstGeom prst="rect">
            <a:avLst/>
          </a:prstGeom>
          <a:noFill/>
          <a:ln>
            <a:noFill/>
          </a:ln>
        </p:spPr>
      </p:pic>
      <p:sp>
        <p:nvSpPr>
          <p:cNvPr id="1627" name="Google Shape;1627;p68"/>
          <p:cNvSpPr txBox="1"/>
          <p:nvPr/>
        </p:nvSpPr>
        <p:spPr>
          <a:xfrm>
            <a:off x="5455150" y="4261900"/>
            <a:ext cx="3377100" cy="514200"/>
          </a:xfrm>
          <a:prstGeom prst="rect">
            <a:avLst/>
          </a:prstGeom>
          <a:noFill/>
          <a:ln>
            <a:noFill/>
          </a:ln>
        </p:spPr>
        <p:txBody>
          <a:bodyPr anchorCtr="0" anchor="t" bIns="91425" lIns="91425" spcFirstLastPara="1" rIns="91425" wrap="square" tIns="91425">
            <a:spAutoFit/>
          </a:bodyPr>
          <a:lstStyle/>
          <a:p>
            <a:pPr indent="0" lvl="0" marL="0" rtl="0" algn="r">
              <a:lnSpc>
                <a:spcPct val="113999"/>
              </a:lnSpc>
              <a:spcBef>
                <a:spcPts val="0"/>
              </a:spcBef>
              <a:spcAft>
                <a:spcPts val="0"/>
              </a:spcAft>
              <a:buNone/>
            </a:pPr>
            <a:r>
              <a:rPr lang="en" sz="1000">
                <a:solidFill>
                  <a:srgbClr val="999999"/>
                </a:solidFill>
                <a:latin typeface="Ubuntu"/>
                <a:ea typeface="Ubuntu"/>
                <a:cs typeface="Ubuntu"/>
                <a:sym typeface="Ubuntu"/>
              </a:rPr>
              <a:t>CC-BY 4.0 image by </a:t>
            </a:r>
            <a:r>
              <a:rPr i="1" lang="en" sz="1000">
                <a:solidFill>
                  <a:srgbClr val="999999"/>
                </a:solidFill>
                <a:latin typeface="Ubuntu"/>
                <a:ea typeface="Ubuntu"/>
                <a:cs typeface="Ubuntu"/>
                <a:sym typeface="Ubuntu"/>
              </a:rPr>
              <a:t>The Turing Way </a:t>
            </a:r>
            <a:r>
              <a:rPr lang="en" sz="1000">
                <a:solidFill>
                  <a:srgbClr val="999999"/>
                </a:solidFill>
                <a:latin typeface="Ubuntu"/>
                <a:ea typeface="Ubuntu"/>
                <a:cs typeface="Ubuntu"/>
                <a:sym typeface="Ubuntu"/>
              </a:rPr>
              <a:t>and Scriberia, Zenodo: </a:t>
            </a:r>
            <a:r>
              <a:rPr lang="en" sz="1000" u="sng">
                <a:solidFill>
                  <a:srgbClr val="999999"/>
                </a:solidFill>
                <a:latin typeface="Ubuntu"/>
                <a:ea typeface="Ubuntu"/>
                <a:cs typeface="Ubuntu"/>
                <a:sym typeface="Ubuntu"/>
                <a:hlinkClick r:id="rId4">
                  <a:extLst>
                    <a:ext uri="{A12FA001-AC4F-418D-AE19-62706E023703}">
                      <ahyp:hlinkClr val="tx"/>
                    </a:ext>
                  </a:extLst>
                </a:hlinkClick>
              </a:rPr>
              <a:t>https://doi.org/10.5281/zenodo.3332807</a:t>
            </a:r>
            <a:r>
              <a:rPr lang="en" sz="1000">
                <a:solidFill>
                  <a:srgbClr val="999999"/>
                </a:solidFill>
                <a:latin typeface="Ubuntu"/>
                <a:ea typeface="Ubuntu"/>
                <a:cs typeface="Ubuntu"/>
                <a:sym typeface="Ubuntu"/>
              </a:rPr>
              <a:t>. </a:t>
            </a:r>
            <a:endParaRPr sz="1000">
              <a:solidFill>
                <a:srgbClr val="999999"/>
              </a:solidFill>
              <a:latin typeface="Ubuntu"/>
              <a:ea typeface="Ubuntu"/>
              <a:cs typeface="Ubuntu"/>
              <a:sym typeface="Ubuntu"/>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1" name="Shape 1631"/>
        <p:cNvGrpSpPr/>
        <p:nvPr/>
      </p:nvGrpSpPr>
      <p:grpSpPr>
        <a:xfrm>
          <a:off x="0" y="0"/>
          <a:ext cx="0" cy="0"/>
          <a:chOff x="0" y="0"/>
          <a:chExt cx="0" cy="0"/>
        </a:xfrm>
      </p:grpSpPr>
      <p:sp>
        <p:nvSpPr>
          <p:cNvPr id="1632" name="Google Shape;1632;p69"/>
          <p:cNvSpPr txBox="1"/>
          <p:nvPr>
            <p:ph type="title"/>
          </p:nvPr>
        </p:nvSpPr>
        <p:spPr>
          <a:xfrm>
            <a:off x="532950" y="1043650"/>
            <a:ext cx="38175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Inclusive communities provide mentorship and </a:t>
            </a:r>
            <a:r>
              <a:rPr lang="en" sz="2600"/>
              <a:t>networking</a:t>
            </a:r>
            <a:r>
              <a:rPr lang="en" sz="2600"/>
              <a:t> especially for those finding their place in the ecosystem</a:t>
            </a:r>
            <a:endParaRPr i="1" sz="2600"/>
          </a:p>
        </p:txBody>
      </p:sp>
      <p:sp>
        <p:nvSpPr>
          <p:cNvPr id="1633" name="Google Shape;1633;p69"/>
          <p:cNvSpPr txBox="1"/>
          <p:nvPr/>
        </p:nvSpPr>
        <p:spPr>
          <a:xfrm>
            <a:off x="713450"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view</a:t>
            </a:r>
            <a:endParaRPr i="1" sz="1800">
              <a:solidFill>
                <a:schemeClr val="dk1"/>
              </a:solidFill>
              <a:latin typeface="Ubuntu"/>
              <a:ea typeface="Ubuntu"/>
              <a:cs typeface="Ubuntu"/>
              <a:sym typeface="Ubuntu"/>
            </a:endParaRPr>
          </a:p>
        </p:txBody>
      </p:sp>
      <p:cxnSp>
        <p:nvCxnSpPr>
          <p:cNvPr id="1634" name="Google Shape;1634;p69"/>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635" name="Google Shape;1635;p69"/>
          <p:cNvSpPr txBox="1"/>
          <p:nvPr/>
        </p:nvSpPr>
        <p:spPr>
          <a:xfrm>
            <a:off x="1119300" y="288100"/>
            <a:ext cx="69054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Mentorship &amp; Intentional Inclusion</a:t>
            </a:r>
            <a:endParaRPr b="1" sz="2400">
              <a:solidFill>
                <a:schemeClr val="accent2"/>
              </a:solidFill>
              <a:latin typeface="Ubuntu"/>
              <a:ea typeface="Ubuntu"/>
              <a:cs typeface="Ubuntu"/>
              <a:sym typeface="Ubuntu"/>
            </a:endParaRPr>
          </a:p>
        </p:txBody>
      </p:sp>
      <p:pic>
        <p:nvPicPr>
          <p:cNvPr id="1636" name="Google Shape;1636;p69"/>
          <p:cNvPicPr preferRelativeResize="0"/>
          <p:nvPr/>
        </p:nvPicPr>
        <p:blipFill rotWithShape="1">
          <a:blip r:embed="rId3">
            <a:alphaModFix/>
          </a:blip>
          <a:srcRect b="0" l="0" r="0" t="0"/>
          <a:stretch/>
        </p:blipFill>
        <p:spPr>
          <a:xfrm>
            <a:off x="5051075" y="934050"/>
            <a:ext cx="3710825" cy="3275400"/>
          </a:xfrm>
          <a:prstGeom prst="rect">
            <a:avLst/>
          </a:prstGeom>
          <a:noFill/>
          <a:ln>
            <a:noFill/>
          </a:ln>
        </p:spPr>
      </p:pic>
      <p:sp>
        <p:nvSpPr>
          <p:cNvPr id="1637" name="Google Shape;1637;p69"/>
          <p:cNvSpPr txBox="1"/>
          <p:nvPr/>
        </p:nvSpPr>
        <p:spPr>
          <a:xfrm>
            <a:off x="143875" y="4661300"/>
            <a:ext cx="883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rgbClr val="545454"/>
                </a:solidFill>
              </a:rPr>
              <a:t>Boenig-Liptsin, M., Tanweer, A., &amp; Edmundson, A. (2022). Data Science Ethos Lifecycle: Interplay of Ethical Thinking and Data Science Practice. Journal of Statistics and Data Science Education. doi: 10.1080/26939169.2022.2089411. </a:t>
            </a:r>
            <a:r>
              <a:rPr lang="en" sz="900">
                <a:solidFill>
                  <a:srgbClr val="5E5E5E"/>
                </a:solidFill>
                <a:latin typeface="Ubuntu"/>
                <a:ea typeface="Ubuntu"/>
                <a:cs typeface="Ubuntu"/>
                <a:sym typeface="Ubuntu"/>
              </a:rPr>
              <a:t>CC-BY  image by </a:t>
            </a:r>
            <a:r>
              <a:rPr i="1" lang="en" sz="900">
                <a:solidFill>
                  <a:srgbClr val="5E5E5E"/>
                </a:solidFill>
                <a:latin typeface="Ubuntu"/>
                <a:ea typeface="Ubuntu"/>
                <a:cs typeface="Ubuntu"/>
                <a:sym typeface="Ubuntu"/>
              </a:rPr>
              <a:t>The Turing Way </a:t>
            </a:r>
            <a:r>
              <a:rPr lang="en" sz="900">
                <a:solidFill>
                  <a:srgbClr val="5E5E5E"/>
                </a:solidFill>
                <a:latin typeface="Ubuntu"/>
                <a:ea typeface="Ubuntu"/>
                <a:cs typeface="Ubuntu"/>
                <a:sym typeface="Ubuntu"/>
              </a:rPr>
              <a:t>and Scriberia, Zenodo: </a:t>
            </a:r>
            <a:r>
              <a:rPr lang="en" sz="900" u="sng">
                <a:solidFill>
                  <a:srgbClr val="5E5E5E"/>
                </a:solidFill>
                <a:latin typeface="Ubuntu"/>
                <a:ea typeface="Ubuntu"/>
                <a:cs typeface="Ubuntu"/>
                <a:sym typeface="Ubuntu"/>
                <a:hlinkClick r:id="rId4">
                  <a:extLst>
                    <a:ext uri="{A12FA001-AC4F-418D-AE19-62706E023703}">
                      <ahyp:hlinkClr val="tx"/>
                    </a:ext>
                  </a:extLst>
                </a:hlinkClick>
              </a:rPr>
              <a:t>https://doi.org/10.5281/zenodo.3332807</a:t>
            </a:r>
            <a:r>
              <a:rPr lang="en" sz="900">
                <a:solidFill>
                  <a:srgbClr val="5E5E5E"/>
                </a:solidFill>
                <a:latin typeface="Ubuntu"/>
                <a:ea typeface="Ubuntu"/>
                <a:cs typeface="Ubuntu"/>
                <a:sym typeface="Ubuntu"/>
              </a:rPr>
              <a:t>.</a:t>
            </a:r>
            <a:endParaRPr sz="900">
              <a:solidFill>
                <a:srgbClr val="54545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1" name="Shape 1641"/>
        <p:cNvGrpSpPr/>
        <p:nvPr/>
      </p:nvGrpSpPr>
      <p:grpSpPr>
        <a:xfrm>
          <a:off x="0" y="0"/>
          <a:ext cx="0" cy="0"/>
          <a:chOff x="0" y="0"/>
          <a:chExt cx="0" cy="0"/>
        </a:xfrm>
      </p:grpSpPr>
      <p:pic>
        <p:nvPicPr>
          <p:cNvPr id="1642" name="Google Shape;1642;p70"/>
          <p:cNvPicPr preferRelativeResize="0"/>
          <p:nvPr/>
        </p:nvPicPr>
        <p:blipFill>
          <a:blip r:embed="rId3">
            <a:alphaModFix/>
          </a:blip>
          <a:stretch>
            <a:fillRect/>
          </a:stretch>
        </p:blipFill>
        <p:spPr>
          <a:xfrm>
            <a:off x="36525" y="72175"/>
            <a:ext cx="4792395" cy="4475174"/>
          </a:xfrm>
          <a:prstGeom prst="rect">
            <a:avLst/>
          </a:prstGeom>
          <a:noFill/>
          <a:ln>
            <a:noFill/>
          </a:ln>
        </p:spPr>
      </p:pic>
      <p:sp>
        <p:nvSpPr>
          <p:cNvPr id="1643" name="Google Shape;1643;p70"/>
          <p:cNvSpPr txBox="1"/>
          <p:nvPr/>
        </p:nvSpPr>
        <p:spPr>
          <a:xfrm>
            <a:off x="0" y="4547350"/>
            <a:ext cx="77019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accent2"/>
                </a:solidFill>
                <a:latin typeface="Ubuntu"/>
                <a:ea typeface="Ubuntu"/>
                <a:cs typeface="Ubuntu"/>
                <a:sym typeface="Ubuntu"/>
              </a:rPr>
              <a:t>Toward a UNESCO Recommendation on Open Science: Canadian Commission for UNESCO By Ella Chan, Dick Bourgeois-Doyle, Michael Donaldson, and Eleanor Haine-Bennett, Ottawa, Canada, April 2020, 2021</a:t>
            </a:r>
            <a:endParaRPr sz="1000">
              <a:solidFill>
                <a:schemeClr val="accent2"/>
              </a:solidFill>
              <a:latin typeface="Ubuntu"/>
              <a:ea typeface="Ubuntu"/>
              <a:cs typeface="Ubuntu"/>
              <a:sym typeface="Ubuntu"/>
            </a:endParaRPr>
          </a:p>
        </p:txBody>
      </p:sp>
      <p:sp>
        <p:nvSpPr>
          <p:cNvPr id="1644" name="Google Shape;1644;p70"/>
          <p:cNvSpPr txBox="1"/>
          <p:nvPr/>
        </p:nvSpPr>
        <p:spPr>
          <a:xfrm>
            <a:off x="3784500" y="506950"/>
            <a:ext cx="802200" cy="5079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700">
                <a:solidFill>
                  <a:srgbClr val="C00000"/>
                </a:solidFill>
              </a:rPr>
              <a:t>Openness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diversity of</a:t>
            </a:r>
            <a:endParaRPr b="1" sz="700">
              <a:solidFill>
                <a:srgbClr val="C00000"/>
              </a:solidFill>
            </a:endParaRPr>
          </a:p>
          <a:p>
            <a:pPr indent="0" lvl="0" marL="0" rtl="0" algn="l">
              <a:lnSpc>
                <a:spcPct val="100000"/>
              </a:lnSpc>
              <a:spcBef>
                <a:spcPts val="0"/>
              </a:spcBef>
              <a:spcAft>
                <a:spcPts val="0"/>
              </a:spcAft>
              <a:buNone/>
            </a:pPr>
            <a:r>
              <a:rPr b="1" lang="en" sz="700">
                <a:solidFill>
                  <a:srgbClr val="C00000"/>
                </a:solidFill>
              </a:rPr>
              <a:t> knowledge</a:t>
            </a:r>
            <a:endParaRPr b="1" sz="700">
              <a:solidFill>
                <a:srgbClr val="C00000"/>
              </a:solidFill>
            </a:endParaRPr>
          </a:p>
        </p:txBody>
      </p:sp>
      <p:sp>
        <p:nvSpPr>
          <p:cNvPr id="1645" name="Google Shape;1645;p70"/>
          <p:cNvSpPr txBox="1"/>
          <p:nvPr>
            <p:ph type="title"/>
          </p:nvPr>
        </p:nvSpPr>
        <p:spPr>
          <a:xfrm>
            <a:off x="5100600" y="920500"/>
            <a:ext cx="404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500">
                <a:solidFill>
                  <a:schemeClr val="dk1"/>
                </a:solidFill>
              </a:rPr>
              <a:t>Combines many forms of practices to make scientific knowledge ‘open’ (by design).</a:t>
            </a:r>
            <a:endParaRPr sz="1500">
              <a:solidFill>
                <a:schemeClr val="dk1"/>
              </a:solidFill>
            </a:endParaRPr>
          </a:p>
        </p:txBody>
      </p:sp>
      <p:sp>
        <p:nvSpPr>
          <p:cNvPr id="1646" name="Google Shape;1646;p70"/>
          <p:cNvSpPr txBox="1"/>
          <p:nvPr>
            <p:ph idx="1" type="subTitle"/>
          </p:nvPr>
        </p:nvSpPr>
        <p:spPr>
          <a:xfrm>
            <a:off x="5100600" y="471625"/>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Open science for equity</a:t>
            </a:r>
            <a:endParaRPr sz="2200"/>
          </a:p>
          <a:p>
            <a:pPr indent="0" lvl="0" marL="0" rtl="0" algn="l">
              <a:spcBef>
                <a:spcPts val="0"/>
              </a:spcBef>
              <a:spcAft>
                <a:spcPts val="0"/>
              </a:spcAft>
              <a:buNone/>
            </a:pPr>
            <a:r>
              <a:t/>
            </a:r>
            <a:endParaRPr sz="2200"/>
          </a:p>
        </p:txBody>
      </p:sp>
      <p:sp>
        <p:nvSpPr>
          <p:cNvPr id="1647" name="Google Shape;1647;p70"/>
          <p:cNvSpPr txBox="1"/>
          <p:nvPr>
            <p:ph idx="3" type="subTitle"/>
          </p:nvPr>
        </p:nvSpPr>
        <p:spPr>
          <a:xfrm>
            <a:off x="5100600" y="1595575"/>
            <a:ext cx="30825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Accessible for everyone</a:t>
            </a:r>
            <a:endParaRPr/>
          </a:p>
        </p:txBody>
      </p:sp>
      <p:sp>
        <p:nvSpPr>
          <p:cNvPr id="1648" name="Google Shape;1648;p70"/>
          <p:cNvSpPr txBox="1"/>
          <p:nvPr>
            <p:ph idx="4" type="body"/>
          </p:nvPr>
        </p:nvSpPr>
        <p:spPr>
          <a:xfrm>
            <a:off x="5100600" y="1923400"/>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 price barriers, no technical barriers! </a:t>
            </a:r>
            <a:endParaRPr/>
          </a:p>
        </p:txBody>
      </p:sp>
      <p:sp>
        <p:nvSpPr>
          <p:cNvPr id="1649" name="Google Shape;1649;p70"/>
          <p:cNvSpPr txBox="1"/>
          <p:nvPr>
            <p:ph idx="1" type="subTitle"/>
          </p:nvPr>
        </p:nvSpPr>
        <p:spPr>
          <a:xfrm>
            <a:off x="5100600" y="2416000"/>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Inclusive for everyone</a:t>
            </a:r>
            <a:endParaRPr/>
          </a:p>
        </p:txBody>
      </p:sp>
      <p:sp>
        <p:nvSpPr>
          <p:cNvPr id="1650" name="Google Shape;1650;p70"/>
          <p:cNvSpPr txBox="1"/>
          <p:nvPr>
            <p:ph idx="2" type="body"/>
          </p:nvPr>
        </p:nvSpPr>
        <p:spPr>
          <a:xfrm>
            <a:off x="5100600" y="2743825"/>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Enables everyone to participate and benefit from scientific advancements.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4" name="Shape 1654"/>
        <p:cNvGrpSpPr/>
        <p:nvPr/>
      </p:nvGrpSpPr>
      <p:grpSpPr>
        <a:xfrm>
          <a:off x="0" y="0"/>
          <a:ext cx="0" cy="0"/>
          <a:chOff x="0" y="0"/>
          <a:chExt cx="0" cy="0"/>
        </a:xfrm>
      </p:grpSpPr>
      <p:cxnSp>
        <p:nvCxnSpPr>
          <p:cNvPr id="1655" name="Google Shape;1655;p71"/>
          <p:cNvCxnSpPr/>
          <p:nvPr/>
        </p:nvCxnSpPr>
        <p:spPr>
          <a:xfrm flipH="1">
            <a:off x="4562700" y="1036900"/>
            <a:ext cx="13500" cy="2887200"/>
          </a:xfrm>
          <a:prstGeom prst="straightConnector1">
            <a:avLst/>
          </a:prstGeom>
          <a:noFill/>
          <a:ln cap="flat" cmpd="sng" w="38100">
            <a:solidFill>
              <a:schemeClr val="accent2"/>
            </a:solidFill>
            <a:prstDash val="solid"/>
            <a:round/>
            <a:headEnd len="med" w="med" type="none"/>
            <a:tailEnd len="med" w="med" type="none"/>
          </a:ln>
        </p:spPr>
      </p:cxnSp>
      <p:sp>
        <p:nvSpPr>
          <p:cNvPr id="1656" name="Google Shape;1656;p71"/>
          <p:cNvSpPr txBox="1"/>
          <p:nvPr>
            <p:ph type="title"/>
          </p:nvPr>
        </p:nvSpPr>
        <p:spPr>
          <a:xfrm>
            <a:off x="4937775" y="1010475"/>
            <a:ext cx="3804900" cy="218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t>Intentionally co-creating inclusive communities for collaboration, peer-based learning and mentoring</a:t>
            </a:r>
            <a:endParaRPr i="1" sz="2600"/>
          </a:p>
          <a:p>
            <a:pPr indent="0" lvl="0" marL="0" rtl="0" algn="l">
              <a:spcBef>
                <a:spcPts val="0"/>
              </a:spcBef>
              <a:spcAft>
                <a:spcPts val="0"/>
              </a:spcAft>
              <a:buNone/>
            </a:pPr>
            <a:r>
              <a:t/>
            </a:r>
            <a:endParaRPr sz="2600"/>
          </a:p>
        </p:txBody>
      </p:sp>
      <p:sp>
        <p:nvSpPr>
          <p:cNvPr id="1657" name="Google Shape;1657;p71"/>
          <p:cNvSpPr txBox="1"/>
          <p:nvPr/>
        </p:nvSpPr>
        <p:spPr>
          <a:xfrm>
            <a:off x="1119300" y="288100"/>
            <a:ext cx="69054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accent2"/>
                </a:solidFill>
                <a:latin typeface="Ubuntu"/>
                <a:ea typeface="Ubuntu"/>
                <a:cs typeface="Ubuntu"/>
                <a:sym typeface="Ubuntu"/>
              </a:rPr>
              <a:t>Mentorship &amp; Intentional Inclusion</a:t>
            </a:r>
            <a:endParaRPr b="1" sz="2400">
              <a:solidFill>
                <a:schemeClr val="accent2"/>
              </a:solidFill>
              <a:latin typeface="Ubuntu"/>
              <a:ea typeface="Ubuntu"/>
              <a:cs typeface="Ubuntu"/>
              <a:sym typeface="Ubuntu"/>
            </a:endParaRPr>
          </a:p>
        </p:txBody>
      </p:sp>
      <p:sp>
        <p:nvSpPr>
          <p:cNvPr id="1658" name="Google Shape;1658;p71"/>
          <p:cNvSpPr txBox="1"/>
          <p:nvPr/>
        </p:nvSpPr>
        <p:spPr>
          <a:xfrm>
            <a:off x="5024275" y="4118800"/>
            <a:ext cx="3882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800">
                <a:solidFill>
                  <a:schemeClr val="dk1"/>
                </a:solidFill>
                <a:latin typeface="Ubuntu"/>
                <a:ea typeface="Ubuntu"/>
                <a:cs typeface="Ubuntu"/>
                <a:sym typeface="Ubuntu"/>
              </a:rPr>
              <a:t>Community management view</a:t>
            </a:r>
            <a:endParaRPr i="1" sz="1800">
              <a:solidFill>
                <a:schemeClr val="dk1"/>
              </a:solidFill>
              <a:latin typeface="Ubuntu"/>
              <a:ea typeface="Ubuntu"/>
              <a:cs typeface="Ubuntu"/>
              <a:sym typeface="Ubuntu"/>
            </a:endParaRPr>
          </a:p>
        </p:txBody>
      </p:sp>
      <p:pic>
        <p:nvPicPr>
          <p:cNvPr id="1659" name="Google Shape;1659;p71"/>
          <p:cNvPicPr preferRelativeResize="0"/>
          <p:nvPr/>
        </p:nvPicPr>
        <p:blipFill rotWithShape="1">
          <a:blip r:embed="rId3">
            <a:alphaModFix/>
          </a:blip>
          <a:srcRect b="0" l="0" r="0" t="0"/>
          <a:stretch/>
        </p:blipFill>
        <p:spPr>
          <a:xfrm>
            <a:off x="372425" y="1117900"/>
            <a:ext cx="3626576" cy="2907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3" name="Shape 1663"/>
        <p:cNvGrpSpPr/>
        <p:nvPr/>
      </p:nvGrpSpPr>
      <p:grpSpPr>
        <a:xfrm>
          <a:off x="0" y="0"/>
          <a:ext cx="0" cy="0"/>
          <a:chOff x="0" y="0"/>
          <a:chExt cx="0" cy="0"/>
        </a:xfrm>
      </p:grpSpPr>
      <p:pic>
        <p:nvPicPr>
          <p:cNvPr id="1664" name="Google Shape;1664;p72"/>
          <p:cNvPicPr preferRelativeResize="0"/>
          <p:nvPr/>
        </p:nvPicPr>
        <p:blipFill>
          <a:blip r:embed="rId3">
            <a:alphaModFix amt="26000"/>
          </a:blip>
          <a:stretch>
            <a:fillRect/>
          </a:stretch>
        </p:blipFill>
        <p:spPr>
          <a:xfrm>
            <a:off x="36525" y="72175"/>
            <a:ext cx="4792395" cy="4475174"/>
          </a:xfrm>
          <a:prstGeom prst="rect">
            <a:avLst/>
          </a:prstGeom>
          <a:noFill/>
          <a:ln>
            <a:noFill/>
          </a:ln>
        </p:spPr>
      </p:pic>
      <p:sp>
        <p:nvSpPr>
          <p:cNvPr id="1665" name="Google Shape;1665;p72"/>
          <p:cNvSpPr txBox="1"/>
          <p:nvPr/>
        </p:nvSpPr>
        <p:spPr>
          <a:xfrm>
            <a:off x="0" y="4547350"/>
            <a:ext cx="7701900" cy="515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accent2"/>
                </a:solidFill>
                <a:latin typeface="Ubuntu"/>
                <a:ea typeface="Ubuntu"/>
                <a:cs typeface="Ubuntu"/>
                <a:sym typeface="Ubuntu"/>
              </a:rPr>
              <a:t>Toward a UNESCO Recommendation on Open Science: Canadian Commission for UNESCO By Ella Chan, Dick Bourgeois-Doyle, Michael Donaldson, and Eleanor Haine-Bennett, Ottawa, Canada, April 2020, 2021</a:t>
            </a:r>
            <a:endParaRPr sz="1000">
              <a:solidFill>
                <a:schemeClr val="accent2"/>
              </a:solidFill>
              <a:latin typeface="Ubuntu"/>
              <a:ea typeface="Ubuntu"/>
              <a:cs typeface="Ubuntu"/>
              <a:sym typeface="Ubuntu"/>
            </a:endParaRPr>
          </a:p>
        </p:txBody>
      </p:sp>
      <p:sp>
        <p:nvSpPr>
          <p:cNvPr id="1666" name="Google Shape;1666;p72"/>
          <p:cNvSpPr txBox="1"/>
          <p:nvPr/>
        </p:nvSpPr>
        <p:spPr>
          <a:xfrm>
            <a:off x="3784500" y="506950"/>
            <a:ext cx="802200" cy="2925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t/>
            </a:r>
            <a:endParaRPr b="1" sz="700">
              <a:solidFill>
                <a:srgbClr val="C00000"/>
              </a:solidFill>
            </a:endParaRPr>
          </a:p>
        </p:txBody>
      </p:sp>
      <p:sp>
        <p:nvSpPr>
          <p:cNvPr id="1667" name="Google Shape;1667;p72"/>
          <p:cNvSpPr txBox="1"/>
          <p:nvPr>
            <p:ph type="title"/>
          </p:nvPr>
        </p:nvSpPr>
        <p:spPr>
          <a:xfrm>
            <a:off x="5100600" y="920500"/>
            <a:ext cx="4043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500">
                <a:solidFill>
                  <a:schemeClr val="accent4"/>
                </a:solidFill>
              </a:rPr>
              <a:t>Combines many forms of practices to make scientific knowledge ‘open’ (by design).</a:t>
            </a:r>
            <a:endParaRPr sz="1500">
              <a:solidFill>
                <a:schemeClr val="accent4"/>
              </a:solidFill>
            </a:endParaRPr>
          </a:p>
        </p:txBody>
      </p:sp>
      <p:sp>
        <p:nvSpPr>
          <p:cNvPr id="1668" name="Google Shape;1668;p72"/>
          <p:cNvSpPr txBox="1"/>
          <p:nvPr>
            <p:ph idx="1" type="subTitle"/>
          </p:nvPr>
        </p:nvSpPr>
        <p:spPr>
          <a:xfrm>
            <a:off x="5100600" y="471625"/>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accent4"/>
                </a:solidFill>
              </a:rPr>
              <a:t>Open science for equity</a:t>
            </a:r>
            <a:endParaRPr sz="2200">
              <a:solidFill>
                <a:schemeClr val="accent4"/>
              </a:solidFill>
            </a:endParaRPr>
          </a:p>
          <a:p>
            <a:pPr indent="0" lvl="0" marL="0" rtl="0" algn="l">
              <a:spcBef>
                <a:spcPts val="0"/>
              </a:spcBef>
              <a:spcAft>
                <a:spcPts val="0"/>
              </a:spcAft>
              <a:buNone/>
            </a:pPr>
            <a:r>
              <a:t/>
            </a:r>
            <a:endParaRPr sz="2200">
              <a:solidFill>
                <a:schemeClr val="accent4"/>
              </a:solidFill>
            </a:endParaRPr>
          </a:p>
        </p:txBody>
      </p:sp>
      <p:sp>
        <p:nvSpPr>
          <p:cNvPr id="1669" name="Google Shape;1669;p72"/>
          <p:cNvSpPr txBox="1"/>
          <p:nvPr>
            <p:ph idx="3" type="subTitle"/>
          </p:nvPr>
        </p:nvSpPr>
        <p:spPr>
          <a:xfrm>
            <a:off x="5100600" y="1595575"/>
            <a:ext cx="30825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4"/>
                </a:solidFill>
              </a:rPr>
              <a:t>Accessible for everyone</a:t>
            </a:r>
            <a:endParaRPr>
              <a:solidFill>
                <a:schemeClr val="accent4"/>
              </a:solidFill>
            </a:endParaRPr>
          </a:p>
        </p:txBody>
      </p:sp>
      <p:sp>
        <p:nvSpPr>
          <p:cNvPr id="1670" name="Google Shape;1670;p72"/>
          <p:cNvSpPr txBox="1"/>
          <p:nvPr>
            <p:ph idx="4" type="body"/>
          </p:nvPr>
        </p:nvSpPr>
        <p:spPr>
          <a:xfrm>
            <a:off x="5100600" y="1923400"/>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4"/>
                </a:solidFill>
              </a:rPr>
              <a:t>No price barriers, no technical barriers! </a:t>
            </a:r>
            <a:endParaRPr>
              <a:solidFill>
                <a:schemeClr val="accent4"/>
              </a:solidFill>
            </a:endParaRPr>
          </a:p>
        </p:txBody>
      </p:sp>
      <p:sp>
        <p:nvSpPr>
          <p:cNvPr id="1671" name="Google Shape;1671;p72"/>
          <p:cNvSpPr txBox="1"/>
          <p:nvPr>
            <p:ph idx="1" type="subTitle"/>
          </p:nvPr>
        </p:nvSpPr>
        <p:spPr>
          <a:xfrm>
            <a:off x="5100600" y="2416000"/>
            <a:ext cx="3457200" cy="42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4"/>
                </a:solidFill>
              </a:rPr>
              <a:t>Inclusive for everyone</a:t>
            </a:r>
            <a:endParaRPr>
              <a:solidFill>
                <a:schemeClr val="accent4"/>
              </a:solidFill>
            </a:endParaRPr>
          </a:p>
        </p:txBody>
      </p:sp>
      <p:sp>
        <p:nvSpPr>
          <p:cNvPr id="1672" name="Google Shape;1672;p72"/>
          <p:cNvSpPr txBox="1"/>
          <p:nvPr>
            <p:ph idx="2" type="body"/>
          </p:nvPr>
        </p:nvSpPr>
        <p:spPr>
          <a:xfrm>
            <a:off x="5100600" y="2743825"/>
            <a:ext cx="3724500" cy="72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4"/>
                </a:solidFill>
              </a:rPr>
              <a:t>Enables everyone to participate and benefit from scientific advancements.</a:t>
            </a:r>
            <a:endParaRPr>
              <a:solidFill>
                <a:schemeClr val="accent4"/>
              </a:solidFill>
            </a:endParaRPr>
          </a:p>
        </p:txBody>
      </p:sp>
      <p:sp>
        <p:nvSpPr>
          <p:cNvPr id="1673" name="Google Shape;1673;p72"/>
          <p:cNvSpPr txBox="1"/>
          <p:nvPr>
            <p:ph idx="4294967295" type="body"/>
          </p:nvPr>
        </p:nvSpPr>
        <p:spPr>
          <a:xfrm>
            <a:off x="238475" y="1125675"/>
            <a:ext cx="4792500" cy="2617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sz="1800">
                <a:solidFill>
                  <a:schemeClr val="dk2"/>
                </a:solidFill>
                <a:highlight>
                  <a:srgbClr val="545454"/>
                </a:highlight>
              </a:rPr>
              <a:t>Openness and access are </a:t>
            </a:r>
            <a:r>
              <a:rPr i="1" lang="en" sz="1800">
                <a:solidFill>
                  <a:schemeClr val="lt1"/>
                </a:solidFill>
                <a:highlight>
                  <a:srgbClr val="545454"/>
                </a:highlight>
              </a:rPr>
              <a:t>not binary conditions</a:t>
            </a:r>
            <a:r>
              <a:rPr i="1" lang="en" sz="1800">
                <a:solidFill>
                  <a:schemeClr val="dk2"/>
                </a:solidFill>
                <a:highlight>
                  <a:srgbClr val="545454"/>
                </a:highlight>
              </a:rPr>
              <a:t>, but highly situational, contingent and dependent on the privilege and context of </a:t>
            </a:r>
            <a:r>
              <a:rPr i="1" lang="en" sz="1800">
                <a:solidFill>
                  <a:schemeClr val="lt1"/>
                </a:solidFill>
                <a:highlight>
                  <a:srgbClr val="545454"/>
                </a:highlight>
              </a:rPr>
              <a:t>knowledge makers and gatekeepers</a:t>
            </a:r>
            <a:r>
              <a:rPr i="1" lang="en" sz="1800">
                <a:solidFill>
                  <a:schemeClr val="dk2"/>
                </a:solidFill>
                <a:highlight>
                  <a:srgbClr val="545454"/>
                </a:highlight>
              </a:rPr>
              <a:t>.</a:t>
            </a:r>
            <a:endParaRPr i="1" sz="1800">
              <a:solidFill>
                <a:schemeClr val="dk2"/>
              </a:solidFill>
              <a:highlight>
                <a:srgbClr val="545454"/>
              </a:highlight>
            </a:endParaRPr>
          </a:p>
          <a:p>
            <a:pPr indent="0" lvl="0" marL="0" rtl="0" algn="l">
              <a:lnSpc>
                <a:spcPct val="115000"/>
              </a:lnSpc>
              <a:spcBef>
                <a:spcPts val="0"/>
              </a:spcBef>
              <a:spcAft>
                <a:spcPts val="0"/>
              </a:spcAft>
              <a:buNone/>
            </a:pPr>
            <a:r>
              <a:t/>
            </a:r>
            <a:endParaRPr i="1" sz="1800">
              <a:solidFill>
                <a:schemeClr val="dk2"/>
              </a:solidFill>
              <a:highlight>
                <a:srgbClr val="545454"/>
              </a:highlight>
            </a:endParaRPr>
          </a:p>
          <a:p>
            <a:pPr indent="0" lvl="0" marL="0" rtl="0" algn="l">
              <a:lnSpc>
                <a:spcPct val="115000"/>
              </a:lnSpc>
              <a:spcBef>
                <a:spcPts val="0"/>
              </a:spcBef>
              <a:spcAft>
                <a:spcPts val="0"/>
              </a:spcAft>
              <a:buNone/>
            </a:pPr>
            <a:r>
              <a:rPr i="1" lang="en">
                <a:solidFill>
                  <a:schemeClr val="dk2"/>
                </a:solidFill>
                <a:highlight>
                  <a:srgbClr val="545454"/>
                </a:highlight>
              </a:rPr>
              <a:t>Contextualizing Openness: Situating Open Science, Leslie Chan, Angela Okune, Rebecca Hillyer, Denisse Albornoz, and Alejandro Posada</a:t>
            </a:r>
            <a:endParaRPr i="1">
              <a:solidFill>
                <a:schemeClr val="dk2"/>
              </a:solidFill>
              <a:highlight>
                <a:srgbClr val="545454"/>
              </a:highlight>
            </a:endParaRPr>
          </a:p>
          <a:p>
            <a:pPr indent="0" lvl="0" marL="0" rtl="0" algn="l">
              <a:lnSpc>
                <a:spcPct val="115000"/>
              </a:lnSpc>
              <a:spcBef>
                <a:spcPts val="0"/>
              </a:spcBef>
              <a:spcAft>
                <a:spcPts val="0"/>
              </a:spcAft>
              <a:buNone/>
            </a:pPr>
            <a:r>
              <a:t/>
            </a:r>
            <a:endParaRPr i="1" sz="1800">
              <a:solidFill>
                <a:schemeClr val="dk2"/>
              </a:solidFill>
              <a:highlight>
                <a:srgbClr val="545454"/>
              </a:highlight>
            </a:endParaRPr>
          </a:p>
          <a:p>
            <a:pPr indent="0" lvl="0" marL="0" rtl="0" algn="l">
              <a:spcBef>
                <a:spcPts val="0"/>
              </a:spcBef>
              <a:spcAft>
                <a:spcPts val="0"/>
              </a:spcAft>
              <a:buClr>
                <a:schemeClr val="dk1"/>
              </a:buClr>
              <a:buSzPts val="1100"/>
              <a:buFont typeface="Arial"/>
              <a:buNone/>
            </a:pPr>
            <a:r>
              <a:t/>
            </a:r>
            <a:endParaRPr i="1" sz="1800">
              <a:solidFill>
                <a:schemeClr val="dk2"/>
              </a:solidFill>
              <a:highlight>
                <a:srgbClr val="545454"/>
              </a:highlight>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amily Fun by Slidesgo">
  <a:themeElements>
    <a:clrScheme name="Simple Light">
      <a:dk1>
        <a:srgbClr val="00525F"/>
      </a:dk1>
      <a:lt1>
        <a:srgbClr val="FC854F"/>
      </a:lt1>
      <a:dk2>
        <a:srgbClr val="FFFFFF"/>
      </a:dk2>
      <a:lt2>
        <a:srgbClr val="F8F4EC"/>
      </a:lt2>
      <a:accent1>
        <a:srgbClr val="FFAB40"/>
      </a:accent1>
      <a:accent2>
        <a:srgbClr val="6BA4AA"/>
      </a:accent2>
      <a:accent3>
        <a:srgbClr val="00525F"/>
      </a:accent3>
      <a:accent4>
        <a:srgbClr val="B3D2D5"/>
      </a:accent4>
      <a:accent5>
        <a:srgbClr val="FDEAC8"/>
      </a:accent5>
      <a:accent6>
        <a:srgbClr val="FFFFFF"/>
      </a:accent6>
      <a:hlink>
        <a:srgbClr val="00525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