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51"/>
    <p:restoredTop sz="94647"/>
  </p:normalViewPr>
  <p:slideViewPr>
    <p:cSldViewPr snapToGrid="0" snapToObjects="1">
      <p:cViewPr varScale="1">
        <p:scale>
          <a:sx n="98" d="100"/>
          <a:sy n="98" d="100"/>
        </p:scale>
        <p:origin x="8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 Ruthig" userId="c12655ca-4222-4898-98e7-46e45153eaf2" providerId="ADAL" clId="{D3ADA3AF-66B8-403A-AFA8-DCD025745960}"/>
    <pc:docChg chg="delSld">
      <pc:chgData name="Philip Ruthig" userId="c12655ca-4222-4898-98e7-46e45153eaf2" providerId="ADAL" clId="{D3ADA3AF-66B8-403A-AFA8-DCD025745960}" dt="2025-06-10T14:33:35.201" v="1" actId="47"/>
      <pc:docMkLst>
        <pc:docMk/>
      </pc:docMkLst>
      <pc:sldChg chg="del">
        <pc:chgData name="Philip Ruthig" userId="c12655ca-4222-4898-98e7-46e45153eaf2" providerId="ADAL" clId="{D3ADA3AF-66B8-403A-AFA8-DCD025745960}" dt="2025-06-10T14:33:34.363" v="0" actId="47"/>
        <pc:sldMkLst>
          <pc:docMk/>
          <pc:sldMk cId="1413741296" sldId="262"/>
        </pc:sldMkLst>
      </pc:sldChg>
      <pc:sldChg chg="del">
        <pc:chgData name="Philip Ruthig" userId="c12655ca-4222-4898-98e7-46e45153eaf2" providerId="ADAL" clId="{D3ADA3AF-66B8-403A-AFA8-DCD025745960}" dt="2025-06-10T14:33:35.201" v="1" actId="47"/>
        <pc:sldMkLst>
          <pc:docMk/>
          <pc:sldMk cId="2710821438" sldId="264"/>
        </pc:sldMkLst>
      </pc:sldChg>
    </pc:docChg>
  </pc:docChgLst>
  <pc:docChgLst>
    <pc:chgData name="Philip Ruthig" userId="c12655ca-4222-4898-98e7-46e45153eaf2" providerId="ADAL" clId="{EAE6546C-6888-401D-859B-E9B7B2C8F805}"/>
    <pc:docChg chg="undo custSel addSld delSld modSld">
      <pc:chgData name="Philip Ruthig" userId="c12655ca-4222-4898-98e7-46e45153eaf2" providerId="ADAL" clId="{EAE6546C-6888-401D-859B-E9B7B2C8F805}" dt="2025-05-05T14:17:36.836" v="327" actId="478"/>
      <pc:docMkLst>
        <pc:docMk/>
      </pc:docMkLst>
      <pc:sldChg chg="addSp delSp modSp mod">
        <pc:chgData name="Philip Ruthig" userId="c12655ca-4222-4898-98e7-46e45153eaf2" providerId="ADAL" clId="{EAE6546C-6888-401D-859B-E9B7B2C8F805}" dt="2025-05-05T09:33:03.975" v="204" actId="18131"/>
        <pc:sldMkLst>
          <pc:docMk/>
          <pc:sldMk cId="2710821438" sldId="264"/>
        </pc:sldMkLst>
        <pc:picChg chg="add del">
          <ac:chgData name="Philip Ruthig" userId="c12655ca-4222-4898-98e7-46e45153eaf2" providerId="ADAL" clId="{EAE6546C-6888-401D-859B-E9B7B2C8F805}" dt="2025-05-05T08:14:44.425" v="37" actId="478"/>
          <ac:picMkLst>
            <pc:docMk/>
            <pc:sldMk cId="2710821438" sldId="264"/>
            <ac:picMk id="2" creationId="{7B4EC035-6D88-DC41-A295-D65289E4C3AD}"/>
          </ac:picMkLst>
        </pc:picChg>
        <pc:picChg chg="add del mod modCrop">
          <ac:chgData name="Philip Ruthig" userId="c12655ca-4222-4898-98e7-46e45153eaf2" providerId="ADAL" clId="{EAE6546C-6888-401D-859B-E9B7B2C8F805}" dt="2025-05-05T08:14:43.086" v="36" actId="21"/>
          <ac:picMkLst>
            <pc:docMk/>
            <pc:sldMk cId="2710821438" sldId="264"/>
            <ac:picMk id="3" creationId="{094275FC-83EE-DF1B-0099-892F85C2C864}"/>
          </ac:picMkLst>
        </pc:picChg>
        <pc:picChg chg="add mod">
          <ac:chgData name="Philip Ruthig" userId="c12655ca-4222-4898-98e7-46e45153eaf2" providerId="ADAL" clId="{EAE6546C-6888-401D-859B-E9B7B2C8F805}" dt="2025-05-05T08:14:44.622" v="38"/>
          <ac:picMkLst>
            <pc:docMk/>
            <pc:sldMk cId="2710821438" sldId="264"/>
            <ac:picMk id="11" creationId="{094275FC-83EE-DF1B-0099-892F85C2C864}"/>
          </ac:picMkLst>
        </pc:picChg>
        <pc:picChg chg="add del mod modCrop">
          <ac:chgData name="Philip Ruthig" userId="c12655ca-4222-4898-98e7-46e45153eaf2" providerId="ADAL" clId="{EAE6546C-6888-401D-859B-E9B7B2C8F805}" dt="2025-05-05T08:14:31.716" v="30" actId="478"/>
          <ac:picMkLst>
            <pc:docMk/>
            <pc:sldMk cId="2710821438" sldId="264"/>
            <ac:picMk id="17" creationId="{6FBA5358-2532-01AC-E43E-0F52B0A7CF84}"/>
          </ac:picMkLst>
        </pc:picChg>
        <pc:picChg chg="mod modCrop">
          <ac:chgData name="Philip Ruthig" userId="c12655ca-4222-4898-98e7-46e45153eaf2" providerId="ADAL" clId="{EAE6546C-6888-401D-859B-E9B7B2C8F805}" dt="2025-05-05T09:33:03.975" v="204" actId="18131"/>
          <ac:picMkLst>
            <pc:docMk/>
            <pc:sldMk cId="2710821438" sldId="264"/>
            <ac:picMk id="20" creationId="{692E1617-FDDB-A398-C750-0CAD83140799}"/>
          </ac:picMkLst>
        </pc:picChg>
        <pc:picChg chg="add mod">
          <ac:chgData name="Philip Ruthig" userId="c12655ca-4222-4898-98e7-46e45153eaf2" providerId="ADAL" clId="{EAE6546C-6888-401D-859B-E9B7B2C8F805}" dt="2025-05-05T09:32:47.195" v="202"/>
          <ac:picMkLst>
            <pc:docMk/>
            <pc:sldMk cId="2710821438" sldId="264"/>
            <ac:picMk id="21" creationId="{F1D40C0A-FCC7-6966-6E1F-BEA0A9DCD679}"/>
          </ac:picMkLst>
        </pc:picChg>
        <pc:cxnChg chg="add mod">
          <ac:chgData name="Philip Ruthig" userId="c12655ca-4222-4898-98e7-46e45153eaf2" providerId="ADAL" clId="{EAE6546C-6888-401D-859B-E9B7B2C8F805}" dt="2025-05-05T08:17:26.984" v="197" actId="553"/>
          <ac:cxnSpMkLst>
            <pc:docMk/>
            <pc:sldMk cId="2710821438" sldId="264"/>
            <ac:cxnSpMk id="15" creationId="{4F73DB66-D5DF-1AFA-EDBF-0C0DF44C63D1}"/>
          </ac:cxnSpMkLst>
        </pc:cxnChg>
        <pc:cxnChg chg="mod">
          <ac:chgData name="Philip Ruthig" userId="c12655ca-4222-4898-98e7-46e45153eaf2" providerId="ADAL" clId="{EAE6546C-6888-401D-859B-E9B7B2C8F805}" dt="2025-05-05T08:17:26.984" v="197" actId="553"/>
          <ac:cxnSpMkLst>
            <pc:docMk/>
            <pc:sldMk cId="2710821438" sldId="264"/>
            <ac:cxnSpMk id="18" creationId="{0734C5F8-95C9-4298-0D07-CCBA6D4D00C8}"/>
          </ac:cxnSpMkLst>
        </pc:cxnChg>
      </pc:sldChg>
      <pc:sldChg chg="addSp delSp modSp add del mod">
        <pc:chgData name="Philip Ruthig" userId="c12655ca-4222-4898-98e7-46e45153eaf2" providerId="ADAL" clId="{EAE6546C-6888-401D-859B-E9B7B2C8F805}" dt="2025-05-05T08:15:25.304" v="39" actId="47"/>
        <pc:sldMkLst>
          <pc:docMk/>
          <pc:sldMk cId="1467762919" sldId="265"/>
        </pc:sldMkLst>
        <pc:picChg chg="del">
          <ac:chgData name="Philip Ruthig" userId="c12655ca-4222-4898-98e7-46e45153eaf2" providerId="ADAL" clId="{EAE6546C-6888-401D-859B-E9B7B2C8F805}" dt="2025-05-05T08:11:47.384" v="7" actId="478"/>
          <ac:picMkLst>
            <pc:docMk/>
            <pc:sldMk cId="1467762919" sldId="265"/>
            <ac:picMk id="2" creationId="{7B4EC035-6D88-DC41-A295-D65289E4C3AD}"/>
          </ac:picMkLst>
        </pc:picChg>
        <pc:picChg chg="add del mod">
          <ac:chgData name="Philip Ruthig" userId="c12655ca-4222-4898-98e7-46e45153eaf2" providerId="ADAL" clId="{EAE6546C-6888-401D-859B-E9B7B2C8F805}" dt="2025-05-05T08:08:14.497" v="6" actId="478"/>
          <ac:picMkLst>
            <pc:docMk/>
            <pc:sldMk cId="1467762919" sldId="265"/>
            <ac:picMk id="11" creationId="{BF03E00D-DE96-4415-9ED7-246650A9185B}"/>
          </ac:picMkLst>
        </pc:picChg>
        <pc:picChg chg="add del mod">
          <ac:chgData name="Philip Ruthig" userId="c12655ca-4222-4898-98e7-46e45153eaf2" providerId="ADAL" clId="{EAE6546C-6888-401D-859B-E9B7B2C8F805}" dt="2025-05-05T08:13:07.779" v="13" actId="21"/>
          <ac:picMkLst>
            <pc:docMk/>
            <pc:sldMk cId="1467762919" sldId="265"/>
            <ac:picMk id="17" creationId="{6FBA5358-2532-01AC-E43E-0F52B0A7CF84}"/>
          </ac:picMkLst>
        </pc:picChg>
      </pc:sldChg>
      <pc:sldChg chg="addSp delSp modSp add mod">
        <pc:chgData name="Philip Ruthig" userId="c12655ca-4222-4898-98e7-46e45153eaf2" providerId="ADAL" clId="{EAE6546C-6888-401D-859B-E9B7B2C8F805}" dt="2025-05-05T14:17:36.836" v="327" actId="478"/>
        <pc:sldMkLst>
          <pc:docMk/>
          <pc:sldMk cId="4109443990" sldId="265"/>
        </pc:sldMkLst>
        <pc:spChg chg="mod">
          <ac:chgData name="Philip Ruthig" userId="c12655ca-4222-4898-98e7-46e45153eaf2" providerId="ADAL" clId="{EAE6546C-6888-401D-859B-E9B7B2C8F805}" dt="2025-05-05T09:40:55.265" v="323" actId="20577"/>
          <ac:spMkLst>
            <pc:docMk/>
            <pc:sldMk cId="4109443990" sldId="265"/>
            <ac:spMk id="14" creationId="{7FEAB4B5-A512-B201-89D8-8BE71BF981F5}"/>
          </ac:spMkLst>
        </pc:spChg>
        <pc:spChg chg="mod">
          <ac:chgData name="Philip Ruthig" userId="c12655ca-4222-4898-98e7-46e45153eaf2" providerId="ADAL" clId="{EAE6546C-6888-401D-859B-E9B7B2C8F805}" dt="2025-05-05T09:40:48.769" v="317" actId="20577"/>
          <ac:spMkLst>
            <pc:docMk/>
            <pc:sldMk cId="4109443990" sldId="265"/>
            <ac:spMk id="26" creationId="{37F334C4-A277-4958-CBBE-A0E4BF20EB11}"/>
          </ac:spMkLst>
        </pc:spChg>
        <pc:spChg chg="mod">
          <ac:chgData name="Philip Ruthig" userId="c12655ca-4222-4898-98e7-46e45153eaf2" providerId="ADAL" clId="{EAE6546C-6888-401D-859B-E9B7B2C8F805}" dt="2025-05-05T09:40:49.646" v="318" actId="20577"/>
          <ac:spMkLst>
            <pc:docMk/>
            <pc:sldMk cId="4109443990" sldId="265"/>
            <ac:spMk id="27" creationId="{346B13A9-14B0-C740-6F28-52E1DB981454}"/>
          </ac:spMkLst>
        </pc:spChg>
        <pc:spChg chg="mod">
          <ac:chgData name="Philip Ruthig" userId="c12655ca-4222-4898-98e7-46e45153eaf2" providerId="ADAL" clId="{EAE6546C-6888-401D-859B-E9B7B2C8F805}" dt="2025-05-05T09:40:52.282" v="321" actId="20577"/>
          <ac:spMkLst>
            <pc:docMk/>
            <pc:sldMk cId="4109443990" sldId="265"/>
            <ac:spMk id="28" creationId="{12C3E5DC-DD02-19DA-7361-5651F13F2393}"/>
          </ac:spMkLst>
        </pc:spChg>
        <pc:spChg chg="mod">
          <ac:chgData name="Philip Ruthig" userId="c12655ca-4222-4898-98e7-46e45153eaf2" providerId="ADAL" clId="{EAE6546C-6888-401D-859B-E9B7B2C8F805}" dt="2025-05-05T09:40:53.988" v="322" actId="20577"/>
          <ac:spMkLst>
            <pc:docMk/>
            <pc:sldMk cId="4109443990" sldId="265"/>
            <ac:spMk id="29" creationId="{CE71D6F0-6F7E-7406-23F3-9905B42AD0C6}"/>
          </ac:spMkLst>
        </pc:spChg>
        <pc:spChg chg="mod">
          <ac:chgData name="Philip Ruthig" userId="c12655ca-4222-4898-98e7-46e45153eaf2" providerId="ADAL" clId="{EAE6546C-6888-401D-859B-E9B7B2C8F805}" dt="2025-05-05T09:40:57.491" v="324" actId="20577"/>
          <ac:spMkLst>
            <pc:docMk/>
            <pc:sldMk cId="4109443990" sldId="265"/>
            <ac:spMk id="31" creationId="{8B519AA5-4F64-107D-9A57-5641AC46A43A}"/>
          </ac:spMkLst>
        </pc:spChg>
        <pc:picChg chg="add del mod">
          <ac:chgData name="Philip Ruthig" userId="c12655ca-4222-4898-98e7-46e45153eaf2" providerId="ADAL" clId="{EAE6546C-6888-401D-859B-E9B7B2C8F805}" dt="2025-05-05T09:34:35.292" v="210" actId="478"/>
          <ac:picMkLst>
            <pc:docMk/>
            <pc:sldMk cId="4109443990" sldId="265"/>
            <ac:picMk id="3" creationId="{A9D0C5BD-4C5C-54E4-DF5E-626798C53645}"/>
          </ac:picMkLst>
        </pc:picChg>
        <pc:picChg chg="del ord">
          <ac:chgData name="Philip Ruthig" userId="c12655ca-4222-4898-98e7-46e45153eaf2" providerId="ADAL" clId="{EAE6546C-6888-401D-859B-E9B7B2C8F805}" dt="2025-05-05T14:17:36.836" v="327" actId="478"/>
          <ac:picMkLst>
            <pc:docMk/>
            <pc:sldMk cId="4109443990" sldId="265"/>
            <ac:picMk id="11" creationId="{094275FC-83EE-DF1B-0099-892F85C2C864}"/>
          </ac:picMkLst>
        </pc:picChg>
        <pc:picChg chg="add del mod modCrop">
          <ac:chgData name="Philip Ruthig" userId="c12655ca-4222-4898-98e7-46e45153eaf2" providerId="ADAL" clId="{EAE6546C-6888-401D-859B-E9B7B2C8F805}" dt="2025-05-05T09:38:44.390" v="229" actId="21"/>
          <ac:picMkLst>
            <pc:docMk/>
            <pc:sldMk cId="4109443990" sldId="265"/>
            <ac:picMk id="19" creationId="{2BB8BD5B-1B79-E8DD-6BD1-D3C83F86CFA1}"/>
          </ac:picMkLst>
        </pc:picChg>
        <pc:picChg chg="del mod modCrop">
          <ac:chgData name="Philip Ruthig" userId="c12655ca-4222-4898-98e7-46e45153eaf2" providerId="ADAL" clId="{EAE6546C-6888-401D-859B-E9B7B2C8F805}" dt="2025-05-05T09:38:45.928" v="230" actId="478"/>
          <ac:picMkLst>
            <pc:docMk/>
            <pc:sldMk cId="4109443990" sldId="265"/>
            <ac:picMk id="20" creationId="{692E1617-FDDB-A398-C750-0CAD83140799}"/>
          </ac:picMkLst>
        </pc:picChg>
        <pc:picChg chg="add mod ord">
          <ac:chgData name="Philip Ruthig" userId="c12655ca-4222-4898-98e7-46e45153eaf2" providerId="ADAL" clId="{EAE6546C-6888-401D-859B-E9B7B2C8F805}" dt="2025-05-05T09:40:13.540" v="316"/>
          <ac:picMkLst>
            <pc:docMk/>
            <pc:sldMk cId="4109443990" sldId="265"/>
            <ac:picMk id="21" creationId="{2BB8BD5B-1B79-E8DD-6BD1-D3C83F86CFA1}"/>
          </ac:picMkLst>
        </pc:picChg>
        <pc:picChg chg="add mod ord">
          <ac:chgData name="Philip Ruthig" userId="c12655ca-4222-4898-98e7-46e45153eaf2" providerId="ADAL" clId="{EAE6546C-6888-401D-859B-E9B7B2C8F805}" dt="2025-05-05T14:17:34.859" v="326" actId="167"/>
          <ac:picMkLst>
            <pc:docMk/>
            <pc:sldMk cId="4109443990" sldId="265"/>
            <ac:picMk id="22" creationId="{2B5EB113-0C21-80AD-C9E5-B7609C8193A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4106F-A246-2E48-9544-E8146AB80C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229C53-2CA9-764A-93AB-ECAD546B01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6C782C-8745-7347-B6AC-4D8772289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2730A-859E-B540-ADF3-E97069AD1FDB}" type="datetimeFigureOut">
              <a:rPr lang="en-US" smtClean="0"/>
              <a:t>6/10/2025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1CFD0D-118D-4441-A91C-1B836A28A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CB8388-0632-6942-96AC-2D619404E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DC9C-C50D-D242-B083-59CEE071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746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59CC8-54DA-0A42-9DA3-C9E7FB11F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1DD596-2259-614F-A986-3F25CF600F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A5B1C8-F927-B147-8326-E3862924A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2730A-859E-B540-ADF3-E97069AD1FDB}" type="datetimeFigureOut">
              <a:rPr lang="en-US" smtClean="0"/>
              <a:t>6/10/2025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0B53A9-157A-9941-B952-607DAB5FA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CF697C-66DE-734A-9CA9-579BCEA17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DC9C-C50D-D242-B083-59CEE071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88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FAABD5-DA08-A547-B641-D0E0889172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B8267B-68DB-BD49-A9B4-434AE7BB23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2D5EC-A445-FF43-82E6-1E7554A5D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2730A-859E-B540-ADF3-E97069AD1FDB}" type="datetimeFigureOut">
              <a:rPr lang="en-US" smtClean="0"/>
              <a:t>6/10/2025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76C67B-5186-6A4F-8CC0-6CBFEB118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F1686-2B7E-F34D-B970-CC7FA2D3B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DC9C-C50D-D242-B083-59CEE071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161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BFEA2F-4473-0948-AB43-EBE335118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08B151-747D-604F-903D-9A920F3178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047E0C-8A67-AE45-9E33-B90E65F82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2730A-859E-B540-ADF3-E97069AD1FDB}" type="datetimeFigureOut">
              <a:rPr lang="en-US" smtClean="0"/>
              <a:t>6/10/2025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2C27D1-B1FA-884E-BB86-6AA912AD2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0875C-8A74-6B43-8AF6-63659F8EC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DC9C-C50D-D242-B083-59CEE071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27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73F97-6513-314A-BEB3-8AC3A43CE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AC1008-6364-A640-BA0B-D8775884B5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5AB27E-7D19-9148-AFBE-D10DF7C1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2730A-859E-B540-ADF3-E97069AD1FDB}" type="datetimeFigureOut">
              <a:rPr lang="en-US" smtClean="0"/>
              <a:t>6/10/2025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17AB2F-DBDD-3343-AB56-539EF251B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82543B-D933-004D-99FF-224DE8B97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DC9C-C50D-D242-B083-59CEE071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993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E5657-C487-1D4B-9C65-4DD0F323D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F2E6E-20E6-9043-A03F-A481416CA8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CB42E3-D2BE-6F4D-92FC-1494FD65C1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A5245B-18BD-FF4F-92B6-242006FB8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2730A-859E-B540-ADF3-E97069AD1FDB}" type="datetimeFigureOut">
              <a:rPr lang="en-US" smtClean="0"/>
              <a:t>6/10/2025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81255-874F-754B-A47E-861DA0CD1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E19D76-7CF9-AC46-8DF1-89FFCD7B2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DC9C-C50D-D242-B083-59CEE071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621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3E17C-5F89-8D43-BA72-7627FFCB1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69009-5908-0446-A2D3-27CA7612D7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A4F87B-6AD1-4F41-B65A-1712AF5CC5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9BD845-9E91-C744-AC94-1F3B0763A6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5476AE-7625-BD41-9CA9-51364370D3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5E53358-AC69-5B4B-A141-FBCF7AC85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2730A-859E-B540-ADF3-E97069AD1FDB}" type="datetimeFigureOut">
              <a:rPr lang="en-US" smtClean="0"/>
              <a:t>6/10/2025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FCEA71-D074-9149-9053-65C6E547F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C57ED6-3E53-184B-96E1-A81C0B366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DC9C-C50D-D242-B083-59CEE071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476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97104-1EED-AC46-9BFE-74C4C8973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CA8C08-9E8C-6741-A2F0-5FAB6AE5E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2730A-859E-B540-ADF3-E97069AD1FDB}" type="datetimeFigureOut">
              <a:rPr lang="en-US" smtClean="0"/>
              <a:t>6/10/2025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D7E1B8-2D7B-4548-B1EC-8C766C92D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E0B748-F1C5-8749-8C42-DAC929DFF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DC9C-C50D-D242-B083-59CEE071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546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FE7249-F53D-4B4D-A448-22699C3D2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2730A-859E-B540-ADF3-E97069AD1FDB}" type="datetimeFigureOut">
              <a:rPr lang="en-US" smtClean="0"/>
              <a:t>6/10/2025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682F3B-F381-C642-956B-8B897A4E6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599A17-3A94-2D4B-863A-D140FD43E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DC9C-C50D-D242-B083-59CEE071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42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E8CEF-1C51-8C45-A4DD-823EF2ED1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E374CA-1122-FA4B-B960-C80ADBD8CF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EA1D2F-31D9-944B-9E05-A6DF632D8B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38C1F2-E75A-7847-BE97-4BAFD26A3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2730A-859E-B540-ADF3-E97069AD1FDB}" type="datetimeFigureOut">
              <a:rPr lang="en-US" smtClean="0"/>
              <a:t>6/10/2025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989FF9-DBBA-CD42-95A8-C1446B010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918F56-7D9A-9D48-8FD1-C96B13CCA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DC9C-C50D-D242-B083-59CEE071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740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687D9-2240-8D42-BF6D-3237D5EF1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33825A-5AFC-8A42-93C4-F00E40A0FD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F956E5-5DA8-AB49-9E03-65283DF2A3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8163D5-4687-C243-A8A2-0650A7887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2730A-859E-B540-ADF3-E97069AD1FDB}" type="datetimeFigureOut">
              <a:rPr lang="en-US" smtClean="0"/>
              <a:t>6/10/2025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300BF0-29B6-B343-A484-59353A8AC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48E5C9-1065-5147-B725-91FB99153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5DC9C-C50D-D242-B083-59CEE071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017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0B6787-B51F-DB42-9E52-63E10EB86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3B9472-27F5-2144-BCEC-3E0A96761A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352788-8A6E-D24F-82D2-F38C9E41A4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2730A-859E-B540-ADF3-E97069AD1FDB}" type="datetimeFigureOut">
              <a:rPr lang="en-US" smtClean="0"/>
              <a:t>6/10/2025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DDB45-653D-0C49-B78E-967549C7BA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ADC715-0B9A-0348-A62C-3F8BCE535B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5DC9C-C50D-D242-B083-59CEE071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849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microsoft.com/office/2007/relationships/hdphoto" Target="../media/hdphoto1.wdp"/><Relationship Id="rId12" Type="http://schemas.microsoft.com/office/2007/relationships/hdphoto" Target="../media/hdphoto2.wdp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11" Type="http://schemas.openxmlformats.org/officeDocument/2006/relationships/image" Target="../media/image6.png"/><Relationship Id="rId5" Type="http://schemas.openxmlformats.org/officeDocument/2006/relationships/image" Target="../media/image1.png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1">
            <a:extLst>
              <a:ext uri="{FF2B5EF4-FFF2-40B4-BE49-F238E27FC236}">
                <a16:creationId xmlns:a16="http://schemas.microsoft.com/office/drawing/2014/main" id="{2B5EB113-0C21-80AD-C9E5-B7609C8193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079" t="5539" r="36905" b="58876"/>
          <a:stretch/>
        </p:blipFill>
        <p:spPr>
          <a:xfrm>
            <a:off x="8670781" y="602770"/>
            <a:ext cx="3224355" cy="2440431"/>
          </a:xfrm>
          <a:prstGeom prst="rect">
            <a:avLst/>
          </a:prstGeom>
        </p:spPr>
      </p:pic>
      <p:pic>
        <p:nvPicPr>
          <p:cNvPr id="21" name="Picture 20" descr="A close-up of a surface&#10;&#10;Description automatically generated">
            <a:extLst>
              <a:ext uri="{FF2B5EF4-FFF2-40B4-BE49-F238E27FC236}">
                <a16:creationId xmlns:a16="http://schemas.microsoft.com/office/drawing/2014/main" id="{2BB8BD5B-1B79-E8DD-6BD1-D3C83F86CFA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36000"/>
                    </a14:imgEffect>
                  </a14:imgLayer>
                </a14:imgProps>
              </a:ext>
            </a:extLst>
          </a:blip>
          <a:srcRect l="7222" t="20410" r="45762" b="43842"/>
          <a:stretch/>
        </p:blipFill>
        <p:spPr>
          <a:xfrm>
            <a:off x="8670781" y="3233669"/>
            <a:ext cx="3224356" cy="2451599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D09C4F8C-9DB2-BF99-000D-AB87563D99E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/>
          <a:srcRect l="54546" t="13064" r="2292" b="63511"/>
          <a:stretch/>
        </p:blipFill>
        <p:spPr>
          <a:xfrm>
            <a:off x="4636423" y="487766"/>
            <a:ext cx="3940016" cy="265912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3082122-F444-0EC9-AAC7-FBDC42AA600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00969" y="3260569"/>
            <a:ext cx="157327" cy="23113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05585A6-A3E7-FBB8-C7C2-C6F1DC54BC5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00969" y="617059"/>
            <a:ext cx="193382" cy="19302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AD040B2D-ED82-D204-9393-A8E9C7E7CC9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/>
          <a:srcRect l="2059" t="39067" r="56468" b="38008"/>
          <a:stretch/>
        </p:blipFill>
        <p:spPr>
          <a:xfrm>
            <a:off x="4807850" y="3233670"/>
            <a:ext cx="3658253" cy="25146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1C63194-C775-AE9B-5B28-2897099031D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8"/>
          <a:srcRect l="135" t="12942" r="56703" b="63633"/>
          <a:stretch/>
        </p:blipFill>
        <p:spPr>
          <a:xfrm>
            <a:off x="683722" y="3167382"/>
            <a:ext cx="3940016" cy="2659129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37F334C4-A277-4958-CBBE-A0E4BF20EB11}"/>
              </a:ext>
            </a:extLst>
          </p:cNvPr>
          <p:cNvSpPr txBox="1"/>
          <p:nvPr/>
        </p:nvSpPr>
        <p:spPr>
          <a:xfrm>
            <a:off x="735242" y="545951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/>
              <a:t>a</a:t>
            </a:r>
            <a:endParaRPr lang="LID4096" sz="1600" b="1" dirty="0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346B13A9-14B0-C740-6F28-52E1DB981454}"/>
              </a:ext>
            </a:extLst>
          </p:cNvPr>
          <p:cNvSpPr txBox="1"/>
          <p:nvPr/>
        </p:nvSpPr>
        <p:spPr>
          <a:xfrm>
            <a:off x="735242" y="3208138"/>
            <a:ext cx="2952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/>
              <a:t>d</a:t>
            </a:r>
            <a:endParaRPr lang="LID4096" sz="1600" b="1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12C3E5DC-DD02-19DA-7361-5651F13F2393}"/>
              </a:ext>
            </a:extLst>
          </p:cNvPr>
          <p:cNvSpPr txBox="1"/>
          <p:nvPr/>
        </p:nvSpPr>
        <p:spPr>
          <a:xfrm>
            <a:off x="4635308" y="545951"/>
            <a:ext cx="2952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/>
              <a:t>b</a:t>
            </a:r>
            <a:endParaRPr lang="LID4096" sz="1600" b="1" dirty="0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CE71D6F0-6F7E-7406-23F3-9905B42AD0C6}"/>
              </a:ext>
            </a:extLst>
          </p:cNvPr>
          <p:cNvSpPr txBox="1"/>
          <p:nvPr/>
        </p:nvSpPr>
        <p:spPr>
          <a:xfrm>
            <a:off x="4635308" y="3208138"/>
            <a:ext cx="2952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/>
              <a:t>e</a:t>
            </a:r>
            <a:endParaRPr lang="LID4096" sz="1600" b="1" dirty="0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8B519AA5-4F64-107D-9A57-5641AC46A43A}"/>
              </a:ext>
            </a:extLst>
          </p:cNvPr>
          <p:cNvSpPr txBox="1"/>
          <p:nvPr/>
        </p:nvSpPr>
        <p:spPr>
          <a:xfrm>
            <a:off x="8644169" y="3208138"/>
            <a:ext cx="2503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f</a:t>
            </a:r>
            <a:endParaRPr lang="LID4096" sz="1600" b="1" dirty="0"/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0983CDF2-D560-3460-AFC8-5DE1706BD1CF}"/>
              </a:ext>
            </a:extLst>
          </p:cNvPr>
          <p:cNvCxnSpPr>
            <a:cxnSpLocks/>
          </p:cNvCxnSpPr>
          <p:nvPr/>
        </p:nvCxnSpPr>
        <p:spPr>
          <a:xfrm>
            <a:off x="7946231" y="5625528"/>
            <a:ext cx="483394" cy="6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2942DD48-2BDC-80DA-DE62-9F727327D4E2}"/>
              </a:ext>
            </a:extLst>
          </p:cNvPr>
          <p:cNvCxnSpPr>
            <a:cxnSpLocks/>
          </p:cNvCxnSpPr>
          <p:nvPr/>
        </p:nvCxnSpPr>
        <p:spPr>
          <a:xfrm>
            <a:off x="5612606" y="5626894"/>
            <a:ext cx="5715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0734C5F8-95C9-4298-0D07-CCBA6D4D00C8}"/>
              </a:ext>
            </a:extLst>
          </p:cNvPr>
          <p:cNvCxnSpPr>
            <a:cxnSpLocks/>
          </p:cNvCxnSpPr>
          <p:nvPr/>
        </p:nvCxnSpPr>
        <p:spPr>
          <a:xfrm>
            <a:off x="11413806" y="5619079"/>
            <a:ext cx="3900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Grafik 38">
            <a:extLst>
              <a:ext uri="{FF2B5EF4-FFF2-40B4-BE49-F238E27FC236}">
                <a16:creationId xmlns:a16="http://schemas.microsoft.com/office/drawing/2014/main" id="{F9A30720-0A20-D9A7-201D-595D3477551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4240" y="810084"/>
            <a:ext cx="4017203" cy="2014492"/>
          </a:xfrm>
          <a:prstGeom prst="rect">
            <a:avLst/>
          </a:prstGeom>
        </p:spPr>
      </p:pic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EC78359B-B48C-9D85-A335-39412BB83B54}"/>
              </a:ext>
            </a:extLst>
          </p:cNvPr>
          <p:cNvGrpSpPr>
            <a:grpSpLocks noChangeAspect="1"/>
          </p:cNvGrpSpPr>
          <p:nvPr/>
        </p:nvGrpSpPr>
        <p:grpSpPr>
          <a:xfrm>
            <a:off x="5664430" y="553807"/>
            <a:ext cx="1886822" cy="2527045"/>
            <a:chOff x="5734852" y="617433"/>
            <a:chExt cx="1816400" cy="2432728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D8DC1A0D-A0CF-CCB3-6FA4-16990AC8E4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alphaModFix/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3254" b="95879" l="4399" r="96481">
                          <a14:foregroundMark x1="17009" y1="7375" x2="17009" y2="7375"/>
                          <a14:foregroundMark x1="17009" y1="3688" x2="17009" y2="3688"/>
                          <a14:foregroundMark x1="91789" y1="38395" x2="91789" y2="38395"/>
                          <a14:foregroundMark x1="92669" y1="62473" x2="92669" y2="62473"/>
                          <a14:foregroundMark x1="94428" y1="75705" x2="94428" y2="75705"/>
                          <a14:foregroundMark x1="97067" y1="61605" x2="97067" y2="61605"/>
                          <a14:foregroundMark x1="42522" y1="3254" x2="42522" y2="3254"/>
                          <a14:foregroundMark x1="23754" y1="3254" x2="23754" y2="3254"/>
                          <a14:foregroundMark x1="10850" y1="6941" x2="10850" y2="6941"/>
                          <a14:foregroundMark x1="7918" y1="44252" x2="7918" y2="44252"/>
                          <a14:foregroundMark x1="6745" y1="50759" x2="6745" y2="50759"/>
                          <a14:foregroundMark x1="4985" y1="63991" x2="4985" y2="63991"/>
                          <a14:foregroundMark x1="26979" y1="92842" x2="26979" y2="92842"/>
                          <a14:foregroundMark x1="47801" y1="95879" x2="47801" y2="95879"/>
                          <a14:foregroundMark x1="4399" y1="56833" x2="4399" y2="56833"/>
                          <a14:foregroundMark x1="96188" y1="47072" x2="96188" y2="47072"/>
                        </a14:backgroundRemoval>
                      </a14:imgEffect>
                      <a14:imgEffect>
                        <a14:colorTemperature colorTemp="6531"/>
                      </a14:imgEffect>
                      <a14:imgEffect>
                        <a14:saturation sat="130000"/>
                      </a14:imgEffect>
                    </a14:imgLayer>
                  </a14:imgProps>
                </a:ext>
              </a:extLst>
            </a:blip>
            <a:srcRect l="779" t="2011" r="-3" b="-309"/>
            <a:stretch/>
          </p:blipFill>
          <p:spPr>
            <a:xfrm rot="21313064">
              <a:off x="5734852" y="617433"/>
              <a:ext cx="1816400" cy="2432728"/>
            </a:xfrm>
            <a:prstGeom prst="rect">
              <a:avLst/>
            </a:prstGeom>
          </p:spPr>
        </p:pic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C5F1B890-E16C-5973-D6A2-2C6526B66AF1}"/>
                </a:ext>
              </a:extLst>
            </p:cNvPr>
            <p:cNvSpPr/>
            <p:nvPr/>
          </p:nvSpPr>
          <p:spPr>
            <a:xfrm rot="19637343">
              <a:off x="5785911" y="1582735"/>
              <a:ext cx="471128" cy="130975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210D1A9E-1FDA-D9B1-7470-3C3DF3269A27}"/>
                </a:ext>
              </a:extLst>
            </p:cNvPr>
            <p:cNvSpPr txBox="1"/>
            <p:nvPr/>
          </p:nvSpPr>
          <p:spPr>
            <a:xfrm rot="19700082">
              <a:off x="5860213" y="1525112"/>
              <a:ext cx="3225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/>
                <a:t>CC</a:t>
              </a:r>
              <a:endParaRPr lang="LID4096" sz="1000" dirty="0"/>
            </a:p>
          </p:txBody>
        </p:sp>
      </p:grpSp>
      <p:sp>
        <p:nvSpPr>
          <p:cNvPr id="14" name="Textfeld 13">
            <a:extLst>
              <a:ext uri="{FF2B5EF4-FFF2-40B4-BE49-F238E27FC236}">
                <a16:creationId xmlns:a16="http://schemas.microsoft.com/office/drawing/2014/main" id="{7FEAB4B5-A512-B201-89D8-8BE71BF981F5}"/>
              </a:ext>
            </a:extLst>
          </p:cNvPr>
          <p:cNvSpPr txBox="1"/>
          <p:nvPr/>
        </p:nvSpPr>
        <p:spPr>
          <a:xfrm>
            <a:off x="8644169" y="545951"/>
            <a:ext cx="2712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/>
              <a:t>c</a:t>
            </a:r>
            <a:endParaRPr lang="LID4096" sz="1600" b="1" dirty="0"/>
          </a:p>
        </p:txBody>
      </p:sp>
      <p:cxnSp>
        <p:nvCxnSpPr>
          <p:cNvPr id="15" name="Gerader Verbinder 17">
            <a:extLst>
              <a:ext uri="{FF2B5EF4-FFF2-40B4-BE49-F238E27FC236}">
                <a16:creationId xmlns:a16="http://schemas.microsoft.com/office/drawing/2014/main" id="{4F73DB66-D5DF-1AFA-EDBF-0C0DF44C63D1}"/>
              </a:ext>
            </a:extLst>
          </p:cNvPr>
          <p:cNvCxnSpPr>
            <a:cxnSpLocks/>
          </p:cNvCxnSpPr>
          <p:nvPr/>
        </p:nvCxnSpPr>
        <p:spPr>
          <a:xfrm>
            <a:off x="11413806" y="2994941"/>
            <a:ext cx="3900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94439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D" val="66b0f3db4513b4dc2689e7da"/>
  <p:tag name="SETTINGSKEY" val="66b0f3db4513b4dc2689e7da_1724073653457"/>
  <p:tag name="TRANSPARENTBACKGROUND" val="false"/>
  <p:tag name="VERSION" val="1724073490476"/>
  <p:tag name="TITLE" val="Fig. 1"/>
  <p:tag name="CREATORNAME" val="David Edler von der planitz"/>
  <p:tag name="DATEINSERTED" val="172407366029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D" val="66b0f3db4513b4dc2689e7da"/>
  <p:tag name="SETTINGSKEY" val="66b0f3db4513b4dc2689e7da_1724073653457"/>
  <p:tag name="TRANSPARENTBACKGROUND" val="false"/>
  <p:tag name="VERSION" val="1724073490476"/>
  <p:tag name="TITLE" val="Fig. 1"/>
  <p:tag name="CREATORNAME" val="David Edler von der planitz"/>
  <p:tag name="DATEINSERTED" val="172407366029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D" val="66b0f3db4513b4dc2689e7da"/>
  <p:tag name="SETTINGSKEY" val="66b0f3db4513b4dc2689e7da_1724073653457"/>
  <p:tag name="TRANSPARENTBACKGROUND" val="false"/>
  <p:tag name="VERSION" val="1724073490476"/>
  <p:tag name="TITLE" val="Fig. 1"/>
  <p:tag name="CREATORNAME" val="David Edler von der planitz"/>
  <p:tag name="DATEINSERTED" val="172407366029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836aab72-d561-4c39-938f-f34dc19bd0f3}">
  <we:reference id="WA200006038" version="1.0.0.3" store="en-US" storeType="OMEX"/>
  <we:alternateReferences/>
  <we:properties>
    <we:property name="Microsoft.Office.CampaignId" value="&quot;none&quot;"/>
    <we:property name="has-seen-first-time-experience" value="true"/>
    <we:property name="66b0f3db4513b4dc2689e7da_1724073653457" value="{&quot;id&quot;:&quot;0db8cf79-7575-4a2d-8ea8-8a57a2d525c9&quot;,&quot;objects&quot;:{&quot;0db8cf79-7575-4a2d-8ea8-8a57a2d525c9&quot;:{&quot;id&quot;:&quot;0db8cf79-7575-4a2d-8ea8-8a57a2d525c9&quot;,&quot;type&quot;:&quot;FIGURE_OBJECT&quot;,&quot;document&quot;:{&quot;type&quot;:&quot;DOCUMENT_GROUP&quot;,&quot;canvasType&quot;:&quot;FIGURE&quot;,&quot;units&quot;:&quot;in&quot;}},&quot;c4861ea3-5caa-4afa-950a-d0367dc52bd6&quot;:{&quot;id&quot;:&quot;c4861ea3-5caa-4afa-950a-d0367dc52bd6&quot;,&quot;type&quot;:&quot;FIGURE_OBJECT&quot;,&quot;relativeTransform&quot;:{&quot;translate&quot;:{&quot;x&quot;:0,&quot;y&quot;:0},&quot;rotate&quot;:0,&quot;skewX&quot;:0,&quot;scale&quot;:{&quot;x&quot;:1,&quot;y&quot;:1}},&quot;path&quot;:{&quot;type&quot;:&quot;RECT&quot;,&quot;size&quot;:{&quot;x&quot;:960,&quot;y&quot;:672}},&quot;pathStyles&quot;:[{&quot;type&quot;:&quot;FILL&quot;,&quot;fillStyle&quot;:&quot;rgba(0,0,0,0)&quot;}],&quot;parent&quot;:{&quot;parentId&quot;:&quot;0db8cf79-7575-4a2d-8ea8-8a57a2d525c9&quot;,&quot;type&quot;:&quot;FRAME&quot;,&quot;order&quot;:&quot;5&quot;}},&quot;59b7df2c-0553-4242-982d-818b9b1a1ae1&quot;:{&quot;id&quot;:&quot;59b7df2c-0553-4242-982d-818b9b1a1ae1&quot;,&quot;type&quot;:&quot;FIGURE_OBJECT&quot;,&quot;document&quot;:{&quot;type&quot;:&quot;FIGURE&quot;,&quot;canvasType&quot;:&quot;FIGURE&quot;,&quot;units&quot;:&quot;in&quot;,&quot;aspectRatio&quot;:0},&quot;parent&quot;:{&quot;parentId&quot;:&quot;0db8cf79-7575-4a2d-8ea8-8a57a2d525c9&quot;,&quot;type&quot;:&quot;DOCUMENT&quot;,&quot;order&quot;:&quot;5&quot;}},&quot;ebfe8281-c673-4ca6-9c64-3c99b859f76c&quot;:{&quot;id&quot;:&quot;ebfe8281-c673-4ca6-9c64-3c99b859f76c&quot;,&quot;type&quot;:&quot;FIGURE_OBJECT&quot;,&quot;relativeTransform&quot;:{&quot;translate&quot;:{&quot;x&quot;:53.283990920841234,&quot;y&quot;:446.00978152473215},&quot;rotate&quot;:0,&quot;skewX&quot;:0,&quot;scale&quot;:{&quot;x&quot;:1,&quot;y&quot;:1}},&quot;path&quot;:{&quot;type&quot;:&quot;RECT&quot;,&quot;size&quot;:{&quot;x&quot;:1293.2363876636741,&quot;y&quot;:1608}},&quot;pathStyles&quot;:[{&quot;type&quot;:&quot;FILL&quot;,&quot;fillStyle&quot;:&quot;rgba(0,0,0,0)&quot;}],&quot;parent&quot;:{&quot;type&quot;:&quot;FRAME&quot;,&quot;parentId&quot;:&quot;59b7df2c-0553-4242-982d-818b9b1a1ae1&quot;,&quot;order&quot;:&quot;5&quot;}},&quot;ec1993ec-1049-476e-83fc-f40331d05f4e&quot;:{&quot;id&quot;:&quot;ec1993ec-1049-476e-83fc-f40331d05f4e&quot;,&quot;type&quot;:&quot;FIGURE_OBJECT&quot;,&quot;guide&quot;:{&quot;type&quot;:&quot;GRID&quot;,&quot;distance&quot;:0.5,&quot;units&quot;:&quot;in&quot;},&quot;parent&quot;:{&quot;parentId&quot;:&quot;0db8cf79-7575-4a2d-8ea8-8a57a2d525c9&quot;,&quot;type&quot;:&quot;GUIDE&quot;,&quot;order&quot;:&quot;5&quot;}},&quot;57008315-4a23-437c-874f-ca15c30b432a&quot;:{&quot;id&quot;:&quot;57008315-4a23-437c-874f-ca15c30b432a&quot;,&quot;name&quot;:&quot;Brain (coronal cut, at thalamus)&quot;,&quot;displayName&quot;:&quot;Coronal brain (at rostral thalamus)&quot;,&quot;type&quot;:&quot;FIGURE_OBJECT&quot;,&quot;relativeTransform&quot;:{&quot;translate&quot;:{&quot;x&quot;:60.08005651214397,&quot;y&quot;:-246.7407933305008},&quot;rotate&quot;:0,&quot;skewX&quot;:0,&quot;scale&quot;:{&quot;x&quot;:1.4180176463851428,&quot;y&quot;:1.4180176463851433}},&quot;image&quot;:{&quot;url&quot;:&quot;https://icons.biorender.com/biorender/64bab31b5ebc85547b97b2a6/brain-coronal-cut-at-thalamus.png&quot;,&quot;fallbackUrl&quot;:&quot;https://res.cloudinary.com/dlcjuc3ej/image/upload/v1689957143/ohjajzqmmlyzltftwngo.svg#/keystone/api/icons/64bab31b5ebc85547b97b2a6/brain-coronal-cut-at-thalamus.svg#/keystone/api/icons/64bab31b5ebc85547b97b2a6/brain-coronal-cut-at-thalamus.svg#/keystone/api/icons/64bab31b5ebc85547b97b2a6/brain-coronal-cut-at-thalamus.svg#/keystone/api/icons/64bab31b5ebc85547b97b2a6/brain-coronal-cut-at-thalamus.svg#/keystone/api/icons/64bab31b5ebc85547b97b2a6/brain-coronal-cut-at-thalamus.svg#/keystone/api/icons/64bab31b5ebc85547b97b2a6/brain-coronal-cut-at-thalamus.svg&quot;,&quot;isPremium&quot;:false,&quot;size&quot;:{&quot;x&quot;:150,&quot;y&quot;:114.0909090909091}},&quot;source&quot;:{&quot;id&quot;:&quot;5b47b76171796700147171e3&quot;,&quot;type&quot;:&quot;ASSETS&quot;},&quot;isPremium&quot;:false,&quot;parent&quot;:{&quot;type&quot;:&quot;CHILD&quot;,&quot;parentId&quot;:&quot;59b7df2c-0553-4242-982d-818b9b1a1ae1&quot;,&quot;order&quot;:&quot;02&quot;}},&quot;cccd750a-26b9-4a2c-97e6-080f25562f78&quot;:{&quot;id&quot;:&quot;cccd750a-26b9-4a2c-97e6-080f25562f78&quot;,&quot;type&quot;:&quot;FIGURE_OBJECT&quot;,&quot;relativeTransform&quot;:{&quot;translate&quot;:{&quot;x&quot;:60.080017442075274,&quot;y&quot;:-339.96141566787713},&quot;rotate&quot;:0,&quot;skewX&quot;:0,&quot;scale&quot;:{&quot;x&quot;:1,&quot;y&quot;:1}},&quot;text&quot;:{&quot;textData&quot;:{&quot;lineSpacing&quot;:&quot;normal&quot;,&quot;alignment&quot;:&quot;left&quot;,&quot;verticalAlign&quot;:&quot;TOP&quot;,&quot;lines&quot;:[{&quot;runs&quot;:[{&quot;style&quot;:{&quot;fontFamily&quot;:&quot;Carlito&quot;,&quot;fontSize&quot;:21.333333333333332,&quot;color&quot;:&quot;black&quot;,&quot;fontWeight&quot;:&quot;normal&quot;,&quot;fontStyle&quot;:&quot;normal&quot;,&quot;decoration&quot;:&quot;none&quot;},&quot;range&quot;:[0,15]}],&quot;text&quot;:&quot;Human Brain slab&quot;}],&quot;_lastCaretLocation&quot;:{&quot;lineIndex&quot;:0,&quot;runIndex&quot;:-1,&quot;charIndex&quot;:-1,&quot;endOfLine&quot;:true}},&quot;format&quot;:&quot;BETTER_TEXT&quot;,&quot;size&quot;:{&quot;x&quot;:152.6083100738066,&quot;y&quot;:24.659208901860595},&quot;targetSize&quot;:{&quot;x&quot;:152.6083100738066,&quot;y&quot;:24.659208901860595}},&quot;parent&quot;:{&quot;type&quot;:&quot;CHILD&quot;,&quot;parentId&quot;:&quot;59b7df2c-0553-4242-982d-818b9b1a1ae1&quot;,&quot;order&quot;:&quot;52&quot;}},&quot;ca3e0a61-e12f-48fa-8cdd-f0fc407a9959&quot;:{&quot;type&quot;:&quot;FIGURE_OBJECT&quot;,&quot;id&quot;:&quot;ca3e0a61-e12f-48fa-8cdd-f0fc407a9959&quot;,&quot;relativeTransform&quot;:{&quot;translate&quot;:{&quot;x&quot;:60.080011600687584,&quot;y&quot;:-265.9540151491374},&quot;rotate&quot;:0,&quot;skewX&quot;:0,&quot;scale&quot;:{&quot;x&quot;:1,&quot;y&quot;:1}},&quot;opacity&quot;:1,&quot;path&quot;:{&quot;type&quot;:&quot;RECT&quot;,&quot;size&quot;:{&quot;x&quot;:62.66163169537273,&quot;y&quot;:21.288493462966713},&quot;cornerRounding&quot;:{&quot;type&quot;:&quot;ARC_LENGTH&quot;,&quot;global&quot;:0},&quot;selectedObjectIds&quot;:[&quot;ca3e0a61-e12f-48fa-8cdd-f0fc407a9959&quot;]},&quot;pathStyles&quot;:[{&quot;type&quot;:&quot;FILL&quot;,&quot;fillStyle&quot;:&quot;rgba(0,0,0,0)&quot;},{&quot;type&quot;:&quot;STROKE&quot;,&quot;strokeStyle&quot;:&quot;rgb(21, 19, 233)&quot;,&quot;lineWidth&quot;:2,&quot;lineJoin&quot;:&quot;round&quot;,&quot;dashArray&quot;:[0]}],&quot;isLocked&quot;:false,&quot;parent&quot;:{&quot;type&quot;:&quot;CHILD&quot;,&quot;parentId&quot;:&quot;59b7df2c-0553-4242-982d-818b9b1a1ae1&quot;,&quot;order&quot;:&quot;5&quot;}},&quot;0a40cfbb-b017-434b-86b8-7362812cbb65&quot;:{&quot;type&quot;:&quot;FIGURE_OBJECT&quot;,&quot;id&quot;:&quot;0a40cfbb-b017-434b-86b8-7362812cbb65&quot;,&quot;relativeTransform&quot;:{&quot;translate&quot;:{&quot;x&quot;:94.21191574773333,&quot;y&quot;:-303.15269434485396},&quot;rotate&quot;:0,&quot;skewX&quot;:0,&quot;scale&quot;:{&quot;x&quot;:1,&quot;y&quot;:1}},&quot;opacity&quot;:1,&quot;path&quot;:{&quot;type&quot;:&quot;RECT&quot;,&quot;size&quot;:{&quot;x&quot;:42.366606954145944,&quot;y&quot;:39.08432146338993},&quot;cornerRounding&quot;:{&quot;type&quot;:&quot;ARC_LENGTH&quot;,&quot;global&quot;:0},&quot;selectedObjectIds&quot;:[&quot;ca3e0a61-e12f-48fa-8cdd-f0fc407a9959&quot;]},&quot;pathStyles&quot;:[{&quot;type&quot;:&quot;FILL&quot;,&quot;fillStyle&quot;:&quot;rgba(0,0,0,0)&quot;},{&quot;type&quot;:&quot;STROKE&quot;,&quot;strokeStyle&quot;:&quot;rgb(250, 153, 31)&quot;,&quot;lineWidth&quot;:2,&quot;lineJoin&quot;:&quot;round&quot;,&quot;dashArray&quot;:[0]}],&quot;isLocked&quot;:false,&quot;parent&quot;:{&quot;type&quot;:&quot;CHILD&quot;,&quot;parentId&quot;:&quot;59b7df2c-0553-4242-982d-818b9b1a1ae1&quot;,&quot;order&quot;:&quot;98&quot;}},&quot;fa6bef60-db00-4b21-b939-a5a9d5a7b7f2&quot;:{&quot;id&quot;:&quot;fa6bef60-db00-4b21-b939-a5a9d5a7b7f2&quot;,&quot;name&quot;:&quot;image.png&quot;,&quot;type&quot;:&quot;FIGURE_OBJECT&quot;,&quot;relativeTransform&quot;:{&quot;translate&quot;:{&quot;x&quot;:-434.14345491796433,&quot;y&quot;:34.43596103820657},&quot;rotate&quot;:0,&quot;skewX&quot;:0,&quot;scale&quot;:{&quot;x&quot;:1,&quot;y&quot;:1}},&quot;image&quot;:{&quot;url&quot;:&quot;https://core.services.biorender.com/api/uploads/66b1f12497996d750de31ce8/1722937636535_e3cc6840-660f-49bb-b2c5-147755fc0733_icon.png&quot;,&quot;isPremium&quot;:false,&quot;isSignedURL&quot;:true,&quot;size&quot;:{&quot;x&quot;:300,&quot;y&quot;:432.829373650108}},&quot;source&quot;:{&quot;id&quot;:&quot;66b1f12497996d750de31ce8&quot;,&quot;type&quot;:&quot;UPLOADS&quot;},&quot;isPremium&quot;:false,&quot;parent&quot;:{&quot;type&quot;:&quot;CHILD&quot;,&quot;parentId&quot;:&quot;59b7df2c-0553-4242-982d-818b9b1a1ae1&quot;,&quot;order&quot;:&quot;99&quot;}},&quot;be564c13-2969-4d2f-83e0-7d46a8f33635&quot;:{&quot;id&quot;:&quot;be564c13-2969-4d2f-83e0-7d46a8f33635&quot;,&quot;name&quot;:&quot;image.png&quot;,&quot;type&quot;:&quot;FIGURE_OBJECT&quot;,&quot;relativeTransform&quot;:{&quot;translate&quot;:{&quot;x&quot;:-150.2727497520223,&quot;y&quot;:50.57452718291158},&quot;rotate&quot;:0,&quot;skewX&quot;:0,&quot;scale&quot;:{&quot;x&quot;:1,&quot;y&quot;:1}},&quot;image&quot;:{&quot;url&quot;:&quot;https://core.services.biorender.com/api/uploads/66b1f1340173faa9fc587f4f/1722937652490_c54670fc-e113-493d-ba3a-08b60d7cc4e0_icon.png&quot;,&quot;isPremium&quot;:false,&quot;isSignedURL&quot;:true,&quot;size&quot;:{&quot;x&quot;:300,&quot;y&quot;:432.8467153284671}},&quot;source&quot;:{&quot;id&quot;:&quot;66b1f1340173faa9fc587f4f&quot;,&quot;type&quot;:&quot;UPLOADS&quot;},&quot;isPremium&quot;:false,&quot;parent&quot;:{&quot;type&quot;:&quot;CHILD&quot;,&quot;parentId&quot;:&quot;59b7df2c-0553-4242-982d-818b9b1a1ae1&quot;,&quot;order&quot;:&quot;995&quot;}},&quot;5a16fbfb-2713-48a7-8558-5bda21ad634b&quot;:{&quot;type&quot;:&quot;FIGURE_OBJECT&quot;,&quot;id&quot;:&quot;5a16fbfb-2713-48a7-8558-5bda21ad634b&quot;,&quot;relativeTransform&quot;:{&quot;translate&quot;:{&quot;x&quot;:0,&quot;y&quot;:0},&quot;rotate&quot;:0,&quot;skewX&quot;:0,&quot;scale&quot;:{&quot;x&quot;:1,&quot;y&quot;:1}},&quot;opacity&quot;:1,&quot;path&quot;:{&quot;type&quot;:&quot;POLY_LINE&quot;,&quot;points&quot;:[{&quot;x&quot;:-46.27126696674175,&quot;y&quot;:-246.7407933305008},{&quot;x&quot;:-300.27274975202226,&quot;y&quot;:-165.84883048132195}],&quot;closed&quot;:false},&quot;pathStyles&quot;:[{&quot;type&quot;:&quot;FILL&quot;,&quot;fillStyle&quot;:&quot;rgba(0,0,0,0)&quot;},{&quot;type&quot;:&quot;STROKE&quot;,&quot;strokeStyle&quot;:&quot;#232323&quot;,&quot;lineWidth&quot;:2,&quot;lineJoin&quot;:&quot;round&quot;}],&quot;pathMarkers&quot;:{&quot;markerEnd&quot;:{&quot;type&quot;:&quot;PATH&quot;,&quot;units&quot;:{&quot;type&quot;:&quot;STROKE_WIDTH&quot;,&quot;scale&quot;:1},&quot;orient&quot;:{&quot;type&quot;:&quot;CLIPPED_CHORD&quot;},&quot;clipDistance&quot;:4,&quot;name&quot;:&quot;arrow&quot;,&quot;relativeTransform&quot;:{&quot;translate&quot;:{&quot;x&quot;:0,&quot;y&quot;:0},&quot;rotate&quot;:0,&quot;skewX&quot;:0,&quot;scale&quot;:{&quot;x&quot;:1,&quot;y&quot;:1}},&quot;path&quot;:{&quot;type&quot;:&quot;SPLINE&quot;,&quot;spline&quot;:{&quot;points&quot;:[{&quot;x&quot;:0,&quot;y&quot;:0,&quot;isEndPoint&quot;:true},{&quot;x&quot;:-5,&quot;y&quot;:-2.5,&quot;isEndPoint&quot;:true},{&quot;x&quot;:-5,&quot;y&quot;:2.5,&quot;isEndPoint&quot;:true}],&quot;closed&quot;:true}},&quot;pathStyles&quot;:[{&quot;type&quot;:&quot;FILL&quot;,&quot;fillStyle&quot;:&quot;context-stroke-flat&quot;}]}},&quot;isLocked&quot;:false,&quot;parent&quot;:{&quot;type&quot;:&quot;CHILD&quot;,&quot;parentId&quot;:&quot;59b7df2c-0553-4242-982d-818b9b1a1ae1&quot;,&quot;order&quot;:&quot;997&quot;},&quot;connectorInfo&quot;:{&quot;connectedObjects&quot;:[{&quot;objectId&quot;:&quot;57008315-4a23-437c-874f-ca15c30b432a&quot;,&quot;coordinates&quot;:{&quot;x&quot;:0,&quot;y&quot;:0.5}},{&quot;objectId&quot;:&quot;be564c13-2969-4d2f-83e0-7d46a8f33635&quot;,&quot;coordinates&quot;:{&quot;x&quot;:0,&quot;y&quot;:0}}],&quot;type&quot;:&quot;LINE&quot;,&quot;offset&quot;:{&quot;x&quot;:0,&quot;y&quot;:0},&quot;bending&quot;:0.1,&quot;firstElementIsHead&quot;:true,&quot;customized&quot;:false}},&quot;9d8d1704-6b8b-499a-b7f0-1f4ec4b61e99&quot;:{&quot;id&quot;:&quot;9d8d1704-6b8b-499a-b7f0-1f4ec4b61e99&quot;,&quot;type&quot;:&quot;FIGURE_OBJECT&quot;,&quot;relativeTransform&quot;:{&quot;translate&quot;:{&quot;x&quot;:-298.7617343703685,&quot;y&quot;:-238.17678389464598},&quot;rotate&quot;:0,&quot;skewX&quot;:0,&quot;scale&quot;:{&quot;x&quot;:1,&quot;y&quot;:1}},&quot;text&quot;:{&quot;textData&quot;:{&quot;lineSpacing&quot;:&quot;normal&quot;,&quot;alignment&quot;:&quot;left&quot;,&quot;verticalAlign&quot;:&quot;TOP&quot;,&quot;lines&quot;:[{&quot;runs&quot;:[{&quot;style&quot;:{&quot;fontFamily&quot;:&quot;Carlito&quot;,&quot;fontSize&quot;:21.333333333333332,&quot;color&quot;:&quot;rgb(250, 153, 31)&quot;,&quot;fontWeight&quot;:&quot;normal&quot;,&quot;fontStyle&quot;:&quot;normal&quot;,&quot;decoration&quot;:&quot;none&quot;},&quot;range&quot;:[0,23]}],&quot;text&quot;:&quot;Superficial White Matter&quot;}],&quot;_lastCaretLocation&quot;:{&quot;lineIndex&quot;:0,&quot;runIndex&quot;:-1,&quot;charIndex&quot;:-1,&quot;endOfLine&quot;:true}},&quot;format&quot;:&quot;BETTER_TEXT&quot;,&quot;size&quot;:{&quot;x&quot;:243.08975417331425,&quot;y&quot;:49.106666666666655},&quot;targetSize&quot;:{&quot;x&quot;:243.08975417331425,&quot;y&quot;:49.106666666666655}},&quot;parent&quot;:{&quot;type&quot;:&quot;CHILD&quot;,&quot;parentId&quot;:&quot;59b7df2c-0553-4242-982d-818b9b1a1ae1&quot;,&quot;order&quot;:&quot;998&quot;}},&quot;872fdf10-7b03-4c12-afeb-bb8792d408cf&quot;:{&quot;id&quot;:&quot;872fdf10-7b03-4c12-afeb-bb8792d408cf&quot;,&quot;type&quot;:&quot;FIGURE_OBJECT&quot;,&quot;relativeTransform&quot;:{&quot;translate&quot;:{&quot;x&quot;:440.5565710868026,&quot;y&quot;:-246.7412346231737},&quot;rotate&quot;:0,&quot;skewX&quot;:0,&quot;scale&quot;:{&quot;x&quot;:1,&quot;y&quot;:1}},&quot;text&quot;:{&quot;textData&quot;:{&quot;lineSpacing&quot;:&quot;normal&quot;,&quot;alignment&quot;:&quot;left&quot;,&quot;verticalAlign&quot;:&quot;TOP&quot;,&quot;lines&quot;:[{&quot;runs&quot;:[{&quot;style&quot;:{&quot;fontFamily&quot;:&quot;Carlito&quot;,&quot;fontSize&quot;:20.739329699340313,&quot;color&quot;:&quot;rgb(21, 19, 233)&quot;,&quot;fontWeight&quot;:&quot;normal&quot;,&quot;fontStyle&quot;:&quot;normal&quot;,&quot;decoration&quot;:&quot;none&quot;},&quot;range&quot;:[0,14]}],&quot;text&quot;:&quot;Corpus Callosum&quot;}],&quot;_lastCaretLocation&quot;:{&quot;lineIndex&quot;:0,&quot;runIndex&quot;:-1,&quot;charIndex&quot;:-1,&quot;endOfLine&quot;:true}},&quot;format&quot;:&quot;BETTER_TEXT&quot;,&quot;size&quot;:{&quot;x&quot;:225.80849359176392,&quot;y&quot;:31.977765209611185},&quot;targetSize&quot;:{&quot;x&quot;:225.80849359176392,&quot;y&quot;:31.977765209611185}},&quot;parent&quot;:{&quot;type&quot;:&quot;CHILD&quot;,&quot;parentId&quot;:&quot;59b7df2c-0553-4242-982d-818b9b1a1ae1&quot;,&quot;order&quot;:&quot;999&quot;}},&quot;d742efaf-0dd9-4395-9ed0-602acdbd9c97&quot;:{&quot;type&quot;:&quot;FIGURE_OBJECT&quot;,&quot;id&quot;:&quot;d742efaf-0dd9-4395-9ed0-602acdbd9c97&quot;,&quot;relativeTransform&quot;:{&quot;translate&quot;:{&quot;x&quot;:128.09895556765875,&quot;y&quot;:-237.48854126454845},&quot;rotate&quot;:-2.4492935982947064e-16,&quot;skewX&quot;:0,&quot;scale&quot;:{&quot;x&quot;:1,&quot;y&quot;:1}},&quot;opacity&quot;:1,&quot;path&quot;:{&quot;type&quot;:&quot;POLY_LINE&quot;,&quot;points&quot;:[{&quot;x&quot;:39.33244191080607,&quot;y&quot;:-10.252598146378219},{&quot;x&quot;:293.33392469608657,&quot;y&quot;:70.63936470280055}],&quot;closed&quot;:false},&quot;pathStyles&quot;:[{&quot;type&quot;:&quot;FILL&quot;,&quot;fillStyle&quot;:&quot;rgba(0,0,0,0)&quot;},{&quot;type&quot;:&quot;STROKE&quot;,&quot;strokeStyle&quot;:&quot;#232323&quot;,&quot;lineWidth&quot;:2,&quot;lineJoin&quot;:&quot;round&quot;}],&quot;pathMarkers&quot;:{&quot;markerEnd&quot;:{&quot;type&quot;:&quot;PATH&quot;,&quot;units&quot;:{&quot;type&quot;:&quot;STROKE_WIDTH&quot;,&quot;scale&quot;:1},&quot;orient&quot;:{&quot;type&quot;:&quot;CLIPPED_CHORD&quot;},&quot;clipDistance&quot;:4,&quot;name&quot;:&quot;arrow&quot;,&quot;relativeTransform&quot;:{&quot;translate&quot;:{&quot;x&quot;:0,&quot;y&quot;:0},&quot;rotate&quot;:0,&quot;skewX&quot;:0,&quot;scale&quot;:{&quot;x&quot;:1,&quot;y&quot;:1}},&quot;path&quot;:{&quot;type&quot;:&quot;SPLINE&quot;,&quot;spline&quot;:{&quot;points&quot;:[{&quot;x&quot;:0,&quot;y&quot;:0,&quot;isEndPoint&quot;:true},{&quot;x&quot;:-5,&quot;y&quot;:-2.5,&quot;isEndPoint&quot;:true},{&quot;x&quot;:-5,&quot;y&quot;:2.5,&quot;isEndPoint&quot;:true}],&quot;closed&quot;:true}},&quot;pathStyles&quot;:[{&quot;type&quot;:&quot;FILL&quot;,&quot;fillStyle&quot;:&quot;context-stroke-flat&quot;}]}},&quot;isLocked&quot;:false,&quot;parent&quot;:{&quot;type&quot;:&quot;CHILD&quot;,&quot;parentId&quot;:&quot;59b7df2c-0553-4242-982d-818b9b1a1ae1&quot;,&quot;order&quot;:&quot;9995&quot;},&quot;connectorInfo&quot;:{&quot;connectedObjects&quot;:[],&quot;type&quot;:&quot;LINE&quot;,&quot;offset&quot;:{&quot;x&quot;:0,&quot;y&quot;:0},&quot;bending&quot;:0.1,&quot;firstElementIsHead&quot;:false,&quot;customized&quot;:false}},&quot;efdde194-73f7-4b11-9870-60c3ca62e2e8&quot;:{&quot;type&quot;:&quot;FIGURE_OBJECT&quot;,&quot;id&quot;:&quot;efdde194-73f7-4b11-9870-60c3ca62e2e8&quot;,&quot;relativeTransform&quot;:{&quot;translate&quot;:{&quot;x&quot;:-310.5292794520383,&quot;y&quot;:38.82607196088371},&quot;rotate&quot;:0,&quot;skewX&quot;:0,&quot;scale&quot;:{&quot;x&quot;:1,&quot;y&quot;:1}},&quot;opacity&quot;:1,&quot;path&quot;:{&quot;type&quot;:&quot;RECT&quot;,&quot;size&quot;:{&quot;x&quot;:545.229007918339,&quot;y&quot;:361.91489612097394},&quot;cornerRounding&quot;:{&quot;type&quot;:&quot;ARC_LENGTH&quot;,&quot;global&quot;:0},&quot;selectedObjectIds&quot;:[&quot;ca3e0a61-e12f-48fa-8cdd-f0fc407a9959&quot;]},&quot;pathStyles&quot;:[{&quot;type&quot;:&quot;FILL&quot;,&quot;fillStyle&quot;:&quot;rgba(0,0,0,0)&quot;},{&quot;type&quot;:&quot;STROKE&quot;,&quot;strokeStyle&quot;:&quot;rgb(250, 153, 31)&quot;,&quot;lineWidth&quot;:3,&quot;lineJoin&quot;:&quot;round&quot;,&quot;dashArray&quot;:[0]}],&quot;isLocked&quot;:false,&quot;parent&quot;:{&quot;type&quot;:&quot;CHILD&quot;,&quot;parentId&quot;:&quot;59b7df2c-0553-4242-982d-818b9b1a1ae1&quot;,&quot;order&quot;:&quot;9997&quot;}},&quot;fb9d68ae-adaa-400f-8335-5dfa494460b4&quot;:{&quot;type&quot;:&quot;FIGURE_OBJECT&quot;,&quot;id&quot;:&quot;fb9d68ae-adaa-400f-8335-5dfa494460b4&quot;,&quot;relativeTransform&quot;:{&quot;translate&quot;:{&quot;x&quot;:390.0098441824277,&quot;y&quot;:38.825918907927516},&quot;rotate&quot;:0,&quot;skewX&quot;:0,&quot;scale&quot;:{&quot;x&quot;:1,&quot;y&quot;:1}},&quot;opacity&quot;:1,&quot;path&quot;:{&quot;type&quot;:&quot;RECT&quot;,&quot;size&quot;:{&quot;x&quot;:545.229007918339,&quot;y&quot;:361.91489612097394},&quot;cornerRounding&quot;:{&quot;type&quot;:&quot;ARC_LENGTH&quot;,&quot;global&quot;:0},&quot;selectedObjectIds&quot;:[&quot;ca3e0a61-e12f-48fa-8cdd-f0fc407a9959&quot;]},&quot;pathStyles&quot;:[{&quot;type&quot;:&quot;FILL&quot;,&quot;fillStyle&quot;:&quot;rgba(0,0,0,0)&quot;},{&quot;type&quot;:&quot;STROKE&quot;,&quot;strokeStyle&quot;:&quot;rgb(21, 19, 233)&quot;,&quot;lineWidth&quot;:3,&quot;lineJoin&quot;:&quot;round&quot;,&quot;dashArray&quot;:[0]}],&quot;isLocked&quot;:false,&quot;parent&quot;:{&quot;type&quot;:&quot;CHILD&quot;,&quot;parentId&quot;:&quot;59b7df2c-0553-4242-982d-818b9b1a1ae1&quot;,&quot;order&quot;:&quot;9998&quot;}},&quot;725d7d05-9710-4e1b-b843-d22da32d368c&quot;:{&quot;type&quot;:&quot;FIGURE_OBJECT&quot;,&quot;id&quot;:&quot;725d7d05-9710-4e1b-b843-d22da32d368c&quot;,&quot;relativeTransform&quot;:{&quot;translate&quot;:{&quot;x&quot;:-516.8788317920095,&quot;y&quot;:86.13508765994872},&quot;rotate&quot;:0,&quot;skewX&quot;:0,&quot;scale&quot;:{&quot;x&quot;:1,&quot;y&quot;:1}},&quot;opacity&quot;:1,&quot;path&quot;:{&quot;type&quot;:&quot;RECT&quot;,&quot;size&quot;:{&quot;x&quot;:74.09565212372758,&quot;y&quot;:45.99595468819206},&quot;cornerRounding&quot;:{&quot;type&quot;:&quot;ARC_LENGTH&quot;,&quot;global&quot;:0},&quot;selectedObjectIds&quot;:[&quot;ca3e0a61-e12f-48fa-8cdd-f0fc407a9959&quot;]},&quot;pathStyles&quot;:[{&quot;type&quot;:&quot;FILL&quot;,&quot;fillStyle&quot;:&quot;rgba(0,0,0,0)&quot;},{&quot;type&quot;:&quot;STROKE&quot;,&quot;strokeStyle&quot;:&quot;rgba(23,23,23,1)&quot;,&quot;lineWidth&quot;:1.2718310352599342,&quot;lineJoin&quot;:&quot;round&quot;,&quot;dashArray&quot;:[5]}],&quot;isLocked&quot;:false,&quot;parent&quot;:{&quot;type&quot;:&quot;CHILD&quot;,&quot;parentId&quot;:&quot;59b7df2c-0553-4242-982d-818b9b1a1ae1&quot;,&quot;order&quot;:&quot;99995&quot;}},&quot;26c9ac50-db65-443c-ace1-767c4c69ecde&quot;:{&quot;type&quot;:&quot;FIGURE_OBJECT&quot;,&quot;id&quot;:&quot;26c9ac50-db65-443c-ace1-767c4c69ecde&quot;,&quot;relativeTransform&quot;:{&quot;translate&quot;:{&quot;x&quot;:-225.54019566698835,&quot;y&quot;:120.77046686401134},&quot;rotate&quot;:0,&quot;skewX&quot;:0,&quot;scale&quot;:{&quot;x&quot;:1,&quot;y&quot;:1}},&quot;opacity&quot;:1,&quot;path&quot;:{&quot;type&quot;:&quot;RECT&quot;,&quot;size&quot;:{&quot;x&quot;:94.64694680164227,&quot;y&quot;:96.26671164704814},&quot;cornerRounding&quot;:{&quot;type&quot;:&quot;ARC_LENGTH&quot;,&quot;global&quot;:0},&quot;selectedObjectIds&quot;:[&quot;ca3e0a61-e12f-48fa-8cdd-f0fc407a9959&quot;]},&quot;pathStyles&quot;:[{&quot;type&quot;:&quot;FILL&quot;,&quot;fillStyle&quot;:&quot;rgba(0,0,0,0)&quot;},{&quot;type&quot;:&quot;STROKE&quot;,&quot;strokeStyle&quot;:&quot;rgba(23,23,23,1)&quot;,&quot;lineWidth&quot;:2,&quot;lineJoin&quot;:&quot;round&quot;,&quot;dashArray&quot;:[5]}],&quot;isLocked&quot;:false,&quot;parent&quot;:{&quot;type&quot;:&quot;CHILD&quot;,&quot;parentId&quot;:&quot;59b7df2c-0553-4242-982d-818b9b1a1ae1&quot;,&quot;order&quot;:&quot;99997&quot;}},&quot;029d350f-a01b-4972-9338-1a4bdb99c687&quot;:{&quot;id&quot;:&quot;029d350f-a01b-4972-9338-1a4bdb99c687&quot;,&quot;type&quot;:&quot;FIGURE_OBJECT&quot;,&quot;relativeTransform&quot;:{&quot;translate&quot;:{&quot;x&quot;:-516.8792625529817,&quot;y&quot;:104.26190972927854},&quot;rotate&quot;:0,&quot;skewX&quot;:0,&quot;scale&quot;:{&quot;x&quot;:1,&quot;y&quot;:1}},&quot;text&quot;:{&quot;textData&quot;:{&quot;lineSpacing&quot;:&quot;normal&quot;,&quot;alignment&quot;:&quot;left&quot;,&quot;verticalAlign&quot;:&quot;TOP&quot;,&quot;lines&quot;:[{&quot;runs&quot;:[{&quot;style&quot;:{&quot;fontFamily&quot;:&quot;Carlito&quot;,&quot;fontSize&quot;:18.666666666666664,&quot;color&quot;:&quot;black&quot;,&quot;fontWeight&quot;:&quot;normal&quot;,&quot;fontStyle&quot;:&quot;normal&quot;,&quot;decoration&quot;:&quot;none&quot;},&quot;range&quot;:[0,1]}],&quot;text&quot;:&quot;S1&quot;}],&quot;_lastCaretLocation&quot;:{&quot;lineIndex&quot;:0,&quot;runIndex&quot;:-1,&quot;charIndex&quot;:-1,&quot;endOfLine&quot;:true}},&quot;format&quot;:&quot;BETTER_TEXT&quot;,&quot;size&quot;:{&quot;x&quot;:52.83997894021354,&quot;y&quot;:44.7107514109499},&quot;targetSize&quot;:{&quot;x&quot;:52.83997894021354,&quot;y&quot;:44.7107514109499}},&quot;parent&quot;:{&quot;type&quot;:&quot;CHILD&quot;,&quot;parentId&quot;:&quot;59b7df2c-0553-4242-982d-818b9b1a1ae1&quot;,&quot;order&quot;:&quot;99998&quot;}},&quot;a9120e45-c935-4dae-8b59-d6ec0c17b649&quot;:{&quot;id&quot;:&quot;a9120e45-c935-4dae-8b59-d6ec0c17b649&quot;,&quot;type&quot;:&quot;FIGURE_OBJECT&quot;,&quot;relativeTransform&quot;:{&quot;translate&quot;:{&quot;x&quot;:-491.9756792324215,&quot;y&quot;:87.41309914295805},&quot;rotate&quot;:0,&quot;skewX&quot;:0,&quot;scale&quot;:{&quot;x&quot;:1,&quot;y&quot;:1}},&quot;text&quot;:{&quot;textData&quot;:{&quot;lineSpacing&quot;:&quot;normal&quot;,&quot;alignment&quot;:&quot;left&quot;,&quot;verticalAlign&quot;:&quot;TOP&quot;,&quot;lines&quot;:[{&quot;runs&quot;:[{&quot;style&quot;:{&quot;fontFamily&quot;:&quot;Carlito&quot;,&quot;fontSize&quot;:18.666666666666664,&quot;color&quot;:&quot;black&quot;,&quot;fontWeight&quot;:&quot;normal&quot;,&quot;fontStyle&quot;:&quot;normal&quot;,&quot;decoration&quot;:&quot;none&quot;},&quot;range&quot;:[0,1]}],&quot;text&quot;:&quot;M1&quot;}],&quot;_lastCaretLocation&quot;:{&quot;lineIndex&quot;:0,&quot;runIndex&quot;:-1,&quot;charIndex&quot;:-1,&quot;endOfLine&quot;:true}},&quot;format&quot;:&quot;BETTER_TEXT&quot;,&quot;size&quot;:{&quot;x&quot;:52.83997894021354,&quot;y&quot;:44.7107514109499},&quot;targetSize&quot;:{&quot;x&quot;:52.83997894021354,&quot;y&quot;:44.7107514109499}},&quot;parent&quot;:{&quot;type&quot;:&quot;CHILD&quot;,&quot;parentId&quot;:&quot;59b7df2c-0553-4242-982d-818b9b1a1ae1&quot;,&quot;order&quot;:&quot;99999&quot;}},&quot;16bf2b77-a4ce-406c-a117-32268fe074af&quot;:{&quot;id&quot;:&quot;16bf2b77-a4ce-406c-a117-32268fe074af&quot;,&quot;type&quot;:&quot;FIGURE_OBJECT&quot;,&quot;relativeTransform&quot;:{&quot;translate&quot;:{&quot;x&quot;:-238.49232717741575,&quot;y&quot;:128.04316641970036},&quot;rotate&quot;:0,&quot;skewX&quot;:0,&quot;scale&quot;:{&quot;x&quot;:1,&quot;y&quot;:1}},&quot;text&quot;:{&quot;textData&quot;:{&quot;lineSpacing&quot;:&quot;normal&quot;,&quot;alignment&quot;:&quot;left&quot;,&quot;verticalAlign&quot;:&quot;TOP&quot;,&quot;lines&quot;:[{&quot;runs&quot;:[{&quot;style&quot;:{&quot;fontFamily&quot;:&quot;Carlito&quot;,&quot;fontSize&quot;:18.666666666666664,&quot;color&quot;:&quot;black&quot;,&quot;fontWeight&quot;:&quot;normal&quot;,&quot;fontStyle&quot;:&quot;normal&quot;,&quot;decoration&quot;:&quot;none&quot;},&quot;range&quot;:[0,1]}],&quot;text&quot;:&quot;V1&quot;}],&quot;_lastCaretLocation&quot;:{&quot;lineIndex&quot;:0,&quot;runIndex&quot;:0,&quot;charIndex&quot;:1}},&quot;format&quot;:&quot;BETTER_TEXT&quot;,&quot;size&quot;:{&quot;x&quot;:43.19423651829351,&quot;y&quot;:36.54896936163294},&quot;targetSize&quot;:{&quot;x&quot;:43.19423651829351,&quot;y&quot;:36.54896936163294}},&quot;parent&quot;:{&quot;type&quot;:&quot;CHILD&quot;,&quot;parentId&quot;:&quot;59b7df2c-0553-4242-982d-818b9b1a1ae1&quot;,&quot;order&quot;:&quot;999995&quot;}},&quot;d374182b-907e-4de7-8528-c93531fc4325&quot;:{&quot;id&quot;:&quot;d374182b-907e-4de7-8528-c93531fc4325&quot;,&quot;type&quot;:&quot;FIGURE_OBJECT&quot;,&quot;relativeTransform&quot;:{&quot;translate&quot;:{&quot;x&quot;:-203.63682340753533,&quot;y&quot;:104.26127717035813},&quot;rotate&quot;:0,&quot;skewX&quot;:0,&quot;scale&quot;:{&quot;x&quot;:1,&quot;y&quot;:1}},&quot;text&quot;:{&quot;textData&quot;:{&quot;lineSpacing&quot;:&quot;normal&quot;,&quot;alignment&quot;:&quot;left&quot;,&quot;verticalAlign&quot;:&quot;TOP&quot;,&quot;lines&quot;:[{&quot;runs&quot;:[{&quot;style&quot;:{&quot;fontFamily&quot;:&quot;Carlito&quot;,&quot;fontSize&quot;:18.666666666666664,&quot;color&quot;:&quot;black&quot;,&quot;fontWeight&quot;:&quot;normal&quot;,&quot;fontStyle&quot;:&quot;normal&quot;,&quot;decoration&quot;:&quot;none&quot;},&quot;range&quot;:[0,1]}],&quot;text&quot;:&quot;V2&quot;}],&quot;_lastCaretLocation&quot;:{&quot;lineIndex&quot;:0,&quot;runIndex&quot;:0,&quot;charIndex&quot;:1}},&quot;format&quot;:&quot;BETTER_TEXT&quot;,&quot;size&quot;:{&quot;x&quot;:52.83997894021354,&quot;y&quot;:44.7107514109499},&quot;targetSize&quot;:{&quot;x&quot;:52.83997894021354,&quot;y&quot;:44.7107514109499}},&quot;parent&quot;:{&quot;type&quot;:&quot;CHILD&quot;,&quot;parentId&quot;:&quot;59b7df2c-0553-4242-982d-818b9b1a1ae1&quot;,&quot;order&quot;:&quot;999997&quot;}},&quot;130e1f91-37f3-4c17-9c94-8a67b391fa1b&quot;:{&quot;id&quot;:&quot;130e1f91-37f3-4c17-9c94-8a67b391fa1b&quot;,&quot;name&quot;:&quot;2023_03_05__0057_22-01_M1S1_Nissl_Paraffinschnitt.jpg&quot;,&quot;type&quot;:&quot;FIGURE_OBJECT&quot;,&quot;relativeTransform&quot;:{&quot;translate&quot;:{&quot;x&quot;:-319.1867484726611,&quot;y&quot;:712.839205962202},&quot;rotate&quot;:3.141592653589793,&quot;skewX&quot;:-8.31359322270667e-32,&quot;scale&quot;:{&quot;x&quot;:1.7219908606384222,&quot;y&quot;:1.725358803571825}},&quot;image&quot;:{&quot;url&quot;:&quot;https://core.services.biorender.com/api/uploads/66b1f4f7b07bda2ac9112371/1722938615013_3a1ca84b-74b9-4158-957e-b68c1ac1dbaf_icon.jpg&quot;,&quot;isPremium&quot;:false,&quot;isSignedURL&quot;:true,&quot;size&quot;:{&quot;x&quot;:300,&quot;y&quot;:253.21842176137892}},&quot;source&quot;:{&quot;id&quot;:&quot;66b1f4f7b07bda2ac9112371&quot;,&quot;type&quot;:&quot;UPLOADS&quot;},&quot;isPremium&quot;:false,&quot;parent&quot;:{&quot;type&quot;:&quot;CHILD&quot;,&quot;parentId&quot;:&quot;0b5afb77-5f00-4bb3-a426-52c09f9d34da&quot;,&quot;order&quot;:&quot;5&quot;}},&quot;0b5afb77-5f00-4bb3-a426-52c09f9d34da&quot;:{&quot;type&quot;:&quot;FIGURE_OBJECT&quot;,&quot;id&quot;:&quot;0b5afb77-5f00-4bb3-a426-52c09f9d34da&quot;,&quot;parent&quot;:{&quot;type&quot;:&quot;CHILD&quot;,&quot;parentId&quot;:&quot;59b7df2c-0553-4242-982d-818b9b1a1ae1&quot;,&quot;order&quot;:&quot;999998&quot;},&quot;relativeTransform&quot;:{&quot;translate&quot;:{&quot;x&quot;:-66.85209991851148,&quot;y&quot;:-226.38451451687956},&quot;rotate&quot;:0,&quot;skewX&quot;:0,&quot;scale&quot;:{&quot;x&quot;:1,&quot;y&quot;:1}}},&quot;7d849362-77af-4fa9-bc2d-7a1acec7f33f&quot;:{&quot;id&quot;:&quot;7d849362-77af-4fa9-bc2d-7a1acec7f33f&quot;,&quot;name&quot;:&quot;2023_03_04__0040_HH4_V1V2_Nissl_Paraffinschnitt.jpg&quot;,&quot;type&quot;:&quot;FIGURE_OBJECT&quot;,&quot;relativeTransform&quot;:{&quot;translate&quot;:{&quot;x&quot;:26.53598829761292,&quot;y&quot;:722.6622849493958},&quot;rotate&quot;:4.71238898038469,&quot;skewX&quot;:0,&quot;scale&quot;:{&quot;x&quot;:-1.0943024021352854,&quot;y&quot;:1.0943024021352854}},&quot;image&quot;:{&quot;url&quot;:&quot;https://core.services.biorender.com/api/uploads/66b1f6820e54ed6b5e756ba6/1722939010728_8f379b7d-8960-4d81-bb15-e890009ccf1f_icon.jpg&quot;,&quot;isPremium&quot;:false,&quot;isSignedURL&quot;:true,&quot;size&quot;:{&quot;x&quot;:300,&quot;y&quot;:296.7120031691536}},&quot;source&quot;:{&quot;id&quot;:&quot;66b1f6820e54ed6b5e756ba6&quot;,&quot;type&quot;:&quot;UPLOADS&quot;},&quot;isPremium&quot;:false,&quot;parent&quot;:{&quot;type&quot;:&quot;CHILD&quot;,&quot;parentId&quot;:&quot;a2948dc4-f8c5-49bb-abfe-d2e629362c9d&quot;,&quot;order&quot;:&quot;5&quot;}},&quot;a2948dc4-f8c5-49bb-abfe-d2e629362c9d&quot;:{&quot;type&quot;:&quot;FIGURE_OBJECT&quot;,&quot;id&quot;:&quot;a2948dc4-f8c5-49bb-abfe-d2e629362c9d&quot;,&quot;parent&quot;:{&quot;type&quot;:&quot;CHILD&quot;,&quot;parentId&quot;:&quot;59b7df2c-0553-4242-982d-818b9b1a1ae1&quot;,&quot;order&quot;:&quot;999999&quot;},&quot;relativeTransform&quot;:{&quot;translate&quot;:{&quot;x&quot;:-138.88226540533165,&quot;y&quot;:1166.9814674349545},&quot;rotate&quot;:3.141592653589793,&quot;skewX&quot;:0,&quot;scale&quot;:{&quot;x&quot;:1,&quot;y&quot;:1}}},&quot;fb4c0723-73d7-4902-8030-fa81d03d8fc2&quot;:{&quot;type&quot;:&quot;FIGURE_OBJECT&quot;,&quot;id&quot;:&quot;fb4c0723-73d7-4902-8030-fa81d03d8fc2&quot;,&quot;parent&quot;:{&quot;type&quot;:&quot;CROP&quot;,&quot;parentId&quot;:&quot;a2948dc4-f8c5-49bb-abfe-d2e629362c9d&quot;,&quot;order&quot;:&quot;5&quot;},&quot;relativeTransform&quot;:{&quot;translate&quot;:{&quot;x&quot;:43.207305817957824,&quot;y&quot;:722.6622849493958},&quot;rotate&quot;:6.283185307179586,&quot;skewX&quot;:0,&quot;scale&quot;:{&quot;x&quot;:-145.67501138484374,&quot;y&quot;:164.1453603202928}},&quot;path&quot;:{&quot;type&quot;:&quot;RECT&quot;,&quot;size&quot;:{&quot;x&quot;:2,&quot;y&quot;:2}},&quot;pathStyles&quot;:[{&quot;type&quot;:&quot;FILL&quot;,&quot;fillStyle&quot;:&quot;#fff&quot;}],&quot;isFrozen&quot;:true},&quot;63372113-864a-4b8b-aaf4-d3176c112f70&quot;:{&quot;id&quot;:&quot;63372113-864a-4b8b-aaf4-d3176c112f70&quot;,&quot;type&quot;:&quot;FIGURE_OBJECT&quot;,&quot;relativeTransform&quot;:{&quot;translate&quot;:{&quot;x&quot;:-399.7622796477582,&quot;y&quot;:340.58830857787683},&quot;rotate&quot;:0,&quot;skewX&quot;:0,&quot;scale&quot;:{&quot;x&quot;:1,&quot;y&quot;:1}},&quot;text&quot;:{&quot;textData&quot;:{&quot;lineSpacing&quot;:&quot;normal&quot;,&quot;alignment&quot;:&quot;left&quot;,&quot;verticalAlign&quot;:&quot;TOP&quot;,&quot;lines&quot;:[{&quot;runs&quot;:[{&quot;style&quot;:{&quot;fontFamily&quot;:&quot;Carlito&quot;,&quot;fontSize&quot;:18.666666666666664,&quot;color&quot;:&quot;rgb(250, 153, 31)&quot;,&quot;fontWeight&quot;:&quot;normal&quot;,&quot;fontStyle&quot;:&quot;normal&quot;,&quot;decoration&quot;:&quot;none&quot;},&quot;range&quot;:[0,1]}],&quot;text&quot;:&quot;M1&quot;}],&quot;_lastCaretLocation&quot;:{&quot;lineIndex&quot;:0,&quot;runIndex&quot;:-1,&quot;charIndex&quot;:-1,&quot;endOfLine&quot;:true}},&quot;format&quot;:&quot;BETTER_TEXT&quot;,&quot;size&quot;:{&quot;x&quot;:52.83997894021354,&quot;y&quot;:44.7107514109499},&quot;targetSize&quot;:{&quot;x&quot;:52.83997894021354,&quot;y&quot;:44.7107514109499}},&quot;parent&quot;:{&quot;type&quot;:&quot;CHILD&quot;,&quot;parentId&quot;:&quot;59b7df2c-0553-4242-982d-818b9b1a1ae1&quot;,&quot;order&quot;:&quot;9999995&quot;}},&quot;8a07d7ab-2740-46fa-a70b-ee0ead1e5b06&quot;:{&quot;id&quot;:&quot;8a07d7ab-2740-46fa-a70b-ee0ead1e5b06&quot;,&quot;type&quot;:&quot;FIGURE_OBJECT&quot;,&quot;relativeTransform&quot;:{&quot;translate&quot;:{&quot;x&quot;:-505.61513726717436,&quot;y&quot;:340.5884886121153},&quot;rotate&quot;:0,&quot;skewX&quot;:0,&quot;scale&quot;:{&quot;x&quot;:1,&quot;y&quot;:1}},&quot;text&quot;:{&quot;textData&quot;:{&quot;lineSpacing&quot;:&quot;normal&quot;,&quot;alignment&quot;:&quot;left&quot;,&quot;verticalAlign&quot;:&quot;TOP&quot;,&quot;lines&quot;:[{&quot;runs&quot;:[{&quot;style&quot;:{&quot;fontFamily&quot;:&quot;Carlito&quot;,&quot;fontSize&quot;:18.666666666666664,&quot;color&quot;:&quot;rgb(250, 153, 31)&quot;,&quot;fontWeight&quot;:&quot;normal&quot;,&quot;fontStyle&quot;:&quot;normal&quot;,&quot;decoration&quot;:&quot;none&quot;},&quot;range&quot;:[0,1]}],&quot;text&quot;:&quot;S1&quot;}],&quot;_lastCaretLocation&quot;:{&quot;lineIndex&quot;:0,&quot;runIndex&quot;:-1,&quot;charIndex&quot;:-1,&quot;endOfLine&quot;:true}},&quot;format&quot;:&quot;BETTER_TEXT&quot;,&quot;size&quot;:{&quot;x&quot;:52.83997894021354,&quot;y&quot;:44.7107514109499},&quot;targetSize&quot;:{&quot;x&quot;:52.83997894021354,&quot;y&quot;:44.7107514109499}},&quot;parent&quot;:{&quot;type&quot;:&quot;CHILD&quot;,&quot;parentId&quot;:&quot;59b7df2c-0553-4242-982d-818b9b1a1ae1&quot;,&quot;order&quot;:&quot;9999997&quot;}},&quot;aec937c1-96cf-45e7-9e97-f86c8523ab3f&quot;:{&quot;type&quot;:&quot;FIGURE_OBJECT&quot;,&quot;id&quot;:&quot;aec937c1-96cf-45e7-9e97-f86c8523ab3f&quot;,&quot;relativeTransform&quot;:{&quot;translate&quot;:{&quot;x&quot;:-411.05571039236946,&quot;y&quot;:491.1254987871718},&quot;rotate&quot;:0,&quot;skewX&quot;:0,&quot;scale&quot;:{&quot;x&quot;:1,&quot;y&quot;:1}},&quot;opacity&quot;:1,&quot;path&quot;:{&quot;type&quot;:&quot;RECT&quot;,&quot;size&quot;:{&quot;x&quot;:28.251636636135707,&quot;y&quot;:39.08432146338993},&quot;cornerRounding&quot;:{&quot;type&quot;:&quot;ARC_LENGTH&quot;,&quot;global&quot;:0},&quot;selectedObjectIds&quot;:[&quot;ca3e0a61-e12f-48fa-8cdd-f0fc407a9959&quot;]},&quot;pathStyles&quot;:[{&quot;type&quot;:&quot;FILL&quot;,&quot;fillStyle&quot;:&quot;rgba(0,0,0,0)&quot;},{&quot;type&quot;:&quot;STROKE&quot;,&quot;strokeStyle&quot;:&quot;rgb(250, 153, 31)&quot;,&quot;lineWidth&quot;:2,&quot;lineJoin&quot;:&quot;round&quot;,&quot;dashArray&quot;:[0]}],&quot;isLocked&quot;:false,&quot;parent&quot;:{&quot;type&quot;:&quot;CHILD&quot;,&quot;parentId&quot;:&quot;59b7df2c-0553-4242-982d-818b9b1a1ae1&quot;,&quot;order&quot;:&quot;9999999&quot;}},&quot;ed6e2d1a-9dd7-4103-aa77-2530e0f28331&quot;:{&quot;type&quot;:&quot;FIGURE_OBJECT&quot;,&quot;id&quot;:&quot;ed6e2d1a-9dd7-4103-aa77-2530e0f28331&quot;,&quot;relativeTransform&quot;:{&quot;translate&quot;:{&quot;x&quot;:-280.35615744462046,&quot;y&quot;:379.3798814113041},&quot;rotate&quot;:0,&quot;skewX&quot;:0,&quot;scale&quot;:{&quot;x&quot;:1,&quot;y&quot;:1}},&quot;opacity&quot;:1,&quot;path&quot;:{&quot;type&quot;:&quot;RECT&quot;,&quot;size&quot;:{&quot;x&quot;:30.33707196349023,&quot;y&quot;:22.384610894818934},&quot;cornerRounding&quot;:{&quot;type&quot;:&quot;ARC_LENGTH&quot;,&quot;global&quot;:0},&quot;selectedObjectIds&quot;:[&quot;ca3e0a61-e12f-48fa-8cdd-f0fc407a9959&quot;]},&quot;pathStyles&quot;:[{&quot;type&quot;:&quot;FILL&quot;,&quot;fillStyle&quot;:&quot;rgba(0,0,0,0)&quot;},{&quot;type&quot;:&quot;STROKE&quot;,&quot;strokeStyle&quot;:&quot;rgb(250, 153, 31)&quot;,&quot;lineWidth&quot;:1.52727296179828,&quot;lineJoin&quot;:&quot;round&quot;,&quot;dashArray&quot;:[0]}],&quot;isLocked&quot;:false,&quot;parent&quot;:{&quot;type&quot;:&quot;CHILD&quot;,&quot;parentId&quot;:&quot;59b7df2c-0553-4242-982d-818b9b1a1ae1&quot;,&quot;order&quot;:&quot;99999997&quot;}},&quot;5b85e0f1-48a2-4921-ba8f-b9569ab28000&quot;:{&quot;id&quot;:&quot;5b85e0f1-48a2-4921-ba8f-b9569ab28000&quot;,&quot;type&quot;:&quot;FIGURE_OBJECT&quot;,&quot;relativeTransform&quot;:{&quot;translate&quot;:{&quot;x&quot;:-217.92232205136307,&quot;y&quot;:327.45269677634604},&quot;rotate&quot;:0,&quot;skewX&quot;:0,&quot;scale&quot;:{&quot;x&quot;:1,&quot;y&quot;:1}},&quot;text&quot;:{&quot;textData&quot;:{&quot;lineSpacing&quot;:&quot;normal&quot;,&quot;alignment&quot;:&quot;left&quot;,&quot;verticalAlign&quot;:&quot;TOP&quot;,&quot;lines&quot;:[{&quot;runs&quot;:[{&quot;style&quot;:{&quot;fontFamily&quot;:&quot;Carlito&quot;,&quot;fontSize&quot;:18.666666666666664,&quot;color&quot;:&quot;rgb(250, 153, 31)&quot;,&quot;fontWeight&quot;:&quot;normal&quot;,&quot;fontStyle&quot;:&quot;normal&quot;,&quot;decoration&quot;:&quot;none&quot;},&quot;range&quot;:[0,1]}],&quot;text&quot;:&quot;V1&quot;}],&quot;_lastCaretLocation&quot;:{&quot;lineIndex&quot;:0,&quot;runIndex&quot;:0,&quot;charIndex&quot;:1}},&quot;format&quot;:&quot;BETTER_TEXT&quot;,&quot;size&quot;:{&quot;x&quot;:43.19423651829351,&quot;y&quot;:36.54896936163294},&quot;targetSize&quot;:{&quot;x&quot;:43.19423651829351,&quot;y&quot;:36.54896936163294}},&quot;parent&quot;:{&quot;type&quot;:&quot;CHILD&quot;,&quot;parentId&quot;:&quot;59b7df2c-0553-4242-982d-818b9b1a1ae1&quot;,&quot;order&quot;:&quot;99999998&quot;}},&quot;90a2c610-f369-4afc-8154-ba4a77f131f0&quot;:{&quot;type&quot;:&quot;FIGURE_OBJECT&quot;,&quot;id&quot;:&quot;90a2c610-f369-4afc-8154-ba4a77f131f0&quot;,&quot;relativeTransform&quot;:{&quot;translate&quot;:{&quot;x&quot;:-208.80572697840452,&quot;y&quot;:428.584969376096},&quot;rotate&quot;:0.8222353973998324,&quot;skewX&quot;:0,&quot;scale&quot;:{&quot;x&quot;:1,&quot;y&quot;:1}},&quot;opacity&quot;:1,&quot;path&quot;:{&quot;type&quot;:&quot;RECT&quot;,&quot;size&quot;:{&quot;x&quot;:24.128396559834083,&quot;y&quot;:22.25908741196519},&quot;cornerRounding&quot;:{&quot;type&quot;:&quot;ARC_LENGTH&quot;,&quot;global&quot;:0},&quot;selectedObjectIds&quot;:[&quot;ca3e0a61-e12f-48fa-8cdd-f0fc407a9959&quot;]},&quot;pathStyles&quot;:[{&quot;type&quot;:&quot;FILL&quot;,&quot;fillStyle&quot;:&quot;rgba(0,0,0,0)&quot;},{&quot;type&quot;:&quot;STROKE&quot;,&quot;strokeStyle&quot;:&quot;rgb(250, 153, 31)&quot;,&quot;lineWidth&quot;:1.1390289803452343,&quot;lineJoin&quot;:&quot;round&quot;,&quot;dashArray&quot;:[0]}],&quot;isLocked&quot;:false,&quot;parent&quot;:{&quot;type&quot;:&quot;CHILD&quot;,&quot;parentId&quot;:&quot;59b7df2c-0553-4242-982d-818b9b1a1ae1&quot;,&quot;order&quot;:&quot;999999995&quot;}},&quot;b331be04-ba54-4850-b4bb-c87eaa693c8f&quot;:{&quot;id&quot;:&quot;b331be04-ba54-4850-b4bb-c87eaa693c8f&quot;,&quot;type&quot;:&quot;FIGURE_OBJECT&quot;,&quot;relativeTransform&quot;:{&quot;translate&quot;:{&quot;x&quot;:-242.82705842532837,&quot;y&quot;:404.1641695242766},&quot;rotate&quot;:0,&quot;skewX&quot;:0,&quot;scale&quot;:{&quot;x&quot;:1,&quot;y&quot;:1}},&quot;text&quot;:{&quot;textData&quot;:{&quot;lineSpacing&quot;:&quot;normal&quot;,&quot;alignment&quot;:&quot;left&quot;,&quot;verticalAlign&quot;:&quot;TOP&quot;,&quot;lines&quot;:[{&quot;runs&quot;:[{&quot;style&quot;:{&quot;fontFamily&quot;:&quot;Carlito&quot;,&quot;fontSize&quot;:18.666666666666664,&quot;color&quot;:&quot;rgb(250, 153, 31)&quot;,&quot;fontWeight&quot;:&quot;normal&quot;,&quot;fontStyle&quot;:&quot;normal&quot;,&quot;decoration&quot;:&quot;none&quot;},&quot;range&quot;:[0,1]}],&quot;text&quot;:&quot;V2&quot;}],&quot;_lastCaretLocation&quot;:{&quot;lineIndex&quot;:0,&quot;runIndex&quot;:-1,&quot;charIndex&quot;:-1,&quot;endOfLine&quot;:true}},&quot;format&quot;:&quot;BETTER_TEXT&quot;,&quot;size&quot;:{&quot;x&quot;:43.19423651829351,&quot;y&quot;:36.54896936163294},&quot;targetSize&quot;:{&quot;x&quot;:43.19423651829351,&quot;y&quot;:36.54896936163294}},&quot;parent&quot;:{&quot;type&quot;:&quot;CHILD&quot;,&quot;parentId&quot;:&quot;59b7df2c-0553-4242-982d-818b9b1a1ae1&quot;,&quot;order&quot;:&quot;999999998&quot;}},&quot;7a3c9759-a7fe-472d-aac1-c3af97fa66b8&quot;:{&quot;id&quot;:&quot;7a3c9759-a7fe-472d-aac1-c3af97fa66b8&quot;,&quot;name&quot;:&quot;image.png&quot;,&quot;type&quot;:&quot;FIGURE_OBJECT&quot;,&quot;relativeTransform&quot;:{&quot;translate&quot;:{&quot;x&quot;:532.6040575501319,&quot;y&quot;:1593.6642288371515},&quot;rotate&quot;:0,&quot;skewX&quot;:0,&quot;scale&quot;:{&quot;x&quot;:1.7561224272508842,&quot;y&quot;:1.7561224272508842}},&quot;image&quot;:{&quot;url&quot;:&quot;https://core.services.biorender.com/api/uploads/66b6776f96538eaedd74c70a/1723234159731_419eb9cc-cb2e-4453-8117-fd5e6266337d_icon.png&quot;,&quot;isPremium&quot;:false,&quot;isSignedURL&quot;:true,&quot;size&quot;:{&quot;x&quot;:300,&quot;y&quot;:298.76237623762376}},&quot;source&quot;:{&quot;id&quot;:&quot;66b6776f96538eaedd74c70a&quot;,&quot;type&quot;:&quot;UPLOADS&quot;},&quot;isPremium&quot;:false,&quot;parent&quot;:{&quot;type&quot;:&quot;CHILD&quot;,&quot;parentId&quot;:&quot;10f60d66-6e84-456c-bf48-b51b2255d1a7&quot;,&quot;order&quot;:&quot;5&quot;},&quot;styles&quot;:{&quot;editable&quot;:[{&quot;styleName&quot;:&quot;SATURATE&quot;,&quot;index&quot;:0,&quot;value&quot;:200}]},&quot;opacity&quot;:1},&quot;c958c4bc-98ff-4bce-a69a-d9fdc0e74de1&quot;:{&quot;id&quot;:&quot;c958c4bc-98ff-4bce-a69a-d9fdc0e74de1&quot;,&quot;type&quot;:&quot;FIGURE_OBJECT&quot;,&quot;relativeTransform&quot;:{&quot;translate&quot;:{&quot;x&quot;:39.7397402131037,&quot;y&quot;:761.2196428815907},&quot;rotate&quot;:0,&quot;skewX&quot;:0,&quot;scale&quot;:{&quot;x&quot;:1,&quot;y&quot;:1}},&quot;text&quot;:{&quot;textData&quot;:{&quot;lineSpacing&quot;:&quot;normal&quot;,&quot;alignment&quot;:&quot;center&quot;,&quot;verticalAlign&quot;:&quot;TOP&quot;,&quot;lines&quot;:[{&quot;runs&quot;:[{&quot;style&quot;:{&quot;fontFamily&quot;:&quot;Carlito&quot;,&quot;fontSize&quot;:21.333333333333332,&quot;color&quot;:&quot;black&quot;,&quot;fontWeight&quot;:&quot;normal&quot;,&quot;fontStyle&quot;:&quot;normal&quot;,&quot;decoration&quot;:&quot;none&quot;},&quot;range&quot;:[0,32]}],&quot;text&quot;:&quot;Transmission Electron Microscopy &quot;,&quot;baseStyle&quot;:{&quot;fontFamily&quot;:&quot;Carlito&quot;,&quot;fontSize&quot;:21.333333333333332,&quot;color&quot;:&quot;black&quot;,&quot;fontWeight&quot;:&quot;normal&quot;,&quot;fontStyle&quot;:&quot;normal&quot;,&quot;decoration&quot;:&quot;none&quot;,&quot;script&quot;:&quot;none&quot;}}],&quot;_lastCaretLocation&quot;:{&quot;lineIndex&quot;:0,&quot;runIndex&quot;:-1,&quot;charIndex&quot;:-1,&quot;endOfLine&quot;:true}},&quot;format&quot;:&quot;BETTER_TEXT&quot;,&quot;size&quot;:{&quot;x&quot;:152.30961522550695,&quot;y&quot;:69.21333333333332},&quot;targetSize&quot;:{&quot;x&quot;:152.30961522550695,&quot;y&quot;:69.21333333333332}},&quot;parent&quot;:{&quot;type&quot;:&quot;CHILD&quot;,&quot;parentId&quot;:&quot;59b7df2c-0553-4242-982d-818b9b1a1ae1&quot;,&quot;order&quot;:&quot;9999999995&quot;}},&quot;e6036f69-27d1-444c-88a6-210ab77b985b&quot;:{&quot;id&quot;:&quot;e6036f69-27d1-444c-88a6-210ab77b985b&quot;,&quot;type&quot;:&quot;FIGURE_OBJECT&quot;,&quot;relativeTransform&quot;:{&quot;translate&quot;:{&quot;x&quot;:39.73957619963323,&quot;y&quot;:368.7642834483761},&quot;rotate&quot;:0,&quot;skewX&quot;:0,&quot;scale&quot;:{&quot;x&quot;:1,&quot;y&quot;:1}},&quot;text&quot;:{&quot;textData&quot;:{&quot;lineSpacing&quot;:&quot;normal&quot;,&quot;alignment&quot;:&quot;center&quot;,&quot;verticalAlign&quot;:&quot;TOP&quot;,&quot;lines&quot;:[{&quot;runs&quot;:[{&quot;style&quot;:{&quot;fontFamily&quot;:&quot;Carlito&quot;,&quot;fontSize&quot;:20.680234111552657,&quot;color&quot;:&quot;black&quot;,&quot;fontWeight&quot;:&quot;normal&quot;,&quot;fontStyle&quot;:&quot;normal&quot;,&quot;decoration&quot;:&quot;none&quot;},&quot;range&quot;:[0,14]}],&quot;text&quot;:&quot;Nissl Staining &quot;,&quot;baseStyle&quot;:{&quot;fontFamily&quot;:&quot;Carlito&quot;,&quot;fontSize&quot;:20.680234111552657,&quot;color&quot;:&quot;black&quot;,&quot;fontWeight&quot;:&quot;normal&quot;,&quot;fontStyle&quot;:&quot;normal&quot;,&quot;decoration&quot;:&quot;none&quot;,&quot;script&quot;:&quot;none&quot;}}],&quot;_lastCaretLocation&quot;:{&quot;lineIndex&quot;:0,&quot;runIndex&quot;:0,&quot;charIndex&quot;:6}},&quot;format&quot;:&quot;BETTER_TEXT&quot;,&quot;size&quot;:{&quot;x&quot;:152.310150923546,&quot;y&quot;:84.92718181426577},&quot;targetSize&quot;:{&quot;x&quot;:152.310150923546,&quot;y&quot;:84.92718181426577}},&quot;parent&quot;:{&quot;type&quot;:&quot;CHILD&quot;,&quot;parentId&quot;:&quot;59b7df2c-0553-4242-982d-818b9b1a1ae1&quot;,&quot;order&quot;:&quot;9999999997&quot;}},&quot;bd63aa47-96aa-4d22-abc7-bc62285f28a3&quot;:{&quot;type&quot;:&quot;FIGURE_OBJECT&quot;,&quot;id&quot;:&quot;bd63aa47-96aa-4d22-abc7-bc62285f28a3&quot;,&quot;relativeTransform&quot;:{&quot;translate&quot;:{&quot;x&quot;:-409.92509447681493,&quot;y&quot;:621.5095030188355},&quot;rotate&quot;:-1.9915985002059195e-16,&quot;skewX&quot;:0,&quot;scale&quot;:{&quot;x&quot;:0.9999999999999998,&quot;y&quot;:0.9999999999999998}},&quot;opacity&quot;:1,&quot;path&quot;:{&quot;type&quot;:&quot;POLY_LINE&quot;,&quot;points&quot;:[{&quot;x&quot;:-38.831352817552954,&quot;y&quot;:0},{&quot;x&quot;:43.17158265823173,&quot;y&quot;:0}],&quot;closed&quot;:false},&quot;pathStyles&quot;:[{&quot;type&quot;:&quot;FILL&quot;,&quot;fillStyle&quot;:&quot;rgba(0,0,0,0)&quot;},{&quot;type&quot;:&quot;STROKE&quot;,&quot;strokeStyle&quot;:&quot;#232323&quot;,&quot;lineWidth&quot;:2,&quot;lineJoin&quot;:&quot;round&quot;}],&quot;isLocked&quot;:false,&quot;parent&quot;:{&quot;type&quot;:&quot;CHILD&quot;,&quot;parentId&quot;:&quot;59b7df2c-0553-4242-982d-818b9b1a1ae1&quot;,&quot;order&quot;:&quot;99999999999&quot;},&quot;connectorInfo&quot;:{&quot;connectedObjects&quot;:[],&quot;type&quot;:&quot;LINE&quot;,&quot;offset&quot;:{&quot;x&quot;:0,&quot;y&quot;:0},&quot;bending&quot;:0.1,&quot;firstElementIsHead&quot;:true,&quot;customized&quot;:false}},&quot;ed9d1247-55f1-4969-a7e2-41be2d8ced7f&quot;:{&quot;type&quot;:&quot;FIGURE_OBJECT&quot;,&quot;id&quot;:&quot;ed9d1247-55f1-4969-a7e2-41be2d8ced7f&quot;,&quot;relativeTransform&quot;:{&quot;translate&quot;:{&quot;x&quot;:625.9040639866993,&quot;y&quot;:651.2975760532884},&quot;rotate&quot;:1.5707963267948966,&quot;skewX&quot;:0,&quot;scale&quot;:{&quot;x&quot;:0.9999999999999999,&quot;y&quot;:0.9999999999999999}},&quot;opacity&quot;:1,&quot;path&quot;:{&quot;type&quot;:&quot;POLY_LINE&quot;,&quot;points&quot;:[{&quot;x&quot;:-29.787435316056758,&quot;y&quot;:663.3191457154501},{&quot;x&quot;:-29.787435316056758,&quot;y&quot;:732.4540369560591}],&quot;closed&quot;:false},&quot;pathStyles&quot;:[{&quot;type&quot;:&quot;FILL&quot;,&quot;fillStyle&quot;:&quot;rgba(0,0,0,0)&quot;},{&quot;type&quot;:&quot;STROKE&quot;,&quot;strokeStyle&quot;:&quot;#232323&quot;,&quot;lineWidth&quot;:2,&quot;lineJoin&quot;:&quot;round&quot;}],&quot;isLocked&quot;:false,&quot;parent&quot;:{&quot;type&quot;:&quot;CHILD&quot;,&quot;parentId&quot;:&quot;59b7df2c-0553-4242-982d-818b9b1a1ae1&quot;,&quot;order&quot;:&quot;99999999997&quot;},&quot;connectorInfo&quot;:{&quot;connectedObjects&quot;:[],&quot;type&quot;:&quot;LINE&quot;,&quot;offset&quot;:{&quot;x&quot;:0,&quot;y&quot;:0},&quot;bending&quot;:0.1,&quot;firstElementIsHead&quot;:false,&quot;customized&quot;:false}},&quot;b565fb85-91f9-45c1-8678-dbd76c9dad7f&quot;:{&quot;id&quot;:&quot;b565fb85-91f9-45c1-8678-dbd76c9dad7f&quot;,&quot;name&quot;:&quot;image.png&quot;,&quot;type&quot;:&quot;FIGURE_OBJECT&quot;,&quot;relativeTransform&quot;:{&quot;translate&quot;:{&quot;x&quot;:-236.62137201595746,&quot;y&quot;:1829.1729509830373},&quot;rotate&quot;:4.71238898038469,&quot;skewX&quot;:0,&quot;scale&quot;:{&quot;x&quot;:-1.0943032784881597,&quot;y&quot;:1.0943032784881597}},&quot;image&quot;:{&quot;url&quot;:&quot;https://core.services.biorender.com/api/uploads/66b67ac954dfced30f566682/1723235017948_65f7cca9-19c4-4a8a-b4c4-6b782db3cc6f_icon.png&quot;,&quot;isPremium&quot;:false,&quot;isSignedURL&quot;:true,&quot;size&quot;:{&quot;x&quot;:300,&quot;y&quot;:296.9387755102041}},&quot;source&quot;:{&quot;id&quot;:&quot;66b67ac954dfced30f566682&quot;,&quot;type&quot;:&quot;UPLOADS&quot;},&quot;isPremium&quot;:false,&quot;parent&quot;:{&quot;type&quot;:&quot;CHILD&quot;,&quot;parentId&quot;:&quot;59b7df2c-0553-4242-982d-818b9b1a1ae1&quot;,&quot;order&quot;:&quot;99999999995&quot;}},&quot;fcf61bd0-43a3-4bfd-8799-1185d50b0257&quot;:{&quot;id&quot;:&quot;fcf61bd0-43a3-4bfd-8799-1185d50b0257&quot;,&quot;name&quot;:&quot;image.png&quot;,&quot;type&quot;:&quot;FIGURE_OBJECT&quot;,&quot;relativeTransform&quot;:{&quot;translate&quot;:{&quot;x&quot;:434.06270295175995,&quot;y&quot;:1829.1725618810003},&quot;rotate&quot;:0,&quot;skewX&quot;:0,&quot;scale&quot;:{&quot;x&quot;:1.7259999072516075,&quot;y&quot;:1.7259999072516075}},&quot;image&quot;:{&quot;url&quot;:&quot;https://core.services.biorender.com/api/uploads/66b67bef1950ad1168b1057f/1723235311219_73276b2c-7e3a-459f-b56f-0fdf2e2ba2fd_icon.png&quot;,&quot;isPremium&quot;:false,&quot;isSignedURL&quot;:true,&quot;size&quot;:{&quot;x&quot;:300,&quot;y&quot;:254.9073438572409}},&quot;source&quot;:{&quot;id&quot;:&quot;66b67bef1950ad1168b1057f&quot;,&quot;type&quot;:&quot;UPLOADS&quot;},&quot;isPremium&quot;:false,&quot;parent&quot;:{&quot;type&quot;:&quot;CHILD&quot;,&quot;parentId&quot;:&quot;59b7df2c-0553-4242-982d-818b9b1a1ae1&quot;,&quot;order&quot;:&quot;99999999998&quot;}},&quot;2cac9ffe-404a-497e-81be-baf708884651&quot;:{&quot;type&quot;:&quot;FIGURE_OBJECT&quot;,&quot;id&quot;:&quot;2cac9ffe-404a-497e-81be-baf708884651&quot;,&quot;parent&quot;:{&quot;type&quot;:&quot;CROP&quot;,&quot;parentId&quot;:&quot;0b5afb77-5f00-4bb3-a426-52c09f9d34da&quot;,&quot;order&quot;:&quot;5&quot;},&quot;relativeTransform&quot;:{&quot;translate&quot;:{&quot;x&quot;:-393.9739192512472,&quot;y&quot;:679.2534335579744},&quot;rotate&quot;:0,&quot;skewX&quot;:0,&quot;scale&quot;:{&quot;x&quot;:102.42428130452532,&quot;y&quot;:184.8605442020518}},&quot;path&quot;:{&quot;type&quot;:&quot;RECT&quot;,&quot;size&quot;:{&quot;x&quot;:2,&quot;y&quot;:2}},&quot;pathStyles&quot;:[{&quot;type&quot;:&quot;FILL&quot;,&quot;fillStyle&quot;:&quot;#fff&quot;}],&quot;isFrozen&quot;:true},&quot;10f60d66-6e84-456c-bf48-b51b2255d1a7&quot;:{&quot;type&quot;:&quot;FIGURE_OBJECT&quot;,&quot;id&quot;:&quot;10f60d66-6e84-456c-bf48-b51b2255d1a7&quot;,&quot;parent&quot;:{&quot;type&quot;:&quot;CHILD&quot;,&quot;parentId&quot;:&quot;59b7df2c-0553-4242-982d-818b9b1a1ae1&quot;,&quot;order&quot;:&quot;999999999&quot;},&quot;relativeTransform&quot;:{&quot;translate&quot;:{&quot;x&quot;:-153.29211383812242,&quot;y&quot;:-775.193843932478},&quot;rotate&quot;:0,&quot;skewX&quot;:0,&quot;scale&quot;:{&quot;x&quot;:1,&quot;y&quot;:1}},&quot;opacity&quot;:1},&quot;2f9da18f-356b-4551-9d4f-542e1d101c57&quot;:{&quot;type&quot;:&quot;FIGURE_OBJECT&quot;,&quot;id&quot;:&quot;2f9da18f-356b-4551-9d4f-542e1d101c57&quot;,&quot;parent&quot;:{&quot;type&quot;:&quot;CROP&quot;,&quot;parentId&quot;:&quot;10f60d66-6e84-456c-bf48-b51b2255d1a7&quot;,&quot;order&quot;:&quot;5&quot;},&quot;relativeTransform&quot;:{&quot;translate&quot;:{&quot;x&quot;:532.6046598080002,&quot;y&quot;:1653.4081514875463},&quot;rotate&quot;:0,&quot;skewX&quot;:0,&quot;scale&quot;:{&quot;x&quot;:263.41776182976446,&quot;y&quot;:202.58773201443407}},&quot;path&quot;:{&quot;type&quot;:&quot;RECT&quot;,&quot;size&quot;:{&quot;x&quot;:2,&quot;y&quot;:2}},&quot;pathStyles&quot;:[{&quot;type&quot;:&quot;FILL&quot;,&quot;fillStyle&quot;:&quot;#fff&quot;}],&quot;isFrozen&quot;:true},&quot;b31b43d4-5141-4570-b9f7-afca41cd22c5&quot;:{&quot;id&quot;:&quot;b31b43d4-5141-4570-b9f7-afca41cd22c5&quot;,&quot;name&quot;:&quot;HH4_M1S1_Probe5_U2_100x10_Stitch_1_ORG(8192,16384,8192,16384).png&quot;,&quot;type&quot;:&quot;FIGURE_OBJECT&quot;,&quot;relativeTransform&quot;:{&quot;translate&quot;:{&quot;x&quot;:-1779.7497839642149,&quot;y&quot;:1831.5256289347433},&quot;rotate&quot;:1.5707963267948966,&quot;skewX&quot;:-1.31797139277939e-32,&quot;scale&quot;:{&quot;x&quot;:2.735282780203814,&quot;y&quot;:2.735282780203814}},&quot;image&quot;:{&quot;url&quot;:&quot;https://core.services.biorender.com/api/uploads/66b680a7185d259721ae849b/1723236519947_1f34ec55-6227-4693-92de-09b8fb741f3f_icon.png&quot;,&quot;isPremium&quot;:false,&quot;isSignedURL&quot;:true,&quot;size&quot;:{&quot;x&quot;:300,&quot;y&quot;:300}},&quot;source&quot;:{&quot;id&quot;:&quot;66b680a7185d259721ae849b&quot;,&quot;type&quot;:&quot;UPLOADS&quot;},&quot;isPremium&quot;:false,&quot;parent&quot;:{&quot;type&quot;:&quot;CHILD&quot;,&quot;parentId&quot;:&quot;0ecd0716-9a56-455e-af82-d98930ceac3b&quot;,&quot;order&quot;:&quot;5&quot;},&quot;styles&quot;:{&quot;editable&quot;:[{&quot;styleName&quot;:&quot;SATURATE&quot;,&quot;index&quot;:0,&quot;value&quot;:0}]}},&quot;0ecd0716-9a56-455e-af82-d98930ceac3b&quot;:{&quot;type&quot;:&quot;FIGURE_OBJECT&quot;,&quot;id&quot;:&quot;0ecd0716-9a56-455e-af82-d98930ceac3b&quot;,&quot;parent&quot;:{&quot;type&quot;:&quot;CHILD&quot;,&quot;parentId&quot;:&quot;59b7df2c-0553-4242-982d-818b9b1a1ae1&quot;,&quot;order&quot;:&quot;999999999997&quot;},&quot;relativeTransform&quot;:{&quot;translate&quot;:{&quot;x&quot;:1627.4515535385508,&quot;y&quot;:-931.8830658070808},&quot;rotate&quot;:0}},&quot;fd320922-08a4-4de5-a565-873ea145bd28&quot;:{&quot;type&quot;:&quot;FIGURE_OBJECT&quot;,&quot;id&quot;:&quot;fd320922-08a4-4de5-a565-873ea145bd28&quot;,&quot;parent&quot;:{&quot;type&quot;:&quot;CROP&quot;,&quot;parentId&quot;:&quot;0ecd0716-9a56-455e-af82-d98930ceac3b&quot;,&quot;order&quot;:&quot;5&quot;},&quot;relativeTransform&quot;:{&quot;translate&quot;:{&quot;x&quot;:-1927.2840549546652,&quot;y&quot;:1809.3841846825176},&quot;rotate&quot;:0,&quot;skewX&quot;:0,&quot;scale&quot;:{&quot;x&quot;:263.4172417027521,&quot;y&quot;:201.87376515858077}},&quot;path&quot;:{&quot;type&quot;:&quot;RECT&quot;,&quot;size&quot;:{&quot;x&quot;:2,&quot;y&quot;:2}},&quot;pathStyles&quot;:[{&quot;type&quot;:&quot;FILL&quot;,&quot;fillStyle&quot;:&quot;#fff&quot;}],&quot;isFrozen&quot;:true},&quot;8b4c7f0d-50c5-4a12-90ae-e5e4659fe20e&quot;:{&quot;type&quot;:&quot;FIGURE_OBJECT&quot;,&quot;id&quot;:&quot;8b4c7f0d-50c5-4a12-90ae-e5e4659fe20e&quot;,&quot;relativeTransform&quot;:{&quot;translate&quot;:{&quot;x&quot;:-307.0823197858811,&quot;y&quot;:253.21348213702464},&quot;rotate&quot;:0,&quot;skewX&quot;:0,&quot;scale&quot;:{&quot;x&quot;:1,&quot;y&quot;:1}},&quot;opacity&quot;:1,&quot;path&quot;:{&quot;type&quot;:&quot;POLY_LINE&quot;,&quot;points&quot;:[{&quot;x&quot;:0,&quot;y&quot;:-17.94839571108855},{&quot;x&quot;:0,&quot;y&quot;:17.94839571108855}],&quot;closed&quot;:false},&quot;pathStyles&quot;:[{&quot;type&quot;:&quot;FILL&quot;,&quot;fillStyle&quot;:&quot;rgba(0,0,0,0)&quot;},{&quot;type&quot;:&quot;STROKE&quot;,&quot;strokeStyle&quot;:&quot;#232323&quot;,&quot;lineWidth&quot;:2,&quot;lineJoin&quot;:&quot;round&quot;}],&quot;pathMarkers&quot;:{&quot;markerEnd&quot;:{&quot;type&quot;:&quot;PATH&quot;,&quot;units&quot;:{&quot;type&quot;:&quot;STROKE_WIDTH&quot;,&quot;scale&quot;:1},&quot;orient&quot;:{&quot;type&quot;:&quot;CLIPPED_CHORD&quot;},&quot;clipDistance&quot;:4,&quot;name&quot;:&quot;arrow&quot;,&quot;relativeTransform&quot;:{&quot;translate&quot;:{&quot;x&quot;:0,&quot;y&quot;:0},&quot;rotate&quot;:0,&quot;skewX&quot;:0,&quot;scale&quot;:{&quot;x&quot;:1,&quot;y&quot;:1}},&quot;path&quot;:{&quot;type&quot;:&quot;SPLINE&quot;,&quot;spline&quot;:{&quot;points&quot;:[{&quot;x&quot;:0,&quot;y&quot;:0,&quot;isEndPoint&quot;:true},{&quot;x&quot;:-5,&quot;y&quot;:-2.5,&quot;isEndPoint&quot;:true},{&quot;x&quot;:-5,&quot;y&quot;:2.5,&quot;isEndPoint&quot;:true}],&quot;closed&quot;:true}},&quot;pathStyles&quot;:[{&quot;type&quot;:&quot;FILL&quot;,&quot;fillStyle&quot;:&quot;context-stroke-flat&quot;}]}},&quot;isLocked&quot;:false,&quot;parent&quot;:{&quot;type&quot;:&quot;CHILD&quot;,&quot;parentId&quot;:&quot;59b7df2c-0553-4242-982d-818b9b1a1ae1&quot;,&quot;order&quot;:&quot;999999999998&quot;},&quot;connectorInfo&quot;:{&quot;connectedObjects&quot;:[],&quot;type&quot;:&quot;LINE&quot;,&quot;offset&quot;:{&quot;x&quot;:0,&quot;y&quot;:0},&quot;bending&quot;:0.1,&quot;firstElementIsHead&quot;:true,&quot;customized&quot;:false}},&quot;dfe9ff20-47eb-441e-974f-e2bd37476f24&quot;:{&quot;type&quot;:&quot;FIGURE_OBJECT&quot;,&quot;id&quot;:&quot;dfe9ff20-47eb-441e-974f-e2bd37476f24&quot;,&quot;relativeTransform&quot;:{&quot;translate&quot;:{&quot;x&quot;:415.45586655976325,&quot;y&quot;:252.1928384261088},&quot;rotate&quot;:0,&quot;skewX&quot;:0,&quot;scale&quot;:{&quot;x&quot;:1,&quot;y&quot;:1}},&quot;opacity&quot;:1,&quot;path&quot;:{&quot;type&quot;:&quot;POLY_LINE&quot;,&quot;points&quot;:[{&quot;x&quot;:0,&quot;y&quot;:-17.94839571108855},{&quot;x&quot;:0,&quot;y&quot;:17.94839571108855}],&quot;closed&quot;:false},&quot;pathStyles&quot;:[{&quot;type&quot;:&quot;FILL&quot;,&quot;fillStyle&quot;:&quot;rgba(0,0,0,0)&quot;},{&quot;type&quot;:&quot;STROKE&quot;,&quot;strokeStyle&quot;:&quot;#232323&quot;,&quot;lineWidth&quot;:2,&quot;lineJoin&quot;:&quot;round&quot;}],&quot;pathMarkers&quot;:{&quot;markerEnd&quot;:{&quot;type&quot;:&quot;PATH&quot;,&quot;units&quot;:{&quot;type&quot;:&quot;STROKE_WIDTH&quot;,&quot;scale&quot;:1},&quot;orient&quot;:{&quot;type&quot;:&quot;CLIPPED_CHORD&quot;},&quot;clipDistance&quot;:4,&quot;name&quot;:&quot;arrow&quot;,&quot;relativeTransform&quot;:{&quot;translate&quot;:{&quot;x&quot;:0,&quot;y&quot;:0},&quot;rotate&quot;:0,&quot;skewX&quot;:0,&quot;scale&quot;:{&quot;x&quot;:1,&quot;y&quot;:1}},&quot;path&quot;:{&quot;type&quot;:&quot;SPLINE&quot;,&quot;spline&quot;:{&quot;points&quot;:[{&quot;x&quot;:0,&quot;y&quot;:0,&quot;isEndPoint&quot;:true},{&quot;x&quot;:-5,&quot;y&quot;:-2.5,&quot;isEndPoint&quot;:true},{&quot;x&quot;:-5,&quot;y&quot;:2.5,&quot;isEndPoint&quot;:true}],&quot;closed&quot;:true}},&quot;pathStyles&quot;:[{&quot;type&quot;:&quot;FILL&quot;,&quot;fillStyle&quot;:&quot;context-stroke-flat&quot;}]}},&quot;isLocked&quot;:false,&quot;parent&quot;:{&quot;type&quot;:&quot;CHILD&quot;,&quot;parentId&quot;:&quot;59b7df2c-0553-4242-982d-818b9b1a1ae1&quot;,&quot;order&quot;:&quot;999999999999&quot;},&quot;connectorInfo&quot;:{&quot;connectedObjects&quot;:[],&quot;type&quot;:&quot;LINE&quot;,&quot;offset&quot;:{&quot;x&quot;:0,&quot;y&quot;:0},&quot;bending&quot;:0.1,&quot;firstElementIsHead&quot;:true,&quot;customized&quot;:false}},&quot;c89356af-6494-4335-941b-04e23bc2cedb&quot;:{&quot;type&quot;:&quot;FIGURE_OBJECT&quot;,&quot;id&quot;:&quot;c89356af-6494-4335-941b-04e23bc2cedb&quot;,&quot;relativeTransform&quot;:{&quot;translate&quot;:{&quot;x&quot;:415.45647239399756,&quot;y&quot;:656.6784034625497},&quot;rotate&quot;:0,&quot;skewX&quot;:0,&quot;scale&quot;:{&quot;x&quot;:1,&quot;y&quot;:1}},&quot;opacity&quot;:1,&quot;path&quot;:{&quot;type&quot;:&quot;POLY_LINE&quot;,&quot;points&quot;:[{&quot;x&quot;:0,&quot;y&quot;:-17.94839571108855},{&quot;x&quot;:0,&quot;y&quot;:17.94839571108855}],&quot;closed&quot;:false},&quot;pathStyles&quot;:[{&quot;type&quot;:&quot;FILL&quot;,&quot;fillStyle&quot;:&quot;rgba(0,0,0,0)&quot;},{&quot;type&quot;:&quot;STROKE&quot;,&quot;strokeStyle&quot;:&quot;#232323&quot;,&quot;lineWidth&quot;:2,&quot;lineJoin&quot;:&quot;round&quot;}],&quot;pathMarkers&quot;:{&quot;markerEnd&quot;:{&quot;type&quot;:&quot;PATH&quot;,&quot;units&quot;:{&quot;type&quot;:&quot;STROKE_WIDTH&quot;,&quot;scale&quot;:1},&quot;orient&quot;:{&quot;type&quot;:&quot;CLIPPED_CHORD&quot;},&quot;clipDistance&quot;:4,&quot;name&quot;:&quot;arrow&quot;,&quot;relativeTransform&quot;:{&quot;translate&quot;:{&quot;x&quot;:0,&quot;y&quot;:0},&quot;rotate&quot;:0,&quot;skewX&quot;:0,&quot;scale&quot;:{&quot;x&quot;:1,&quot;y&quot;:1}},&quot;path&quot;:{&quot;type&quot;:&quot;SPLINE&quot;,&quot;spline&quot;:{&quot;points&quot;:[{&quot;x&quot;:0,&quot;y&quot;:0,&quot;isEndPoint&quot;:true},{&quot;x&quot;:-5,&quot;y&quot;:-2.5,&quot;isEndPoint&quot;:true},{&quot;x&quot;:-5,&quot;y&quot;:2.5,&quot;isEndPoint&quot;:true}],&quot;closed&quot;:true}},&quot;pathStyles&quot;:[{&quot;type&quot;:&quot;FILL&quot;,&quot;fillStyle&quot;:&quot;context-stroke-flat&quot;}]}},&quot;isLocked&quot;:false,&quot;parent&quot;:{&quot;type&quot;:&quot;CHILD&quot;,&quot;parentId&quot;:&quot;59b7df2c-0553-4242-982d-818b9b1a1ae1&quot;,&quot;order&quot;:&quot;9999999999995&quot;},&quot;connectorInfo&quot;:{&quot;connectedObjects&quot;:[],&quot;type&quot;:&quot;LINE&quot;,&quot;offset&quot;:{&quot;x&quot;:0,&quot;y&quot;:0},&quot;bending&quot;:0.1,&quot;firstElementIsHead&quot;:true,&quot;customized&quot;:false}},&quot;71136a45-0c0a-4da4-9405-5a85aabe2d62&quot;:{&quot;type&quot;:&quot;FIGURE_OBJECT&quot;,&quot;id&quot;:&quot;71136a45-0c0a-4da4-9405-5a85aabe2d62&quot;,&quot;relativeTransform&quot;:{&quot;translate&quot;:{&quot;x&quot;:-307.08201035220674,&quot;y&quot;:656.6781671243033},&quot;rotate&quot;:0,&quot;skewX&quot;:0,&quot;scale&quot;:{&quot;x&quot;:1,&quot;y&quot;:1}},&quot;opacity&quot;:1,&quot;path&quot;:{&quot;type&quot;:&quot;POLY_LINE&quot;,&quot;points&quot;:[{&quot;x&quot;:0,&quot;y&quot;:-17.94839571108855},{&quot;x&quot;:0,&quot;y&quot;:17.94839571108855}],&quot;closed&quot;:false},&quot;pathStyles&quot;:[{&quot;type&quot;:&quot;FILL&quot;,&quot;fillStyle&quot;:&quot;rgba(0,0,0,0)&quot;},{&quot;type&quot;:&quot;STROKE&quot;,&quot;strokeStyle&quot;:&quot;#232323&quot;,&quot;lineWidth&quot;:2,&quot;lineJoin&quot;:&quot;round&quot;}],&quot;pathMarkers&quot;:{&quot;markerEnd&quot;:{&quot;type&quot;:&quot;PATH&quot;,&quot;units&quot;:{&quot;type&quot;:&quot;STROKE_WIDTH&quot;,&quot;scale&quot;:1},&quot;orient&quot;:{&quot;type&quot;:&quot;CLIPPED_CHORD&quot;},&quot;clipDistance&quot;:4,&quot;name&quot;:&quot;arrow&quot;,&quot;relativeTransform&quot;:{&quot;translate&quot;:{&quot;x&quot;:0,&quot;y&quot;:0},&quot;rotate&quot;:0,&quot;skewX&quot;:0,&quot;scale&quot;:{&quot;x&quot;:1,&quot;y&quot;:1}},&quot;path&quot;:{&quot;type&quot;:&quot;SPLINE&quot;,&quot;spline&quot;:{&quot;points&quot;:[{&quot;x&quot;:0,&quot;y&quot;:0,&quot;isEndPoint&quot;:true},{&quot;x&quot;:-5,&quot;y&quot;:-2.5,&quot;isEndPoint&quot;:true},{&quot;x&quot;:-5,&quot;y&quot;:2.5,&quot;isEndPoint&quot;:true}],&quot;closed&quot;:true}},&quot;pathStyles&quot;:[{&quot;type&quot;:&quot;FILL&quot;,&quot;fillStyle&quot;:&quot;context-stroke-flat&quot;}]}},&quot;isLocked&quot;:false,&quot;parent&quot;:{&quot;type&quot;:&quot;CHILD&quot;,&quot;parentId&quot;:&quot;59b7df2c-0553-4242-982d-818b9b1a1ae1&quot;,&quot;order&quot;:&quot;9999999999997&quot;},&quot;connectorInfo&quot;:{&quot;connectedObjects&quot;:[],&quot;type&quot;:&quot;LINE&quot;,&quot;offset&quot;:{&quot;x&quot;:0,&quot;y&quot;:0},&quot;bending&quot;:0.1,&quot;firstElementIsHead&quot;:true,&quot;customized&quot;:false}},&quot;c1b4c4e1-71ca-4d74-8c74-338fc6854cb5&quot;:{&quot;type&quot;:&quot;FIGURE_OBJECT&quot;,&quot;id&quot;:&quot;c1b4c4e1-71ca-4d74-8c74-338fc6854cb5&quot;,&quot;relativeTransform&quot;:{&quot;translate&quot;:{&quot;x&quot;:-519.4742439712213,&quot;y&quot;:491.12571431844964},&quot;rotate&quot;:0,&quot;skewX&quot;:0,&quot;scale&quot;:{&quot;x&quot;:1,&quot;y&quot;:1}},&quot;opacity&quot;:1,&quot;path&quot;:{&quot;type&quot;:&quot;RECT&quot;,&quot;size&quot;:{&quot;x&quot;:28.251636636135707,&quot;y&quot;:39.08432146338993},&quot;cornerRounding&quot;:{&quot;type&quot;:&quot;ARC_LENGTH&quot;,&quot;global&quot;:0},&quot;selectedObjectIds&quot;:[&quot;ca3e0a61-e12f-48fa-8cdd-f0fc407a9959&quot;]},&quot;pathStyles&quot;:[{&quot;type&quot;:&quot;FILL&quot;,&quot;fillStyle&quot;:&quot;rgba(0,0,0,0)&quot;},{&quot;type&quot;:&quot;STROKE&quot;,&quot;strokeStyle&quot;:&quot;rgb(250, 153, 31)&quot;,&quot;lineWidth&quot;:2,&quot;lineJoin&quot;:&quot;round&quot;,&quot;dashArray&quot;:[0]}],&quot;isLocked&quot;:false,&quot;parent&quot;:{&quot;type&quot;:&quot;CHILD&quot;,&quot;parentId&quot;:&quot;59b7df2c-0553-4242-982d-818b9b1a1ae1&quot;,&quot;order&quot;:&quot;9999999999998&quot;}},&quot;3bd037af-2f62-42f2-b814-c04bea88c0c4&quot;:{&quot;type&quot;:&quot;FIGURE_OBJECT&quot;,&quot;id&quot;:&quot;3bd037af-2f62-42f2-b814-c04bea88c0c4&quot;,&quot;relativeTransform&quot;:{&quot;translate&quot;:{&quot;x&quot;:-460.8259675226398,&quot;y&quot;:600.8483031387984},&quot;rotate&quot;:1.5707963267948966,&quot;skewX&quot;:0,&quot;scale&quot;:{&quot;x&quot;:1,&quot;y&quot;:1}},&quot;opacity&quot;:1,&quot;path&quot;:{&quot;type&quot;:&quot;RECT&quot;,&quot;size&quot;:{&quot;x&quot;:28.251636636135707,&quot;y&quot;:39.08432146338993},&quot;cornerRounding&quot;:{&quot;type&quot;:&quot;ARC_LENGTH&quot;,&quot;global&quot;:0},&quot;selectedObjectIds&quot;:[&quot;ca3e0a61-e12f-48fa-8cdd-f0fc407a9959&quot;]},&quot;pathStyles&quot;:[{&quot;type&quot;:&quot;FILL&quot;,&quot;fillStyle&quot;:&quot;rgba(0,0,0,0)&quot;},{&quot;type&quot;:&quot;STROKE&quot;,&quot;strokeStyle&quot;:&quot;rgb(250, 153, 31)&quot;,&quot;lineWidth&quot;:2,&quot;lineJoin&quot;:&quot;round&quot;,&quot;dashArray&quot;:[0]}],&quot;isLocked&quot;:false,&quot;parent&quot;:{&quot;type&quot;:&quot;CHILD&quot;,&quot;parentId&quot;:&quot;59b7df2c-0553-4242-982d-818b9b1a1ae1&quot;,&quot;order&quot;:&quot;9999999999999&quot;}},&quot;bd9e095a-0afa-425c-a5d1-a3d6b0aa1efd&quot;:{&quot;id&quot;:&quot;bd9e095a-0afa-425c-a5d1-a3d6b0aa1efd&quot;,&quot;type&quot;:&quot;FIGURE_OBJECT&quot;,&quot;relativeTransform&quot;:{&quot;translate&quot;:{&quot;x&quot;:39.73998935513574,&quot;y&quot;:39.4420506695194},&quot;rotate&quot;:0,&quot;skewX&quot;:0,&quot;scale&quot;:{&quot;x&quot;:1,&quot;y&quot;:1}},&quot;text&quot;:{&quot;textData&quot;:{&quot;lineSpacing&quot;:&quot;normal&quot;,&quot;alignment&quot;:&quot;center&quot;,&quot;verticalAlign&quot;:&quot;TOP&quot;,&quot;lines&quot;:[{&quot;runs&quot;:[{&quot;style&quot;:{&quot;fontFamily&quot;:&quot;Carlito&quot;,&quot;fontSize&quot;:20.680234111552657,&quot;color&quot;:&quot;black&quot;,&quot;fontWeight&quot;:&quot;normal&quot;,&quot;fontStyle&quot;:&quot;normal&quot;,&quot;decoration&quot;:&quot;none&quot;},&quot;range&quot;:[0,27]}],&quot;text&quot;:&quot;Gross anatomical preparation&quot;}],&quot;_lastCaretLocation&quot;:{&quot;lineIndex&quot;:0,&quot;runIndex&quot;:-1,&quot;charIndex&quot;:-1,&quot;endOfLine&quot;:true}},&quot;format&quot;:&quot;BETTER_TEXT&quot;,&quot;size&quot;:{&quot;x&quot;:152.310150923546,&quot;y&quot;:84.92718181426577},&quot;targetSize&quot;:{&quot;x&quot;:152.310150923546,&quot;y&quot;:84.92718181426577}},&quot;parent&quot;:{&quot;type&quot;:&quot;CHILD&quot;,&quot;parentId&quot;:&quot;59b7df2c-0553-4242-982d-818b9b1a1ae1&quot;,&quot;order&quot;:&quot;99999999999995&quot;}}}}"/>
    <we:property name="has-user-completed-add" value="true"/>
  </we:properties>
  <we:bindings/>
  <we:snapshot xmlns:r="http://schemas.openxmlformats.org/officeDocument/2006/relationships"/>
  <we:extLst>
    <a:ext xmlns:a="http://schemas.openxmlformats.org/drawingml/2006/main" uri="{0858819E-0033-43BF-8937-05EC82904868}">
      <we:backgroundApp state="1" runtimeId="Taskpane.Url"/>
    </a:ext>
  </we:extLst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_x0020_Purpose xmlns="f577acbf-5b0b-4b4f-9948-268e97f8d3a4">Informational</Document_x0020_Purpose>
    <Initiatives xmlns="f577acbf-5b0b-4b4f-9948-268e97f8d3a4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401524DC532D42A0E0ED886331A72B" ma:contentTypeVersion="13" ma:contentTypeDescription="Create a new document." ma:contentTypeScope="" ma:versionID="d936d863d335d354da51eb78ca1ae338">
  <xsd:schema xmlns:xsd="http://www.w3.org/2001/XMLSchema" xmlns:xs="http://www.w3.org/2001/XMLSchema" xmlns:p="http://schemas.microsoft.com/office/2006/metadata/properties" xmlns:ns2="f577acbf-5b0b-4b4f-9948-268e97f8d3a4" xmlns:ns3="b1e4d6ee-9f6f-43f8-a618-24f3d84da28f" targetNamespace="http://schemas.microsoft.com/office/2006/metadata/properties" ma:root="true" ma:fieldsID="5fbac08d56b1b04aa33acbc31e882ce9" ns2:_="" ns3:_="">
    <xsd:import namespace="f577acbf-5b0b-4b4f-9948-268e97f8d3a4"/>
    <xsd:import namespace="b1e4d6ee-9f6f-43f8-a618-24f3d84da2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2:Document_x0020_Purpose" minOccurs="0"/>
                <xsd:element ref="ns2:Initiative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77acbf-5b0b-4b4f-9948-268e97f8d3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Document_x0020_Purpose" ma:index="14" nillable="true" ma:displayName="Document Purpose" ma:default="Informational" ma:format="Dropdown" ma:internalName="Document_x0020_Purpose">
      <xsd:simpleType>
        <xsd:restriction base="dms:Choice">
          <xsd:enumeration value="Informational"/>
          <xsd:enumeration value="Feature Spec"/>
          <xsd:enumeration value="Engineering Design"/>
          <xsd:enumeration value="Planning"/>
        </xsd:restriction>
      </xsd:simpleType>
    </xsd:element>
    <xsd:element name="Initiatives" ma:index="15" nillable="true" ma:displayName="Initiatives" ma:description="List of initiatives related to this document" ma:internalName="Initiatives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dd-in MAU"/>
                    <xsd:enumeration value="Custom Functions"/>
                    <xsd:enumeration value="Data &amp; Analytics"/>
                    <xsd:enumeration value="DevEx: Portals &amp; Programs"/>
                    <xsd:enumeration value="DevEx: Tools &amp; Libraries"/>
                    <xsd:enumeration value="Engineering"/>
                    <xsd:enumeration value="Excel API"/>
                    <xsd:enumeration value="In-Market Support"/>
                    <xsd:enumeration value="Maker Access"/>
                    <xsd:enumeration value="SDX Runtime &amp; Partners"/>
                    <xsd:enumeration value="SDX Service Delivery"/>
                    <xsd:enumeration value="SDX API &amp; Pipeline"/>
                    <xsd:enumeration value="Shield &amp; OCE"/>
                  </xsd:restriction>
                </xsd:simpleType>
              </xsd:element>
            </xsd:sequence>
          </xsd:extension>
        </xsd:complexContent>
      </xsd:complex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  <xsd:element name="MediaServiceOCR" ma:index="1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MediaService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e4d6ee-9f6f-43f8-a618-24f3d84da28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2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3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7AB1FA-2F28-4684-9230-02ACEB6C0B0A}">
  <ds:schemaRefs>
    <ds:schemaRef ds:uri="b1e4d6ee-9f6f-43f8-a618-24f3d84da28f"/>
    <ds:schemaRef ds:uri="http://purl.org/dc/terms/"/>
    <ds:schemaRef ds:uri="http://schemas.openxmlformats.org/package/2006/metadata/core-properties"/>
    <ds:schemaRef ds:uri="f577acbf-5b0b-4b4f-9948-268e97f8d3a4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79EAE08-AAD0-49B9-BF66-164C225CC5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77acbf-5b0b-4b4f-9948-268e97f8d3a4"/>
    <ds:schemaRef ds:uri="b1e4d6ee-9f6f-43f8-a618-24f3d84da2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21AFCC0-734A-4A90-A597-A1CB34860D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</dc:creator>
  <cp:lastModifiedBy>Philip Ruthig</cp:lastModifiedBy>
  <cp:revision>13</cp:revision>
  <dcterms:created xsi:type="dcterms:W3CDTF">2018-06-07T21:39:02Z</dcterms:created>
  <dcterms:modified xsi:type="dcterms:W3CDTF">2025-06-10T14:33:37Z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0x010100CD401524DC532D42A0E0ED886331A72B</vt:lpwstr>
  </property>
  <property fmtid="{D5CDD505-2E9C-101B-9397-08002B2CF9AE}" pid="3" name="MSIP_Label_f42aa342-8706-4288-bd11-ebb85995028c_Enabled">
    <vt:lpwstr>True</vt:lpwstr>
  </property>
  <property fmtid="{D5CDD505-2E9C-101B-9397-08002B2CF9AE}" pid="4" name="MSIP_Label_f42aa342-8706-4288-bd11-ebb85995028c_SiteId">
    <vt:lpwstr>72f988bf-86f1-41af-91ab-2d7cd011db47</vt:lpwstr>
  </property>
  <property fmtid="{D5CDD505-2E9C-101B-9397-08002B2CF9AE}" pid="5" name="MSIP_Label_f42aa342-8706-4288-bd11-ebb85995028c_Owner">
    <vt:lpwstr>t-dahop@microsoft.com</vt:lpwstr>
  </property>
  <property fmtid="{D5CDD505-2E9C-101B-9397-08002B2CF9AE}" pid="6" name="MSIP_Label_f42aa342-8706-4288-bd11-ebb85995028c_SetDate">
    <vt:lpwstr>2018-06-18T13:45:27.3782680Z</vt:lpwstr>
  </property>
  <property fmtid="{D5CDD505-2E9C-101B-9397-08002B2CF9AE}" pid="7" name="MSIP_Label_f42aa342-8706-4288-bd11-ebb85995028c_Name">
    <vt:lpwstr>General</vt:lpwstr>
  </property>
  <property fmtid="{D5CDD505-2E9C-101B-9397-08002B2CF9AE}" pid="8" name="MSIP_Label_f42aa342-8706-4288-bd11-ebb85995028c_Application">
    <vt:lpwstr>Microsoft Azure Information Protection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