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9144000" cy="5143500" type="screen16x9"/>
  <p:notesSz cx="6858000" cy="9144000"/>
  <p:embeddedFontLst>
    <p:embeddedFont>
      <p:font typeface="Lato" panose="020F0502020204030203" pitchFamily="34" charset="0"/>
      <p:regular r:id="rId19"/>
      <p:bold r:id="rId20"/>
      <p:italic r:id="rId21"/>
      <p:boldItalic r:id="rId22"/>
    </p:embeddedFont>
    <p:embeddedFont>
      <p:font typeface="Roboto" panose="02000000000000000000" pitchFamily="2" charset="0"/>
      <p:regular r:id="rId23"/>
      <p:bold r:id="rId24"/>
      <p:italic r:id="rId25"/>
      <p:boldItalic r:id="rId2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varScale="1">
        <p:scale>
          <a:sx n="100" d="100"/>
          <a:sy n="100" d="100"/>
        </p:scale>
        <p:origin x="0" y="0"/>
      </p:cViewPr>
      <p:guideLst>
        <p:guide orient="horz" pos="1620"/>
        <p:guide pos="2880"/>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26" Type="http://schemas.openxmlformats.org/officeDocument/2006/relationships/font" Target="fonts/font8.fntdata"/><Relationship Id="rId3" Type="http://schemas.openxmlformats.org/officeDocument/2006/relationships/slide" Target="slides/slide2.xml"/><Relationship Id="rId21" Type="http://schemas.openxmlformats.org/officeDocument/2006/relationships/font" Target="fonts/font3.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7.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2.fntdata"/><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6.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5.fntdata"/><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4.fntdata"/><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p: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 name="Google Shape;8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249d16b04f2_0_4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6" name="Google Shape;146;g249d16b04f2_0_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g249d16b04f2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 name="Google Shape;152;g249d16b04f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g24a2a59763f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 name="Google Shape;158;g24a2a59763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g249d16b04f2_0_5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4" name="Google Shape;164;g249d16b04f2_0_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24bc57abd04_0_7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24bc57abd04_0_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24bc57abd04_0_14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0" name="Google Shape;220;g24bc57abd04_0_1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24bc57abd04_0_14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g24bc57abd04_0_1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249d16b04f2_0_2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249d16b04f2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g249d16b04f2_0_3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6" name="Google Shape;96;g249d16b04f2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GB" sz="1800" i="1">
                <a:solidFill>
                  <a:srgbClr val="595959"/>
                </a:solidFill>
                <a:highlight>
                  <a:srgbClr val="FFFFFF"/>
                </a:highlight>
              </a:rPr>
              <a:t>To find stuff = We need to </a:t>
            </a:r>
            <a:r>
              <a:rPr lang="en-GB" sz="1800" b="1" i="1">
                <a:solidFill>
                  <a:srgbClr val="595959"/>
                </a:solidFill>
                <a:highlight>
                  <a:srgbClr val="FFFFFF"/>
                </a:highlight>
              </a:rPr>
              <a:t>Describe</a:t>
            </a:r>
            <a:r>
              <a:rPr lang="en-GB" sz="1800" i="1">
                <a:solidFill>
                  <a:srgbClr val="595959"/>
                </a:solidFill>
                <a:highlight>
                  <a:srgbClr val="FFFFFF"/>
                </a:highlight>
              </a:rPr>
              <a:t> stuff (be searchable before findable)</a:t>
            </a:r>
            <a:endParaRPr sz="1800" i="1">
              <a:solidFill>
                <a:srgbClr val="595959"/>
              </a:solidFill>
              <a:highlight>
                <a:srgbClr val="FFFFFF"/>
              </a:highlight>
            </a:endParaRPr>
          </a:p>
          <a:p>
            <a:pPr marL="0" lvl="0" indent="0" algn="l" rtl="0">
              <a:lnSpc>
                <a:spcPct val="115000"/>
              </a:lnSpc>
              <a:spcBef>
                <a:spcPts val="1200"/>
              </a:spcBef>
              <a:spcAft>
                <a:spcPts val="1200"/>
              </a:spcAft>
              <a:buClr>
                <a:schemeClr val="dk1"/>
              </a:buClr>
              <a:buSzPts val="1100"/>
              <a:buFont typeface="Arial"/>
              <a:buNone/>
            </a:pPr>
            <a:r>
              <a:rPr lang="en-GB" sz="1800" i="1">
                <a:solidFill>
                  <a:srgbClr val="595959"/>
                </a:solidFill>
                <a:highlight>
                  <a:srgbClr val="FFFFFF"/>
                </a:highlight>
              </a:rPr>
              <a:t>Findability = semantically enriched </a:t>
            </a:r>
            <a:r>
              <a:rPr lang="en-GB" sz="1800" b="1" i="1">
                <a:solidFill>
                  <a:srgbClr val="595959"/>
                </a:solidFill>
                <a:highlight>
                  <a:srgbClr val="FFFFFF"/>
                </a:highlight>
              </a:rPr>
              <a:t>Metadata </a:t>
            </a:r>
            <a:r>
              <a:rPr lang="en-GB" sz="1800" i="1">
                <a:solidFill>
                  <a:srgbClr val="595959"/>
                </a:solidFill>
                <a:highlight>
                  <a:srgbClr val="FFFFFF"/>
                </a:highlight>
              </a:rPr>
              <a:t>(unambiguous)</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249d16b04f2_0_3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 name="Google Shape;102;g249d16b04f2_0_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g249d16b04f2_0_1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 name="Google Shape;108;g249d16b04f2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120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g24a2a59763f_0_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6" name="Google Shape;116;g24a2a59763f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1200"/>
              </a:spcAft>
              <a:buNone/>
            </a:pPr>
            <a:r>
              <a:rPr lang="en-GB" sz="1800">
                <a:solidFill>
                  <a:srgbClr val="595959"/>
                </a:solidFill>
              </a:rPr>
              <a:t>mostra dcat specifica + herdadas</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g24bc57abd04_0_6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6" name="Google Shape;126;g24bc57abd04_0_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249d16b04f2_0_4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 name="Google Shape;133;g249d16b04f2_0_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249d16b04f2_0_2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0" name="Google Shape;140;g249d16b04f2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solidFill>
          <a:schemeClr val="lt2"/>
        </a:solidFill>
        <a:effectLst/>
      </p:bgPr>
    </p:bg>
    <p:spTree>
      <p:nvGrpSpPr>
        <p:cNvPr id="1" name="Shape 9"/>
        <p:cNvGrpSpPr/>
        <p:nvPr/>
      </p:nvGrpSpPr>
      <p:grpSpPr>
        <a:xfrm>
          <a:off x="0" y="0"/>
          <a:ext cx="0" cy="0"/>
          <a:chOff x="0" y="0"/>
          <a:chExt cx="0" cy="0"/>
        </a:xfrm>
      </p:grpSpPr>
      <p:sp>
        <p:nvSpPr>
          <p:cNvPr id="10" name="Google Shape;10;p2"/>
          <p:cNvSpPr/>
          <p:nvPr/>
        </p:nvSpPr>
        <p:spPr>
          <a:xfrm>
            <a:off x="0" y="0"/>
            <a:ext cx="9144000" cy="4878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11;p2"/>
          <p:cNvGrpSpPr/>
          <p:nvPr/>
        </p:nvGrpSpPr>
        <p:grpSpPr>
          <a:xfrm>
            <a:off x="830392" y="1191256"/>
            <a:ext cx="745763" cy="45826"/>
            <a:chOff x="4580561" y="2589004"/>
            <a:chExt cx="1064464" cy="25200"/>
          </a:xfrm>
        </p:grpSpPr>
        <p:sp>
          <p:nvSpPr>
            <p:cNvPr id="12" name="Google Shape;12;p2"/>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 name="Google Shape;14;p2"/>
          <p:cNvSpPr txBox="1">
            <a:spLocks noGrp="1"/>
          </p:cNvSpPr>
          <p:nvPr>
            <p:ph type="ctrTitle"/>
          </p:nvPr>
        </p:nvSpPr>
        <p:spPr>
          <a:xfrm>
            <a:off x="729450" y="1322450"/>
            <a:ext cx="7688100" cy="1664700"/>
          </a:xfrm>
          <a:prstGeom prst="rect">
            <a:avLst/>
          </a:prstGeom>
        </p:spPr>
        <p:txBody>
          <a:bodyPr spcFirstLastPara="1" wrap="square" lIns="91425" tIns="91425" rIns="91425" bIns="91425" anchor="t" anchorCtr="0">
            <a:normAutofit/>
          </a:bodyPr>
          <a:lstStyle>
            <a:lvl1pPr lvl="0">
              <a:spcBef>
                <a:spcPts val="0"/>
              </a:spcBef>
              <a:spcAft>
                <a:spcPts val="0"/>
              </a:spcAft>
              <a:buSzPts val="4200"/>
              <a:buNone/>
              <a:defRPr sz="4200"/>
            </a:lvl1pPr>
            <a:lvl2pPr lvl="1">
              <a:spcBef>
                <a:spcPts val="0"/>
              </a:spcBef>
              <a:spcAft>
                <a:spcPts val="0"/>
              </a:spcAft>
              <a:buSzPts val="4200"/>
              <a:buNone/>
              <a:defRPr sz="4200"/>
            </a:lvl2pPr>
            <a:lvl3pPr lvl="2">
              <a:spcBef>
                <a:spcPts val="0"/>
              </a:spcBef>
              <a:spcAft>
                <a:spcPts val="0"/>
              </a:spcAft>
              <a:buSzPts val="4200"/>
              <a:buNone/>
              <a:defRPr sz="4200"/>
            </a:lvl3pPr>
            <a:lvl4pPr lvl="3">
              <a:spcBef>
                <a:spcPts val="0"/>
              </a:spcBef>
              <a:spcAft>
                <a:spcPts val="0"/>
              </a:spcAft>
              <a:buSzPts val="4200"/>
              <a:buNone/>
              <a:defRPr sz="4200"/>
            </a:lvl4pPr>
            <a:lvl5pPr lvl="4">
              <a:spcBef>
                <a:spcPts val="0"/>
              </a:spcBef>
              <a:spcAft>
                <a:spcPts val="0"/>
              </a:spcAft>
              <a:buSzPts val="4200"/>
              <a:buNone/>
              <a:defRPr sz="4200"/>
            </a:lvl5pPr>
            <a:lvl6pPr lvl="5">
              <a:spcBef>
                <a:spcPts val="0"/>
              </a:spcBef>
              <a:spcAft>
                <a:spcPts val="0"/>
              </a:spcAft>
              <a:buSzPts val="4200"/>
              <a:buNone/>
              <a:defRPr sz="4200"/>
            </a:lvl6pPr>
            <a:lvl7pPr lvl="6">
              <a:spcBef>
                <a:spcPts val="0"/>
              </a:spcBef>
              <a:spcAft>
                <a:spcPts val="0"/>
              </a:spcAft>
              <a:buSzPts val="4200"/>
              <a:buNone/>
              <a:defRPr sz="4200"/>
            </a:lvl7pPr>
            <a:lvl8pPr lvl="7">
              <a:spcBef>
                <a:spcPts val="0"/>
              </a:spcBef>
              <a:spcAft>
                <a:spcPts val="0"/>
              </a:spcAft>
              <a:buSzPts val="4200"/>
              <a:buNone/>
              <a:defRPr sz="4200"/>
            </a:lvl8pPr>
            <a:lvl9pPr lvl="8">
              <a:spcBef>
                <a:spcPts val="0"/>
              </a:spcBef>
              <a:spcAft>
                <a:spcPts val="0"/>
              </a:spcAft>
              <a:buSzPts val="4200"/>
              <a:buNone/>
              <a:defRPr sz="4200"/>
            </a:lvl9pPr>
          </a:lstStyle>
          <a:p>
            <a:endParaRPr/>
          </a:p>
        </p:txBody>
      </p:sp>
      <p:sp>
        <p:nvSpPr>
          <p:cNvPr id="15" name="Google Shape;15;p2"/>
          <p:cNvSpPr txBox="1">
            <a:spLocks noGrp="1"/>
          </p:cNvSpPr>
          <p:nvPr>
            <p:ph type="subTitle" idx="1"/>
          </p:nvPr>
        </p:nvSpPr>
        <p:spPr>
          <a:xfrm>
            <a:off x="729627" y="3172900"/>
            <a:ext cx="7688100" cy="541200"/>
          </a:xfrm>
          <a:prstGeom prst="rect">
            <a:avLst/>
          </a:prstGeom>
        </p:spPr>
        <p:txBody>
          <a:bodyPr spcFirstLastPara="1" wrap="square" lIns="91425" tIns="91425" rIns="91425" bIns="91425" anchor="t" anchorCtr="0">
            <a:normAutofit/>
          </a:bodyPr>
          <a:lstStyle>
            <a:lvl1pPr lvl="0">
              <a:lnSpc>
                <a:spcPct val="100000"/>
              </a:lnSpc>
              <a:spcBef>
                <a:spcPts val="0"/>
              </a:spcBef>
              <a:spcAft>
                <a:spcPts val="0"/>
              </a:spcAft>
              <a:buSzPts val="1600"/>
              <a:buNone/>
              <a:defRPr sz="1600"/>
            </a:lvl1pPr>
            <a:lvl2pPr lvl="1">
              <a:lnSpc>
                <a:spcPct val="100000"/>
              </a:lnSpc>
              <a:spcBef>
                <a:spcPts val="0"/>
              </a:spcBef>
              <a:spcAft>
                <a:spcPts val="0"/>
              </a:spcAft>
              <a:buSzPts val="1600"/>
              <a:buNone/>
              <a:defRPr sz="1600"/>
            </a:lvl2pPr>
            <a:lvl3pPr lvl="2">
              <a:lnSpc>
                <a:spcPct val="100000"/>
              </a:lnSpc>
              <a:spcBef>
                <a:spcPts val="0"/>
              </a:spcBef>
              <a:spcAft>
                <a:spcPts val="0"/>
              </a:spcAft>
              <a:buSzPts val="1600"/>
              <a:buNone/>
              <a:defRPr sz="1600"/>
            </a:lvl3pPr>
            <a:lvl4pPr lvl="3">
              <a:lnSpc>
                <a:spcPct val="100000"/>
              </a:lnSpc>
              <a:spcBef>
                <a:spcPts val="0"/>
              </a:spcBef>
              <a:spcAft>
                <a:spcPts val="0"/>
              </a:spcAft>
              <a:buSzPts val="1600"/>
              <a:buNone/>
              <a:defRPr sz="1600"/>
            </a:lvl4pPr>
            <a:lvl5pPr lvl="4">
              <a:lnSpc>
                <a:spcPct val="100000"/>
              </a:lnSpc>
              <a:spcBef>
                <a:spcPts val="0"/>
              </a:spcBef>
              <a:spcAft>
                <a:spcPts val="0"/>
              </a:spcAft>
              <a:buSzPts val="1600"/>
              <a:buNone/>
              <a:defRPr sz="1600"/>
            </a:lvl5pPr>
            <a:lvl6pPr lvl="5">
              <a:lnSpc>
                <a:spcPct val="100000"/>
              </a:lnSpc>
              <a:spcBef>
                <a:spcPts val="0"/>
              </a:spcBef>
              <a:spcAft>
                <a:spcPts val="0"/>
              </a:spcAft>
              <a:buSzPts val="1600"/>
              <a:buNone/>
              <a:defRPr sz="1600"/>
            </a:lvl6pPr>
            <a:lvl7pPr lvl="6">
              <a:lnSpc>
                <a:spcPct val="100000"/>
              </a:lnSpc>
              <a:spcBef>
                <a:spcPts val="0"/>
              </a:spcBef>
              <a:spcAft>
                <a:spcPts val="0"/>
              </a:spcAft>
              <a:buSzPts val="1600"/>
              <a:buNone/>
              <a:defRPr sz="1600"/>
            </a:lvl7pPr>
            <a:lvl8pPr lvl="7">
              <a:lnSpc>
                <a:spcPct val="100000"/>
              </a:lnSpc>
              <a:spcBef>
                <a:spcPts val="0"/>
              </a:spcBef>
              <a:spcAft>
                <a:spcPts val="0"/>
              </a:spcAft>
              <a:buSzPts val="1600"/>
              <a:buNone/>
              <a:defRPr sz="1600"/>
            </a:lvl8pPr>
            <a:lvl9pPr lvl="8">
              <a:lnSpc>
                <a:spcPct val="100000"/>
              </a:lnSpc>
              <a:spcBef>
                <a:spcPts val="0"/>
              </a:spcBef>
              <a:spcAft>
                <a:spcPts val="0"/>
              </a:spcAft>
              <a:buSzPts val="1600"/>
              <a:buNone/>
              <a:defRPr sz="1600"/>
            </a:lvl9pPr>
          </a:lstStyle>
          <a:p>
            <a:endParaRPr/>
          </a:p>
        </p:txBody>
      </p:sp>
      <p:sp>
        <p:nvSpPr>
          <p:cNvPr id="16" name="Google Shape;16;p2"/>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bg>
      <p:bgPr>
        <a:solidFill>
          <a:schemeClr val="dk1"/>
        </a:solidFill>
        <a:effectLst/>
      </p:bgPr>
    </p:bg>
    <p:spTree>
      <p:nvGrpSpPr>
        <p:cNvPr id="1" name="Shape 73"/>
        <p:cNvGrpSpPr/>
        <p:nvPr/>
      </p:nvGrpSpPr>
      <p:grpSpPr>
        <a:xfrm>
          <a:off x="0" y="0"/>
          <a:ext cx="0" cy="0"/>
          <a:chOff x="0" y="0"/>
          <a:chExt cx="0" cy="0"/>
        </a:xfrm>
      </p:grpSpPr>
      <p:grpSp>
        <p:nvGrpSpPr>
          <p:cNvPr id="74" name="Google Shape;74;p11"/>
          <p:cNvGrpSpPr/>
          <p:nvPr/>
        </p:nvGrpSpPr>
        <p:grpSpPr>
          <a:xfrm>
            <a:off x="830392" y="4169130"/>
            <a:ext cx="745763" cy="45826"/>
            <a:chOff x="4580561" y="2589004"/>
            <a:chExt cx="1064464" cy="25200"/>
          </a:xfrm>
        </p:grpSpPr>
        <p:sp>
          <p:nvSpPr>
            <p:cNvPr id="75" name="Google Shape;75;p11"/>
            <p:cNvSpPr/>
            <p:nvPr/>
          </p:nvSpPr>
          <p:spPr>
            <a:xfrm rot="-5400000">
              <a:off x="5366325" y="2335504"/>
              <a:ext cx="25200" cy="5322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76;p11"/>
            <p:cNvSpPr/>
            <p:nvPr/>
          </p:nvSpPr>
          <p:spPr>
            <a:xfrm rot="-5400000">
              <a:off x="4836311" y="2333254"/>
              <a:ext cx="25200" cy="5367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7" name="Google Shape;77;p11"/>
          <p:cNvSpPr txBox="1">
            <a:spLocks noGrp="1"/>
          </p:cNvSpPr>
          <p:nvPr>
            <p:ph type="title" hasCustomPrompt="1"/>
          </p:nvPr>
        </p:nvSpPr>
        <p:spPr>
          <a:xfrm>
            <a:off x="729450" y="733950"/>
            <a:ext cx="7688400" cy="1244700"/>
          </a:xfrm>
          <a:prstGeom prst="rect">
            <a:avLst/>
          </a:prstGeom>
        </p:spPr>
        <p:txBody>
          <a:bodyPr spcFirstLastPara="1" wrap="square" lIns="91425" tIns="91425" rIns="91425" bIns="91425" anchor="t" anchorCtr="0">
            <a:normAutofit/>
          </a:bodyPr>
          <a:lstStyle>
            <a:lvl1pPr lvl="0">
              <a:spcBef>
                <a:spcPts val="0"/>
              </a:spcBef>
              <a:spcAft>
                <a:spcPts val="0"/>
              </a:spcAft>
              <a:buClr>
                <a:schemeClr val="lt1"/>
              </a:buClr>
              <a:buSzPts val="8000"/>
              <a:buNone/>
              <a:defRPr sz="8000">
                <a:solidFill>
                  <a:schemeClr val="lt1"/>
                </a:solidFill>
              </a:defRPr>
            </a:lvl1pPr>
            <a:lvl2pPr lvl="1">
              <a:spcBef>
                <a:spcPts val="0"/>
              </a:spcBef>
              <a:spcAft>
                <a:spcPts val="0"/>
              </a:spcAft>
              <a:buClr>
                <a:schemeClr val="lt1"/>
              </a:buClr>
              <a:buSzPts val="8000"/>
              <a:buNone/>
              <a:defRPr sz="8000">
                <a:solidFill>
                  <a:schemeClr val="lt1"/>
                </a:solidFill>
              </a:defRPr>
            </a:lvl2pPr>
            <a:lvl3pPr lvl="2">
              <a:spcBef>
                <a:spcPts val="0"/>
              </a:spcBef>
              <a:spcAft>
                <a:spcPts val="0"/>
              </a:spcAft>
              <a:buClr>
                <a:schemeClr val="lt1"/>
              </a:buClr>
              <a:buSzPts val="8000"/>
              <a:buNone/>
              <a:defRPr sz="8000">
                <a:solidFill>
                  <a:schemeClr val="lt1"/>
                </a:solidFill>
              </a:defRPr>
            </a:lvl3pPr>
            <a:lvl4pPr lvl="3">
              <a:spcBef>
                <a:spcPts val="0"/>
              </a:spcBef>
              <a:spcAft>
                <a:spcPts val="0"/>
              </a:spcAft>
              <a:buClr>
                <a:schemeClr val="lt1"/>
              </a:buClr>
              <a:buSzPts val="8000"/>
              <a:buNone/>
              <a:defRPr sz="8000">
                <a:solidFill>
                  <a:schemeClr val="lt1"/>
                </a:solidFill>
              </a:defRPr>
            </a:lvl4pPr>
            <a:lvl5pPr lvl="4">
              <a:spcBef>
                <a:spcPts val="0"/>
              </a:spcBef>
              <a:spcAft>
                <a:spcPts val="0"/>
              </a:spcAft>
              <a:buClr>
                <a:schemeClr val="lt1"/>
              </a:buClr>
              <a:buSzPts val="8000"/>
              <a:buNone/>
              <a:defRPr sz="8000">
                <a:solidFill>
                  <a:schemeClr val="lt1"/>
                </a:solidFill>
              </a:defRPr>
            </a:lvl5pPr>
            <a:lvl6pPr lvl="5">
              <a:spcBef>
                <a:spcPts val="0"/>
              </a:spcBef>
              <a:spcAft>
                <a:spcPts val="0"/>
              </a:spcAft>
              <a:buClr>
                <a:schemeClr val="lt1"/>
              </a:buClr>
              <a:buSzPts val="8000"/>
              <a:buNone/>
              <a:defRPr sz="8000">
                <a:solidFill>
                  <a:schemeClr val="lt1"/>
                </a:solidFill>
              </a:defRPr>
            </a:lvl6pPr>
            <a:lvl7pPr lvl="6">
              <a:spcBef>
                <a:spcPts val="0"/>
              </a:spcBef>
              <a:spcAft>
                <a:spcPts val="0"/>
              </a:spcAft>
              <a:buClr>
                <a:schemeClr val="lt1"/>
              </a:buClr>
              <a:buSzPts val="8000"/>
              <a:buNone/>
              <a:defRPr sz="8000">
                <a:solidFill>
                  <a:schemeClr val="lt1"/>
                </a:solidFill>
              </a:defRPr>
            </a:lvl7pPr>
            <a:lvl8pPr lvl="7">
              <a:spcBef>
                <a:spcPts val="0"/>
              </a:spcBef>
              <a:spcAft>
                <a:spcPts val="0"/>
              </a:spcAft>
              <a:buClr>
                <a:schemeClr val="lt1"/>
              </a:buClr>
              <a:buSzPts val="8000"/>
              <a:buNone/>
              <a:defRPr sz="8000">
                <a:solidFill>
                  <a:schemeClr val="lt1"/>
                </a:solidFill>
              </a:defRPr>
            </a:lvl8pPr>
            <a:lvl9pPr lvl="8">
              <a:spcBef>
                <a:spcPts val="0"/>
              </a:spcBef>
              <a:spcAft>
                <a:spcPts val="0"/>
              </a:spcAft>
              <a:buClr>
                <a:schemeClr val="lt1"/>
              </a:buClr>
              <a:buSzPts val="8000"/>
              <a:buNone/>
              <a:defRPr sz="8000">
                <a:solidFill>
                  <a:schemeClr val="lt1"/>
                </a:solidFill>
              </a:defRPr>
            </a:lvl9pPr>
          </a:lstStyle>
          <a:p>
            <a:r>
              <a:t>xx%</a:t>
            </a:r>
          </a:p>
        </p:txBody>
      </p:sp>
      <p:sp>
        <p:nvSpPr>
          <p:cNvPr id="78" name="Google Shape;78;p11"/>
          <p:cNvSpPr txBox="1">
            <a:spLocks noGrp="1"/>
          </p:cNvSpPr>
          <p:nvPr>
            <p:ph type="body" idx="1"/>
          </p:nvPr>
        </p:nvSpPr>
        <p:spPr>
          <a:xfrm>
            <a:off x="729450" y="2272888"/>
            <a:ext cx="7688400" cy="1580400"/>
          </a:xfrm>
          <a:prstGeom prst="rect">
            <a:avLst/>
          </a:prstGeom>
        </p:spPr>
        <p:txBody>
          <a:bodyPr spcFirstLastPara="1" wrap="square" lIns="91425" tIns="91425" rIns="91425" bIns="91425" anchor="t" anchorCtr="0">
            <a:normAutofit/>
          </a:bodyPr>
          <a:lstStyle>
            <a:lvl1pPr marL="457200" lvl="0" indent="-311150">
              <a:spcBef>
                <a:spcPts val="0"/>
              </a:spcBef>
              <a:spcAft>
                <a:spcPts val="0"/>
              </a:spcAft>
              <a:buClr>
                <a:schemeClr val="lt1"/>
              </a:buClr>
              <a:buSzPts val="1300"/>
              <a:buChar char="●"/>
              <a:defRPr>
                <a:solidFill>
                  <a:schemeClr val="lt1"/>
                </a:solidFill>
              </a:defRPr>
            </a:lvl1pPr>
            <a:lvl2pPr marL="914400" lvl="1" indent="-298450">
              <a:spcBef>
                <a:spcPts val="0"/>
              </a:spcBef>
              <a:spcAft>
                <a:spcPts val="0"/>
              </a:spcAft>
              <a:buClr>
                <a:schemeClr val="lt1"/>
              </a:buClr>
              <a:buSzPts val="1100"/>
              <a:buChar char="○"/>
              <a:defRPr>
                <a:solidFill>
                  <a:schemeClr val="lt1"/>
                </a:solidFill>
              </a:defRPr>
            </a:lvl2pPr>
            <a:lvl3pPr marL="1371600" lvl="2" indent="-298450">
              <a:spcBef>
                <a:spcPts val="0"/>
              </a:spcBef>
              <a:spcAft>
                <a:spcPts val="0"/>
              </a:spcAft>
              <a:buClr>
                <a:schemeClr val="lt1"/>
              </a:buClr>
              <a:buSzPts val="1100"/>
              <a:buChar char="■"/>
              <a:defRPr>
                <a:solidFill>
                  <a:schemeClr val="lt1"/>
                </a:solidFill>
              </a:defRPr>
            </a:lvl3pPr>
            <a:lvl4pPr marL="1828800" lvl="3" indent="-298450">
              <a:spcBef>
                <a:spcPts val="0"/>
              </a:spcBef>
              <a:spcAft>
                <a:spcPts val="0"/>
              </a:spcAft>
              <a:buClr>
                <a:schemeClr val="lt1"/>
              </a:buClr>
              <a:buSzPts val="1100"/>
              <a:buChar char="●"/>
              <a:defRPr>
                <a:solidFill>
                  <a:schemeClr val="lt1"/>
                </a:solidFill>
              </a:defRPr>
            </a:lvl4pPr>
            <a:lvl5pPr marL="2286000" lvl="4" indent="-298450">
              <a:spcBef>
                <a:spcPts val="0"/>
              </a:spcBef>
              <a:spcAft>
                <a:spcPts val="0"/>
              </a:spcAft>
              <a:buClr>
                <a:schemeClr val="lt1"/>
              </a:buClr>
              <a:buSzPts val="1100"/>
              <a:buChar char="○"/>
              <a:defRPr>
                <a:solidFill>
                  <a:schemeClr val="lt1"/>
                </a:solidFill>
              </a:defRPr>
            </a:lvl5pPr>
            <a:lvl6pPr marL="2743200" lvl="5" indent="-298450">
              <a:spcBef>
                <a:spcPts val="0"/>
              </a:spcBef>
              <a:spcAft>
                <a:spcPts val="0"/>
              </a:spcAft>
              <a:buClr>
                <a:schemeClr val="lt1"/>
              </a:buClr>
              <a:buSzPts val="1100"/>
              <a:buChar char="■"/>
              <a:defRPr>
                <a:solidFill>
                  <a:schemeClr val="lt1"/>
                </a:solidFill>
              </a:defRPr>
            </a:lvl6pPr>
            <a:lvl7pPr marL="3200400" lvl="6" indent="-298450">
              <a:spcBef>
                <a:spcPts val="0"/>
              </a:spcBef>
              <a:spcAft>
                <a:spcPts val="0"/>
              </a:spcAft>
              <a:buClr>
                <a:schemeClr val="lt1"/>
              </a:buClr>
              <a:buSzPts val="1100"/>
              <a:buChar char="●"/>
              <a:defRPr>
                <a:solidFill>
                  <a:schemeClr val="lt1"/>
                </a:solidFill>
              </a:defRPr>
            </a:lvl7pPr>
            <a:lvl8pPr marL="3657600" lvl="7" indent="-298450">
              <a:spcBef>
                <a:spcPts val="0"/>
              </a:spcBef>
              <a:spcAft>
                <a:spcPts val="0"/>
              </a:spcAft>
              <a:buClr>
                <a:schemeClr val="lt1"/>
              </a:buClr>
              <a:buSzPts val="1100"/>
              <a:buChar char="○"/>
              <a:defRPr>
                <a:solidFill>
                  <a:schemeClr val="lt1"/>
                </a:solidFill>
              </a:defRPr>
            </a:lvl8pPr>
            <a:lvl9pPr marL="4114800" lvl="8" indent="-298450">
              <a:spcBef>
                <a:spcPts val="0"/>
              </a:spcBef>
              <a:spcAft>
                <a:spcPts val="0"/>
              </a:spcAft>
              <a:buClr>
                <a:schemeClr val="lt1"/>
              </a:buClr>
              <a:buSzPts val="1100"/>
              <a:buChar char="■"/>
              <a:defRPr>
                <a:solidFill>
                  <a:schemeClr val="lt1"/>
                </a:solidFill>
              </a:defRPr>
            </a:lvl9pPr>
          </a:lstStyle>
          <a:p>
            <a:endParaRPr/>
          </a:p>
        </p:txBody>
      </p:sp>
      <p:sp>
        <p:nvSpPr>
          <p:cNvPr id="79" name="Google Shape;79;p11"/>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80"/>
        <p:cNvGrpSpPr/>
        <p:nvPr/>
      </p:nvGrpSpPr>
      <p:grpSpPr>
        <a:xfrm>
          <a:off x="0" y="0"/>
          <a:ext cx="0" cy="0"/>
          <a:chOff x="0" y="0"/>
          <a:chExt cx="0" cy="0"/>
        </a:xfrm>
      </p:grpSpPr>
      <p:sp>
        <p:nvSpPr>
          <p:cNvPr id="81" name="Google Shape;81;p12"/>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solidFill>
          <a:schemeClr val="dk1"/>
        </a:solidFill>
        <a:effectLst/>
      </p:bgPr>
    </p:bg>
    <p:spTree>
      <p:nvGrpSpPr>
        <p:cNvPr id="1" name="Shape 17"/>
        <p:cNvGrpSpPr/>
        <p:nvPr/>
      </p:nvGrpSpPr>
      <p:grpSpPr>
        <a:xfrm>
          <a:off x="0" y="0"/>
          <a:ext cx="0" cy="0"/>
          <a:chOff x="0" y="0"/>
          <a:chExt cx="0" cy="0"/>
        </a:xfrm>
      </p:grpSpPr>
      <p:grpSp>
        <p:nvGrpSpPr>
          <p:cNvPr id="18" name="Google Shape;18;p3"/>
          <p:cNvGrpSpPr/>
          <p:nvPr/>
        </p:nvGrpSpPr>
        <p:grpSpPr>
          <a:xfrm>
            <a:off x="830392" y="1191256"/>
            <a:ext cx="745763" cy="45826"/>
            <a:chOff x="4580561" y="2589004"/>
            <a:chExt cx="1064464" cy="25200"/>
          </a:xfrm>
        </p:grpSpPr>
        <p:sp>
          <p:nvSpPr>
            <p:cNvPr id="19" name="Google Shape;19;p3"/>
            <p:cNvSpPr/>
            <p:nvPr/>
          </p:nvSpPr>
          <p:spPr>
            <a:xfrm rot="-5400000">
              <a:off x="5366325" y="2335504"/>
              <a:ext cx="25200" cy="5322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3"/>
            <p:cNvSpPr/>
            <p:nvPr/>
          </p:nvSpPr>
          <p:spPr>
            <a:xfrm rot="-5400000">
              <a:off x="4836311" y="2333254"/>
              <a:ext cx="25200" cy="5367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 name="Google Shape;21;p3"/>
          <p:cNvSpPr txBox="1">
            <a:spLocks noGrp="1"/>
          </p:cNvSpPr>
          <p:nvPr>
            <p:ph type="title"/>
          </p:nvPr>
        </p:nvSpPr>
        <p:spPr>
          <a:xfrm>
            <a:off x="729450" y="1322450"/>
            <a:ext cx="7688400" cy="1518600"/>
          </a:xfrm>
          <a:prstGeom prst="rect">
            <a:avLst/>
          </a:prstGeom>
        </p:spPr>
        <p:txBody>
          <a:bodyPr spcFirstLastPara="1" wrap="square" lIns="91425" tIns="91425" rIns="91425" bIns="91425" anchor="t" anchorCtr="0">
            <a:norm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a:endParaRPr/>
          </a:p>
        </p:txBody>
      </p:sp>
      <p:sp>
        <p:nvSpPr>
          <p:cNvPr id="22" name="Google Shape;22;p3"/>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3"/>
        <p:cNvGrpSpPr/>
        <p:nvPr/>
      </p:nvGrpSpPr>
      <p:grpSpPr>
        <a:xfrm>
          <a:off x="0" y="0"/>
          <a:ext cx="0" cy="0"/>
          <a:chOff x="0" y="0"/>
          <a:chExt cx="0" cy="0"/>
        </a:xfrm>
      </p:grpSpPr>
      <p:sp>
        <p:nvSpPr>
          <p:cNvPr id="24" name="Google Shape;24;p4"/>
          <p:cNvSpPr/>
          <p:nvPr/>
        </p:nvSpPr>
        <p:spPr>
          <a:xfrm>
            <a:off x="0" y="0"/>
            <a:ext cx="9144000" cy="4878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5" name="Google Shape;25;p4"/>
          <p:cNvGrpSpPr/>
          <p:nvPr/>
        </p:nvGrpSpPr>
        <p:grpSpPr>
          <a:xfrm>
            <a:off x="830392" y="1191256"/>
            <a:ext cx="745763" cy="45826"/>
            <a:chOff x="4580561" y="2589004"/>
            <a:chExt cx="1064464" cy="25200"/>
          </a:xfrm>
        </p:grpSpPr>
        <p:sp>
          <p:nvSpPr>
            <p:cNvPr id="26" name="Google Shape;26;p4"/>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p4"/>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8" name="Google Shape;28;p4"/>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rmAutofit/>
          </a:bodyPr>
          <a:lstStyle>
            <a:lvl1pPr lvl="0">
              <a:spcBef>
                <a:spcPts val="0"/>
              </a:spcBef>
              <a:spcAft>
                <a:spcPts val="0"/>
              </a:spcAft>
              <a:buSzPts val="2600"/>
              <a:buNone/>
              <a:defRPr sz="2600"/>
            </a:lvl1pPr>
            <a:lvl2pPr lvl="1">
              <a:spcBef>
                <a:spcPts val="0"/>
              </a:spcBef>
              <a:spcAft>
                <a:spcPts val="0"/>
              </a:spcAft>
              <a:buSzPts val="2600"/>
              <a:buNone/>
              <a:defRPr sz="2600"/>
            </a:lvl2pPr>
            <a:lvl3pPr lvl="2">
              <a:spcBef>
                <a:spcPts val="0"/>
              </a:spcBef>
              <a:spcAft>
                <a:spcPts val="0"/>
              </a:spcAft>
              <a:buSzPts val="2600"/>
              <a:buNone/>
              <a:defRPr sz="2600"/>
            </a:lvl3pPr>
            <a:lvl4pPr lvl="3">
              <a:spcBef>
                <a:spcPts val="0"/>
              </a:spcBef>
              <a:spcAft>
                <a:spcPts val="0"/>
              </a:spcAft>
              <a:buSzPts val="2600"/>
              <a:buNone/>
              <a:defRPr sz="2600"/>
            </a:lvl4pPr>
            <a:lvl5pPr lvl="4">
              <a:spcBef>
                <a:spcPts val="0"/>
              </a:spcBef>
              <a:spcAft>
                <a:spcPts val="0"/>
              </a:spcAft>
              <a:buSzPts val="2600"/>
              <a:buNone/>
              <a:defRPr sz="2600"/>
            </a:lvl5pPr>
            <a:lvl6pPr lvl="5">
              <a:spcBef>
                <a:spcPts val="0"/>
              </a:spcBef>
              <a:spcAft>
                <a:spcPts val="0"/>
              </a:spcAft>
              <a:buSzPts val="2600"/>
              <a:buNone/>
              <a:defRPr sz="2600"/>
            </a:lvl6pPr>
            <a:lvl7pPr lvl="6">
              <a:spcBef>
                <a:spcPts val="0"/>
              </a:spcBef>
              <a:spcAft>
                <a:spcPts val="0"/>
              </a:spcAft>
              <a:buSzPts val="2600"/>
              <a:buNone/>
              <a:defRPr sz="2600"/>
            </a:lvl7pPr>
            <a:lvl8pPr lvl="7">
              <a:spcBef>
                <a:spcPts val="0"/>
              </a:spcBef>
              <a:spcAft>
                <a:spcPts val="0"/>
              </a:spcAft>
              <a:buSzPts val="2600"/>
              <a:buNone/>
              <a:defRPr sz="2600"/>
            </a:lvl8pPr>
            <a:lvl9pPr lvl="8">
              <a:spcBef>
                <a:spcPts val="0"/>
              </a:spcBef>
              <a:spcAft>
                <a:spcPts val="0"/>
              </a:spcAft>
              <a:buSzPts val="2600"/>
              <a:buNone/>
              <a:defRPr sz="2600"/>
            </a:lvl9pPr>
          </a:lstStyle>
          <a:p>
            <a:endParaRPr/>
          </a:p>
        </p:txBody>
      </p:sp>
      <p:sp>
        <p:nvSpPr>
          <p:cNvPr id="29" name="Google Shape;29;p4"/>
          <p:cNvSpPr txBox="1">
            <a:spLocks noGrp="1"/>
          </p:cNvSpPr>
          <p:nvPr>
            <p:ph type="body" idx="1"/>
          </p:nvPr>
        </p:nvSpPr>
        <p:spPr>
          <a:xfrm>
            <a:off x="729450" y="2078875"/>
            <a:ext cx="7688700" cy="2261100"/>
          </a:xfrm>
          <a:prstGeom prst="rect">
            <a:avLst/>
          </a:prstGeom>
        </p:spPr>
        <p:txBody>
          <a:bodyPr spcFirstLastPara="1" wrap="square" lIns="91425" tIns="91425" rIns="91425" bIns="91425" anchor="t" anchorCtr="0">
            <a:normAutofit/>
          </a:bodyPr>
          <a:lstStyle>
            <a:lvl1pPr marL="457200" lvl="0" indent="-311150">
              <a:spcBef>
                <a:spcPts val="0"/>
              </a:spcBef>
              <a:spcAft>
                <a:spcPts val="0"/>
              </a:spcAft>
              <a:buSzPts val="1300"/>
              <a:buChar char="●"/>
              <a:defRPr/>
            </a:lvl1pPr>
            <a:lvl2pPr marL="914400" lvl="1" indent="-298450">
              <a:spcBef>
                <a:spcPts val="0"/>
              </a:spcBef>
              <a:spcAft>
                <a:spcPts val="0"/>
              </a:spcAft>
              <a:buSzPts val="1100"/>
              <a:buChar char="○"/>
              <a:defRPr/>
            </a:lvl2pPr>
            <a:lvl3pPr marL="1371600" lvl="2" indent="-298450">
              <a:spcBef>
                <a:spcPts val="0"/>
              </a:spcBef>
              <a:spcAft>
                <a:spcPts val="0"/>
              </a:spcAft>
              <a:buSzPts val="1100"/>
              <a:buChar char="■"/>
              <a:defRPr/>
            </a:lvl3pPr>
            <a:lvl4pPr marL="1828800" lvl="3" indent="-298450">
              <a:spcBef>
                <a:spcPts val="0"/>
              </a:spcBef>
              <a:spcAft>
                <a:spcPts val="0"/>
              </a:spcAft>
              <a:buSzPts val="1100"/>
              <a:buChar char="●"/>
              <a:defRPr/>
            </a:lvl4pPr>
            <a:lvl5pPr marL="2286000" lvl="4" indent="-298450">
              <a:spcBef>
                <a:spcPts val="0"/>
              </a:spcBef>
              <a:spcAft>
                <a:spcPts val="0"/>
              </a:spcAft>
              <a:buSzPts val="1100"/>
              <a:buChar char="○"/>
              <a:defRPr/>
            </a:lvl5pPr>
            <a:lvl6pPr marL="2743200" lvl="5" indent="-298450">
              <a:spcBef>
                <a:spcPts val="0"/>
              </a:spcBef>
              <a:spcAft>
                <a:spcPts val="0"/>
              </a:spcAft>
              <a:buSzPts val="1100"/>
              <a:buChar char="■"/>
              <a:defRPr/>
            </a:lvl6pPr>
            <a:lvl7pPr marL="3200400" lvl="6" indent="-298450">
              <a:spcBef>
                <a:spcPts val="0"/>
              </a:spcBef>
              <a:spcAft>
                <a:spcPts val="0"/>
              </a:spcAft>
              <a:buSzPts val="1100"/>
              <a:buChar char="●"/>
              <a:defRPr/>
            </a:lvl7pPr>
            <a:lvl8pPr marL="3657600" lvl="7" indent="-298450">
              <a:spcBef>
                <a:spcPts val="0"/>
              </a:spcBef>
              <a:spcAft>
                <a:spcPts val="0"/>
              </a:spcAft>
              <a:buSzPts val="1100"/>
              <a:buChar char="○"/>
              <a:defRPr/>
            </a:lvl8pPr>
            <a:lvl9pPr marL="4114800" lvl="8" indent="-298450">
              <a:spcBef>
                <a:spcPts val="0"/>
              </a:spcBef>
              <a:spcAft>
                <a:spcPts val="0"/>
              </a:spcAft>
              <a:buSzPts val="1100"/>
              <a:buChar char="■"/>
              <a:defRPr/>
            </a:lvl9pPr>
          </a:lstStyle>
          <a:p>
            <a:endParaRPr/>
          </a:p>
        </p:txBody>
      </p:sp>
      <p:sp>
        <p:nvSpPr>
          <p:cNvPr id="30" name="Google Shape;30;p4"/>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31"/>
        <p:cNvGrpSpPr/>
        <p:nvPr/>
      </p:nvGrpSpPr>
      <p:grpSpPr>
        <a:xfrm>
          <a:off x="0" y="0"/>
          <a:ext cx="0" cy="0"/>
          <a:chOff x="0" y="0"/>
          <a:chExt cx="0" cy="0"/>
        </a:xfrm>
      </p:grpSpPr>
      <p:sp>
        <p:nvSpPr>
          <p:cNvPr id="32" name="Google Shape;32;p5"/>
          <p:cNvSpPr/>
          <p:nvPr/>
        </p:nvSpPr>
        <p:spPr>
          <a:xfrm>
            <a:off x="0" y="0"/>
            <a:ext cx="9144000" cy="4878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3" name="Google Shape;33;p5"/>
          <p:cNvGrpSpPr/>
          <p:nvPr/>
        </p:nvGrpSpPr>
        <p:grpSpPr>
          <a:xfrm>
            <a:off x="830392" y="1191256"/>
            <a:ext cx="745763" cy="45826"/>
            <a:chOff x="4580561" y="2589004"/>
            <a:chExt cx="1064464" cy="25200"/>
          </a:xfrm>
        </p:grpSpPr>
        <p:sp>
          <p:nvSpPr>
            <p:cNvPr id="34" name="Google Shape;34;p5"/>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5"/>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6" name="Google Shape;36;p5"/>
          <p:cNvSpPr txBox="1">
            <a:spLocks noGrp="1"/>
          </p:cNvSpPr>
          <p:nvPr>
            <p:ph type="title"/>
          </p:nvPr>
        </p:nvSpPr>
        <p:spPr>
          <a:xfrm>
            <a:off x="729450" y="1318650"/>
            <a:ext cx="7688400" cy="535200"/>
          </a:xfrm>
          <a:prstGeom prst="rect">
            <a:avLst/>
          </a:prstGeom>
        </p:spPr>
        <p:txBody>
          <a:bodyPr spcFirstLastPara="1" wrap="square" lIns="91425" tIns="91425" rIns="91425" bIns="91425" anchor="t" anchorCtr="0">
            <a:normAutofit/>
          </a:bodyPr>
          <a:lstStyle>
            <a:lvl1pPr lvl="0">
              <a:spcBef>
                <a:spcPts val="0"/>
              </a:spcBef>
              <a:spcAft>
                <a:spcPts val="0"/>
              </a:spcAft>
              <a:buSzPts val="2600"/>
              <a:buNone/>
              <a:defRPr sz="2600"/>
            </a:lvl1pPr>
            <a:lvl2pPr lvl="1">
              <a:spcBef>
                <a:spcPts val="0"/>
              </a:spcBef>
              <a:spcAft>
                <a:spcPts val="0"/>
              </a:spcAft>
              <a:buSzPts val="2600"/>
              <a:buNone/>
              <a:defRPr sz="2600"/>
            </a:lvl2pPr>
            <a:lvl3pPr lvl="2">
              <a:spcBef>
                <a:spcPts val="0"/>
              </a:spcBef>
              <a:spcAft>
                <a:spcPts val="0"/>
              </a:spcAft>
              <a:buSzPts val="2600"/>
              <a:buNone/>
              <a:defRPr sz="2600"/>
            </a:lvl3pPr>
            <a:lvl4pPr lvl="3">
              <a:spcBef>
                <a:spcPts val="0"/>
              </a:spcBef>
              <a:spcAft>
                <a:spcPts val="0"/>
              </a:spcAft>
              <a:buSzPts val="2600"/>
              <a:buNone/>
              <a:defRPr sz="2600"/>
            </a:lvl4pPr>
            <a:lvl5pPr lvl="4">
              <a:spcBef>
                <a:spcPts val="0"/>
              </a:spcBef>
              <a:spcAft>
                <a:spcPts val="0"/>
              </a:spcAft>
              <a:buSzPts val="2600"/>
              <a:buNone/>
              <a:defRPr sz="2600"/>
            </a:lvl5pPr>
            <a:lvl6pPr lvl="5">
              <a:spcBef>
                <a:spcPts val="0"/>
              </a:spcBef>
              <a:spcAft>
                <a:spcPts val="0"/>
              </a:spcAft>
              <a:buSzPts val="2600"/>
              <a:buNone/>
              <a:defRPr sz="2600"/>
            </a:lvl6pPr>
            <a:lvl7pPr lvl="6">
              <a:spcBef>
                <a:spcPts val="0"/>
              </a:spcBef>
              <a:spcAft>
                <a:spcPts val="0"/>
              </a:spcAft>
              <a:buSzPts val="2600"/>
              <a:buNone/>
              <a:defRPr sz="2600"/>
            </a:lvl7pPr>
            <a:lvl8pPr lvl="7">
              <a:spcBef>
                <a:spcPts val="0"/>
              </a:spcBef>
              <a:spcAft>
                <a:spcPts val="0"/>
              </a:spcAft>
              <a:buSzPts val="2600"/>
              <a:buNone/>
              <a:defRPr sz="2600"/>
            </a:lvl8pPr>
            <a:lvl9pPr lvl="8">
              <a:spcBef>
                <a:spcPts val="0"/>
              </a:spcBef>
              <a:spcAft>
                <a:spcPts val="0"/>
              </a:spcAft>
              <a:buSzPts val="2600"/>
              <a:buNone/>
              <a:defRPr sz="2600"/>
            </a:lvl9pPr>
          </a:lstStyle>
          <a:p>
            <a:endParaRPr/>
          </a:p>
        </p:txBody>
      </p:sp>
      <p:sp>
        <p:nvSpPr>
          <p:cNvPr id="37" name="Google Shape;37;p5"/>
          <p:cNvSpPr txBox="1">
            <a:spLocks noGrp="1"/>
          </p:cNvSpPr>
          <p:nvPr>
            <p:ph type="body" idx="1"/>
          </p:nvPr>
        </p:nvSpPr>
        <p:spPr>
          <a:xfrm>
            <a:off x="729325" y="2078875"/>
            <a:ext cx="3774300" cy="2261100"/>
          </a:xfrm>
          <a:prstGeom prst="rect">
            <a:avLst/>
          </a:prstGeom>
        </p:spPr>
        <p:txBody>
          <a:bodyPr spcFirstLastPara="1" wrap="square" lIns="91425" tIns="91425" rIns="91425" bIns="91425" anchor="t" anchorCtr="0">
            <a:normAutofit/>
          </a:bodyPr>
          <a:lstStyle>
            <a:lvl1pPr marL="457200" lvl="0" indent="-311150">
              <a:spcBef>
                <a:spcPts val="0"/>
              </a:spcBef>
              <a:spcAft>
                <a:spcPts val="0"/>
              </a:spcAft>
              <a:buSzPts val="1300"/>
              <a:buChar char="●"/>
              <a:defRPr/>
            </a:lvl1pPr>
            <a:lvl2pPr marL="914400" lvl="1" indent="-298450">
              <a:spcBef>
                <a:spcPts val="0"/>
              </a:spcBef>
              <a:spcAft>
                <a:spcPts val="0"/>
              </a:spcAft>
              <a:buSzPts val="1100"/>
              <a:buChar char="○"/>
              <a:defRPr/>
            </a:lvl2pPr>
            <a:lvl3pPr marL="1371600" lvl="2" indent="-298450">
              <a:spcBef>
                <a:spcPts val="0"/>
              </a:spcBef>
              <a:spcAft>
                <a:spcPts val="0"/>
              </a:spcAft>
              <a:buSzPts val="1100"/>
              <a:buChar char="■"/>
              <a:defRPr/>
            </a:lvl3pPr>
            <a:lvl4pPr marL="1828800" lvl="3" indent="-298450">
              <a:spcBef>
                <a:spcPts val="0"/>
              </a:spcBef>
              <a:spcAft>
                <a:spcPts val="0"/>
              </a:spcAft>
              <a:buSzPts val="1100"/>
              <a:buChar char="●"/>
              <a:defRPr/>
            </a:lvl4pPr>
            <a:lvl5pPr marL="2286000" lvl="4" indent="-298450">
              <a:spcBef>
                <a:spcPts val="0"/>
              </a:spcBef>
              <a:spcAft>
                <a:spcPts val="0"/>
              </a:spcAft>
              <a:buSzPts val="1100"/>
              <a:buChar char="○"/>
              <a:defRPr/>
            </a:lvl5pPr>
            <a:lvl6pPr marL="2743200" lvl="5" indent="-298450">
              <a:spcBef>
                <a:spcPts val="0"/>
              </a:spcBef>
              <a:spcAft>
                <a:spcPts val="0"/>
              </a:spcAft>
              <a:buSzPts val="1100"/>
              <a:buChar char="■"/>
              <a:defRPr/>
            </a:lvl6pPr>
            <a:lvl7pPr marL="3200400" lvl="6" indent="-298450">
              <a:spcBef>
                <a:spcPts val="0"/>
              </a:spcBef>
              <a:spcAft>
                <a:spcPts val="0"/>
              </a:spcAft>
              <a:buSzPts val="1100"/>
              <a:buChar char="●"/>
              <a:defRPr/>
            </a:lvl7pPr>
            <a:lvl8pPr marL="3657600" lvl="7" indent="-298450">
              <a:spcBef>
                <a:spcPts val="0"/>
              </a:spcBef>
              <a:spcAft>
                <a:spcPts val="0"/>
              </a:spcAft>
              <a:buSzPts val="1100"/>
              <a:buChar char="○"/>
              <a:defRPr/>
            </a:lvl8pPr>
            <a:lvl9pPr marL="4114800" lvl="8" indent="-298450">
              <a:spcBef>
                <a:spcPts val="0"/>
              </a:spcBef>
              <a:spcAft>
                <a:spcPts val="0"/>
              </a:spcAft>
              <a:buSzPts val="1100"/>
              <a:buChar char="■"/>
              <a:defRPr/>
            </a:lvl9pPr>
          </a:lstStyle>
          <a:p>
            <a:endParaRPr/>
          </a:p>
        </p:txBody>
      </p:sp>
      <p:sp>
        <p:nvSpPr>
          <p:cNvPr id="38" name="Google Shape;38;p5"/>
          <p:cNvSpPr txBox="1">
            <a:spLocks noGrp="1"/>
          </p:cNvSpPr>
          <p:nvPr>
            <p:ph type="body" idx="2"/>
          </p:nvPr>
        </p:nvSpPr>
        <p:spPr>
          <a:xfrm>
            <a:off x="4643604" y="2078875"/>
            <a:ext cx="3774300" cy="2261100"/>
          </a:xfrm>
          <a:prstGeom prst="rect">
            <a:avLst/>
          </a:prstGeom>
        </p:spPr>
        <p:txBody>
          <a:bodyPr spcFirstLastPara="1" wrap="square" lIns="91425" tIns="91425" rIns="91425" bIns="91425" anchor="t" anchorCtr="0">
            <a:normAutofit/>
          </a:bodyPr>
          <a:lstStyle>
            <a:lvl1pPr marL="457200" lvl="0" indent="-311150">
              <a:spcBef>
                <a:spcPts val="0"/>
              </a:spcBef>
              <a:spcAft>
                <a:spcPts val="0"/>
              </a:spcAft>
              <a:buSzPts val="1300"/>
              <a:buChar char="●"/>
              <a:defRPr/>
            </a:lvl1pPr>
            <a:lvl2pPr marL="914400" lvl="1" indent="-298450">
              <a:spcBef>
                <a:spcPts val="0"/>
              </a:spcBef>
              <a:spcAft>
                <a:spcPts val="0"/>
              </a:spcAft>
              <a:buSzPts val="1100"/>
              <a:buChar char="○"/>
              <a:defRPr/>
            </a:lvl2pPr>
            <a:lvl3pPr marL="1371600" lvl="2" indent="-298450">
              <a:spcBef>
                <a:spcPts val="0"/>
              </a:spcBef>
              <a:spcAft>
                <a:spcPts val="0"/>
              </a:spcAft>
              <a:buSzPts val="1100"/>
              <a:buChar char="■"/>
              <a:defRPr/>
            </a:lvl3pPr>
            <a:lvl4pPr marL="1828800" lvl="3" indent="-298450">
              <a:spcBef>
                <a:spcPts val="0"/>
              </a:spcBef>
              <a:spcAft>
                <a:spcPts val="0"/>
              </a:spcAft>
              <a:buSzPts val="1100"/>
              <a:buChar char="●"/>
              <a:defRPr/>
            </a:lvl4pPr>
            <a:lvl5pPr marL="2286000" lvl="4" indent="-298450">
              <a:spcBef>
                <a:spcPts val="0"/>
              </a:spcBef>
              <a:spcAft>
                <a:spcPts val="0"/>
              </a:spcAft>
              <a:buSzPts val="1100"/>
              <a:buChar char="○"/>
              <a:defRPr/>
            </a:lvl5pPr>
            <a:lvl6pPr marL="2743200" lvl="5" indent="-298450">
              <a:spcBef>
                <a:spcPts val="0"/>
              </a:spcBef>
              <a:spcAft>
                <a:spcPts val="0"/>
              </a:spcAft>
              <a:buSzPts val="1100"/>
              <a:buChar char="■"/>
              <a:defRPr/>
            </a:lvl6pPr>
            <a:lvl7pPr marL="3200400" lvl="6" indent="-298450">
              <a:spcBef>
                <a:spcPts val="0"/>
              </a:spcBef>
              <a:spcAft>
                <a:spcPts val="0"/>
              </a:spcAft>
              <a:buSzPts val="1100"/>
              <a:buChar char="●"/>
              <a:defRPr/>
            </a:lvl7pPr>
            <a:lvl8pPr marL="3657600" lvl="7" indent="-298450">
              <a:spcBef>
                <a:spcPts val="0"/>
              </a:spcBef>
              <a:spcAft>
                <a:spcPts val="0"/>
              </a:spcAft>
              <a:buSzPts val="1100"/>
              <a:buChar char="○"/>
              <a:defRPr/>
            </a:lvl8pPr>
            <a:lvl9pPr marL="4114800" lvl="8" indent="-298450">
              <a:spcBef>
                <a:spcPts val="0"/>
              </a:spcBef>
              <a:spcAft>
                <a:spcPts val="0"/>
              </a:spcAft>
              <a:buSzPts val="1100"/>
              <a:buChar char="■"/>
              <a:defRPr/>
            </a:lvl9pPr>
          </a:lstStyle>
          <a:p>
            <a:endParaRPr/>
          </a:p>
        </p:txBody>
      </p:sp>
      <p:sp>
        <p:nvSpPr>
          <p:cNvPr id="39" name="Google Shape;39;p5"/>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0"/>
        <p:cNvGrpSpPr/>
        <p:nvPr/>
      </p:nvGrpSpPr>
      <p:grpSpPr>
        <a:xfrm>
          <a:off x="0" y="0"/>
          <a:ext cx="0" cy="0"/>
          <a:chOff x="0" y="0"/>
          <a:chExt cx="0" cy="0"/>
        </a:xfrm>
      </p:grpSpPr>
      <p:sp>
        <p:nvSpPr>
          <p:cNvPr id="41" name="Google Shape;41;p6"/>
          <p:cNvSpPr/>
          <p:nvPr/>
        </p:nvSpPr>
        <p:spPr>
          <a:xfrm>
            <a:off x="0" y="0"/>
            <a:ext cx="9144000" cy="4878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2" name="Google Shape;42;p6"/>
          <p:cNvGrpSpPr/>
          <p:nvPr/>
        </p:nvGrpSpPr>
        <p:grpSpPr>
          <a:xfrm>
            <a:off x="830392" y="1191256"/>
            <a:ext cx="745763" cy="45826"/>
            <a:chOff x="4580561" y="2589004"/>
            <a:chExt cx="1064464" cy="25200"/>
          </a:xfrm>
        </p:grpSpPr>
        <p:sp>
          <p:nvSpPr>
            <p:cNvPr id="43" name="Google Shape;43;p6"/>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6"/>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5" name="Google Shape;45;p6"/>
          <p:cNvSpPr txBox="1">
            <a:spLocks noGrp="1"/>
          </p:cNvSpPr>
          <p:nvPr>
            <p:ph type="title"/>
          </p:nvPr>
        </p:nvSpPr>
        <p:spPr>
          <a:xfrm>
            <a:off x="729450" y="1318650"/>
            <a:ext cx="7688400" cy="535200"/>
          </a:xfrm>
          <a:prstGeom prst="rect">
            <a:avLst/>
          </a:prstGeom>
        </p:spPr>
        <p:txBody>
          <a:bodyPr spcFirstLastPara="1" wrap="square" lIns="91425" tIns="91425" rIns="91425" bIns="91425" anchor="t" anchorCtr="0">
            <a:normAutofit/>
          </a:bodyPr>
          <a:lstStyle>
            <a:lvl1pPr lvl="0">
              <a:spcBef>
                <a:spcPts val="0"/>
              </a:spcBef>
              <a:spcAft>
                <a:spcPts val="0"/>
              </a:spcAft>
              <a:buSzPts val="2600"/>
              <a:buNone/>
              <a:defRPr sz="2600"/>
            </a:lvl1pPr>
            <a:lvl2pPr lvl="1">
              <a:spcBef>
                <a:spcPts val="0"/>
              </a:spcBef>
              <a:spcAft>
                <a:spcPts val="0"/>
              </a:spcAft>
              <a:buSzPts val="2600"/>
              <a:buNone/>
              <a:defRPr sz="2600"/>
            </a:lvl2pPr>
            <a:lvl3pPr lvl="2">
              <a:spcBef>
                <a:spcPts val="0"/>
              </a:spcBef>
              <a:spcAft>
                <a:spcPts val="0"/>
              </a:spcAft>
              <a:buSzPts val="2600"/>
              <a:buNone/>
              <a:defRPr sz="2600"/>
            </a:lvl3pPr>
            <a:lvl4pPr lvl="3">
              <a:spcBef>
                <a:spcPts val="0"/>
              </a:spcBef>
              <a:spcAft>
                <a:spcPts val="0"/>
              </a:spcAft>
              <a:buSzPts val="2600"/>
              <a:buNone/>
              <a:defRPr sz="2600"/>
            </a:lvl4pPr>
            <a:lvl5pPr lvl="4">
              <a:spcBef>
                <a:spcPts val="0"/>
              </a:spcBef>
              <a:spcAft>
                <a:spcPts val="0"/>
              </a:spcAft>
              <a:buSzPts val="2600"/>
              <a:buNone/>
              <a:defRPr sz="2600"/>
            </a:lvl5pPr>
            <a:lvl6pPr lvl="5">
              <a:spcBef>
                <a:spcPts val="0"/>
              </a:spcBef>
              <a:spcAft>
                <a:spcPts val="0"/>
              </a:spcAft>
              <a:buSzPts val="2600"/>
              <a:buNone/>
              <a:defRPr sz="2600"/>
            </a:lvl6pPr>
            <a:lvl7pPr lvl="6">
              <a:spcBef>
                <a:spcPts val="0"/>
              </a:spcBef>
              <a:spcAft>
                <a:spcPts val="0"/>
              </a:spcAft>
              <a:buSzPts val="2600"/>
              <a:buNone/>
              <a:defRPr sz="2600"/>
            </a:lvl7pPr>
            <a:lvl8pPr lvl="7">
              <a:spcBef>
                <a:spcPts val="0"/>
              </a:spcBef>
              <a:spcAft>
                <a:spcPts val="0"/>
              </a:spcAft>
              <a:buSzPts val="2600"/>
              <a:buNone/>
              <a:defRPr sz="2600"/>
            </a:lvl8pPr>
            <a:lvl9pPr lvl="8">
              <a:spcBef>
                <a:spcPts val="0"/>
              </a:spcBef>
              <a:spcAft>
                <a:spcPts val="0"/>
              </a:spcAft>
              <a:buSzPts val="2600"/>
              <a:buNone/>
              <a:defRPr sz="2600"/>
            </a:lvl9pPr>
          </a:lstStyle>
          <a:p>
            <a:endParaRPr/>
          </a:p>
        </p:txBody>
      </p:sp>
      <p:sp>
        <p:nvSpPr>
          <p:cNvPr id="46" name="Google Shape;46;p6"/>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47"/>
        <p:cNvGrpSpPr/>
        <p:nvPr/>
      </p:nvGrpSpPr>
      <p:grpSpPr>
        <a:xfrm>
          <a:off x="0" y="0"/>
          <a:ext cx="0" cy="0"/>
          <a:chOff x="0" y="0"/>
          <a:chExt cx="0" cy="0"/>
        </a:xfrm>
      </p:grpSpPr>
      <p:sp>
        <p:nvSpPr>
          <p:cNvPr id="48" name="Google Shape;48;p7"/>
          <p:cNvSpPr/>
          <p:nvPr/>
        </p:nvSpPr>
        <p:spPr>
          <a:xfrm>
            <a:off x="0" y="0"/>
            <a:ext cx="9144000" cy="4878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9" name="Google Shape;49;p7"/>
          <p:cNvGrpSpPr/>
          <p:nvPr/>
        </p:nvGrpSpPr>
        <p:grpSpPr>
          <a:xfrm>
            <a:off x="830392" y="1191256"/>
            <a:ext cx="745763" cy="45826"/>
            <a:chOff x="4580561" y="2589004"/>
            <a:chExt cx="1064464" cy="25200"/>
          </a:xfrm>
        </p:grpSpPr>
        <p:sp>
          <p:nvSpPr>
            <p:cNvPr id="50" name="Google Shape;50;p7"/>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7"/>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2" name="Google Shape;52;p7"/>
          <p:cNvSpPr txBox="1">
            <a:spLocks noGrp="1"/>
          </p:cNvSpPr>
          <p:nvPr>
            <p:ph type="title"/>
          </p:nvPr>
        </p:nvSpPr>
        <p:spPr>
          <a:xfrm>
            <a:off x="730000" y="1318650"/>
            <a:ext cx="3300900" cy="1381500"/>
          </a:xfrm>
          <a:prstGeom prst="rect">
            <a:avLst/>
          </a:prstGeom>
        </p:spPr>
        <p:txBody>
          <a:bodyPr spcFirstLastPara="1" wrap="square" lIns="91425" tIns="91425" rIns="91425" bIns="91425" anchor="t" anchorCtr="0">
            <a:normAutofit/>
          </a:bodyPr>
          <a:lstStyle>
            <a:lvl1pPr lvl="0">
              <a:spcBef>
                <a:spcPts val="0"/>
              </a:spcBef>
              <a:spcAft>
                <a:spcPts val="0"/>
              </a:spcAft>
              <a:buSzPts val="2600"/>
              <a:buNone/>
              <a:defRPr sz="2600"/>
            </a:lvl1pPr>
            <a:lvl2pPr lvl="1">
              <a:spcBef>
                <a:spcPts val="0"/>
              </a:spcBef>
              <a:spcAft>
                <a:spcPts val="0"/>
              </a:spcAft>
              <a:buSzPts val="2600"/>
              <a:buNone/>
              <a:defRPr sz="2600"/>
            </a:lvl2pPr>
            <a:lvl3pPr lvl="2">
              <a:spcBef>
                <a:spcPts val="0"/>
              </a:spcBef>
              <a:spcAft>
                <a:spcPts val="0"/>
              </a:spcAft>
              <a:buSzPts val="2600"/>
              <a:buNone/>
              <a:defRPr sz="2600"/>
            </a:lvl3pPr>
            <a:lvl4pPr lvl="3">
              <a:spcBef>
                <a:spcPts val="0"/>
              </a:spcBef>
              <a:spcAft>
                <a:spcPts val="0"/>
              </a:spcAft>
              <a:buSzPts val="2600"/>
              <a:buNone/>
              <a:defRPr sz="2600"/>
            </a:lvl4pPr>
            <a:lvl5pPr lvl="4">
              <a:spcBef>
                <a:spcPts val="0"/>
              </a:spcBef>
              <a:spcAft>
                <a:spcPts val="0"/>
              </a:spcAft>
              <a:buSzPts val="2600"/>
              <a:buNone/>
              <a:defRPr sz="2600"/>
            </a:lvl5pPr>
            <a:lvl6pPr lvl="5">
              <a:spcBef>
                <a:spcPts val="0"/>
              </a:spcBef>
              <a:spcAft>
                <a:spcPts val="0"/>
              </a:spcAft>
              <a:buSzPts val="2600"/>
              <a:buNone/>
              <a:defRPr sz="2600"/>
            </a:lvl6pPr>
            <a:lvl7pPr lvl="6">
              <a:spcBef>
                <a:spcPts val="0"/>
              </a:spcBef>
              <a:spcAft>
                <a:spcPts val="0"/>
              </a:spcAft>
              <a:buSzPts val="2600"/>
              <a:buNone/>
              <a:defRPr sz="2600"/>
            </a:lvl7pPr>
            <a:lvl8pPr lvl="7">
              <a:spcBef>
                <a:spcPts val="0"/>
              </a:spcBef>
              <a:spcAft>
                <a:spcPts val="0"/>
              </a:spcAft>
              <a:buSzPts val="2600"/>
              <a:buNone/>
              <a:defRPr sz="2600"/>
            </a:lvl8pPr>
            <a:lvl9pPr lvl="8">
              <a:spcBef>
                <a:spcPts val="0"/>
              </a:spcBef>
              <a:spcAft>
                <a:spcPts val="0"/>
              </a:spcAft>
              <a:buSzPts val="2600"/>
              <a:buNone/>
              <a:defRPr sz="2600"/>
            </a:lvl9pPr>
          </a:lstStyle>
          <a:p>
            <a:endParaRPr/>
          </a:p>
        </p:txBody>
      </p:sp>
      <p:sp>
        <p:nvSpPr>
          <p:cNvPr id="53" name="Google Shape;53;p7"/>
          <p:cNvSpPr txBox="1">
            <a:spLocks noGrp="1"/>
          </p:cNvSpPr>
          <p:nvPr>
            <p:ph type="body" idx="1"/>
          </p:nvPr>
        </p:nvSpPr>
        <p:spPr>
          <a:xfrm>
            <a:off x="721225" y="2781725"/>
            <a:ext cx="3300900" cy="1597500"/>
          </a:xfrm>
          <a:prstGeom prst="rect">
            <a:avLst/>
          </a:prstGeom>
        </p:spPr>
        <p:txBody>
          <a:bodyPr spcFirstLastPara="1" wrap="square" lIns="91425" tIns="91425" rIns="91425" bIns="91425" anchor="t" anchorCtr="0">
            <a:normAutofit/>
          </a:bodyPr>
          <a:lstStyle>
            <a:lvl1pPr marL="457200" lvl="0" indent="-311150">
              <a:spcBef>
                <a:spcPts val="0"/>
              </a:spcBef>
              <a:spcAft>
                <a:spcPts val="0"/>
              </a:spcAft>
              <a:buSzPts val="1300"/>
              <a:buChar char="●"/>
              <a:defRPr/>
            </a:lvl1pPr>
            <a:lvl2pPr marL="914400" lvl="1" indent="-298450">
              <a:spcBef>
                <a:spcPts val="0"/>
              </a:spcBef>
              <a:spcAft>
                <a:spcPts val="0"/>
              </a:spcAft>
              <a:buSzPts val="1100"/>
              <a:buChar char="○"/>
              <a:defRPr/>
            </a:lvl2pPr>
            <a:lvl3pPr marL="1371600" lvl="2" indent="-298450">
              <a:spcBef>
                <a:spcPts val="0"/>
              </a:spcBef>
              <a:spcAft>
                <a:spcPts val="0"/>
              </a:spcAft>
              <a:buSzPts val="1100"/>
              <a:buChar char="■"/>
              <a:defRPr/>
            </a:lvl3pPr>
            <a:lvl4pPr marL="1828800" lvl="3" indent="-298450">
              <a:spcBef>
                <a:spcPts val="0"/>
              </a:spcBef>
              <a:spcAft>
                <a:spcPts val="0"/>
              </a:spcAft>
              <a:buSzPts val="1100"/>
              <a:buChar char="●"/>
              <a:defRPr/>
            </a:lvl4pPr>
            <a:lvl5pPr marL="2286000" lvl="4" indent="-298450">
              <a:spcBef>
                <a:spcPts val="0"/>
              </a:spcBef>
              <a:spcAft>
                <a:spcPts val="0"/>
              </a:spcAft>
              <a:buSzPts val="1100"/>
              <a:buChar char="○"/>
              <a:defRPr/>
            </a:lvl5pPr>
            <a:lvl6pPr marL="2743200" lvl="5" indent="-298450">
              <a:spcBef>
                <a:spcPts val="0"/>
              </a:spcBef>
              <a:spcAft>
                <a:spcPts val="0"/>
              </a:spcAft>
              <a:buSzPts val="1100"/>
              <a:buChar char="■"/>
              <a:defRPr/>
            </a:lvl6pPr>
            <a:lvl7pPr marL="3200400" lvl="6" indent="-298450">
              <a:spcBef>
                <a:spcPts val="0"/>
              </a:spcBef>
              <a:spcAft>
                <a:spcPts val="0"/>
              </a:spcAft>
              <a:buSzPts val="1100"/>
              <a:buChar char="●"/>
              <a:defRPr/>
            </a:lvl7pPr>
            <a:lvl8pPr marL="3657600" lvl="7" indent="-298450">
              <a:spcBef>
                <a:spcPts val="0"/>
              </a:spcBef>
              <a:spcAft>
                <a:spcPts val="0"/>
              </a:spcAft>
              <a:buSzPts val="1100"/>
              <a:buChar char="○"/>
              <a:defRPr/>
            </a:lvl8pPr>
            <a:lvl9pPr marL="4114800" lvl="8" indent="-298450">
              <a:spcBef>
                <a:spcPts val="0"/>
              </a:spcBef>
              <a:spcAft>
                <a:spcPts val="0"/>
              </a:spcAft>
              <a:buSzPts val="1100"/>
              <a:buChar char="■"/>
              <a:defRPr/>
            </a:lvl9pPr>
          </a:lstStyle>
          <a:p>
            <a:endParaRPr/>
          </a:p>
        </p:txBody>
      </p:sp>
      <p:sp>
        <p:nvSpPr>
          <p:cNvPr id="54" name="Google Shape;54;p7"/>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bg>
      <p:bgPr>
        <a:solidFill>
          <a:schemeClr val="accent3"/>
        </a:solidFill>
        <a:effectLst/>
      </p:bgPr>
    </p:bg>
    <p:spTree>
      <p:nvGrpSpPr>
        <p:cNvPr id="1" name="Shape 55"/>
        <p:cNvGrpSpPr/>
        <p:nvPr/>
      </p:nvGrpSpPr>
      <p:grpSpPr>
        <a:xfrm>
          <a:off x="0" y="0"/>
          <a:ext cx="0" cy="0"/>
          <a:chOff x="0" y="0"/>
          <a:chExt cx="0" cy="0"/>
        </a:xfrm>
      </p:grpSpPr>
      <p:grpSp>
        <p:nvGrpSpPr>
          <p:cNvPr id="56" name="Google Shape;56;p8"/>
          <p:cNvGrpSpPr/>
          <p:nvPr/>
        </p:nvGrpSpPr>
        <p:grpSpPr>
          <a:xfrm>
            <a:off x="830392" y="4169130"/>
            <a:ext cx="745763" cy="45826"/>
            <a:chOff x="4580561" y="2589004"/>
            <a:chExt cx="1064464" cy="25200"/>
          </a:xfrm>
        </p:grpSpPr>
        <p:sp>
          <p:nvSpPr>
            <p:cNvPr id="57" name="Google Shape;57;p8"/>
            <p:cNvSpPr/>
            <p:nvPr/>
          </p:nvSpPr>
          <p:spPr>
            <a:xfrm rot="-5400000">
              <a:off x="5366325" y="2335504"/>
              <a:ext cx="25200" cy="5322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8;p8"/>
            <p:cNvSpPr/>
            <p:nvPr/>
          </p:nvSpPr>
          <p:spPr>
            <a:xfrm rot="-5400000">
              <a:off x="4836311" y="2333254"/>
              <a:ext cx="25200" cy="5367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9" name="Google Shape;59;p8"/>
          <p:cNvSpPr txBox="1">
            <a:spLocks noGrp="1"/>
          </p:cNvSpPr>
          <p:nvPr>
            <p:ph type="title"/>
          </p:nvPr>
        </p:nvSpPr>
        <p:spPr>
          <a:xfrm>
            <a:off x="729450" y="864300"/>
            <a:ext cx="7021200" cy="2985000"/>
          </a:xfrm>
          <a:prstGeom prst="rect">
            <a:avLst/>
          </a:prstGeom>
        </p:spPr>
        <p:txBody>
          <a:bodyPr spcFirstLastPara="1" wrap="square" lIns="91425" tIns="91425" rIns="91425" bIns="91425" anchor="ctr" anchorCtr="0">
            <a:norm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a:endParaRPr/>
          </a:p>
        </p:txBody>
      </p:sp>
      <p:sp>
        <p:nvSpPr>
          <p:cNvPr id="60" name="Google Shape;60;p8"/>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61"/>
        <p:cNvGrpSpPr/>
        <p:nvPr/>
      </p:nvGrpSpPr>
      <p:grpSpPr>
        <a:xfrm>
          <a:off x="0" y="0"/>
          <a:ext cx="0" cy="0"/>
          <a:chOff x="0" y="0"/>
          <a:chExt cx="0" cy="0"/>
        </a:xfrm>
      </p:grpSpPr>
      <p:sp>
        <p:nvSpPr>
          <p:cNvPr id="62" name="Google Shape;62;p9"/>
          <p:cNvSpPr/>
          <p:nvPr/>
        </p:nvSpPr>
        <p:spPr>
          <a:xfrm>
            <a:off x="0" y="0"/>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3" name="Google Shape;63;p9"/>
          <p:cNvGrpSpPr/>
          <p:nvPr/>
        </p:nvGrpSpPr>
        <p:grpSpPr>
          <a:xfrm>
            <a:off x="830392" y="1191256"/>
            <a:ext cx="745763" cy="45826"/>
            <a:chOff x="4580561" y="2589004"/>
            <a:chExt cx="1064464" cy="25200"/>
          </a:xfrm>
        </p:grpSpPr>
        <p:sp>
          <p:nvSpPr>
            <p:cNvPr id="64" name="Google Shape;64;p9"/>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65;p9"/>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6" name="Google Shape;66;p9"/>
          <p:cNvSpPr txBox="1">
            <a:spLocks noGrp="1"/>
          </p:cNvSpPr>
          <p:nvPr>
            <p:ph type="title"/>
          </p:nvPr>
        </p:nvSpPr>
        <p:spPr>
          <a:xfrm>
            <a:off x="730000" y="1318650"/>
            <a:ext cx="3300900" cy="1687200"/>
          </a:xfrm>
          <a:prstGeom prst="rect">
            <a:avLst/>
          </a:prstGeom>
        </p:spPr>
        <p:txBody>
          <a:bodyPr spcFirstLastPara="1" wrap="square" lIns="91425" tIns="91425" rIns="91425" bIns="91425" anchor="t" anchorCtr="0">
            <a:normAutofit/>
          </a:bodyPr>
          <a:lstStyle>
            <a:lvl1pPr lvl="0">
              <a:spcBef>
                <a:spcPts val="0"/>
              </a:spcBef>
              <a:spcAft>
                <a:spcPts val="0"/>
              </a:spcAft>
              <a:buSzPts val="2600"/>
              <a:buNone/>
              <a:defRPr sz="2600"/>
            </a:lvl1pPr>
            <a:lvl2pPr lvl="1">
              <a:spcBef>
                <a:spcPts val="0"/>
              </a:spcBef>
              <a:spcAft>
                <a:spcPts val="0"/>
              </a:spcAft>
              <a:buSzPts val="2600"/>
              <a:buNone/>
              <a:defRPr sz="2600"/>
            </a:lvl2pPr>
            <a:lvl3pPr lvl="2">
              <a:spcBef>
                <a:spcPts val="0"/>
              </a:spcBef>
              <a:spcAft>
                <a:spcPts val="0"/>
              </a:spcAft>
              <a:buSzPts val="2600"/>
              <a:buNone/>
              <a:defRPr sz="2600"/>
            </a:lvl3pPr>
            <a:lvl4pPr lvl="3">
              <a:spcBef>
                <a:spcPts val="0"/>
              </a:spcBef>
              <a:spcAft>
                <a:spcPts val="0"/>
              </a:spcAft>
              <a:buSzPts val="2600"/>
              <a:buNone/>
              <a:defRPr sz="2600"/>
            </a:lvl4pPr>
            <a:lvl5pPr lvl="4">
              <a:spcBef>
                <a:spcPts val="0"/>
              </a:spcBef>
              <a:spcAft>
                <a:spcPts val="0"/>
              </a:spcAft>
              <a:buSzPts val="2600"/>
              <a:buNone/>
              <a:defRPr sz="2600"/>
            </a:lvl5pPr>
            <a:lvl6pPr lvl="5">
              <a:spcBef>
                <a:spcPts val="0"/>
              </a:spcBef>
              <a:spcAft>
                <a:spcPts val="0"/>
              </a:spcAft>
              <a:buSzPts val="2600"/>
              <a:buNone/>
              <a:defRPr sz="2600"/>
            </a:lvl6pPr>
            <a:lvl7pPr lvl="6">
              <a:spcBef>
                <a:spcPts val="0"/>
              </a:spcBef>
              <a:spcAft>
                <a:spcPts val="0"/>
              </a:spcAft>
              <a:buSzPts val="2600"/>
              <a:buNone/>
              <a:defRPr sz="2600"/>
            </a:lvl7pPr>
            <a:lvl8pPr lvl="7">
              <a:spcBef>
                <a:spcPts val="0"/>
              </a:spcBef>
              <a:spcAft>
                <a:spcPts val="0"/>
              </a:spcAft>
              <a:buSzPts val="2600"/>
              <a:buNone/>
              <a:defRPr sz="2600"/>
            </a:lvl8pPr>
            <a:lvl9pPr lvl="8">
              <a:spcBef>
                <a:spcPts val="0"/>
              </a:spcBef>
              <a:spcAft>
                <a:spcPts val="0"/>
              </a:spcAft>
              <a:buSzPts val="2600"/>
              <a:buNone/>
              <a:defRPr sz="2600"/>
            </a:lvl9pPr>
          </a:lstStyle>
          <a:p>
            <a:endParaRPr/>
          </a:p>
        </p:txBody>
      </p:sp>
      <p:sp>
        <p:nvSpPr>
          <p:cNvPr id="67" name="Google Shape;67;p9"/>
          <p:cNvSpPr txBox="1">
            <a:spLocks noGrp="1"/>
          </p:cNvSpPr>
          <p:nvPr>
            <p:ph type="subTitle" idx="1"/>
          </p:nvPr>
        </p:nvSpPr>
        <p:spPr>
          <a:xfrm>
            <a:off x="724950" y="3161525"/>
            <a:ext cx="3300900" cy="759000"/>
          </a:xfrm>
          <a:prstGeom prst="rect">
            <a:avLst/>
          </a:prstGeom>
        </p:spPr>
        <p:txBody>
          <a:bodyPr spcFirstLastPara="1" wrap="square" lIns="91425" tIns="91425" rIns="91425" bIns="91425" anchor="t" anchorCtr="0">
            <a:normAutofit/>
          </a:bodyPr>
          <a:lstStyle>
            <a:lvl1pPr lvl="0">
              <a:lnSpc>
                <a:spcPct val="100000"/>
              </a:lnSpc>
              <a:spcBef>
                <a:spcPts val="0"/>
              </a:spcBef>
              <a:spcAft>
                <a:spcPts val="0"/>
              </a:spcAft>
              <a:buSzPts val="1600"/>
              <a:buNone/>
              <a:defRPr sz="1600"/>
            </a:lvl1pPr>
            <a:lvl2pPr lvl="1">
              <a:lnSpc>
                <a:spcPct val="100000"/>
              </a:lnSpc>
              <a:spcBef>
                <a:spcPts val="0"/>
              </a:spcBef>
              <a:spcAft>
                <a:spcPts val="0"/>
              </a:spcAft>
              <a:buSzPts val="1600"/>
              <a:buNone/>
              <a:defRPr sz="1600"/>
            </a:lvl2pPr>
            <a:lvl3pPr lvl="2">
              <a:lnSpc>
                <a:spcPct val="100000"/>
              </a:lnSpc>
              <a:spcBef>
                <a:spcPts val="0"/>
              </a:spcBef>
              <a:spcAft>
                <a:spcPts val="0"/>
              </a:spcAft>
              <a:buSzPts val="1600"/>
              <a:buNone/>
              <a:defRPr sz="1600"/>
            </a:lvl3pPr>
            <a:lvl4pPr lvl="3">
              <a:lnSpc>
                <a:spcPct val="100000"/>
              </a:lnSpc>
              <a:spcBef>
                <a:spcPts val="0"/>
              </a:spcBef>
              <a:spcAft>
                <a:spcPts val="0"/>
              </a:spcAft>
              <a:buSzPts val="1600"/>
              <a:buNone/>
              <a:defRPr sz="1600"/>
            </a:lvl4pPr>
            <a:lvl5pPr lvl="4">
              <a:lnSpc>
                <a:spcPct val="100000"/>
              </a:lnSpc>
              <a:spcBef>
                <a:spcPts val="0"/>
              </a:spcBef>
              <a:spcAft>
                <a:spcPts val="0"/>
              </a:spcAft>
              <a:buSzPts val="1600"/>
              <a:buNone/>
              <a:defRPr sz="1600"/>
            </a:lvl5pPr>
            <a:lvl6pPr lvl="5">
              <a:lnSpc>
                <a:spcPct val="100000"/>
              </a:lnSpc>
              <a:spcBef>
                <a:spcPts val="0"/>
              </a:spcBef>
              <a:spcAft>
                <a:spcPts val="0"/>
              </a:spcAft>
              <a:buSzPts val="1600"/>
              <a:buNone/>
              <a:defRPr sz="1600"/>
            </a:lvl6pPr>
            <a:lvl7pPr lvl="6">
              <a:lnSpc>
                <a:spcPct val="100000"/>
              </a:lnSpc>
              <a:spcBef>
                <a:spcPts val="0"/>
              </a:spcBef>
              <a:spcAft>
                <a:spcPts val="0"/>
              </a:spcAft>
              <a:buSzPts val="1600"/>
              <a:buNone/>
              <a:defRPr sz="1600"/>
            </a:lvl7pPr>
            <a:lvl8pPr lvl="7">
              <a:lnSpc>
                <a:spcPct val="100000"/>
              </a:lnSpc>
              <a:spcBef>
                <a:spcPts val="0"/>
              </a:spcBef>
              <a:spcAft>
                <a:spcPts val="0"/>
              </a:spcAft>
              <a:buSzPts val="1600"/>
              <a:buNone/>
              <a:defRPr sz="1600"/>
            </a:lvl8pPr>
            <a:lvl9pPr lvl="8">
              <a:lnSpc>
                <a:spcPct val="100000"/>
              </a:lnSpc>
              <a:spcBef>
                <a:spcPts val="0"/>
              </a:spcBef>
              <a:spcAft>
                <a:spcPts val="0"/>
              </a:spcAft>
              <a:buSzPts val="1600"/>
              <a:buNone/>
              <a:defRPr sz="1600"/>
            </a:lvl9pPr>
          </a:lstStyle>
          <a:p>
            <a:endParaRPr/>
          </a:p>
        </p:txBody>
      </p:sp>
      <p:sp>
        <p:nvSpPr>
          <p:cNvPr id="68" name="Google Shape;68;p9"/>
          <p:cNvSpPr txBox="1">
            <a:spLocks noGrp="1"/>
          </p:cNvSpPr>
          <p:nvPr>
            <p:ph type="body" idx="2"/>
          </p:nvPr>
        </p:nvSpPr>
        <p:spPr>
          <a:xfrm>
            <a:off x="5174225" y="1352625"/>
            <a:ext cx="3374400" cy="3025500"/>
          </a:xfrm>
          <a:prstGeom prst="rect">
            <a:avLst/>
          </a:prstGeom>
        </p:spPr>
        <p:txBody>
          <a:bodyPr spcFirstLastPara="1" wrap="square" lIns="91425" tIns="91425" rIns="91425" bIns="91425" anchor="t" anchorCtr="0">
            <a:normAutofit/>
          </a:bodyPr>
          <a:lstStyle>
            <a:lvl1pPr marL="457200" lvl="0" indent="-311150">
              <a:spcBef>
                <a:spcPts val="0"/>
              </a:spcBef>
              <a:spcAft>
                <a:spcPts val="0"/>
              </a:spcAft>
              <a:buSzPts val="1300"/>
              <a:buChar char="●"/>
              <a:defRPr/>
            </a:lvl1pPr>
            <a:lvl2pPr marL="914400" lvl="1" indent="-298450">
              <a:spcBef>
                <a:spcPts val="0"/>
              </a:spcBef>
              <a:spcAft>
                <a:spcPts val="0"/>
              </a:spcAft>
              <a:buSzPts val="1100"/>
              <a:buChar char="○"/>
              <a:defRPr/>
            </a:lvl2pPr>
            <a:lvl3pPr marL="1371600" lvl="2" indent="-298450">
              <a:spcBef>
                <a:spcPts val="0"/>
              </a:spcBef>
              <a:spcAft>
                <a:spcPts val="0"/>
              </a:spcAft>
              <a:buSzPts val="1100"/>
              <a:buChar char="■"/>
              <a:defRPr/>
            </a:lvl3pPr>
            <a:lvl4pPr marL="1828800" lvl="3" indent="-298450">
              <a:spcBef>
                <a:spcPts val="0"/>
              </a:spcBef>
              <a:spcAft>
                <a:spcPts val="0"/>
              </a:spcAft>
              <a:buSzPts val="1100"/>
              <a:buChar char="●"/>
              <a:defRPr/>
            </a:lvl4pPr>
            <a:lvl5pPr marL="2286000" lvl="4" indent="-298450">
              <a:spcBef>
                <a:spcPts val="0"/>
              </a:spcBef>
              <a:spcAft>
                <a:spcPts val="0"/>
              </a:spcAft>
              <a:buSzPts val="1100"/>
              <a:buChar char="○"/>
              <a:defRPr/>
            </a:lvl5pPr>
            <a:lvl6pPr marL="2743200" lvl="5" indent="-298450">
              <a:spcBef>
                <a:spcPts val="0"/>
              </a:spcBef>
              <a:spcAft>
                <a:spcPts val="0"/>
              </a:spcAft>
              <a:buSzPts val="1100"/>
              <a:buChar char="■"/>
              <a:defRPr/>
            </a:lvl6pPr>
            <a:lvl7pPr marL="3200400" lvl="6" indent="-298450">
              <a:spcBef>
                <a:spcPts val="0"/>
              </a:spcBef>
              <a:spcAft>
                <a:spcPts val="0"/>
              </a:spcAft>
              <a:buSzPts val="1100"/>
              <a:buChar char="●"/>
              <a:defRPr/>
            </a:lvl7pPr>
            <a:lvl8pPr marL="3657600" lvl="7" indent="-298450">
              <a:spcBef>
                <a:spcPts val="0"/>
              </a:spcBef>
              <a:spcAft>
                <a:spcPts val="0"/>
              </a:spcAft>
              <a:buSzPts val="1100"/>
              <a:buChar char="○"/>
              <a:defRPr/>
            </a:lvl8pPr>
            <a:lvl9pPr marL="4114800" lvl="8" indent="-298450">
              <a:spcBef>
                <a:spcPts val="0"/>
              </a:spcBef>
              <a:spcAft>
                <a:spcPts val="0"/>
              </a:spcAft>
              <a:buSzPts val="1100"/>
              <a:buChar char="■"/>
              <a:defRPr/>
            </a:lvl9pPr>
          </a:lstStyle>
          <a:p>
            <a:endParaRPr/>
          </a:p>
        </p:txBody>
      </p:sp>
      <p:sp>
        <p:nvSpPr>
          <p:cNvPr id="69" name="Google Shape;69;p9"/>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70"/>
        <p:cNvGrpSpPr/>
        <p:nvPr/>
      </p:nvGrpSpPr>
      <p:grpSpPr>
        <a:xfrm>
          <a:off x="0" y="0"/>
          <a:ext cx="0" cy="0"/>
          <a:chOff x="0" y="0"/>
          <a:chExt cx="0" cy="0"/>
        </a:xfrm>
      </p:grpSpPr>
      <p:sp>
        <p:nvSpPr>
          <p:cNvPr id="71" name="Google Shape;71;p10"/>
          <p:cNvSpPr txBox="1">
            <a:spLocks noGrp="1"/>
          </p:cNvSpPr>
          <p:nvPr>
            <p:ph type="body" idx="1"/>
          </p:nvPr>
        </p:nvSpPr>
        <p:spPr>
          <a:xfrm>
            <a:off x="724950" y="4372551"/>
            <a:ext cx="7697400" cy="4605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300"/>
              <a:buNone/>
              <a:defRPr/>
            </a:lvl1pPr>
          </a:lstStyle>
          <a:p>
            <a:endParaRPr/>
          </a:p>
        </p:txBody>
      </p:sp>
      <p:sp>
        <p:nvSpPr>
          <p:cNvPr id="72" name="Google Shape;72;p10"/>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treamline">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2"/>
              </a:buClr>
              <a:buSzPts val="2800"/>
              <a:buFont typeface="Raleway"/>
              <a:buNone/>
              <a:defRPr sz="2800" b="1">
                <a:solidFill>
                  <a:schemeClr val="dk2"/>
                </a:solidFill>
                <a:latin typeface="Raleway"/>
                <a:ea typeface="Raleway"/>
                <a:cs typeface="Raleway"/>
                <a:sym typeface="Raleway"/>
              </a:defRPr>
            </a:lvl1pPr>
            <a:lvl2pPr lvl="1">
              <a:spcBef>
                <a:spcPts val="0"/>
              </a:spcBef>
              <a:spcAft>
                <a:spcPts val="0"/>
              </a:spcAft>
              <a:buClr>
                <a:schemeClr val="dk2"/>
              </a:buClr>
              <a:buSzPts val="2800"/>
              <a:buFont typeface="Raleway"/>
              <a:buNone/>
              <a:defRPr sz="2800" b="1">
                <a:solidFill>
                  <a:schemeClr val="dk2"/>
                </a:solidFill>
                <a:latin typeface="Raleway"/>
                <a:ea typeface="Raleway"/>
                <a:cs typeface="Raleway"/>
                <a:sym typeface="Raleway"/>
              </a:defRPr>
            </a:lvl2pPr>
            <a:lvl3pPr lvl="2">
              <a:spcBef>
                <a:spcPts val="0"/>
              </a:spcBef>
              <a:spcAft>
                <a:spcPts val="0"/>
              </a:spcAft>
              <a:buClr>
                <a:schemeClr val="dk2"/>
              </a:buClr>
              <a:buSzPts val="2800"/>
              <a:buFont typeface="Raleway"/>
              <a:buNone/>
              <a:defRPr sz="2800" b="1">
                <a:solidFill>
                  <a:schemeClr val="dk2"/>
                </a:solidFill>
                <a:latin typeface="Raleway"/>
                <a:ea typeface="Raleway"/>
                <a:cs typeface="Raleway"/>
                <a:sym typeface="Raleway"/>
              </a:defRPr>
            </a:lvl3pPr>
            <a:lvl4pPr lvl="3">
              <a:spcBef>
                <a:spcPts val="0"/>
              </a:spcBef>
              <a:spcAft>
                <a:spcPts val="0"/>
              </a:spcAft>
              <a:buClr>
                <a:schemeClr val="dk2"/>
              </a:buClr>
              <a:buSzPts val="2800"/>
              <a:buFont typeface="Raleway"/>
              <a:buNone/>
              <a:defRPr sz="2800" b="1">
                <a:solidFill>
                  <a:schemeClr val="dk2"/>
                </a:solidFill>
                <a:latin typeface="Raleway"/>
                <a:ea typeface="Raleway"/>
                <a:cs typeface="Raleway"/>
                <a:sym typeface="Raleway"/>
              </a:defRPr>
            </a:lvl4pPr>
            <a:lvl5pPr lvl="4">
              <a:spcBef>
                <a:spcPts val="0"/>
              </a:spcBef>
              <a:spcAft>
                <a:spcPts val="0"/>
              </a:spcAft>
              <a:buClr>
                <a:schemeClr val="dk2"/>
              </a:buClr>
              <a:buSzPts val="2800"/>
              <a:buFont typeface="Raleway"/>
              <a:buNone/>
              <a:defRPr sz="2800" b="1">
                <a:solidFill>
                  <a:schemeClr val="dk2"/>
                </a:solidFill>
                <a:latin typeface="Raleway"/>
                <a:ea typeface="Raleway"/>
                <a:cs typeface="Raleway"/>
                <a:sym typeface="Raleway"/>
              </a:defRPr>
            </a:lvl5pPr>
            <a:lvl6pPr lvl="5">
              <a:spcBef>
                <a:spcPts val="0"/>
              </a:spcBef>
              <a:spcAft>
                <a:spcPts val="0"/>
              </a:spcAft>
              <a:buClr>
                <a:schemeClr val="dk2"/>
              </a:buClr>
              <a:buSzPts val="2800"/>
              <a:buFont typeface="Raleway"/>
              <a:buNone/>
              <a:defRPr sz="2800" b="1">
                <a:solidFill>
                  <a:schemeClr val="dk2"/>
                </a:solidFill>
                <a:latin typeface="Raleway"/>
                <a:ea typeface="Raleway"/>
                <a:cs typeface="Raleway"/>
                <a:sym typeface="Raleway"/>
              </a:defRPr>
            </a:lvl6pPr>
            <a:lvl7pPr lvl="6">
              <a:spcBef>
                <a:spcPts val="0"/>
              </a:spcBef>
              <a:spcAft>
                <a:spcPts val="0"/>
              </a:spcAft>
              <a:buClr>
                <a:schemeClr val="dk2"/>
              </a:buClr>
              <a:buSzPts val="2800"/>
              <a:buFont typeface="Raleway"/>
              <a:buNone/>
              <a:defRPr sz="2800" b="1">
                <a:solidFill>
                  <a:schemeClr val="dk2"/>
                </a:solidFill>
                <a:latin typeface="Raleway"/>
                <a:ea typeface="Raleway"/>
                <a:cs typeface="Raleway"/>
                <a:sym typeface="Raleway"/>
              </a:defRPr>
            </a:lvl7pPr>
            <a:lvl8pPr lvl="7">
              <a:spcBef>
                <a:spcPts val="0"/>
              </a:spcBef>
              <a:spcAft>
                <a:spcPts val="0"/>
              </a:spcAft>
              <a:buClr>
                <a:schemeClr val="dk2"/>
              </a:buClr>
              <a:buSzPts val="2800"/>
              <a:buFont typeface="Raleway"/>
              <a:buNone/>
              <a:defRPr sz="2800" b="1">
                <a:solidFill>
                  <a:schemeClr val="dk2"/>
                </a:solidFill>
                <a:latin typeface="Raleway"/>
                <a:ea typeface="Raleway"/>
                <a:cs typeface="Raleway"/>
                <a:sym typeface="Raleway"/>
              </a:defRPr>
            </a:lvl8pPr>
            <a:lvl9pPr lvl="8">
              <a:spcBef>
                <a:spcPts val="0"/>
              </a:spcBef>
              <a:spcAft>
                <a:spcPts val="0"/>
              </a:spcAft>
              <a:buClr>
                <a:schemeClr val="dk2"/>
              </a:buClr>
              <a:buSzPts val="2800"/>
              <a:buFont typeface="Raleway"/>
              <a:buNone/>
              <a:defRPr sz="2800" b="1">
                <a:solidFill>
                  <a:schemeClr val="dk2"/>
                </a:solidFill>
                <a:latin typeface="Raleway"/>
                <a:ea typeface="Raleway"/>
                <a:cs typeface="Raleway"/>
                <a:sym typeface="Raleway"/>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11150">
              <a:lnSpc>
                <a:spcPct val="115000"/>
              </a:lnSpc>
              <a:spcBef>
                <a:spcPts val="0"/>
              </a:spcBef>
              <a:spcAft>
                <a:spcPts val="0"/>
              </a:spcAft>
              <a:buClr>
                <a:schemeClr val="accent1"/>
              </a:buClr>
              <a:buSzPts val="1300"/>
              <a:buFont typeface="Lato"/>
              <a:buChar char="●"/>
              <a:defRPr sz="1300">
                <a:solidFill>
                  <a:schemeClr val="accent1"/>
                </a:solidFill>
                <a:latin typeface="Lato"/>
                <a:ea typeface="Lato"/>
                <a:cs typeface="Lato"/>
                <a:sym typeface="Lato"/>
              </a:defRPr>
            </a:lvl1pPr>
            <a:lvl2pPr marL="914400" lvl="1" indent="-29845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2pPr>
            <a:lvl3pPr marL="1371600" lvl="2" indent="-29845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3pPr>
            <a:lvl4pPr marL="1828800" lvl="3" indent="-29845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4pPr>
            <a:lvl5pPr marL="2286000" lvl="4" indent="-29845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5pPr>
            <a:lvl6pPr marL="2743200" lvl="5" indent="-29845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6pPr>
            <a:lvl7pPr marL="3200400" lvl="6" indent="-29845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7pPr>
            <a:lvl8pPr marL="3657600" lvl="7" indent="-29845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8pPr>
            <a:lvl9pPr marL="4114800" lvl="8" indent="-29845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9pPr>
          </a:lstStyle>
          <a:p>
            <a:endParaRPr/>
          </a:p>
        </p:txBody>
      </p:sp>
      <p:sp>
        <p:nvSpPr>
          <p:cNvPr id="8" name="Google Shape;8;p1"/>
          <p:cNvSpPr txBox="1">
            <a:spLocks noGrp="1"/>
          </p:cNvSpPr>
          <p:nvPr>
            <p:ph type="sldNum" idx="12"/>
          </p:nvPr>
        </p:nvSpPr>
        <p:spPr>
          <a:xfrm>
            <a:off x="8536302" y="4749851"/>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accent1"/>
                </a:solidFill>
                <a:latin typeface="Lato"/>
                <a:ea typeface="Lato"/>
                <a:cs typeface="Lato"/>
                <a:sym typeface="Lato"/>
              </a:defRPr>
            </a:lvl1pPr>
            <a:lvl2pPr lvl="1" algn="r">
              <a:buNone/>
              <a:defRPr sz="1000">
                <a:solidFill>
                  <a:schemeClr val="accent1"/>
                </a:solidFill>
                <a:latin typeface="Lato"/>
                <a:ea typeface="Lato"/>
                <a:cs typeface="Lato"/>
                <a:sym typeface="Lato"/>
              </a:defRPr>
            </a:lvl2pPr>
            <a:lvl3pPr lvl="2" algn="r">
              <a:buNone/>
              <a:defRPr sz="1000">
                <a:solidFill>
                  <a:schemeClr val="accent1"/>
                </a:solidFill>
                <a:latin typeface="Lato"/>
                <a:ea typeface="Lato"/>
                <a:cs typeface="Lato"/>
                <a:sym typeface="Lato"/>
              </a:defRPr>
            </a:lvl3pPr>
            <a:lvl4pPr lvl="3" algn="r">
              <a:buNone/>
              <a:defRPr sz="1000">
                <a:solidFill>
                  <a:schemeClr val="accent1"/>
                </a:solidFill>
                <a:latin typeface="Lato"/>
                <a:ea typeface="Lato"/>
                <a:cs typeface="Lato"/>
                <a:sym typeface="Lato"/>
              </a:defRPr>
            </a:lvl4pPr>
            <a:lvl5pPr lvl="4" algn="r">
              <a:buNone/>
              <a:defRPr sz="1000">
                <a:solidFill>
                  <a:schemeClr val="accent1"/>
                </a:solidFill>
                <a:latin typeface="Lato"/>
                <a:ea typeface="Lato"/>
                <a:cs typeface="Lato"/>
                <a:sym typeface="Lato"/>
              </a:defRPr>
            </a:lvl5pPr>
            <a:lvl6pPr lvl="5" algn="r">
              <a:buNone/>
              <a:defRPr sz="1000">
                <a:solidFill>
                  <a:schemeClr val="accent1"/>
                </a:solidFill>
                <a:latin typeface="Lato"/>
                <a:ea typeface="Lato"/>
                <a:cs typeface="Lato"/>
                <a:sym typeface="Lato"/>
              </a:defRPr>
            </a:lvl6pPr>
            <a:lvl7pPr lvl="6" algn="r">
              <a:buNone/>
              <a:defRPr sz="1000">
                <a:solidFill>
                  <a:schemeClr val="accent1"/>
                </a:solidFill>
                <a:latin typeface="Lato"/>
                <a:ea typeface="Lato"/>
                <a:cs typeface="Lato"/>
                <a:sym typeface="Lato"/>
              </a:defRPr>
            </a:lvl7pPr>
            <a:lvl8pPr lvl="7" algn="r">
              <a:buNone/>
              <a:defRPr sz="1000">
                <a:solidFill>
                  <a:schemeClr val="accent1"/>
                </a:solidFill>
                <a:latin typeface="Lato"/>
                <a:ea typeface="Lato"/>
                <a:cs typeface="Lato"/>
                <a:sym typeface="Lato"/>
              </a:defRPr>
            </a:lvl8pPr>
            <a:lvl9pPr lvl="8" algn="r">
              <a:buNone/>
              <a:defRPr sz="1000">
                <a:solidFill>
                  <a:schemeClr val="accent1"/>
                </a:solidFill>
                <a:latin typeface="Lato"/>
                <a:ea typeface="Lato"/>
                <a:cs typeface="Lato"/>
                <a:sym typeface="Lato"/>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github.com/Health-RI/health-ri-metadata/tree/master" TargetMode="External"/><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hyperlink" Target="https://github.com/Health-RI/health-ri-metadata/tree/master/Leaves/Omics" TargetMode="External"/><Relationship Id="rId4" Type="http://schemas.openxmlformats.org/officeDocument/2006/relationships/hyperlink" Target="https://github.com/Health-RI/health-ri-metadata/tree/master/Leaves" TargetMode="Externa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hyperlink" Target="https://github.com/Health-RI/health-ri-metadata/" TargetMode="External"/><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hyperlink" Target="https://www.w3.org/TR/vocab-dcat-2/"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www.w3.org/TR/vocab-dcat-2/" TargetMode="External"/><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hyperlink" Target="https://joinup.ec.europa.eu/collection/semantic-interoperability-community-semic/solution/dcat-application-profile-data-portals-europe/release/201-0" TargetMode="External"/><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hyperlink" Target="https://docs.google.com/spreadsheets/d/1KKfAxn4ftoOAM2v3WsqT2XcPhdmTjnf1BZkvFf9FqF8/edit#gid=0" TargetMode="External"/><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86" name="Google Shape;86;p13"/>
          <p:cNvSpPr txBox="1">
            <a:spLocks noGrp="1"/>
          </p:cNvSpPr>
          <p:nvPr>
            <p:ph type="ctrTitle"/>
          </p:nvPr>
        </p:nvSpPr>
        <p:spPr>
          <a:xfrm>
            <a:off x="729450" y="1322450"/>
            <a:ext cx="7688100" cy="16647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GB"/>
              <a:t>A portal to (Meta)data</a:t>
            </a:r>
            <a:endParaRPr/>
          </a:p>
        </p:txBody>
      </p:sp>
      <p:sp>
        <p:nvSpPr>
          <p:cNvPr id="87" name="Google Shape;87;p13"/>
          <p:cNvSpPr txBox="1">
            <a:spLocks noGrp="1"/>
          </p:cNvSpPr>
          <p:nvPr>
            <p:ph type="subTitle" idx="1"/>
          </p:nvPr>
        </p:nvSpPr>
        <p:spPr>
          <a:xfrm>
            <a:off x="729625" y="3172900"/>
            <a:ext cx="7688100" cy="1730400"/>
          </a:xfrm>
          <a:prstGeom prst="rect">
            <a:avLst/>
          </a:prstGeom>
        </p:spPr>
        <p:txBody>
          <a:bodyPr spcFirstLastPara="1" wrap="square" lIns="91425" tIns="91425" rIns="91425" bIns="91425" anchor="t" anchorCtr="0">
            <a:normAutofit fontScale="85000" lnSpcReduction="10000"/>
          </a:bodyPr>
          <a:lstStyle/>
          <a:p>
            <a:pPr marL="0" lvl="0" indent="0" algn="l" rtl="0">
              <a:spcBef>
                <a:spcPts val="0"/>
              </a:spcBef>
              <a:spcAft>
                <a:spcPts val="0"/>
              </a:spcAft>
              <a:buNone/>
            </a:pPr>
            <a:r>
              <a:rPr lang="en-GB" b="1"/>
              <a:t>Bruna dos Santos Vieira</a:t>
            </a:r>
            <a:endParaRPr b="1"/>
          </a:p>
          <a:p>
            <a:pPr marL="0" lvl="0" indent="0" algn="l" rtl="0">
              <a:spcBef>
                <a:spcPts val="0"/>
              </a:spcBef>
              <a:spcAft>
                <a:spcPts val="0"/>
              </a:spcAft>
              <a:buNone/>
            </a:pPr>
            <a:endParaRPr/>
          </a:p>
          <a:p>
            <a:pPr marL="0" lvl="0" indent="0" algn="l" rtl="0">
              <a:spcBef>
                <a:spcPts val="0"/>
              </a:spcBef>
              <a:spcAft>
                <a:spcPts val="0"/>
              </a:spcAft>
              <a:buNone/>
            </a:pPr>
            <a:r>
              <a:rPr lang="en-GB"/>
              <a:t>FAIR Data Team</a:t>
            </a: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br>
              <a:rPr lang="en-GB"/>
            </a:br>
            <a:r>
              <a:rPr lang="en-GB"/>
              <a:t>                                          </a:t>
            </a:r>
            <a:br>
              <a:rPr lang="en-GB"/>
            </a:br>
            <a:r>
              <a:rPr lang="en-GB"/>
              <a:t>Omics Group Kick-off                                                                                        Health-RI, 30 May 2023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2"/>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GB"/>
              <a:t>Defining Leaves </a:t>
            </a:r>
            <a:endParaRPr/>
          </a:p>
        </p:txBody>
      </p:sp>
      <p:sp>
        <p:nvSpPr>
          <p:cNvPr id="149" name="Google Shape;149;p22"/>
          <p:cNvSpPr txBox="1">
            <a:spLocks noGrp="1"/>
          </p:cNvSpPr>
          <p:nvPr>
            <p:ph type="body" idx="1"/>
          </p:nvPr>
        </p:nvSpPr>
        <p:spPr>
          <a:xfrm>
            <a:off x="729450" y="2078875"/>
            <a:ext cx="7688700" cy="2261100"/>
          </a:xfrm>
          <a:prstGeom prst="rect">
            <a:avLst/>
          </a:prstGeom>
        </p:spPr>
        <p:txBody>
          <a:bodyPr spcFirstLastPara="1" wrap="square" lIns="91425" tIns="91425" rIns="91425" bIns="91425" anchor="t" anchorCtr="0">
            <a:normAutofit/>
          </a:bodyPr>
          <a:lstStyle/>
          <a:p>
            <a:pPr marL="457200" lvl="0" indent="-311150" algn="l" rtl="0">
              <a:spcBef>
                <a:spcPts val="0"/>
              </a:spcBef>
              <a:spcAft>
                <a:spcPts val="0"/>
              </a:spcAft>
              <a:buSzPts val="1300"/>
              <a:buChar char="●"/>
            </a:pPr>
            <a:r>
              <a:rPr lang="en-GB"/>
              <a:t>Domains (e.g. Omics group) will specialize the generic schema into their needs and properties (e.g. add omics metadata such as ISA tab elements, or the extensions made in the FAIR data cube, FAIR Genome and X-Omics projects)</a:t>
            </a:r>
            <a:endParaRPr/>
          </a:p>
          <a:p>
            <a:pPr marL="457200" lvl="0" indent="-311150" algn="l" rtl="0">
              <a:spcBef>
                <a:spcPts val="0"/>
              </a:spcBef>
              <a:spcAft>
                <a:spcPts val="0"/>
              </a:spcAft>
              <a:buSzPts val="1300"/>
              <a:buChar char="●"/>
            </a:pPr>
            <a:r>
              <a:rPr lang="en-GB"/>
              <a:t>Feedback / Result from Domain groups expected to be shared via Github</a:t>
            </a:r>
            <a:endParaRPr/>
          </a:p>
          <a:p>
            <a:pPr marL="457200" lvl="0" indent="-311150" algn="l" rtl="0">
              <a:spcBef>
                <a:spcPts val="0"/>
              </a:spcBef>
              <a:spcAft>
                <a:spcPts val="0"/>
              </a:spcAft>
              <a:buSzPts val="1300"/>
              <a:buChar char="●"/>
            </a:pPr>
            <a:r>
              <a:rPr lang="en-GB"/>
              <a:t>Request Rob 🧙 to add you to the HRI Metadata repo </a:t>
            </a:r>
            <a:r>
              <a:rPr lang="en-GB" u="sng">
                <a:solidFill>
                  <a:schemeClr val="hlink"/>
                </a:solidFill>
                <a:hlinkClick r:id="rId3"/>
              </a:rPr>
              <a:t>health-ri-metadata</a:t>
            </a:r>
            <a:r>
              <a:rPr lang="en-GB"/>
              <a:t>/</a:t>
            </a:r>
            <a:r>
              <a:rPr lang="en-GB" u="sng">
                <a:solidFill>
                  <a:schemeClr val="hlink"/>
                </a:solidFill>
                <a:hlinkClick r:id="rId4"/>
              </a:rPr>
              <a:t>Leaves</a:t>
            </a:r>
            <a:r>
              <a:rPr lang="en-GB"/>
              <a:t>/</a:t>
            </a:r>
            <a:r>
              <a:rPr lang="en-GB" u="sng">
                <a:solidFill>
                  <a:schemeClr val="hlink"/>
                </a:solidFill>
                <a:hlinkClick r:id="rId5"/>
              </a:rPr>
              <a:t>Omics</a:t>
            </a:r>
            <a:r>
              <a:rPr lang="en-GB"/>
              <a:t>/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p23"/>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GB"/>
              <a:t>What metadata should you prioritise</a:t>
            </a:r>
            <a:endParaRPr/>
          </a:p>
        </p:txBody>
      </p:sp>
      <p:sp>
        <p:nvSpPr>
          <p:cNvPr id="155" name="Google Shape;155;p23"/>
          <p:cNvSpPr txBox="1">
            <a:spLocks noGrp="1"/>
          </p:cNvSpPr>
          <p:nvPr>
            <p:ph type="body" idx="1"/>
          </p:nvPr>
        </p:nvSpPr>
        <p:spPr>
          <a:xfrm>
            <a:off x="729450" y="2078875"/>
            <a:ext cx="7688700" cy="2261100"/>
          </a:xfrm>
          <a:prstGeom prst="rect">
            <a:avLst/>
          </a:prstGeom>
        </p:spPr>
        <p:txBody>
          <a:bodyPr spcFirstLastPara="1" wrap="square" lIns="91425" tIns="91425" rIns="91425" bIns="91425" anchor="t" anchorCtr="0">
            <a:normAutofit fontScale="92500" lnSpcReduction="20000"/>
          </a:bodyPr>
          <a:lstStyle/>
          <a:p>
            <a:pPr marL="0" lvl="0" indent="0" algn="l" rtl="0">
              <a:spcBef>
                <a:spcPts val="0"/>
              </a:spcBef>
              <a:spcAft>
                <a:spcPts val="0"/>
              </a:spcAft>
              <a:buNone/>
            </a:pPr>
            <a:r>
              <a:rPr lang="en-GB"/>
              <a:t>FAIR</a:t>
            </a:r>
            <a:endParaRPr/>
          </a:p>
          <a:p>
            <a:pPr marL="457200" lvl="0" indent="-304958" algn="l" rtl="0">
              <a:spcBef>
                <a:spcPts val="1200"/>
              </a:spcBef>
              <a:spcAft>
                <a:spcPts val="0"/>
              </a:spcAft>
              <a:buSzPct val="100000"/>
              <a:buChar char="●"/>
            </a:pPr>
            <a:r>
              <a:rPr lang="en-GB"/>
              <a:t>Important to </a:t>
            </a:r>
            <a:r>
              <a:rPr lang="en-GB" b="1"/>
              <a:t>find</a:t>
            </a:r>
            <a:r>
              <a:rPr lang="en-GB"/>
              <a:t> your dataset (e.g. diagnosis, sample size, subjects (people,demo)</a:t>
            </a:r>
            <a:endParaRPr/>
          </a:p>
          <a:p>
            <a:pPr marL="457200" lvl="0" indent="-304958" algn="l" rtl="0">
              <a:spcBef>
                <a:spcPts val="0"/>
              </a:spcBef>
              <a:spcAft>
                <a:spcPts val="0"/>
              </a:spcAft>
              <a:buSzPct val="100000"/>
              <a:buChar char="●"/>
            </a:pPr>
            <a:r>
              <a:rPr lang="en-GB"/>
              <a:t>Increase accessibility (which protocol was used e.g. a form sent to the medical ethical committee)</a:t>
            </a:r>
            <a:endParaRPr/>
          </a:p>
          <a:p>
            <a:pPr marL="457200" lvl="0" indent="-304958" algn="l" rtl="0">
              <a:spcBef>
                <a:spcPts val="0"/>
              </a:spcBef>
              <a:spcAft>
                <a:spcPts val="0"/>
              </a:spcAft>
              <a:buSzPct val="100000"/>
              <a:buChar char="●"/>
            </a:pPr>
            <a:r>
              <a:rPr lang="en-GB"/>
              <a:t>Increase interoperability (which vocabulary, coding language was used in your data)</a:t>
            </a:r>
            <a:endParaRPr/>
          </a:p>
          <a:p>
            <a:pPr marL="457200" lvl="0" indent="-304958" algn="l" rtl="0">
              <a:spcBef>
                <a:spcPts val="0"/>
              </a:spcBef>
              <a:spcAft>
                <a:spcPts val="0"/>
              </a:spcAft>
              <a:buSzPct val="100000"/>
              <a:buChar char="●"/>
            </a:pPr>
            <a:r>
              <a:rPr lang="en-GB"/>
              <a:t>Increase reusability (consent/license, provenance, standards used for coding your data, study protocols as a quality standard, pointer to the data)</a:t>
            </a:r>
            <a:endParaRPr/>
          </a:p>
          <a:p>
            <a:pPr marL="0" lvl="0" indent="0" algn="l" rtl="0">
              <a:spcBef>
                <a:spcPts val="1200"/>
              </a:spcBef>
              <a:spcAft>
                <a:spcPts val="0"/>
              </a:spcAft>
              <a:buNone/>
            </a:pPr>
            <a:r>
              <a:rPr lang="en-GB"/>
              <a:t>Other</a:t>
            </a:r>
            <a:endParaRPr/>
          </a:p>
          <a:p>
            <a:pPr marL="457200" lvl="0" indent="-304958" algn="l" rtl="0">
              <a:spcBef>
                <a:spcPts val="1200"/>
              </a:spcBef>
              <a:spcAft>
                <a:spcPts val="0"/>
              </a:spcAft>
              <a:buSzPct val="100000"/>
              <a:buChar char="●"/>
            </a:pPr>
            <a:r>
              <a:rPr lang="en-GB"/>
              <a:t>Important for the “visuals” of the portal (e.g. Logo URL, Landing Page URL)</a:t>
            </a:r>
            <a:endParaRPr/>
          </a:p>
          <a:p>
            <a:pPr marL="457200" lvl="0" indent="-304958" algn="l" rtl="0">
              <a:spcBef>
                <a:spcPts val="0"/>
              </a:spcBef>
              <a:spcAft>
                <a:spcPts val="0"/>
              </a:spcAft>
              <a:buSzPct val="100000"/>
              <a:buChar char="●"/>
            </a:pPr>
            <a:r>
              <a:rPr lang="en-GB"/>
              <a:t>Important for your domain (e.g. tnm for an onco/ cancer dataset, profiling for omics)</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GB"/>
              <a:t>Agreeing on properties - example</a:t>
            </a:r>
            <a:endParaRPr/>
          </a:p>
        </p:txBody>
      </p:sp>
      <p:sp>
        <p:nvSpPr>
          <p:cNvPr id="161" name="Google Shape;161;p24"/>
          <p:cNvSpPr txBox="1">
            <a:spLocks noGrp="1"/>
          </p:cNvSpPr>
          <p:nvPr>
            <p:ph type="body" idx="1"/>
          </p:nvPr>
        </p:nvSpPr>
        <p:spPr>
          <a:xfrm>
            <a:off x="729450" y="2078875"/>
            <a:ext cx="7688700" cy="2261100"/>
          </a:xfrm>
          <a:prstGeom prst="rect">
            <a:avLst/>
          </a:prstGeom>
        </p:spPr>
        <p:txBody>
          <a:bodyPr spcFirstLastPara="1" wrap="square" lIns="91425" tIns="91425" rIns="91425" bIns="91425" anchor="t" anchorCtr="0">
            <a:normAutofit/>
          </a:bodyPr>
          <a:lstStyle/>
          <a:p>
            <a:pPr marL="457200" lvl="0" indent="-311150" algn="l" rtl="0">
              <a:spcBef>
                <a:spcPts val="0"/>
              </a:spcBef>
              <a:spcAft>
                <a:spcPts val="0"/>
              </a:spcAft>
              <a:buSzPts val="1300"/>
              <a:buChar char="●"/>
            </a:pPr>
            <a:r>
              <a:rPr lang="en-GB"/>
              <a:t>Explain all classes and properties (or at least all dataset’s properties)</a:t>
            </a:r>
            <a:endParaRPr/>
          </a:p>
          <a:p>
            <a:pPr marL="457200" lvl="0" indent="-311150" algn="l" rtl="0">
              <a:spcBef>
                <a:spcPts val="0"/>
              </a:spcBef>
              <a:spcAft>
                <a:spcPts val="0"/>
              </a:spcAft>
              <a:buSzPts val="1300"/>
              <a:buChar char="●"/>
            </a:pPr>
            <a:r>
              <a:rPr lang="en-GB"/>
              <a:t>Vote for:</a:t>
            </a:r>
            <a:endParaRPr/>
          </a:p>
          <a:p>
            <a:pPr marL="914400" lvl="1" indent="-298450" algn="l" rtl="0">
              <a:spcBef>
                <a:spcPts val="0"/>
              </a:spcBef>
              <a:spcAft>
                <a:spcPts val="0"/>
              </a:spcAft>
              <a:buSzPts val="1100"/>
              <a:buChar char="○"/>
            </a:pPr>
            <a:r>
              <a:rPr lang="en-GB"/>
              <a:t>mandatory/ optional</a:t>
            </a:r>
            <a:endParaRPr/>
          </a:p>
          <a:p>
            <a:pPr marL="914400" lvl="1" indent="-298450" algn="l" rtl="0">
              <a:spcBef>
                <a:spcPts val="0"/>
              </a:spcBef>
              <a:spcAft>
                <a:spcPts val="0"/>
              </a:spcAft>
              <a:buSzPts val="1100"/>
              <a:buChar char="○"/>
            </a:pPr>
            <a:r>
              <a:rPr lang="en-GB"/>
              <a:t>cardinalidade (min, max)</a:t>
            </a:r>
            <a:endParaRPr/>
          </a:p>
          <a:p>
            <a:pPr marL="914400" lvl="1" indent="-298450" algn="l" rtl="0">
              <a:spcBef>
                <a:spcPts val="0"/>
              </a:spcBef>
              <a:spcAft>
                <a:spcPts val="0"/>
              </a:spcAft>
              <a:buSzPts val="1100"/>
              <a:buChar char="○"/>
            </a:pPr>
            <a:r>
              <a:rPr lang="en-GB"/>
              <a:t>Identify non-technical items which may be important for portal (e.g. resource logo URL, resource landing page)</a:t>
            </a:r>
            <a:endParaRPr/>
          </a:p>
          <a:p>
            <a:pPr marL="457200" lvl="0" indent="-311150" algn="l" rtl="0">
              <a:spcBef>
                <a:spcPts val="0"/>
              </a:spcBef>
              <a:spcAft>
                <a:spcPts val="0"/>
              </a:spcAft>
              <a:buSzPts val="1300"/>
              <a:buChar char="●"/>
            </a:pPr>
            <a:r>
              <a:rPr lang="en-GB"/>
              <a:t>Results of voting will define the minimal schema for first release</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GB"/>
              <a:t>Metadata Schemas and Portal Releases</a:t>
            </a:r>
            <a:endParaRPr/>
          </a:p>
          <a:p>
            <a:pPr marL="0" lvl="0" indent="0" algn="l" rtl="0">
              <a:spcBef>
                <a:spcPts val="0"/>
              </a:spcBef>
              <a:spcAft>
                <a:spcPts val="0"/>
              </a:spcAft>
              <a:buNone/>
            </a:pPr>
            <a:endParaRPr/>
          </a:p>
        </p:txBody>
      </p:sp>
      <p:sp>
        <p:nvSpPr>
          <p:cNvPr id="167" name="Google Shape;167;p25"/>
          <p:cNvSpPr txBox="1">
            <a:spLocks noGrp="1"/>
          </p:cNvSpPr>
          <p:nvPr>
            <p:ph type="body" idx="1"/>
          </p:nvPr>
        </p:nvSpPr>
        <p:spPr>
          <a:xfrm>
            <a:off x="729450" y="2078875"/>
            <a:ext cx="7688700" cy="2261100"/>
          </a:xfrm>
          <a:prstGeom prst="rect">
            <a:avLst/>
          </a:prstGeom>
        </p:spPr>
        <p:txBody>
          <a:bodyPr spcFirstLastPara="1" wrap="square" lIns="91425" tIns="91425" rIns="91425" bIns="91425" anchor="t" anchorCtr="0">
            <a:noAutofit/>
          </a:bodyPr>
          <a:lstStyle/>
          <a:p>
            <a:pPr marL="457200" lvl="0" indent="-311150" algn="l" rtl="0">
              <a:spcBef>
                <a:spcPts val="0"/>
              </a:spcBef>
              <a:spcAft>
                <a:spcPts val="0"/>
              </a:spcAft>
              <a:buSzPts val="1300"/>
              <a:buChar char="●"/>
            </a:pPr>
            <a:r>
              <a:rPr lang="en-GB"/>
              <a:t>Published HRI Core Metadata Schema </a:t>
            </a:r>
            <a:r>
              <a:rPr lang="en-GB" i="1"/>
              <a:t>(w obligatory fields of DCAT AP + what apart from DCAT-AP do we need?)</a:t>
            </a:r>
            <a:endParaRPr i="1"/>
          </a:p>
          <a:p>
            <a:pPr marL="457200" lvl="0" indent="-311150" algn="l" rtl="0">
              <a:spcBef>
                <a:spcPts val="0"/>
              </a:spcBef>
              <a:spcAft>
                <a:spcPts val="0"/>
              </a:spcAft>
              <a:buSzPts val="1300"/>
              <a:buChar char="●"/>
            </a:pPr>
            <a:r>
              <a:rPr lang="en-GB"/>
              <a:t>Published Domain Schemas (Leaves) </a:t>
            </a:r>
            <a:r>
              <a:rPr lang="en-GB" i="1"/>
              <a:t>(w obligatory fields per domain)</a:t>
            </a:r>
            <a:endParaRPr i="1"/>
          </a:p>
          <a:p>
            <a:pPr marL="457200" lvl="0" indent="-311150" algn="l" rtl="0">
              <a:spcBef>
                <a:spcPts val="0"/>
              </a:spcBef>
              <a:spcAft>
                <a:spcPts val="0"/>
              </a:spcAft>
              <a:buSzPts val="1300"/>
              <a:buChar char="●"/>
            </a:pPr>
            <a:r>
              <a:rPr lang="en-GB"/>
              <a:t>Documentation for users to follow on “how to describe their resource”</a:t>
            </a:r>
            <a:endParaRPr/>
          </a:p>
          <a:p>
            <a:pPr marL="0" lvl="0" indent="0" algn="l" rtl="0">
              <a:spcBef>
                <a:spcPts val="1200"/>
              </a:spcBef>
              <a:spcAft>
                <a:spcPts val="0"/>
              </a:spcAft>
              <a:buNone/>
            </a:pPr>
            <a:r>
              <a:rPr lang="en-GB"/>
              <a:t>Releases</a:t>
            </a:r>
            <a:endParaRPr/>
          </a:p>
          <a:p>
            <a:pPr marL="457200" lvl="0" indent="-311150" algn="l" rtl="0">
              <a:spcBef>
                <a:spcPts val="1200"/>
              </a:spcBef>
              <a:spcAft>
                <a:spcPts val="0"/>
              </a:spcAft>
              <a:buSzPts val="1300"/>
              <a:buChar char="●"/>
            </a:pPr>
            <a:r>
              <a:rPr lang="en-GB"/>
              <a:t>DCAT-AP Portals mandatory fields will be required for portal </a:t>
            </a:r>
            <a:r>
              <a:rPr lang="en-GB" b="1"/>
              <a:t>0.9</a:t>
            </a:r>
            <a:r>
              <a:rPr lang="en-GB"/>
              <a:t> release </a:t>
            </a:r>
            <a:endParaRPr/>
          </a:p>
          <a:p>
            <a:pPr marL="457200" lvl="0" indent="-311150" algn="l" rtl="0">
              <a:spcBef>
                <a:spcPts val="0"/>
              </a:spcBef>
              <a:spcAft>
                <a:spcPts val="0"/>
              </a:spcAft>
              <a:buSzPts val="1300"/>
              <a:buChar char="●"/>
            </a:pPr>
            <a:r>
              <a:rPr lang="en-GB"/>
              <a:t>HRI Core Metadata Schema (what apart from DCAT-AP do we need?) and leaves expected to be released for portal release </a:t>
            </a:r>
            <a:r>
              <a:rPr lang="en-GB" b="1"/>
              <a:t>2.0</a:t>
            </a:r>
            <a:endParaRPr b="1"/>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26"/>
          <p:cNvSpPr/>
          <p:nvPr/>
        </p:nvSpPr>
        <p:spPr>
          <a:xfrm rot="188886">
            <a:off x="7535786" y="532524"/>
            <a:ext cx="961451" cy="1098000"/>
          </a:xfrm>
          <a:prstGeom prst="teardrop">
            <a:avLst>
              <a:gd name="adj" fmla="val 125256"/>
            </a:avLst>
          </a:prstGeom>
          <a:solidFill>
            <a:srgbClr val="FFD966"/>
          </a:solidFill>
          <a:ln w="9525" cap="flat" cmpd="sng">
            <a:solidFill>
              <a:schemeClr val="dk2"/>
            </a:solidFill>
            <a:prstDash val="solid"/>
            <a:round/>
            <a:headEnd type="none" w="sm" len="sm"/>
            <a:tailEnd type="none" w="sm" len="sm"/>
          </a:ln>
        </p:spPr>
        <p:txBody>
          <a:bodyPr spcFirstLastPara="1" wrap="square" lIns="91425" tIns="91425" rIns="91425" bIns="91425" anchor="t" anchorCtr="0">
            <a:noAutofit/>
          </a:bodyPr>
          <a:lstStyle/>
          <a:p>
            <a:pPr marL="0" lvl="0" indent="0" algn="r" rtl="0">
              <a:spcBef>
                <a:spcPts val="0"/>
              </a:spcBef>
              <a:spcAft>
                <a:spcPts val="0"/>
              </a:spcAft>
              <a:buNone/>
            </a:pPr>
            <a:r>
              <a:rPr lang="en-GB">
                <a:solidFill>
                  <a:schemeClr val="dk2"/>
                </a:solidFill>
                <a:latin typeface="Roboto"/>
                <a:ea typeface="Roboto"/>
                <a:cs typeface="Roboto"/>
                <a:sym typeface="Roboto"/>
              </a:rPr>
              <a:t>NWO</a:t>
            </a:r>
            <a:endParaRPr>
              <a:solidFill>
                <a:schemeClr val="dk2"/>
              </a:solidFill>
              <a:latin typeface="Roboto"/>
              <a:ea typeface="Roboto"/>
              <a:cs typeface="Roboto"/>
              <a:sym typeface="Roboto"/>
            </a:endParaRPr>
          </a:p>
        </p:txBody>
      </p:sp>
      <p:sp>
        <p:nvSpPr>
          <p:cNvPr id="173" name="Google Shape;173;p26"/>
          <p:cNvSpPr/>
          <p:nvPr/>
        </p:nvSpPr>
        <p:spPr>
          <a:xfrm rot="-10187366">
            <a:off x="3639178" y="3780897"/>
            <a:ext cx="1076346" cy="1098944"/>
          </a:xfrm>
          <a:prstGeom prst="teardrop">
            <a:avLst>
              <a:gd name="adj" fmla="val 125256"/>
            </a:avLst>
          </a:prstGeom>
          <a:solidFill>
            <a:srgbClr val="FFD9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2"/>
              </a:solidFill>
              <a:latin typeface="Roboto"/>
              <a:ea typeface="Roboto"/>
              <a:cs typeface="Roboto"/>
              <a:sym typeface="Roboto"/>
            </a:endParaRPr>
          </a:p>
        </p:txBody>
      </p:sp>
      <p:sp>
        <p:nvSpPr>
          <p:cNvPr id="174" name="Google Shape;174;p26"/>
          <p:cNvSpPr/>
          <p:nvPr/>
        </p:nvSpPr>
        <p:spPr>
          <a:xfrm rot="-5782781" flipH="1">
            <a:off x="5182097" y="3663494"/>
            <a:ext cx="961152" cy="1098173"/>
          </a:xfrm>
          <a:prstGeom prst="teardrop">
            <a:avLst>
              <a:gd name="adj" fmla="val 125256"/>
            </a:avLst>
          </a:prstGeom>
          <a:solidFill>
            <a:srgbClr val="FFD9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2"/>
              </a:solidFill>
              <a:latin typeface="Roboto"/>
              <a:ea typeface="Roboto"/>
              <a:cs typeface="Roboto"/>
              <a:sym typeface="Roboto"/>
            </a:endParaRPr>
          </a:p>
        </p:txBody>
      </p:sp>
      <p:sp>
        <p:nvSpPr>
          <p:cNvPr id="175" name="Google Shape;175;p26"/>
          <p:cNvSpPr/>
          <p:nvPr/>
        </p:nvSpPr>
        <p:spPr>
          <a:xfrm rot="-7678441">
            <a:off x="3870187" y="3079519"/>
            <a:ext cx="959038" cy="1101818"/>
          </a:xfrm>
          <a:prstGeom prst="teardrop">
            <a:avLst>
              <a:gd name="adj" fmla="val 125256"/>
            </a:avLst>
          </a:prstGeom>
          <a:solidFill>
            <a:srgbClr val="FFD9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2"/>
              </a:solidFill>
              <a:latin typeface="Roboto"/>
              <a:ea typeface="Roboto"/>
              <a:cs typeface="Roboto"/>
              <a:sym typeface="Roboto"/>
            </a:endParaRPr>
          </a:p>
        </p:txBody>
      </p:sp>
      <p:sp>
        <p:nvSpPr>
          <p:cNvPr id="176" name="Google Shape;176;p26"/>
          <p:cNvSpPr/>
          <p:nvPr/>
        </p:nvSpPr>
        <p:spPr>
          <a:xfrm rot="8683438">
            <a:off x="4241131" y="3802569"/>
            <a:ext cx="946986" cy="1112827"/>
          </a:xfrm>
          <a:prstGeom prst="teardrop">
            <a:avLst>
              <a:gd name="adj" fmla="val 125256"/>
            </a:avLst>
          </a:prstGeom>
          <a:solidFill>
            <a:srgbClr val="FFD9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2"/>
              </a:solidFill>
              <a:latin typeface="Roboto"/>
              <a:ea typeface="Roboto"/>
              <a:cs typeface="Roboto"/>
              <a:sym typeface="Roboto"/>
            </a:endParaRPr>
          </a:p>
        </p:txBody>
      </p:sp>
      <p:sp>
        <p:nvSpPr>
          <p:cNvPr id="177" name="Google Shape;177;p26"/>
          <p:cNvSpPr/>
          <p:nvPr/>
        </p:nvSpPr>
        <p:spPr>
          <a:xfrm rot="-9533352" flipH="1">
            <a:off x="6800839" y="3192541"/>
            <a:ext cx="942881" cy="1118766"/>
          </a:xfrm>
          <a:prstGeom prst="teardrop">
            <a:avLst>
              <a:gd name="adj" fmla="val 125256"/>
            </a:avLst>
          </a:prstGeom>
          <a:solidFill>
            <a:srgbClr val="FFD9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2"/>
              </a:solidFill>
              <a:latin typeface="Roboto"/>
              <a:ea typeface="Roboto"/>
              <a:cs typeface="Roboto"/>
              <a:sym typeface="Roboto"/>
            </a:endParaRPr>
          </a:p>
        </p:txBody>
      </p:sp>
      <p:sp>
        <p:nvSpPr>
          <p:cNvPr id="178" name="Google Shape;178;p26"/>
          <p:cNvSpPr/>
          <p:nvPr/>
        </p:nvSpPr>
        <p:spPr>
          <a:xfrm rot="-767528">
            <a:off x="6852525" y="635408"/>
            <a:ext cx="941673" cy="1120509"/>
          </a:xfrm>
          <a:prstGeom prst="teardrop">
            <a:avLst>
              <a:gd name="adj" fmla="val 125256"/>
            </a:avLst>
          </a:prstGeom>
          <a:solidFill>
            <a:srgbClr val="FFD966"/>
          </a:solidFill>
          <a:ln w="9525" cap="flat" cmpd="sng">
            <a:solidFill>
              <a:schemeClr val="dk2"/>
            </a:solidFill>
            <a:prstDash val="solid"/>
            <a:round/>
            <a:headEnd type="none" w="sm" len="sm"/>
            <a:tailEnd type="none" w="sm" len="sm"/>
          </a:ln>
        </p:spPr>
        <p:txBody>
          <a:bodyPr spcFirstLastPara="1" wrap="square" lIns="91425" tIns="91425" rIns="91425" bIns="91425" anchor="t" anchorCtr="0">
            <a:noAutofit/>
          </a:bodyPr>
          <a:lstStyle/>
          <a:p>
            <a:pPr marL="0" lvl="0" indent="0" algn="r" rtl="0">
              <a:spcBef>
                <a:spcPts val="0"/>
              </a:spcBef>
              <a:spcAft>
                <a:spcPts val="0"/>
              </a:spcAft>
              <a:buNone/>
            </a:pPr>
            <a:r>
              <a:rPr lang="en-GB">
                <a:solidFill>
                  <a:schemeClr val="dk2"/>
                </a:solidFill>
                <a:latin typeface="Roboto"/>
                <a:ea typeface="Roboto"/>
                <a:cs typeface="Roboto"/>
                <a:sym typeface="Roboto"/>
              </a:rPr>
              <a:t>KWF</a:t>
            </a:r>
            <a:endParaRPr>
              <a:solidFill>
                <a:schemeClr val="dk2"/>
              </a:solidFill>
              <a:latin typeface="Roboto"/>
              <a:ea typeface="Roboto"/>
              <a:cs typeface="Roboto"/>
              <a:sym typeface="Roboto"/>
            </a:endParaRPr>
          </a:p>
        </p:txBody>
      </p:sp>
      <p:sp>
        <p:nvSpPr>
          <p:cNvPr id="179" name="Google Shape;179;p26"/>
          <p:cNvSpPr/>
          <p:nvPr/>
        </p:nvSpPr>
        <p:spPr>
          <a:xfrm rot="-2369681" flipH="1">
            <a:off x="3213005" y="1719928"/>
            <a:ext cx="948575" cy="1114175"/>
          </a:xfrm>
          <a:prstGeom prst="teardrop">
            <a:avLst>
              <a:gd name="adj" fmla="val 125256"/>
            </a:avLst>
          </a:prstGeom>
          <a:solidFill>
            <a:srgbClr val="FFD9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2"/>
              </a:solidFill>
              <a:latin typeface="Roboto"/>
              <a:ea typeface="Roboto"/>
              <a:cs typeface="Roboto"/>
              <a:sym typeface="Roboto"/>
            </a:endParaRPr>
          </a:p>
        </p:txBody>
      </p:sp>
      <p:sp>
        <p:nvSpPr>
          <p:cNvPr id="180" name="Google Shape;180;p26"/>
          <p:cNvSpPr/>
          <p:nvPr/>
        </p:nvSpPr>
        <p:spPr>
          <a:xfrm rot="-10082504">
            <a:off x="3377526" y="2202219"/>
            <a:ext cx="941124" cy="1122094"/>
          </a:xfrm>
          <a:prstGeom prst="teardrop">
            <a:avLst>
              <a:gd name="adj" fmla="val 125256"/>
            </a:avLst>
          </a:prstGeom>
          <a:solidFill>
            <a:srgbClr val="FFD9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2"/>
              </a:solidFill>
              <a:latin typeface="Roboto"/>
              <a:ea typeface="Roboto"/>
              <a:cs typeface="Roboto"/>
              <a:sym typeface="Roboto"/>
            </a:endParaRPr>
          </a:p>
        </p:txBody>
      </p:sp>
      <p:sp>
        <p:nvSpPr>
          <p:cNvPr id="181" name="Google Shape;181;p26"/>
          <p:cNvSpPr/>
          <p:nvPr/>
        </p:nvSpPr>
        <p:spPr>
          <a:xfrm rot="3579564">
            <a:off x="7021070" y="2783030"/>
            <a:ext cx="955578" cy="1105718"/>
          </a:xfrm>
          <a:prstGeom prst="teardrop">
            <a:avLst>
              <a:gd name="adj" fmla="val 125256"/>
            </a:avLst>
          </a:prstGeom>
          <a:solidFill>
            <a:srgbClr val="FFD9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2"/>
              </a:solidFill>
              <a:latin typeface="Roboto"/>
              <a:ea typeface="Roboto"/>
              <a:cs typeface="Roboto"/>
              <a:sym typeface="Roboto"/>
            </a:endParaRPr>
          </a:p>
        </p:txBody>
      </p:sp>
      <p:sp>
        <p:nvSpPr>
          <p:cNvPr id="182" name="Google Shape;182;p26"/>
          <p:cNvSpPr/>
          <p:nvPr/>
        </p:nvSpPr>
        <p:spPr>
          <a:xfrm rot="6342551">
            <a:off x="5949195" y="3628624"/>
            <a:ext cx="959540" cy="1098913"/>
          </a:xfrm>
          <a:prstGeom prst="teardrop">
            <a:avLst>
              <a:gd name="adj" fmla="val 125256"/>
            </a:avLst>
          </a:prstGeom>
          <a:solidFill>
            <a:srgbClr val="FFD9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2"/>
              </a:solidFill>
              <a:latin typeface="Roboto"/>
              <a:ea typeface="Roboto"/>
              <a:cs typeface="Roboto"/>
              <a:sym typeface="Roboto"/>
            </a:endParaRPr>
          </a:p>
        </p:txBody>
      </p:sp>
      <p:sp>
        <p:nvSpPr>
          <p:cNvPr id="183" name="Google Shape;183;p26"/>
          <p:cNvSpPr/>
          <p:nvPr/>
        </p:nvSpPr>
        <p:spPr>
          <a:xfrm rot="4917807" flipH="1">
            <a:off x="5876961" y="349011"/>
            <a:ext cx="961341" cy="1098096"/>
          </a:xfrm>
          <a:prstGeom prst="teardrop">
            <a:avLst>
              <a:gd name="adj" fmla="val 125256"/>
            </a:avLst>
          </a:prstGeom>
          <a:solidFill>
            <a:srgbClr val="FFD9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2"/>
              </a:solidFill>
              <a:latin typeface="Roboto"/>
              <a:ea typeface="Roboto"/>
              <a:cs typeface="Roboto"/>
              <a:sym typeface="Roboto"/>
            </a:endParaRPr>
          </a:p>
        </p:txBody>
      </p:sp>
      <p:sp>
        <p:nvSpPr>
          <p:cNvPr id="184" name="Google Shape;184;p26"/>
          <p:cNvSpPr/>
          <p:nvPr/>
        </p:nvSpPr>
        <p:spPr>
          <a:xfrm rot="-5028002">
            <a:off x="5147658" y="364173"/>
            <a:ext cx="961122" cy="1097981"/>
          </a:xfrm>
          <a:prstGeom prst="teardrop">
            <a:avLst>
              <a:gd name="adj" fmla="val 125256"/>
            </a:avLst>
          </a:prstGeom>
          <a:solidFill>
            <a:srgbClr val="FFD9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2"/>
              </a:solidFill>
              <a:latin typeface="Roboto"/>
              <a:ea typeface="Roboto"/>
              <a:cs typeface="Roboto"/>
              <a:sym typeface="Roboto"/>
            </a:endParaRPr>
          </a:p>
        </p:txBody>
      </p:sp>
      <p:sp>
        <p:nvSpPr>
          <p:cNvPr id="185" name="Google Shape;185;p26"/>
          <p:cNvSpPr/>
          <p:nvPr/>
        </p:nvSpPr>
        <p:spPr>
          <a:xfrm rot="-4457449">
            <a:off x="3738405" y="473279"/>
            <a:ext cx="959540" cy="1098913"/>
          </a:xfrm>
          <a:prstGeom prst="teardrop">
            <a:avLst>
              <a:gd name="adj" fmla="val 125256"/>
            </a:avLst>
          </a:prstGeom>
          <a:solidFill>
            <a:srgbClr val="FFD9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2"/>
              </a:solidFill>
              <a:latin typeface="Roboto"/>
              <a:ea typeface="Roboto"/>
              <a:cs typeface="Roboto"/>
              <a:sym typeface="Roboto"/>
            </a:endParaRPr>
          </a:p>
        </p:txBody>
      </p:sp>
      <p:sp>
        <p:nvSpPr>
          <p:cNvPr id="186" name="Google Shape;186;p26"/>
          <p:cNvSpPr txBox="1"/>
          <p:nvPr/>
        </p:nvSpPr>
        <p:spPr>
          <a:xfrm rot="-1443084">
            <a:off x="3493255" y="500447"/>
            <a:ext cx="942202" cy="353898"/>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1100">
                <a:solidFill>
                  <a:schemeClr val="dk2"/>
                </a:solidFill>
                <a:latin typeface="Roboto"/>
                <a:ea typeface="Roboto"/>
                <a:cs typeface="Roboto"/>
                <a:sym typeface="Roboto"/>
              </a:rPr>
              <a:t>Proteo</a:t>
            </a:r>
            <a:endParaRPr sz="1100">
              <a:solidFill>
                <a:schemeClr val="dk2"/>
              </a:solidFill>
              <a:latin typeface="Roboto"/>
              <a:ea typeface="Roboto"/>
              <a:cs typeface="Roboto"/>
              <a:sym typeface="Roboto"/>
            </a:endParaRPr>
          </a:p>
        </p:txBody>
      </p:sp>
      <p:sp>
        <p:nvSpPr>
          <p:cNvPr id="187" name="Google Shape;187;p26"/>
          <p:cNvSpPr/>
          <p:nvPr/>
        </p:nvSpPr>
        <p:spPr>
          <a:xfrm rot="1643025">
            <a:off x="7461907" y="1058663"/>
            <a:ext cx="901406" cy="1032202"/>
          </a:xfrm>
          <a:prstGeom prst="teardrop">
            <a:avLst>
              <a:gd name="adj" fmla="val 125256"/>
            </a:avLst>
          </a:prstGeom>
          <a:solidFill>
            <a:srgbClr val="FFD9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2"/>
              </a:solidFill>
              <a:latin typeface="Roboto"/>
              <a:ea typeface="Roboto"/>
              <a:cs typeface="Roboto"/>
              <a:sym typeface="Roboto"/>
            </a:endParaRPr>
          </a:p>
        </p:txBody>
      </p:sp>
      <p:sp>
        <p:nvSpPr>
          <p:cNvPr id="188" name="Google Shape;188;p26"/>
          <p:cNvSpPr/>
          <p:nvPr/>
        </p:nvSpPr>
        <p:spPr>
          <a:xfrm rot="-5892055">
            <a:off x="3773051" y="1010830"/>
            <a:ext cx="961129" cy="1098896"/>
          </a:xfrm>
          <a:prstGeom prst="teardrop">
            <a:avLst>
              <a:gd name="adj" fmla="val 125256"/>
            </a:avLst>
          </a:prstGeom>
          <a:solidFill>
            <a:srgbClr val="FFD9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2"/>
              </a:solidFill>
              <a:latin typeface="Roboto"/>
              <a:ea typeface="Roboto"/>
              <a:cs typeface="Roboto"/>
              <a:sym typeface="Roboto"/>
            </a:endParaRPr>
          </a:p>
        </p:txBody>
      </p:sp>
      <p:sp>
        <p:nvSpPr>
          <p:cNvPr id="189" name="Google Shape;189;p26"/>
          <p:cNvSpPr/>
          <p:nvPr/>
        </p:nvSpPr>
        <p:spPr>
          <a:xfrm rot="-1996322">
            <a:off x="4303793" y="786558"/>
            <a:ext cx="946566" cy="1113606"/>
          </a:xfrm>
          <a:prstGeom prst="teardrop">
            <a:avLst>
              <a:gd name="adj" fmla="val 125256"/>
            </a:avLst>
          </a:prstGeom>
          <a:solidFill>
            <a:srgbClr val="FFD9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2"/>
              </a:solidFill>
              <a:latin typeface="Roboto"/>
              <a:ea typeface="Roboto"/>
              <a:cs typeface="Roboto"/>
              <a:sym typeface="Roboto"/>
            </a:endParaRPr>
          </a:p>
        </p:txBody>
      </p:sp>
      <p:sp>
        <p:nvSpPr>
          <p:cNvPr id="190" name="Google Shape;190;p26"/>
          <p:cNvSpPr/>
          <p:nvPr/>
        </p:nvSpPr>
        <p:spPr>
          <a:xfrm rot="2624157">
            <a:off x="7101930" y="1762574"/>
            <a:ext cx="1442425" cy="1377924"/>
          </a:xfrm>
          <a:prstGeom prst="teardrop">
            <a:avLst>
              <a:gd name="adj" fmla="val 126091"/>
            </a:avLst>
          </a:prstGeom>
          <a:solidFill>
            <a:srgbClr val="F1C23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solidFill>
                <a:schemeClr val="dk2"/>
              </a:solidFill>
              <a:latin typeface="Roboto"/>
              <a:ea typeface="Roboto"/>
              <a:cs typeface="Roboto"/>
              <a:sym typeface="Roboto"/>
            </a:endParaRPr>
          </a:p>
        </p:txBody>
      </p:sp>
      <p:sp>
        <p:nvSpPr>
          <p:cNvPr id="191" name="Google Shape;191;p26"/>
          <p:cNvSpPr/>
          <p:nvPr/>
        </p:nvSpPr>
        <p:spPr>
          <a:xfrm rot="-5400000">
            <a:off x="4316639" y="1171847"/>
            <a:ext cx="2181300" cy="2210400"/>
          </a:xfrm>
          <a:prstGeom prst="teardrop">
            <a:avLst>
              <a:gd name="adj" fmla="val 130446"/>
            </a:avLst>
          </a:prstGeom>
          <a:solidFill>
            <a:srgbClr val="F1C23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solidFill>
                <a:schemeClr val="dk2"/>
              </a:solidFill>
              <a:latin typeface="Roboto"/>
              <a:ea typeface="Roboto"/>
              <a:cs typeface="Roboto"/>
              <a:sym typeface="Roboto"/>
            </a:endParaRPr>
          </a:p>
        </p:txBody>
      </p:sp>
      <p:sp>
        <p:nvSpPr>
          <p:cNvPr id="192" name="Google Shape;192;p26"/>
          <p:cNvSpPr/>
          <p:nvPr/>
        </p:nvSpPr>
        <p:spPr>
          <a:xfrm rot="-5400000" flipH="1">
            <a:off x="4316639" y="2179047"/>
            <a:ext cx="2181300" cy="2210400"/>
          </a:xfrm>
          <a:prstGeom prst="teardrop">
            <a:avLst>
              <a:gd name="adj" fmla="val 130446"/>
            </a:avLst>
          </a:prstGeom>
          <a:solidFill>
            <a:srgbClr val="F1C23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solidFill>
                <a:schemeClr val="dk2"/>
              </a:solidFill>
              <a:latin typeface="Roboto"/>
              <a:ea typeface="Roboto"/>
              <a:cs typeface="Roboto"/>
              <a:sym typeface="Roboto"/>
            </a:endParaRPr>
          </a:p>
        </p:txBody>
      </p:sp>
      <p:sp>
        <p:nvSpPr>
          <p:cNvPr id="193" name="Google Shape;193;p26"/>
          <p:cNvSpPr/>
          <p:nvPr/>
        </p:nvSpPr>
        <p:spPr>
          <a:xfrm rot="5400000">
            <a:off x="6360163" y="2468330"/>
            <a:ext cx="1410000" cy="1408200"/>
          </a:xfrm>
          <a:prstGeom prst="teardrop">
            <a:avLst>
              <a:gd name="adj" fmla="val 159381"/>
            </a:avLst>
          </a:prstGeom>
          <a:solidFill>
            <a:srgbClr val="F1C23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solidFill>
                <a:schemeClr val="dk2"/>
              </a:solidFill>
              <a:latin typeface="Roboto"/>
              <a:ea typeface="Roboto"/>
              <a:cs typeface="Roboto"/>
              <a:sym typeface="Roboto"/>
            </a:endParaRPr>
          </a:p>
        </p:txBody>
      </p:sp>
      <p:sp>
        <p:nvSpPr>
          <p:cNvPr id="194" name="Google Shape;194;p26"/>
          <p:cNvSpPr/>
          <p:nvPr/>
        </p:nvSpPr>
        <p:spPr>
          <a:xfrm rot="8037705">
            <a:off x="5299227" y="3193707"/>
            <a:ext cx="1439977" cy="1380500"/>
          </a:xfrm>
          <a:prstGeom prst="teardrop">
            <a:avLst>
              <a:gd name="adj" fmla="val 130469"/>
            </a:avLst>
          </a:prstGeom>
          <a:solidFill>
            <a:srgbClr val="F1C23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solidFill>
                <a:schemeClr val="dk2"/>
              </a:solidFill>
              <a:latin typeface="Roboto"/>
              <a:ea typeface="Roboto"/>
              <a:cs typeface="Roboto"/>
              <a:sym typeface="Roboto"/>
            </a:endParaRPr>
          </a:p>
        </p:txBody>
      </p:sp>
      <p:sp>
        <p:nvSpPr>
          <p:cNvPr id="195" name="Google Shape;195;p26"/>
          <p:cNvSpPr/>
          <p:nvPr/>
        </p:nvSpPr>
        <p:spPr>
          <a:xfrm rot="-2623641">
            <a:off x="5297952" y="582867"/>
            <a:ext cx="1442217" cy="1377924"/>
          </a:xfrm>
          <a:prstGeom prst="teardrop">
            <a:avLst>
              <a:gd name="adj" fmla="val 148163"/>
            </a:avLst>
          </a:prstGeom>
          <a:solidFill>
            <a:srgbClr val="F1C23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2"/>
              </a:solidFill>
              <a:latin typeface="Roboto"/>
              <a:ea typeface="Roboto"/>
              <a:cs typeface="Roboto"/>
              <a:sym typeface="Roboto"/>
            </a:endParaRPr>
          </a:p>
        </p:txBody>
      </p:sp>
      <p:sp>
        <p:nvSpPr>
          <p:cNvPr id="196" name="Google Shape;196;p26"/>
          <p:cNvSpPr/>
          <p:nvPr/>
        </p:nvSpPr>
        <p:spPr>
          <a:xfrm>
            <a:off x="5763479" y="1186235"/>
            <a:ext cx="2038500" cy="1904100"/>
          </a:xfrm>
          <a:prstGeom prst="teardrop">
            <a:avLst>
              <a:gd name="adj" fmla="val 125791"/>
            </a:avLst>
          </a:prstGeom>
          <a:solidFill>
            <a:srgbClr val="F1C23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solidFill>
                <a:schemeClr val="dk2"/>
              </a:solidFill>
              <a:latin typeface="Roboto"/>
              <a:ea typeface="Roboto"/>
              <a:cs typeface="Roboto"/>
              <a:sym typeface="Roboto"/>
            </a:endParaRPr>
          </a:p>
        </p:txBody>
      </p:sp>
      <p:sp>
        <p:nvSpPr>
          <p:cNvPr id="197" name="Google Shape;197;p26"/>
          <p:cNvSpPr/>
          <p:nvPr/>
        </p:nvSpPr>
        <p:spPr>
          <a:xfrm rot="-8296455">
            <a:off x="3696810" y="1788506"/>
            <a:ext cx="1656485" cy="1547634"/>
          </a:xfrm>
          <a:prstGeom prst="teardrop">
            <a:avLst>
              <a:gd name="adj" fmla="val 130378"/>
            </a:avLst>
          </a:prstGeom>
          <a:solidFill>
            <a:srgbClr val="F1C23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solidFill>
                <a:schemeClr val="dk2"/>
              </a:solidFill>
              <a:latin typeface="Roboto"/>
              <a:ea typeface="Roboto"/>
              <a:cs typeface="Roboto"/>
              <a:sym typeface="Roboto"/>
            </a:endParaRPr>
          </a:p>
        </p:txBody>
      </p:sp>
      <p:sp>
        <p:nvSpPr>
          <p:cNvPr id="198" name="Google Shape;198;p26"/>
          <p:cNvSpPr/>
          <p:nvPr/>
        </p:nvSpPr>
        <p:spPr>
          <a:xfrm>
            <a:off x="4557603" y="1155540"/>
            <a:ext cx="2798400" cy="2878500"/>
          </a:xfrm>
          <a:prstGeom prst="ellipse">
            <a:avLst/>
          </a:prstGeom>
          <a:solidFill>
            <a:srgbClr val="783F04"/>
          </a:solidFill>
          <a:ln w="7620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2"/>
              </a:solidFill>
              <a:latin typeface="Roboto"/>
              <a:ea typeface="Roboto"/>
              <a:cs typeface="Roboto"/>
              <a:sym typeface="Roboto"/>
            </a:endParaRPr>
          </a:p>
        </p:txBody>
      </p:sp>
      <p:sp>
        <p:nvSpPr>
          <p:cNvPr id="199" name="Google Shape;199;p26"/>
          <p:cNvSpPr/>
          <p:nvPr/>
        </p:nvSpPr>
        <p:spPr>
          <a:xfrm>
            <a:off x="4859450" y="1839474"/>
            <a:ext cx="1680000" cy="1613100"/>
          </a:xfrm>
          <a:prstGeom prst="ellipse">
            <a:avLst/>
          </a:prstGeom>
          <a:solidFill>
            <a:srgbClr val="5B0F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2"/>
              </a:solidFill>
              <a:latin typeface="Roboto"/>
              <a:ea typeface="Roboto"/>
              <a:cs typeface="Roboto"/>
              <a:sym typeface="Roboto"/>
            </a:endParaRPr>
          </a:p>
        </p:txBody>
      </p:sp>
      <p:sp>
        <p:nvSpPr>
          <p:cNvPr id="200" name="Google Shape;200;p26"/>
          <p:cNvSpPr txBox="1"/>
          <p:nvPr/>
        </p:nvSpPr>
        <p:spPr>
          <a:xfrm>
            <a:off x="4885194" y="2082141"/>
            <a:ext cx="1638900" cy="785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br>
              <a:rPr lang="en-GB" sz="1300">
                <a:solidFill>
                  <a:schemeClr val="lt1"/>
                </a:solidFill>
                <a:latin typeface="Roboto"/>
                <a:ea typeface="Roboto"/>
                <a:cs typeface="Roboto"/>
                <a:sym typeface="Roboto"/>
              </a:rPr>
            </a:br>
            <a:r>
              <a:rPr lang="en-GB" sz="1300" b="1">
                <a:solidFill>
                  <a:schemeClr val="lt1"/>
                </a:solidFill>
                <a:latin typeface="Roboto"/>
                <a:ea typeface="Roboto"/>
                <a:cs typeface="Roboto"/>
                <a:sym typeface="Roboto"/>
              </a:rPr>
              <a:t>DCAT AP Portals</a:t>
            </a:r>
            <a:endParaRPr sz="1300" b="1">
              <a:solidFill>
                <a:schemeClr val="lt1"/>
              </a:solidFill>
              <a:latin typeface="Roboto"/>
              <a:ea typeface="Roboto"/>
              <a:cs typeface="Roboto"/>
              <a:sym typeface="Roboto"/>
            </a:endParaRPr>
          </a:p>
          <a:p>
            <a:pPr marL="0" lvl="0" indent="0" algn="ctr" rtl="0">
              <a:spcBef>
                <a:spcPts val="0"/>
              </a:spcBef>
              <a:spcAft>
                <a:spcPts val="0"/>
              </a:spcAft>
              <a:buNone/>
            </a:pPr>
            <a:r>
              <a:rPr lang="en-GB" sz="1300" b="1">
                <a:solidFill>
                  <a:schemeClr val="lt1"/>
                </a:solidFill>
                <a:latin typeface="Roboto"/>
                <a:ea typeface="Roboto"/>
                <a:cs typeface="Roboto"/>
                <a:sym typeface="Roboto"/>
              </a:rPr>
              <a:t>(mandatory fields)</a:t>
            </a:r>
            <a:endParaRPr sz="1300" b="1">
              <a:solidFill>
                <a:schemeClr val="lt1"/>
              </a:solidFill>
              <a:latin typeface="Roboto"/>
              <a:ea typeface="Roboto"/>
              <a:cs typeface="Roboto"/>
              <a:sym typeface="Roboto"/>
            </a:endParaRPr>
          </a:p>
        </p:txBody>
      </p:sp>
      <p:sp>
        <p:nvSpPr>
          <p:cNvPr id="201" name="Google Shape;201;p26"/>
          <p:cNvSpPr txBox="1"/>
          <p:nvPr/>
        </p:nvSpPr>
        <p:spPr>
          <a:xfrm>
            <a:off x="6562213" y="1518174"/>
            <a:ext cx="1408200" cy="1477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br>
              <a:rPr lang="en-GB" sz="1200">
                <a:solidFill>
                  <a:schemeClr val="lt1"/>
                </a:solidFill>
                <a:latin typeface="Roboto"/>
                <a:ea typeface="Roboto"/>
                <a:cs typeface="Roboto"/>
                <a:sym typeface="Roboto"/>
              </a:rPr>
            </a:br>
            <a:br>
              <a:rPr lang="en-GB" sz="1200">
                <a:solidFill>
                  <a:schemeClr val="lt1"/>
                </a:solidFill>
                <a:latin typeface="Roboto"/>
                <a:ea typeface="Roboto"/>
                <a:cs typeface="Roboto"/>
                <a:sym typeface="Roboto"/>
              </a:rPr>
            </a:br>
            <a:r>
              <a:rPr lang="en-GB" sz="1200">
                <a:solidFill>
                  <a:schemeClr val="lt1"/>
                </a:solidFill>
                <a:latin typeface="Roboto"/>
                <a:ea typeface="Roboto"/>
                <a:cs typeface="Roboto"/>
                <a:sym typeface="Roboto"/>
              </a:rPr>
              <a:t>What </a:t>
            </a:r>
            <a:br>
              <a:rPr lang="en-GB" sz="1200">
                <a:solidFill>
                  <a:schemeClr val="lt1"/>
                </a:solidFill>
                <a:latin typeface="Roboto"/>
                <a:ea typeface="Roboto"/>
                <a:cs typeface="Roboto"/>
                <a:sym typeface="Roboto"/>
              </a:rPr>
            </a:br>
            <a:r>
              <a:rPr lang="en-GB" sz="1200">
                <a:solidFill>
                  <a:schemeClr val="lt1"/>
                </a:solidFill>
                <a:latin typeface="Roboto"/>
                <a:ea typeface="Roboto"/>
                <a:cs typeface="Roboto"/>
                <a:sym typeface="Roboto"/>
              </a:rPr>
              <a:t>Apart</a:t>
            </a:r>
            <a:br>
              <a:rPr lang="en-GB" sz="1200">
                <a:solidFill>
                  <a:schemeClr val="lt1"/>
                </a:solidFill>
                <a:latin typeface="Roboto"/>
                <a:ea typeface="Roboto"/>
                <a:cs typeface="Roboto"/>
                <a:sym typeface="Roboto"/>
              </a:rPr>
            </a:br>
            <a:r>
              <a:rPr lang="en-GB" sz="1200">
                <a:solidFill>
                  <a:schemeClr val="lt1"/>
                </a:solidFill>
                <a:latin typeface="Roboto"/>
                <a:ea typeface="Roboto"/>
                <a:cs typeface="Roboto"/>
                <a:sym typeface="Roboto"/>
              </a:rPr>
              <a:t>from</a:t>
            </a:r>
            <a:br>
              <a:rPr lang="en-GB" sz="1200">
                <a:solidFill>
                  <a:schemeClr val="lt1"/>
                </a:solidFill>
                <a:latin typeface="Roboto"/>
                <a:ea typeface="Roboto"/>
                <a:cs typeface="Roboto"/>
                <a:sym typeface="Roboto"/>
              </a:rPr>
            </a:br>
            <a:r>
              <a:rPr lang="en-GB" sz="1200">
                <a:solidFill>
                  <a:schemeClr val="lt1"/>
                </a:solidFill>
                <a:latin typeface="Roboto"/>
                <a:ea typeface="Roboto"/>
                <a:cs typeface="Roboto"/>
                <a:sym typeface="Roboto"/>
              </a:rPr>
              <a:t>DCAT AP </a:t>
            </a:r>
            <a:br>
              <a:rPr lang="en-GB" sz="1200">
                <a:solidFill>
                  <a:schemeClr val="lt1"/>
                </a:solidFill>
                <a:latin typeface="Roboto"/>
                <a:ea typeface="Roboto"/>
                <a:cs typeface="Roboto"/>
                <a:sym typeface="Roboto"/>
              </a:rPr>
            </a:br>
            <a:r>
              <a:rPr lang="en-GB" sz="1200">
                <a:solidFill>
                  <a:schemeClr val="lt1"/>
                </a:solidFill>
                <a:latin typeface="Roboto"/>
                <a:ea typeface="Roboto"/>
                <a:cs typeface="Roboto"/>
                <a:sym typeface="Roboto"/>
              </a:rPr>
              <a:t>Potals?</a:t>
            </a:r>
            <a:endParaRPr sz="1200">
              <a:solidFill>
                <a:schemeClr val="lt1"/>
              </a:solidFill>
              <a:latin typeface="Roboto"/>
              <a:ea typeface="Roboto"/>
              <a:cs typeface="Roboto"/>
              <a:sym typeface="Roboto"/>
            </a:endParaRPr>
          </a:p>
        </p:txBody>
      </p:sp>
      <p:sp>
        <p:nvSpPr>
          <p:cNvPr id="202" name="Google Shape;202;p26"/>
          <p:cNvSpPr txBox="1"/>
          <p:nvPr/>
        </p:nvSpPr>
        <p:spPr>
          <a:xfrm>
            <a:off x="5448934" y="3024503"/>
            <a:ext cx="1035600" cy="1046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a:solidFill>
                  <a:schemeClr val="lt1"/>
                </a:solidFill>
              </a:rPr>
              <a:t>0.9                   </a:t>
            </a:r>
            <a:endParaRPr b="1">
              <a:solidFill>
                <a:schemeClr val="lt1"/>
              </a:solidFill>
            </a:endParaRPr>
          </a:p>
          <a:p>
            <a:pPr marL="0" lvl="0" indent="0" algn="l" rtl="0">
              <a:spcBef>
                <a:spcPts val="0"/>
              </a:spcBef>
              <a:spcAft>
                <a:spcPts val="0"/>
              </a:spcAft>
              <a:buNone/>
            </a:pPr>
            <a:r>
              <a:rPr lang="en-GB">
                <a:solidFill>
                  <a:schemeClr val="lt1"/>
                </a:solidFill>
              </a:rPr>
              <a:t>    </a:t>
            </a:r>
            <a:endParaRPr>
              <a:solidFill>
                <a:schemeClr val="lt1"/>
              </a:solidFill>
            </a:endParaRPr>
          </a:p>
          <a:p>
            <a:pPr marL="0" lvl="0" indent="0" algn="l" rtl="0">
              <a:spcBef>
                <a:spcPts val="0"/>
              </a:spcBef>
              <a:spcAft>
                <a:spcPts val="0"/>
              </a:spcAft>
              <a:buNone/>
            </a:pPr>
            <a:endParaRPr>
              <a:solidFill>
                <a:schemeClr val="lt1"/>
              </a:solidFill>
            </a:endParaRPr>
          </a:p>
          <a:p>
            <a:pPr marL="0" lvl="0" indent="0" algn="l" rtl="0">
              <a:spcBef>
                <a:spcPts val="0"/>
              </a:spcBef>
              <a:spcAft>
                <a:spcPts val="0"/>
              </a:spcAft>
              <a:buNone/>
            </a:pPr>
            <a:r>
              <a:rPr lang="en-GB">
                <a:solidFill>
                  <a:schemeClr val="lt1"/>
                </a:solidFill>
              </a:rPr>
              <a:t>      2.0</a:t>
            </a:r>
            <a:endParaRPr>
              <a:solidFill>
                <a:schemeClr val="lt1"/>
              </a:solidFill>
            </a:endParaRPr>
          </a:p>
        </p:txBody>
      </p:sp>
      <p:sp>
        <p:nvSpPr>
          <p:cNvPr id="203" name="Google Shape;203;p26"/>
          <p:cNvSpPr txBox="1"/>
          <p:nvPr/>
        </p:nvSpPr>
        <p:spPr>
          <a:xfrm rot="2014141">
            <a:off x="4165853" y="1306127"/>
            <a:ext cx="945128" cy="384917"/>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1300">
                <a:solidFill>
                  <a:schemeClr val="dk2"/>
                </a:solidFill>
                <a:latin typeface="Roboto"/>
                <a:ea typeface="Roboto"/>
                <a:cs typeface="Roboto"/>
                <a:sym typeface="Roboto"/>
              </a:rPr>
              <a:t>Omics</a:t>
            </a:r>
            <a:endParaRPr sz="1300">
              <a:solidFill>
                <a:schemeClr val="dk2"/>
              </a:solidFill>
              <a:latin typeface="Roboto"/>
              <a:ea typeface="Roboto"/>
              <a:cs typeface="Roboto"/>
              <a:sym typeface="Roboto"/>
            </a:endParaRPr>
          </a:p>
        </p:txBody>
      </p:sp>
      <p:sp>
        <p:nvSpPr>
          <p:cNvPr id="204" name="Google Shape;204;p26"/>
          <p:cNvSpPr txBox="1"/>
          <p:nvPr/>
        </p:nvSpPr>
        <p:spPr>
          <a:xfrm rot="1082178">
            <a:off x="4338999" y="735515"/>
            <a:ext cx="940832" cy="354118"/>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1100">
                <a:solidFill>
                  <a:schemeClr val="dk2"/>
                </a:solidFill>
                <a:latin typeface="Roboto"/>
                <a:ea typeface="Roboto"/>
                <a:cs typeface="Roboto"/>
                <a:sym typeface="Roboto"/>
              </a:rPr>
              <a:t>Metab</a:t>
            </a:r>
            <a:endParaRPr sz="1100">
              <a:solidFill>
                <a:schemeClr val="dk2"/>
              </a:solidFill>
              <a:latin typeface="Roboto"/>
              <a:ea typeface="Roboto"/>
              <a:cs typeface="Roboto"/>
              <a:sym typeface="Roboto"/>
            </a:endParaRPr>
          </a:p>
        </p:txBody>
      </p:sp>
      <p:sp>
        <p:nvSpPr>
          <p:cNvPr id="205" name="Google Shape;205;p26"/>
          <p:cNvSpPr txBox="1"/>
          <p:nvPr/>
        </p:nvSpPr>
        <p:spPr>
          <a:xfrm rot="2159638">
            <a:off x="3420253" y="1235365"/>
            <a:ext cx="945891" cy="354032"/>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1100">
                <a:solidFill>
                  <a:schemeClr val="dk2"/>
                </a:solidFill>
                <a:latin typeface="Roboto"/>
                <a:ea typeface="Roboto"/>
                <a:cs typeface="Roboto"/>
                <a:sym typeface="Roboto"/>
              </a:rPr>
              <a:t>Transcrip</a:t>
            </a:r>
            <a:endParaRPr sz="1100">
              <a:solidFill>
                <a:schemeClr val="dk2"/>
              </a:solidFill>
              <a:latin typeface="Roboto"/>
              <a:ea typeface="Roboto"/>
              <a:cs typeface="Roboto"/>
              <a:sym typeface="Roboto"/>
            </a:endParaRPr>
          </a:p>
        </p:txBody>
      </p:sp>
      <p:sp>
        <p:nvSpPr>
          <p:cNvPr id="206" name="Google Shape;206;p26"/>
          <p:cNvSpPr txBox="1"/>
          <p:nvPr/>
        </p:nvSpPr>
        <p:spPr>
          <a:xfrm rot="-2012628">
            <a:off x="6924208" y="1382494"/>
            <a:ext cx="945212" cy="384756"/>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1300">
                <a:solidFill>
                  <a:schemeClr val="dk2"/>
                </a:solidFill>
                <a:latin typeface="Roboto"/>
                <a:ea typeface="Roboto"/>
                <a:cs typeface="Roboto"/>
                <a:sym typeface="Roboto"/>
              </a:rPr>
              <a:t>Funders</a:t>
            </a:r>
            <a:endParaRPr sz="1300">
              <a:solidFill>
                <a:schemeClr val="dk2"/>
              </a:solidFill>
              <a:latin typeface="Roboto"/>
              <a:ea typeface="Roboto"/>
              <a:cs typeface="Roboto"/>
              <a:sym typeface="Roboto"/>
            </a:endParaRPr>
          </a:p>
        </p:txBody>
      </p:sp>
      <p:sp>
        <p:nvSpPr>
          <p:cNvPr id="207" name="Google Shape;207;p26"/>
          <p:cNvSpPr txBox="1"/>
          <p:nvPr/>
        </p:nvSpPr>
        <p:spPr>
          <a:xfrm rot="-1929944">
            <a:off x="7754718" y="1227588"/>
            <a:ext cx="897684" cy="369597"/>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1200">
                <a:solidFill>
                  <a:schemeClr val="dk2"/>
                </a:solidFill>
                <a:latin typeface="Roboto"/>
                <a:ea typeface="Roboto"/>
                <a:cs typeface="Roboto"/>
                <a:sym typeface="Roboto"/>
              </a:rPr>
              <a:t>ZonMw</a:t>
            </a:r>
            <a:endParaRPr sz="1200">
              <a:solidFill>
                <a:schemeClr val="dk2"/>
              </a:solidFill>
              <a:latin typeface="Roboto"/>
              <a:ea typeface="Roboto"/>
              <a:cs typeface="Roboto"/>
              <a:sym typeface="Roboto"/>
            </a:endParaRPr>
          </a:p>
        </p:txBody>
      </p:sp>
      <p:sp>
        <p:nvSpPr>
          <p:cNvPr id="208" name="Google Shape;208;p26"/>
          <p:cNvSpPr txBox="1"/>
          <p:nvPr/>
        </p:nvSpPr>
        <p:spPr>
          <a:xfrm>
            <a:off x="3433045" y="2323992"/>
            <a:ext cx="938700" cy="3849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1300">
                <a:solidFill>
                  <a:schemeClr val="dk2"/>
                </a:solidFill>
                <a:latin typeface="Roboto"/>
                <a:ea typeface="Roboto"/>
                <a:cs typeface="Roboto"/>
                <a:sym typeface="Roboto"/>
              </a:rPr>
              <a:t>Clinical</a:t>
            </a:r>
            <a:endParaRPr sz="1300">
              <a:solidFill>
                <a:schemeClr val="dk2"/>
              </a:solidFill>
              <a:latin typeface="Roboto"/>
              <a:ea typeface="Roboto"/>
              <a:cs typeface="Roboto"/>
              <a:sym typeface="Roboto"/>
            </a:endParaRPr>
          </a:p>
        </p:txBody>
      </p:sp>
      <p:sp>
        <p:nvSpPr>
          <p:cNvPr id="209" name="Google Shape;209;p26"/>
          <p:cNvSpPr txBox="1"/>
          <p:nvPr/>
        </p:nvSpPr>
        <p:spPr>
          <a:xfrm>
            <a:off x="7807531" y="2275118"/>
            <a:ext cx="938700" cy="3849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1300">
                <a:solidFill>
                  <a:schemeClr val="dk2"/>
                </a:solidFill>
                <a:latin typeface="Roboto"/>
                <a:ea typeface="Roboto"/>
                <a:cs typeface="Roboto"/>
                <a:sym typeface="Roboto"/>
              </a:rPr>
              <a:t>Biobank</a:t>
            </a:r>
            <a:endParaRPr sz="1300">
              <a:solidFill>
                <a:schemeClr val="dk2"/>
              </a:solidFill>
              <a:latin typeface="Roboto"/>
              <a:ea typeface="Roboto"/>
              <a:cs typeface="Roboto"/>
              <a:sym typeface="Roboto"/>
            </a:endParaRPr>
          </a:p>
        </p:txBody>
      </p:sp>
      <p:sp>
        <p:nvSpPr>
          <p:cNvPr id="210" name="Google Shape;210;p26"/>
          <p:cNvSpPr txBox="1"/>
          <p:nvPr/>
        </p:nvSpPr>
        <p:spPr>
          <a:xfrm rot="1971133">
            <a:off x="6992841" y="3421045"/>
            <a:ext cx="944561" cy="384976"/>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1300">
                <a:solidFill>
                  <a:schemeClr val="dk2"/>
                </a:solidFill>
                <a:latin typeface="Roboto"/>
                <a:ea typeface="Roboto"/>
                <a:cs typeface="Roboto"/>
                <a:sym typeface="Roboto"/>
              </a:rPr>
              <a:t>Cohorts</a:t>
            </a:r>
            <a:endParaRPr sz="1300">
              <a:solidFill>
                <a:schemeClr val="dk2"/>
              </a:solidFill>
              <a:latin typeface="Roboto"/>
              <a:ea typeface="Roboto"/>
              <a:cs typeface="Roboto"/>
              <a:sym typeface="Roboto"/>
            </a:endParaRPr>
          </a:p>
        </p:txBody>
      </p:sp>
      <p:sp>
        <p:nvSpPr>
          <p:cNvPr id="211" name="Google Shape;211;p26"/>
          <p:cNvSpPr txBox="1"/>
          <p:nvPr/>
        </p:nvSpPr>
        <p:spPr>
          <a:xfrm>
            <a:off x="2899832" y="1835517"/>
            <a:ext cx="938700" cy="3540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1100">
              <a:solidFill>
                <a:schemeClr val="dk2"/>
              </a:solidFill>
              <a:latin typeface="Roboto"/>
              <a:ea typeface="Roboto"/>
              <a:cs typeface="Roboto"/>
              <a:sym typeface="Roboto"/>
            </a:endParaRPr>
          </a:p>
        </p:txBody>
      </p:sp>
      <p:sp>
        <p:nvSpPr>
          <p:cNvPr id="212" name="Google Shape;212;p26"/>
          <p:cNvSpPr txBox="1"/>
          <p:nvPr/>
        </p:nvSpPr>
        <p:spPr>
          <a:xfrm>
            <a:off x="4307720" y="3581467"/>
            <a:ext cx="938700" cy="5850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1300">
                <a:solidFill>
                  <a:schemeClr val="dk2"/>
                </a:solidFill>
                <a:latin typeface="Roboto"/>
                <a:ea typeface="Roboto"/>
                <a:cs typeface="Roboto"/>
                <a:sym typeface="Roboto"/>
              </a:rPr>
              <a:t>Rare Diseases</a:t>
            </a:r>
            <a:endParaRPr sz="1300">
              <a:solidFill>
                <a:schemeClr val="dk2"/>
              </a:solidFill>
              <a:latin typeface="Roboto"/>
              <a:ea typeface="Roboto"/>
              <a:cs typeface="Roboto"/>
              <a:sym typeface="Roboto"/>
            </a:endParaRPr>
          </a:p>
        </p:txBody>
      </p:sp>
      <p:sp>
        <p:nvSpPr>
          <p:cNvPr id="213" name="Google Shape;213;p26"/>
          <p:cNvSpPr txBox="1"/>
          <p:nvPr/>
        </p:nvSpPr>
        <p:spPr>
          <a:xfrm rot="-1393791">
            <a:off x="3582551" y="3470414"/>
            <a:ext cx="938592" cy="353976"/>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1100">
                <a:solidFill>
                  <a:schemeClr val="dk2"/>
                </a:solidFill>
                <a:latin typeface="Roboto"/>
                <a:ea typeface="Roboto"/>
                <a:cs typeface="Roboto"/>
                <a:sym typeface="Roboto"/>
              </a:rPr>
              <a:t>CDEs</a:t>
            </a:r>
            <a:endParaRPr sz="1100">
              <a:solidFill>
                <a:schemeClr val="dk2"/>
              </a:solidFill>
              <a:latin typeface="Roboto"/>
              <a:ea typeface="Roboto"/>
              <a:cs typeface="Roboto"/>
              <a:sym typeface="Roboto"/>
            </a:endParaRPr>
          </a:p>
        </p:txBody>
      </p:sp>
      <p:sp>
        <p:nvSpPr>
          <p:cNvPr id="214" name="Google Shape;214;p26"/>
          <p:cNvSpPr txBox="1"/>
          <p:nvPr/>
        </p:nvSpPr>
        <p:spPr>
          <a:xfrm>
            <a:off x="4321482" y="4417667"/>
            <a:ext cx="938700" cy="3540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1100">
                <a:solidFill>
                  <a:schemeClr val="dk2"/>
                </a:solidFill>
                <a:latin typeface="Roboto"/>
                <a:ea typeface="Roboto"/>
                <a:cs typeface="Roboto"/>
                <a:sym typeface="Roboto"/>
              </a:rPr>
              <a:t>DCDEs</a:t>
            </a:r>
            <a:endParaRPr sz="1100">
              <a:solidFill>
                <a:schemeClr val="dk2"/>
              </a:solidFill>
              <a:latin typeface="Roboto"/>
              <a:ea typeface="Roboto"/>
              <a:cs typeface="Roboto"/>
              <a:sym typeface="Roboto"/>
            </a:endParaRPr>
          </a:p>
        </p:txBody>
      </p:sp>
      <p:sp>
        <p:nvSpPr>
          <p:cNvPr id="215" name="Google Shape;215;p26"/>
          <p:cNvSpPr txBox="1"/>
          <p:nvPr/>
        </p:nvSpPr>
        <p:spPr>
          <a:xfrm rot="-3749584">
            <a:off x="3363435" y="4240525"/>
            <a:ext cx="938605" cy="354106"/>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1100">
                <a:solidFill>
                  <a:schemeClr val="dk2"/>
                </a:solidFill>
                <a:latin typeface="Roboto"/>
                <a:ea typeface="Roboto"/>
                <a:cs typeface="Roboto"/>
                <a:sym typeface="Roboto"/>
              </a:rPr>
              <a:t>PROMS</a:t>
            </a:r>
            <a:endParaRPr sz="1100">
              <a:solidFill>
                <a:schemeClr val="dk2"/>
              </a:solidFill>
              <a:latin typeface="Roboto"/>
              <a:ea typeface="Roboto"/>
              <a:cs typeface="Roboto"/>
              <a:sym typeface="Roboto"/>
            </a:endParaRPr>
          </a:p>
        </p:txBody>
      </p:sp>
      <p:sp>
        <p:nvSpPr>
          <p:cNvPr id="216" name="Google Shape;216;p26"/>
          <p:cNvSpPr txBox="1"/>
          <p:nvPr/>
        </p:nvSpPr>
        <p:spPr>
          <a:xfrm>
            <a:off x="173575" y="1656925"/>
            <a:ext cx="3113100" cy="34416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GB" sz="1600" b="1">
                <a:solidFill>
                  <a:schemeClr val="dk2"/>
                </a:solidFill>
              </a:rPr>
              <a:t>Core</a:t>
            </a:r>
            <a:r>
              <a:rPr lang="en-GB" sz="1600">
                <a:solidFill>
                  <a:schemeClr val="dk2"/>
                </a:solidFill>
              </a:rPr>
              <a:t>:</a:t>
            </a:r>
            <a:br>
              <a:rPr lang="en-GB" sz="1600">
                <a:solidFill>
                  <a:schemeClr val="dk2"/>
                </a:solidFill>
              </a:rPr>
            </a:br>
            <a:r>
              <a:rPr lang="en-GB" sz="1600">
                <a:solidFill>
                  <a:schemeClr val="lt1"/>
                </a:solidFill>
                <a:highlight>
                  <a:srgbClr val="5B0F00"/>
                </a:highlight>
              </a:rPr>
              <a:t>Minimal</a:t>
            </a:r>
            <a:r>
              <a:rPr lang="en-GB" sz="1600">
                <a:solidFill>
                  <a:schemeClr val="lt1"/>
                </a:solidFill>
              </a:rPr>
              <a:t> </a:t>
            </a:r>
            <a:r>
              <a:rPr lang="en-GB" sz="1600">
                <a:solidFill>
                  <a:schemeClr val="dk2"/>
                </a:solidFill>
              </a:rPr>
              <a:t>DCAT AP Portals</a:t>
            </a:r>
            <a:br>
              <a:rPr lang="en-GB" sz="1600">
                <a:solidFill>
                  <a:schemeClr val="dk2"/>
                </a:solidFill>
              </a:rPr>
            </a:br>
            <a:r>
              <a:rPr lang="en-GB" sz="1600">
                <a:solidFill>
                  <a:schemeClr val="lt1"/>
                </a:solidFill>
                <a:highlight>
                  <a:srgbClr val="783F04"/>
                </a:highlight>
              </a:rPr>
              <a:t>Extended</a:t>
            </a:r>
            <a:r>
              <a:rPr lang="en-GB" sz="1600">
                <a:solidFill>
                  <a:schemeClr val="dk2"/>
                </a:solidFill>
                <a:highlight>
                  <a:srgbClr val="783F04"/>
                </a:highlight>
              </a:rPr>
              <a:t>:</a:t>
            </a:r>
            <a:r>
              <a:rPr lang="en-GB" sz="1600">
                <a:solidFill>
                  <a:schemeClr val="dk2"/>
                </a:solidFill>
              </a:rPr>
              <a:t> Health-RI </a:t>
            </a:r>
            <a:endParaRPr sz="1600">
              <a:solidFill>
                <a:schemeClr val="dk2"/>
              </a:solidFill>
            </a:endParaRPr>
          </a:p>
          <a:p>
            <a:pPr marL="0" lvl="0" indent="0" algn="l" rtl="0">
              <a:lnSpc>
                <a:spcPct val="115000"/>
              </a:lnSpc>
              <a:spcBef>
                <a:spcPts val="1200"/>
              </a:spcBef>
              <a:spcAft>
                <a:spcPts val="0"/>
              </a:spcAft>
              <a:buNone/>
            </a:pPr>
            <a:r>
              <a:rPr lang="en-GB" sz="1600" b="1">
                <a:solidFill>
                  <a:schemeClr val="dk2"/>
                </a:solidFill>
              </a:rPr>
              <a:t>Leaves (Petals?):</a:t>
            </a:r>
            <a:br>
              <a:rPr lang="en-GB" sz="1600">
                <a:solidFill>
                  <a:schemeClr val="dk2"/>
                </a:solidFill>
              </a:rPr>
            </a:br>
            <a:r>
              <a:rPr lang="en-GB" sz="1600">
                <a:solidFill>
                  <a:schemeClr val="dk2"/>
                </a:solidFill>
              </a:rPr>
              <a:t>-Domain:</a:t>
            </a:r>
            <a:r>
              <a:rPr lang="en-GB" sz="1600" i="1">
                <a:solidFill>
                  <a:schemeClr val="dk2"/>
                </a:solidFill>
                <a:highlight>
                  <a:srgbClr val="FFD966"/>
                </a:highlight>
              </a:rPr>
              <a:t>Your Omics</a:t>
            </a:r>
            <a:br>
              <a:rPr lang="en-GB" sz="1600" i="1">
                <a:solidFill>
                  <a:schemeClr val="dk2"/>
                </a:solidFill>
                <a:highlight>
                  <a:srgbClr val="FFD966"/>
                </a:highlight>
              </a:rPr>
            </a:br>
            <a:r>
              <a:rPr lang="en-GB" sz="1600">
                <a:solidFill>
                  <a:schemeClr val="dk2"/>
                </a:solidFill>
              </a:rPr>
              <a:t>-sub-domains (</a:t>
            </a:r>
            <a:r>
              <a:rPr lang="en-GB" sz="1600">
                <a:solidFill>
                  <a:schemeClr val="dk2"/>
                </a:solidFill>
                <a:highlight>
                  <a:srgbClr val="FFE599"/>
                </a:highlight>
              </a:rPr>
              <a:t>transcriptomics</a:t>
            </a:r>
            <a:r>
              <a:rPr lang="en-GB" sz="1600">
                <a:solidFill>
                  <a:schemeClr val="dk2"/>
                </a:solidFill>
              </a:rPr>
              <a:t>)</a:t>
            </a:r>
            <a:br>
              <a:rPr lang="en-GB" sz="1600">
                <a:solidFill>
                  <a:schemeClr val="dk2"/>
                </a:solidFill>
              </a:rPr>
            </a:br>
            <a:endParaRPr sz="1600">
              <a:solidFill>
                <a:schemeClr val="dk2"/>
              </a:solidFill>
            </a:endParaRPr>
          </a:p>
          <a:p>
            <a:pPr marL="0" lvl="0" indent="0" algn="l" rtl="0">
              <a:lnSpc>
                <a:spcPct val="115000"/>
              </a:lnSpc>
              <a:spcBef>
                <a:spcPts val="1200"/>
              </a:spcBef>
              <a:spcAft>
                <a:spcPts val="0"/>
              </a:spcAft>
              <a:buNone/>
            </a:pPr>
            <a:endParaRPr sz="1600">
              <a:solidFill>
                <a:schemeClr val="dk2"/>
              </a:solidFill>
            </a:endParaRPr>
          </a:p>
          <a:p>
            <a:pPr marL="0" lvl="0" indent="0" algn="l" rtl="0">
              <a:lnSpc>
                <a:spcPct val="115000"/>
              </a:lnSpc>
              <a:spcBef>
                <a:spcPts val="1200"/>
              </a:spcBef>
              <a:spcAft>
                <a:spcPts val="1200"/>
              </a:spcAft>
              <a:buNone/>
            </a:pPr>
            <a:r>
              <a:rPr lang="en-GB" sz="1600" u="sng">
                <a:solidFill>
                  <a:schemeClr val="dk2"/>
                </a:solidFill>
                <a:hlinkClick r:id="rId3">
                  <a:extLst>
                    <a:ext uri="{A12FA001-AC4F-418D-AE19-62706E023703}">
                      <ahyp:hlinkClr xmlns:ahyp="http://schemas.microsoft.com/office/drawing/2018/hyperlinkcolor" val="tx"/>
                    </a:ext>
                  </a:extLst>
                </a:hlinkClick>
              </a:rPr>
              <a:t>https://github.com/Health-RI/health-ri-metadata/</a:t>
            </a:r>
            <a:r>
              <a:rPr lang="en-GB" sz="1600">
                <a:solidFill>
                  <a:schemeClr val="dk2"/>
                </a:solidFill>
              </a:rPr>
              <a:t> </a:t>
            </a:r>
            <a:endParaRPr sz="1600">
              <a:solidFill>
                <a:schemeClr val="dk2"/>
              </a:solidFill>
            </a:endParaRPr>
          </a:p>
        </p:txBody>
      </p:sp>
      <p:sp>
        <p:nvSpPr>
          <p:cNvPr id="217" name="Google Shape;217;p26"/>
          <p:cNvSpPr txBox="1">
            <a:spLocks noGrp="1"/>
          </p:cNvSpPr>
          <p:nvPr>
            <p:ph type="title"/>
          </p:nvPr>
        </p:nvSpPr>
        <p:spPr>
          <a:xfrm>
            <a:off x="680700" y="669875"/>
            <a:ext cx="76887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GB"/>
              <a:t>The Sunflower</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27"/>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GB"/>
              <a:t>TMI - What do I do now?</a:t>
            </a:r>
            <a:endParaRPr/>
          </a:p>
        </p:txBody>
      </p:sp>
      <p:sp>
        <p:nvSpPr>
          <p:cNvPr id="223" name="Google Shape;223;p27"/>
          <p:cNvSpPr txBox="1">
            <a:spLocks noGrp="1"/>
          </p:cNvSpPr>
          <p:nvPr>
            <p:ph type="body" idx="1"/>
          </p:nvPr>
        </p:nvSpPr>
        <p:spPr>
          <a:xfrm>
            <a:off x="729450" y="2078875"/>
            <a:ext cx="7688700" cy="2261100"/>
          </a:xfrm>
          <a:prstGeom prst="rect">
            <a:avLst/>
          </a:prstGeom>
        </p:spPr>
        <p:txBody>
          <a:bodyPr spcFirstLastPara="1" wrap="square" lIns="91425" tIns="91425" rIns="91425" bIns="91425" anchor="t" anchorCtr="0">
            <a:normAutofit/>
          </a:bodyPr>
          <a:lstStyle/>
          <a:p>
            <a:pPr marL="457200" lvl="0" indent="-311150" algn="l" rtl="0">
              <a:spcBef>
                <a:spcPts val="0"/>
              </a:spcBef>
              <a:spcAft>
                <a:spcPts val="0"/>
              </a:spcAft>
              <a:buSzPts val="1300"/>
              <a:buChar char="●"/>
            </a:pPr>
            <a:r>
              <a:rPr lang="en-GB"/>
              <a:t>Identify pre-existing standards in your field (see X-Omics Project, ISA Tab)</a:t>
            </a:r>
            <a:endParaRPr/>
          </a:p>
          <a:p>
            <a:pPr marL="457200" lvl="0" indent="-311150" algn="l" rtl="0">
              <a:spcBef>
                <a:spcPts val="0"/>
              </a:spcBef>
              <a:spcAft>
                <a:spcPts val="0"/>
              </a:spcAft>
              <a:buSzPts val="1300"/>
              <a:buChar char="●"/>
            </a:pPr>
            <a:r>
              <a:rPr lang="en-GB"/>
              <a:t>Find your main classes (datasets?)</a:t>
            </a:r>
            <a:endParaRPr/>
          </a:p>
          <a:p>
            <a:pPr marL="457200" lvl="0" indent="-311150" algn="l" rtl="0">
              <a:spcBef>
                <a:spcPts val="0"/>
              </a:spcBef>
              <a:spcAft>
                <a:spcPts val="0"/>
              </a:spcAft>
              <a:buSzPts val="1300"/>
              <a:buChar char="●"/>
            </a:pPr>
            <a:r>
              <a:rPr lang="en-GB"/>
              <a:t>Describe your main classes properties </a:t>
            </a:r>
            <a:endParaRPr/>
          </a:p>
          <a:p>
            <a:pPr marL="457200" lvl="0" indent="-311150" algn="l" rtl="0">
              <a:spcBef>
                <a:spcPts val="0"/>
              </a:spcBef>
              <a:spcAft>
                <a:spcPts val="0"/>
              </a:spcAft>
              <a:buSzPts val="1300"/>
              <a:buChar char="●"/>
            </a:pPr>
            <a:r>
              <a:rPr lang="en-GB"/>
              <a:t>Request Rob (or Jeroen) for GitHub access</a:t>
            </a:r>
            <a:endParaRPr/>
          </a:p>
          <a:p>
            <a:pPr marL="457200" lvl="0" indent="-311150" algn="l" rtl="0">
              <a:spcBef>
                <a:spcPts val="0"/>
              </a:spcBef>
              <a:spcAft>
                <a:spcPts val="0"/>
              </a:spcAft>
              <a:buSzPts val="1300"/>
              <a:buChar char="●"/>
            </a:pPr>
            <a:r>
              <a:rPr lang="en-GB"/>
              <a:t>Keep your versioning in GitHub 🌻</a:t>
            </a:r>
            <a:endParaRPr/>
          </a:p>
          <a:p>
            <a:pPr marL="457200" lvl="0" indent="-311150" algn="l" rtl="0">
              <a:spcBef>
                <a:spcPts val="0"/>
              </a:spcBef>
              <a:spcAft>
                <a:spcPts val="0"/>
              </a:spcAft>
              <a:buSzPts val="1300"/>
              <a:buChar char="●"/>
            </a:pPr>
            <a:r>
              <a:rPr lang="en-GB"/>
              <a:t>Need Omics help? Talk to your group leaders (Rob and Mascha) 🧙 </a:t>
            </a:r>
            <a:endParaRPr/>
          </a:p>
          <a:p>
            <a:pPr marL="457200" lvl="0" indent="-311150" algn="l" rtl="0">
              <a:spcBef>
                <a:spcPts val="0"/>
              </a:spcBef>
              <a:spcAft>
                <a:spcPts val="0"/>
              </a:spcAft>
              <a:buSzPts val="1300"/>
              <a:buChar char="●"/>
            </a:pPr>
            <a:r>
              <a:rPr lang="en-GB"/>
              <a:t>Need more Metadata/Modelling/FDP help?  Talk to Luiz Bonino, Kees Burgers or Bruna Vieira</a:t>
            </a:r>
            <a:endParaRPr/>
          </a:p>
          <a:p>
            <a:pPr marL="914400" lvl="1" indent="-298450" algn="l" rtl="0">
              <a:spcBef>
                <a:spcPts val="0"/>
              </a:spcBef>
              <a:spcAft>
                <a:spcPts val="0"/>
              </a:spcAft>
              <a:buSzPts val="1100"/>
              <a:buChar char="○"/>
            </a:pPr>
            <a:r>
              <a:rPr lang="en-GB" b="1"/>
              <a:t>Want to offer help? Contact us! </a:t>
            </a:r>
            <a:r>
              <a:rPr lang="en-GB"/>
              <a:t> </a:t>
            </a:r>
            <a:endParaRPr/>
          </a:p>
        </p:txBody>
      </p:sp>
      <p:pic>
        <p:nvPicPr>
          <p:cNvPr id="224" name="Google Shape;224;p27"/>
          <p:cNvPicPr preferRelativeResize="0"/>
          <p:nvPr/>
        </p:nvPicPr>
        <p:blipFill>
          <a:blip r:embed="rId3">
            <a:alphaModFix/>
          </a:blip>
          <a:stretch>
            <a:fillRect/>
          </a:stretch>
        </p:blipFill>
        <p:spPr>
          <a:xfrm>
            <a:off x="1359216" y="3750641"/>
            <a:ext cx="192800" cy="192800"/>
          </a:xfrm>
          <a:prstGeom prst="rect">
            <a:avLst/>
          </a:prstGeom>
          <a:noFill/>
          <a:ln>
            <a:noFill/>
          </a:ln>
        </p:spPr>
      </p:pic>
      <p:pic>
        <p:nvPicPr>
          <p:cNvPr id="225" name="Google Shape;225;p27"/>
          <p:cNvPicPr preferRelativeResize="0"/>
          <p:nvPr/>
        </p:nvPicPr>
        <p:blipFill>
          <a:blip r:embed="rId4">
            <a:alphaModFix/>
          </a:blip>
          <a:stretch>
            <a:fillRect/>
          </a:stretch>
        </p:blipFill>
        <p:spPr>
          <a:xfrm>
            <a:off x="8075016" y="3551060"/>
            <a:ext cx="179125" cy="17912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28"/>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GB"/>
              <a:t>Acknowledgements </a:t>
            </a:r>
            <a:endParaRPr/>
          </a:p>
        </p:txBody>
      </p:sp>
      <p:sp>
        <p:nvSpPr>
          <p:cNvPr id="231" name="Google Shape;231;p28"/>
          <p:cNvSpPr txBox="1">
            <a:spLocks noGrp="1"/>
          </p:cNvSpPr>
          <p:nvPr>
            <p:ph type="body" idx="1"/>
          </p:nvPr>
        </p:nvSpPr>
        <p:spPr>
          <a:xfrm>
            <a:off x="729450" y="2078875"/>
            <a:ext cx="7688700" cy="2261100"/>
          </a:xfrm>
          <a:prstGeom prst="rect">
            <a:avLst/>
          </a:prstGeom>
        </p:spPr>
        <p:txBody>
          <a:bodyPr spcFirstLastPara="1" wrap="square" lIns="91425" tIns="91425" rIns="91425" bIns="91425" anchor="t" anchorCtr="0">
            <a:normAutofit/>
          </a:bodyPr>
          <a:lstStyle/>
          <a:p>
            <a:pPr marL="457200" lvl="0" indent="-311150" algn="l" rtl="0">
              <a:spcBef>
                <a:spcPts val="0"/>
              </a:spcBef>
              <a:spcAft>
                <a:spcPts val="0"/>
              </a:spcAft>
              <a:buSzPts val="1300"/>
              <a:buChar char="●"/>
            </a:pPr>
            <a:r>
              <a:rPr lang="en-GB"/>
              <a:t>Julia</a:t>
            </a:r>
            <a:endParaRPr/>
          </a:p>
          <a:p>
            <a:pPr marL="457200" lvl="0" indent="-311150" algn="l" rtl="0">
              <a:spcBef>
                <a:spcPts val="0"/>
              </a:spcBef>
              <a:spcAft>
                <a:spcPts val="0"/>
              </a:spcAft>
              <a:buSzPts val="1300"/>
              <a:buChar char="●"/>
            </a:pPr>
            <a:r>
              <a:rPr lang="en-GB"/>
              <a:t>Kees</a:t>
            </a:r>
            <a:endParaRPr/>
          </a:p>
          <a:p>
            <a:pPr marL="457200" lvl="0" indent="-311150" algn="l" rtl="0">
              <a:spcBef>
                <a:spcPts val="0"/>
              </a:spcBef>
              <a:spcAft>
                <a:spcPts val="0"/>
              </a:spcAft>
              <a:buSzPts val="1300"/>
              <a:buChar char="●"/>
            </a:pPr>
            <a:r>
              <a:rPr lang="en-GB"/>
              <a:t>Luiz</a:t>
            </a:r>
            <a:endParaRPr/>
          </a:p>
          <a:p>
            <a:pPr marL="457200" lvl="0" indent="-311150" algn="l" rtl="0">
              <a:spcBef>
                <a:spcPts val="0"/>
              </a:spcBef>
              <a:spcAft>
                <a:spcPts val="0"/>
              </a:spcAft>
              <a:buSzPts val="1300"/>
              <a:buChar char="●"/>
            </a:pPr>
            <a:r>
              <a:rPr lang="en-GB"/>
              <a:t>Mijke</a:t>
            </a:r>
            <a:endParaRPr/>
          </a:p>
          <a:p>
            <a:pPr marL="457200" lvl="0" indent="-311150" algn="l" rtl="0">
              <a:spcBef>
                <a:spcPts val="0"/>
              </a:spcBef>
              <a:spcAft>
                <a:spcPts val="0"/>
              </a:spcAft>
              <a:buSzPts val="1300"/>
              <a:buChar char="●"/>
            </a:pPr>
            <a:r>
              <a:rPr lang="en-GB"/>
              <a:t>Marianne</a:t>
            </a:r>
            <a:endParaRPr/>
          </a:p>
          <a:p>
            <a:pPr marL="457200" lvl="0" indent="-311150" algn="l" rtl="0">
              <a:spcBef>
                <a:spcPts val="0"/>
              </a:spcBef>
              <a:spcAft>
                <a:spcPts val="0"/>
              </a:spcAft>
              <a:buSzPts val="1300"/>
              <a:buChar char="●"/>
            </a:pPr>
            <a:r>
              <a:rPr lang="en-GB"/>
              <a:t>Jeroen</a:t>
            </a:r>
            <a:endParaRPr/>
          </a:p>
          <a:p>
            <a:pPr marL="457200" lvl="0" indent="-311150" algn="l" rtl="0">
              <a:spcBef>
                <a:spcPts val="0"/>
              </a:spcBef>
              <a:spcAft>
                <a:spcPts val="0"/>
              </a:spcAft>
              <a:buSzPts val="1300"/>
              <a:buChar char="●"/>
            </a:pPr>
            <a:r>
              <a:rPr lang="en-GB"/>
              <a:t>Rita</a:t>
            </a:r>
            <a:endParaRPr/>
          </a:p>
          <a:p>
            <a:pPr marL="0" lvl="0" indent="0" algn="l" rtl="0">
              <a:spcBef>
                <a:spcPts val="1200"/>
              </a:spcBef>
              <a:spcAft>
                <a:spcPts val="1200"/>
              </a:spcAft>
              <a:buNone/>
            </a:pP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p14"/>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GB"/>
              <a:t>The Vision</a:t>
            </a:r>
            <a:endParaRPr/>
          </a:p>
        </p:txBody>
      </p:sp>
      <p:sp>
        <p:nvSpPr>
          <p:cNvPr id="93" name="Google Shape;93;p14"/>
          <p:cNvSpPr txBox="1">
            <a:spLocks noGrp="1"/>
          </p:cNvSpPr>
          <p:nvPr>
            <p:ph type="body" idx="1"/>
          </p:nvPr>
        </p:nvSpPr>
        <p:spPr>
          <a:xfrm>
            <a:off x="729450" y="2078875"/>
            <a:ext cx="7688700" cy="22611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Clr>
                <a:schemeClr val="dk1"/>
              </a:buClr>
              <a:buSzPts val="1100"/>
              <a:buFont typeface="Arial"/>
              <a:buNone/>
            </a:pPr>
            <a:r>
              <a:rPr lang="en-GB" sz="2800"/>
              <a:t>To have a smart research infrastructure where users easily </a:t>
            </a:r>
            <a:r>
              <a:rPr lang="en-GB" sz="2800" b="1"/>
              <a:t>find</a:t>
            </a:r>
            <a:r>
              <a:rPr lang="en-GB" sz="2800"/>
              <a:t> resources and </a:t>
            </a:r>
            <a:r>
              <a:rPr lang="en-GB" sz="2800" b="1"/>
              <a:t>reuse</a:t>
            </a:r>
            <a:r>
              <a:rPr lang="en-GB" sz="2800"/>
              <a:t> them</a:t>
            </a:r>
            <a:endParaRPr sz="2800"/>
          </a:p>
          <a:p>
            <a:pPr marL="0" lvl="0" indent="0" algn="l" rtl="0">
              <a:spcBef>
                <a:spcPts val="1200"/>
              </a:spcBef>
              <a:spcAft>
                <a:spcPts val="1200"/>
              </a:spcAft>
              <a:buClr>
                <a:schemeClr val="dk1"/>
              </a:buClr>
              <a:buSzPts val="1100"/>
              <a:buFont typeface="Arial"/>
              <a:buNone/>
            </a:pPr>
            <a:endParaRPr sz="2800" i="1"/>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Google Shape;98;p15"/>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GB"/>
              <a:t>Requirements</a:t>
            </a:r>
            <a:endParaRPr/>
          </a:p>
        </p:txBody>
      </p:sp>
      <p:sp>
        <p:nvSpPr>
          <p:cNvPr id="99" name="Google Shape;99;p15"/>
          <p:cNvSpPr txBox="1">
            <a:spLocks noGrp="1"/>
          </p:cNvSpPr>
          <p:nvPr>
            <p:ph type="body" idx="1"/>
          </p:nvPr>
        </p:nvSpPr>
        <p:spPr>
          <a:xfrm>
            <a:off x="729450" y="2078875"/>
            <a:ext cx="7688700" cy="2261100"/>
          </a:xfrm>
          <a:prstGeom prst="rect">
            <a:avLst/>
          </a:prstGeom>
        </p:spPr>
        <p:txBody>
          <a:bodyPr spcFirstLastPara="1" wrap="square" lIns="91425" tIns="91425" rIns="91425" bIns="91425" anchor="t" anchorCtr="0">
            <a:normAutofit lnSpcReduction="20000"/>
          </a:bodyPr>
          <a:lstStyle/>
          <a:p>
            <a:pPr marL="0" lvl="0" indent="0" algn="l" rtl="0">
              <a:spcBef>
                <a:spcPts val="0"/>
              </a:spcBef>
              <a:spcAft>
                <a:spcPts val="0"/>
              </a:spcAft>
              <a:buClr>
                <a:schemeClr val="dk1"/>
              </a:buClr>
              <a:buSzPts val="1100"/>
              <a:buFont typeface="Arial"/>
              <a:buNone/>
            </a:pPr>
            <a:r>
              <a:rPr lang="en-GB" sz="2000"/>
              <a:t>Describe resources according to </a:t>
            </a:r>
            <a:r>
              <a:rPr lang="en-GB" sz="2000" b="1"/>
              <a:t>international standards</a:t>
            </a:r>
            <a:r>
              <a:rPr lang="en-GB" sz="2000"/>
              <a:t> (rich enough and interoperable):</a:t>
            </a:r>
            <a:endParaRPr sz="2000"/>
          </a:p>
          <a:p>
            <a:pPr marL="457200" lvl="0" indent="-355600" algn="l" rtl="0">
              <a:spcBef>
                <a:spcPts val="1200"/>
              </a:spcBef>
              <a:spcAft>
                <a:spcPts val="0"/>
              </a:spcAft>
              <a:buSzPts val="2000"/>
              <a:buChar char="●"/>
            </a:pPr>
            <a:r>
              <a:rPr lang="en-GB" sz="2000" b="1"/>
              <a:t>DCAT</a:t>
            </a:r>
            <a:r>
              <a:rPr lang="en-GB" sz="2000"/>
              <a:t> (EU Health Data Space &gt; DCAT Health, DCAT AP for Portals)</a:t>
            </a:r>
            <a:endParaRPr sz="2000"/>
          </a:p>
          <a:p>
            <a:pPr marL="0" lvl="0" indent="0" algn="l" rtl="0">
              <a:spcBef>
                <a:spcPts val="1200"/>
              </a:spcBef>
              <a:spcAft>
                <a:spcPts val="1200"/>
              </a:spcAft>
              <a:buClr>
                <a:schemeClr val="dk1"/>
              </a:buClr>
              <a:buSzPts val="1100"/>
              <a:buFont typeface="Arial"/>
              <a:buNone/>
            </a:pPr>
            <a:r>
              <a:rPr lang="en-GB" sz="2000"/>
              <a:t>And provide as much as possible </a:t>
            </a:r>
            <a:r>
              <a:rPr lang="en-GB" sz="2000" b="1"/>
              <a:t>semantic enriched metadata </a:t>
            </a:r>
            <a:r>
              <a:rPr lang="en-GB" sz="2000"/>
              <a:t>(unambiguous, machine-interpretable) for resources of interest</a:t>
            </a:r>
            <a:endParaRPr sz="2000" i="1">
              <a:highlight>
                <a:srgbClr val="FFFFFF"/>
              </a:highligh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16"/>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GB"/>
              <a:t>HRI Core Metadata Schema</a:t>
            </a:r>
            <a:endParaRPr/>
          </a:p>
        </p:txBody>
      </p:sp>
      <p:sp>
        <p:nvSpPr>
          <p:cNvPr id="105" name="Google Shape;105;p16"/>
          <p:cNvSpPr txBox="1">
            <a:spLocks noGrp="1"/>
          </p:cNvSpPr>
          <p:nvPr>
            <p:ph type="body" idx="1"/>
          </p:nvPr>
        </p:nvSpPr>
        <p:spPr>
          <a:xfrm>
            <a:off x="729450" y="2078875"/>
            <a:ext cx="7688700" cy="2261100"/>
          </a:xfrm>
          <a:prstGeom prst="rect">
            <a:avLst/>
          </a:prstGeom>
        </p:spPr>
        <p:txBody>
          <a:bodyPr spcFirstLastPara="1" wrap="square" lIns="91425" tIns="91425" rIns="91425" bIns="91425" anchor="t" anchorCtr="0">
            <a:normAutofit fontScale="85000"/>
          </a:bodyPr>
          <a:lstStyle/>
          <a:p>
            <a:pPr marL="457200" lvl="0" indent="-341947" algn="l" rtl="0">
              <a:spcBef>
                <a:spcPts val="0"/>
              </a:spcBef>
              <a:spcAft>
                <a:spcPts val="0"/>
              </a:spcAft>
              <a:buSzPct val="100000"/>
              <a:buChar char="●"/>
            </a:pPr>
            <a:r>
              <a:rPr lang="en-GB" sz="2100"/>
              <a:t>Health-RI will supply a generic schema for resources to increase findability of such resources (e.g. datasets)</a:t>
            </a:r>
            <a:endParaRPr sz="2100"/>
          </a:p>
          <a:p>
            <a:pPr marL="457200" lvl="0" indent="-341947" algn="l" rtl="0">
              <a:spcBef>
                <a:spcPts val="0"/>
              </a:spcBef>
              <a:spcAft>
                <a:spcPts val="0"/>
              </a:spcAft>
              <a:buSzPct val="100000"/>
              <a:buChar char="●"/>
            </a:pPr>
            <a:r>
              <a:rPr lang="en-GB" sz="2100"/>
              <a:t>Based on DCAT, DCAT-AP portals, and domain metadata requirements</a:t>
            </a:r>
            <a:endParaRPr sz="2100"/>
          </a:p>
          <a:p>
            <a:pPr marL="457200" lvl="0" indent="-341947" algn="l" rtl="0">
              <a:spcBef>
                <a:spcPts val="0"/>
              </a:spcBef>
              <a:spcAft>
                <a:spcPts val="0"/>
              </a:spcAft>
              <a:buSzPct val="100000"/>
              <a:buChar char="●"/>
            </a:pPr>
            <a:r>
              <a:rPr lang="en-GB" sz="2100"/>
              <a:t>Structure of a metadata schema</a:t>
            </a:r>
            <a:endParaRPr sz="2100"/>
          </a:p>
          <a:p>
            <a:pPr marL="914400" lvl="1" indent="-320357" algn="l" rtl="0">
              <a:spcBef>
                <a:spcPts val="0"/>
              </a:spcBef>
              <a:spcAft>
                <a:spcPts val="0"/>
              </a:spcAft>
              <a:buSzPct val="100000"/>
              <a:buChar char="○"/>
            </a:pPr>
            <a:r>
              <a:rPr lang="en-GB" sz="1700"/>
              <a:t>Classes (e.g. dataset)</a:t>
            </a:r>
            <a:endParaRPr sz="1700"/>
          </a:p>
          <a:p>
            <a:pPr marL="914400" lvl="1" indent="-320357" algn="l" rtl="0">
              <a:spcBef>
                <a:spcPts val="0"/>
              </a:spcBef>
              <a:spcAft>
                <a:spcPts val="0"/>
              </a:spcAft>
              <a:buSzPct val="100000"/>
              <a:buChar char="○"/>
            </a:pPr>
            <a:r>
              <a:rPr lang="en-GB" sz="1700"/>
              <a:t>Classes have Properties (e.g. dataset’s title)</a:t>
            </a:r>
            <a:endParaRPr sz="1700"/>
          </a:p>
          <a:p>
            <a:pPr marL="914400" lvl="1" indent="-320357" algn="l" rtl="0">
              <a:spcBef>
                <a:spcPts val="0"/>
              </a:spcBef>
              <a:spcAft>
                <a:spcPts val="0"/>
              </a:spcAft>
              <a:buSzPct val="100000"/>
              <a:buChar char="○"/>
            </a:pPr>
            <a:r>
              <a:rPr lang="en-GB" sz="1700"/>
              <a:t>Properties should point to an instance (e.g. “</a:t>
            </a:r>
            <a:r>
              <a:rPr lang="en-GB" sz="1700" i="1"/>
              <a:t>The Human Genome Dataset”</a:t>
            </a:r>
            <a:r>
              <a:rPr lang="en-GB" sz="1700"/>
              <a:t>)</a:t>
            </a:r>
            <a:endParaRPr sz="17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0" name="Google Shape;110;p17"/>
          <p:cNvPicPr preferRelativeResize="0"/>
          <p:nvPr/>
        </p:nvPicPr>
        <p:blipFill>
          <a:blip r:embed="rId3">
            <a:alphaModFix/>
          </a:blip>
          <a:stretch>
            <a:fillRect/>
          </a:stretch>
        </p:blipFill>
        <p:spPr>
          <a:xfrm>
            <a:off x="2493791" y="0"/>
            <a:ext cx="4156417" cy="5143499"/>
          </a:xfrm>
          <a:prstGeom prst="rect">
            <a:avLst/>
          </a:prstGeom>
          <a:noFill/>
          <a:ln>
            <a:noFill/>
          </a:ln>
        </p:spPr>
      </p:pic>
      <p:sp>
        <p:nvSpPr>
          <p:cNvPr id="111" name="Google Shape;111;p17"/>
          <p:cNvSpPr txBox="1"/>
          <p:nvPr/>
        </p:nvSpPr>
        <p:spPr>
          <a:xfrm>
            <a:off x="509150" y="2440350"/>
            <a:ext cx="1674000" cy="2555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a:t>Main classes:</a:t>
            </a:r>
            <a:endParaRPr/>
          </a:p>
          <a:p>
            <a:pPr marL="457200" lvl="0" indent="-317500" algn="l" rtl="0">
              <a:spcBef>
                <a:spcPts val="0"/>
              </a:spcBef>
              <a:spcAft>
                <a:spcPts val="0"/>
              </a:spcAft>
              <a:buSzPts val="1400"/>
              <a:buChar char="●"/>
            </a:pPr>
            <a:r>
              <a:rPr lang="en-GB"/>
              <a:t>Catalog</a:t>
            </a:r>
            <a:endParaRPr/>
          </a:p>
          <a:p>
            <a:pPr marL="457200" lvl="0" indent="-317500" algn="l" rtl="0">
              <a:spcBef>
                <a:spcPts val="0"/>
              </a:spcBef>
              <a:spcAft>
                <a:spcPts val="0"/>
              </a:spcAft>
              <a:buSzPts val="1400"/>
              <a:buChar char="●"/>
            </a:pPr>
            <a:r>
              <a:rPr lang="en-GB"/>
              <a:t>Dataset</a:t>
            </a:r>
            <a:endParaRPr/>
          </a:p>
          <a:p>
            <a:pPr marL="457200" lvl="0" indent="-317500" algn="l" rtl="0">
              <a:spcBef>
                <a:spcPts val="0"/>
              </a:spcBef>
              <a:spcAft>
                <a:spcPts val="0"/>
              </a:spcAft>
              <a:buSzPts val="1400"/>
              <a:buChar char="●"/>
            </a:pPr>
            <a:r>
              <a:rPr lang="en-GB"/>
              <a:t>Distribution</a:t>
            </a:r>
            <a:endParaRPr/>
          </a:p>
          <a:p>
            <a:pPr marL="0" lvl="0" indent="0" algn="l" rtl="0">
              <a:spcBef>
                <a:spcPts val="0"/>
              </a:spcBef>
              <a:spcAft>
                <a:spcPts val="0"/>
              </a:spcAft>
              <a:buNone/>
            </a:pPr>
            <a:endParaRPr/>
          </a:p>
          <a:p>
            <a:pPr marL="0" lvl="0" indent="0" algn="l" rtl="0">
              <a:spcBef>
                <a:spcPts val="0"/>
              </a:spcBef>
              <a:spcAft>
                <a:spcPts val="0"/>
              </a:spcAft>
              <a:buNone/>
            </a:pPr>
            <a:r>
              <a:rPr lang="en-GB"/>
              <a:t>New classes:</a:t>
            </a:r>
            <a:endParaRPr/>
          </a:p>
          <a:p>
            <a:pPr marL="0" lvl="0" indent="0" algn="l" rtl="0">
              <a:spcBef>
                <a:spcPts val="0"/>
              </a:spcBef>
              <a:spcAft>
                <a:spcPts val="0"/>
              </a:spcAft>
              <a:buNone/>
            </a:pPr>
            <a:r>
              <a:rPr lang="en-GB"/>
              <a:t>-data service</a:t>
            </a:r>
            <a:endParaRPr/>
          </a:p>
          <a:p>
            <a:pPr marL="0" lvl="0" indent="0" algn="l" rtl="0">
              <a:spcBef>
                <a:spcPts val="0"/>
              </a:spcBef>
              <a:spcAft>
                <a:spcPts val="0"/>
              </a:spcAft>
              <a:buNone/>
            </a:pPr>
            <a:r>
              <a:rPr lang="en-GB"/>
              <a:t>-relationship</a:t>
            </a:r>
            <a:endParaRPr/>
          </a:p>
          <a:p>
            <a:pPr marL="0" lvl="0" indent="0" algn="l" rtl="0">
              <a:spcBef>
                <a:spcPts val="0"/>
              </a:spcBef>
              <a:spcAft>
                <a:spcPts val="0"/>
              </a:spcAft>
              <a:buNone/>
            </a:pPr>
            <a:r>
              <a:rPr lang="en-GB"/>
              <a:t>-catalogRecord</a:t>
            </a: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112" name="Google Shape;112;p17"/>
          <p:cNvSpPr txBox="1"/>
          <p:nvPr/>
        </p:nvSpPr>
        <p:spPr>
          <a:xfrm>
            <a:off x="7098375" y="2966175"/>
            <a:ext cx="1945500" cy="1046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a:t>And it borrows from:</a:t>
            </a:r>
            <a:endParaRPr/>
          </a:p>
          <a:p>
            <a:pPr marL="0" lvl="0" indent="0" algn="l" rtl="0">
              <a:spcBef>
                <a:spcPts val="0"/>
              </a:spcBef>
              <a:spcAft>
                <a:spcPts val="0"/>
              </a:spcAft>
              <a:buNone/>
            </a:pPr>
            <a:r>
              <a:rPr lang="en-GB" b="1"/>
              <a:t>foaf</a:t>
            </a:r>
            <a:r>
              <a:rPr lang="en-GB"/>
              <a:t>:Agent</a:t>
            </a:r>
            <a:endParaRPr/>
          </a:p>
          <a:p>
            <a:pPr marL="0" lvl="0" indent="0" algn="l" rtl="0">
              <a:spcBef>
                <a:spcPts val="0"/>
              </a:spcBef>
              <a:spcAft>
                <a:spcPts val="0"/>
              </a:spcAft>
              <a:buNone/>
            </a:pPr>
            <a:r>
              <a:rPr lang="en-GB" b="1"/>
              <a:t>skos</a:t>
            </a:r>
            <a:r>
              <a:rPr lang="en-GB"/>
              <a:t>:Concept, ConceptScheme</a:t>
            </a:r>
            <a:endParaRPr/>
          </a:p>
        </p:txBody>
      </p:sp>
      <p:sp>
        <p:nvSpPr>
          <p:cNvPr id="113" name="Google Shape;113;p17"/>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GB" u="sng">
                <a:solidFill>
                  <a:schemeClr val="hlink"/>
                </a:solidFill>
                <a:hlinkClick r:id="rId4"/>
              </a:rPr>
              <a:t>DCAT</a:t>
            </a: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118" name="Google Shape;118;p18"/>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GB" u="sng">
                <a:solidFill>
                  <a:schemeClr val="hlink"/>
                </a:solidFill>
                <a:hlinkClick r:id="rId3"/>
              </a:rPr>
              <a:t>DCAT</a:t>
            </a:r>
            <a:endParaRPr/>
          </a:p>
        </p:txBody>
      </p:sp>
      <p:pic>
        <p:nvPicPr>
          <p:cNvPr id="119" name="Google Shape;119;p18"/>
          <p:cNvPicPr preferRelativeResize="0"/>
          <p:nvPr/>
        </p:nvPicPr>
        <p:blipFill rotWithShape="1">
          <a:blip r:embed="rId4">
            <a:alphaModFix/>
          </a:blip>
          <a:srcRect l="51786" t="44025" r="25259" b="11191"/>
          <a:stretch/>
        </p:blipFill>
        <p:spPr>
          <a:xfrm>
            <a:off x="3347175" y="445025"/>
            <a:ext cx="1807200" cy="4363500"/>
          </a:xfrm>
          <a:prstGeom prst="rect">
            <a:avLst/>
          </a:prstGeom>
          <a:noFill/>
          <a:ln>
            <a:noFill/>
          </a:ln>
        </p:spPr>
      </p:pic>
      <p:sp>
        <p:nvSpPr>
          <p:cNvPr id="120" name="Google Shape;120;p18"/>
          <p:cNvSpPr txBox="1"/>
          <p:nvPr/>
        </p:nvSpPr>
        <p:spPr>
          <a:xfrm>
            <a:off x="727300" y="2824925"/>
            <a:ext cx="2316300" cy="831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a:t>DCAT Dataset class inherits :: properties of the resource super-class</a:t>
            </a:r>
            <a:endParaRPr/>
          </a:p>
        </p:txBody>
      </p:sp>
      <p:sp>
        <p:nvSpPr>
          <p:cNvPr id="121" name="Google Shape;121;p18"/>
          <p:cNvSpPr txBox="1"/>
          <p:nvPr/>
        </p:nvSpPr>
        <p:spPr>
          <a:xfrm>
            <a:off x="5490250" y="877675"/>
            <a:ext cx="2316300" cy="615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a:t>…and adds extra dataset-specific properties</a:t>
            </a:r>
            <a:endParaRPr/>
          </a:p>
        </p:txBody>
      </p:sp>
      <p:sp>
        <p:nvSpPr>
          <p:cNvPr id="122" name="Google Shape;122;p18"/>
          <p:cNvSpPr/>
          <p:nvPr/>
        </p:nvSpPr>
        <p:spPr>
          <a:xfrm>
            <a:off x="5200250" y="772450"/>
            <a:ext cx="201300" cy="878700"/>
          </a:xfrm>
          <a:prstGeom prst="rightBrace">
            <a:avLst>
              <a:gd name="adj1" fmla="val 50000"/>
              <a:gd name="adj2" fmla="val 50000"/>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23;p18"/>
          <p:cNvSpPr/>
          <p:nvPr/>
        </p:nvSpPr>
        <p:spPr>
          <a:xfrm>
            <a:off x="3058700" y="1788325"/>
            <a:ext cx="201300" cy="2928600"/>
          </a:xfrm>
          <a:prstGeom prst="leftBrace">
            <a:avLst>
              <a:gd name="adj1" fmla="val 50000"/>
              <a:gd name="adj2" fmla="val 50000"/>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348450" y="1318650"/>
            <a:ext cx="76887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GB" u="sng">
                <a:solidFill>
                  <a:schemeClr val="hlink"/>
                </a:solidFill>
                <a:hlinkClick r:id="rId3"/>
              </a:rPr>
              <a:t>DCAT-AP Portal</a:t>
            </a:r>
            <a:endParaRPr/>
          </a:p>
        </p:txBody>
      </p:sp>
      <p:sp>
        <p:nvSpPr>
          <p:cNvPr id="129" name="Google Shape;129;p19"/>
          <p:cNvSpPr txBox="1">
            <a:spLocks noGrp="1"/>
          </p:cNvSpPr>
          <p:nvPr>
            <p:ph type="body" idx="1"/>
          </p:nvPr>
        </p:nvSpPr>
        <p:spPr>
          <a:xfrm>
            <a:off x="58950" y="2154825"/>
            <a:ext cx="8793900" cy="3416400"/>
          </a:xfrm>
          <a:prstGeom prst="rect">
            <a:avLst/>
          </a:prstGeom>
        </p:spPr>
        <p:txBody>
          <a:bodyPr spcFirstLastPara="1" wrap="square" lIns="91425" tIns="91425" rIns="91425" bIns="91425" anchor="t" anchorCtr="0">
            <a:normAutofit/>
          </a:bodyPr>
          <a:lstStyle/>
          <a:p>
            <a:pPr marL="457200" lvl="0" indent="-311150" algn="l" rtl="0">
              <a:spcBef>
                <a:spcPts val="0"/>
              </a:spcBef>
              <a:spcAft>
                <a:spcPts val="0"/>
              </a:spcAft>
              <a:buSzPts val="1300"/>
              <a:buChar char="●"/>
            </a:pPr>
            <a:r>
              <a:rPr lang="en-GB"/>
              <a:t>Extension of DCAT</a:t>
            </a:r>
            <a:endParaRPr/>
          </a:p>
          <a:p>
            <a:pPr marL="457200" lvl="0" indent="-311150" algn="l" rtl="0">
              <a:spcBef>
                <a:spcPts val="0"/>
              </a:spcBef>
              <a:spcAft>
                <a:spcPts val="0"/>
              </a:spcAft>
              <a:buSzPts val="1300"/>
              <a:buChar char="●"/>
            </a:pPr>
            <a:r>
              <a:rPr lang="en-GB"/>
              <a:t>Defined mandatory</a:t>
            </a:r>
            <a:br>
              <a:rPr lang="en-GB"/>
            </a:br>
            <a:r>
              <a:rPr lang="en-GB"/>
              <a:t>fields for EU Portals</a:t>
            </a:r>
            <a:br>
              <a:rPr lang="en-GB"/>
            </a:br>
            <a:endParaRPr/>
          </a:p>
        </p:txBody>
      </p:sp>
      <p:pic>
        <p:nvPicPr>
          <p:cNvPr id="130" name="Google Shape;130;p19">
            <a:hlinkClick r:id="rId3"/>
          </p:cNvPr>
          <p:cNvPicPr preferRelativeResize="0"/>
          <p:nvPr/>
        </p:nvPicPr>
        <p:blipFill>
          <a:blip r:embed="rId4">
            <a:alphaModFix/>
          </a:blip>
          <a:stretch>
            <a:fillRect/>
          </a:stretch>
        </p:blipFill>
        <p:spPr>
          <a:xfrm>
            <a:off x="2768340" y="0"/>
            <a:ext cx="6375672" cy="514350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0"/>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GB"/>
              <a:t>Defining HRI Metadata Schemas 🌻 </a:t>
            </a:r>
            <a:endParaRPr/>
          </a:p>
        </p:txBody>
      </p:sp>
      <p:sp>
        <p:nvSpPr>
          <p:cNvPr id="136" name="Google Shape;136;p20"/>
          <p:cNvSpPr txBox="1">
            <a:spLocks noGrp="1"/>
          </p:cNvSpPr>
          <p:nvPr>
            <p:ph type="body" idx="1"/>
          </p:nvPr>
        </p:nvSpPr>
        <p:spPr>
          <a:xfrm>
            <a:off x="729450" y="2078875"/>
            <a:ext cx="7688700" cy="2261100"/>
          </a:xfrm>
          <a:prstGeom prst="rect">
            <a:avLst/>
          </a:prstGeom>
        </p:spPr>
        <p:txBody>
          <a:bodyPr spcFirstLastPara="1" wrap="square" lIns="91425" tIns="91425" rIns="91425" bIns="91425" anchor="t" anchorCtr="0">
            <a:normAutofit lnSpcReduction="10000"/>
          </a:bodyPr>
          <a:lstStyle/>
          <a:p>
            <a:pPr marL="457200" lvl="0" indent="-311150" algn="l" rtl="0">
              <a:spcBef>
                <a:spcPts val="0"/>
              </a:spcBef>
              <a:spcAft>
                <a:spcPts val="0"/>
              </a:spcAft>
              <a:buSzPts val="1300"/>
              <a:buChar char="●"/>
            </a:pPr>
            <a:r>
              <a:rPr lang="en-GB"/>
              <a:t>Technical Metadata Team (TMT     ) will support the technical part of building a metadata schema (Luiz, Kees, Bruna)</a:t>
            </a:r>
            <a:endParaRPr/>
          </a:p>
          <a:p>
            <a:pPr marL="457200" lvl="0" indent="-311150" algn="l" rtl="0">
              <a:spcBef>
                <a:spcPts val="0"/>
              </a:spcBef>
              <a:spcAft>
                <a:spcPts val="0"/>
              </a:spcAft>
              <a:buSzPts val="1300"/>
              <a:buChar char="●"/>
            </a:pPr>
            <a:r>
              <a:rPr lang="en-GB"/>
              <a:t>Only domain experts (working groups and portal teams) can define the metadata </a:t>
            </a:r>
            <a:r>
              <a:rPr lang="en-GB" b="1"/>
              <a:t>properties</a:t>
            </a:r>
            <a:r>
              <a:rPr lang="en-GB"/>
              <a:t> (content).</a:t>
            </a:r>
            <a:endParaRPr/>
          </a:p>
          <a:p>
            <a:pPr marL="457200" lvl="0" indent="-311150" algn="l" rtl="0">
              <a:spcBef>
                <a:spcPts val="0"/>
              </a:spcBef>
              <a:spcAft>
                <a:spcPts val="0"/>
              </a:spcAft>
              <a:buSzPts val="1300"/>
              <a:buChar char="●"/>
            </a:pPr>
            <a:r>
              <a:rPr lang="en-GB"/>
              <a:t>TMT add main properties from DCAT, DCAT AP portals, and supplied schemas from the nodes</a:t>
            </a:r>
            <a:endParaRPr/>
          </a:p>
          <a:p>
            <a:pPr marL="457200" lvl="0" indent="-311150" algn="l" rtl="0">
              <a:spcBef>
                <a:spcPts val="0"/>
              </a:spcBef>
              <a:spcAft>
                <a:spcPts val="0"/>
              </a:spcAft>
              <a:buSzPts val="1300"/>
              <a:buChar char="●"/>
            </a:pPr>
            <a:r>
              <a:rPr lang="en-GB" b="1"/>
              <a:t>Who will tell, apart from DCAT, which are the other obligatory fields?</a:t>
            </a:r>
            <a:endParaRPr b="1"/>
          </a:p>
          <a:p>
            <a:pPr marL="914400" lvl="1" indent="-323850" algn="l" rtl="0">
              <a:spcBef>
                <a:spcPts val="0"/>
              </a:spcBef>
              <a:spcAft>
                <a:spcPts val="0"/>
              </a:spcAft>
              <a:buSzPts val="1500"/>
              <a:buChar char="○"/>
            </a:pPr>
            <a:r>
              <a:rPr lang="en-GB" sz="1500"/>
              <a:t>Once domain schemas are out for review, TMT can check and embed the obligatory fields in the core schema</a:t>
            </a:r>
            <a:endParaRPr sz="1500"/>
          </a:p>
          <a:p>
            <a:pPr marL="914400" lvl="1" indent="-323850" algn="l" rtl="0">
              <a:spcBef>
                <a:spcPts val="0"/>
              </a:spcBef>
              <a:spcAft>
                <a:spcPts val="0"/>
              </a:spcAft>
              <a:buSzPts val="1500"/>
              <a:buChar char="○"/>
            </a:pPr>
            <a:r>
              <a:rPr lang="en-GB" sz="1500"/>
              <a:t>Portal groups will review taking into account usability, visuals etc</a:t>
            </a:r>
            <a:endParaRPr sz="1500"/>
          </a:p>
        </p:txBody>
      </p:sp>
      <p:pic>
        <p:nvPicPr>
          <p:cNvPr id="137" name="Google Shape;137;p20"/>
          <p:cNvPicPr preferRelativeResize="0"/>
          <p:nvPr/>
        </p:nvPicPr>
        <p:blipFill>
          <a:blip r:embed="rId3">
            <a:alphaModFix/>
          </a:blip>
          <a:stretch>
            <a:fillRect/>
          </a:stretch>
        </p:blipFill>
        <p:spPr>
          <a:xfrm>
            <a:off x="3561463" y="2169792"/>
            <a:ext cx="179125" cy="1791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1"/>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Clr>
                <a:schemeClr val="dk1"/>
              </a:buClr>
              <a:buSzPct val="42307"/>
              <a:buFont typeface="Arial"/>
              <a:buNone/>
            </a:pPr>
            <a:r>
              <a:rPr lang="en-GB"/>
              <a:t>Defining Core </a:t>
            </a:r>
            <a:endParaRPr/>
          </a:p>
        </p:txBody>
      </p:sp>
      <p:sp>
        <p:nvSpPr>
          <p:cNvPr id="143" name="Google Shape;143;p21"/>
          <p:cNvSpPr txBox="1">
            <a:spLocks noGrp="1"/>
          </p:cNvSpPr>
          <p:nvPr>
            <p:ph type="body" idx="1"/>
          </p:nvPr>
        </p:nvSpPr>
        <p:spPr>
          <a:xfrm>
            <a:off x="770375" y="2049725"/>
            <a:ext cx="8017800" cy="2505000"/>
          </a:xfrm>
          <a:prstGeom prst="rect">
            <a:avLst/>
          </a:prstGeom>
        </p:spPr>
        <p:txBody>
          <a:bodyPr spcFirstLastPara="1" wrap="square" lIns="91425" tIns="91425" rIns="91425" bIns="91425" anchor="t" anchorCtr="0">
            <a:noAutofit/>
          </a:bodyPr>
          <a:lstStyle/>
          <a:p>
            <a:pPr marL="0" lvl="0" indent="0" algn="l" rtl="0">
              <a:lnSpc>
                <a:spcPct val="95000"/>
              </a:lnSpc>
              <a:spcBef>
                <a:spcPts val="0"/>
              </a:spcBef>
              <a:spcAft>
                <a:spcPts val="0"/>
              </a:spcAft>
              <a:buSzPts val="852"/>
              <a:buNone/>
            </a:pPr>
            <a:r>
              <a:rPr lang="en-GB" sz="1207"/>
              <a:t>Currently we have:</a:t>
            </a:r>
            <a:endParaRPr sz="1207"/>
          </a:p>
          <a:p>
            <a:pPr marL="457200" lvl="0" indent="-305276" algn="l" rtl="0">
              <a:lnSpc>
                <a:spcPct val="95000"/>
              </a:lnSpc>
              <a:spcBef>
                <a:spcPts val="1200"/>
              </a:spcBef>
              <a:spcAft>
                <a:spcPts val="0"/>
              </a:spcAft>
              <a:buSzPts val="1208"/>
              <a:buChar char="●"/>
            </a:pPr>
            <a:r>
              <a:rPr lang="en-GB" sz="1207"/>
              <a:t>Identified EU standards (DCAT, DCAT AP Portals, DCAT AP Health)</a:t>
            </a:r>
            <a:endParaRPr sz="1207"/>
          </a:p>
          <a:p>
            <a:pPr marL="457200" lvl="0" indent="-305276" algn="l" rtl="0">
              <a:lnSpc>
                <a:spcPct val="95000"/>
              </a:lnSpc>
              <a:spcBef>
                <a:spcPts val="0"/>
              </a:spcBef>
              <a:spcAft>
                <a:spcPts val="0"/>
              </a:spcAft>
              <a:buSzPts val="1208"/>
              <a:buChar char="●"/>
            </a:pPr>
            <a:r>
              <a:rPr lang="en-GB" sz="1207"/>
              <a:t>Collected some NL Nodes and Health-RI metadata schemas (RUMC, AUMC, Princess Maxima, Covid Portal)</a:t>
            </a:r>
            <a:endParaRPr sz="1207"/>
          </a:p>
          <a:p>
            <a:pPr marL="457200" lvl="0" indent="-305276" algn="l" rtl="0">
              <a:lnSpc>
                <a:spcPct val="95000"/>
              </a:lnSpc>
              <a:spcBef>
                <a:spcPts val="0"/>
              </a:spcBef>
              <a:spcAft>
                <a:spcPts val="0"/>
              </a:spcAft>
              <a:buSzPts val="1208"/>
              <a:buChar char="●"/>
            </a:pPr>
            <a:r>
              <a:rPr lang="en-GB" sz="1207"/>
              <a:t>Mapped all of the above </a:t>
            </a:r>
            <a:r>
              <a:rPr lang="en-GB" sz="1207" u="sng">
                <a:solidFill>
                  <a:schemeClr val="hlink"/>
                </a:solidFill>
                <a:hlinkClick r:id="rId3"/>
              </a:rPr>
              <a:t>here</a:t>
            </a:r>
            <a:endParaRPr sz="1207"/>
          </a:p>
          <a:p>
            <a:pPr marL="0" lvl="0" indent="0" algn="l" rtl="0">
              <a:lnSpc>
                <a:spcPct val="95000"/>
              </a:lnSpc>
              <a:spcBef>
                <a:spcPts val="1200"/>
              </a:spcBef>
              <a:spcAft>
                <a:spcPts val="0"/>
              </a:spcAft>
              <a:buSzPts val="852"/>
              <a:buNone/>
            </a:pPr>
            <a:r>
              <a:rPr lang="en-GB" sz="1207"/>
              <a:t>For HRI portal release 0.9:</a:t>
            </a:r>
            <a:endParaRPr sz="1207"/>
          </a:p>
          <a:p>
            <a:pPr marL="457200" lvl="0" indent="-305276" algn="l" rtl="0">
              <a:lnSpc>
                <a:spcPct val="95000"/>
              </a:lnSpc>
              <a:spcBef>
                <a:spcPts val="1200"/>
              </a:spcBef>
              <a:spcAft>
                <a:spcPts val="0"/>
              </a:spcAft>
              <a:buSzPts val="1208"/>
              <a:buChar char="●"/>
            </a:pPr>
            <a:r>
              <a:rPr lang="en-GB" sz="1207"/>
              <a:t>Minimal Core: DCAT-AP Portals mandatory fields</a:t>
            </a:r>
            <a:r>
              <a:rPr lang="en-GB" sz="1207" b="1"/>
              <a:t> </a:t>
            </a:r>
            <a:endParaRPr sz="1207"/>
          </a:p>
          <a:p>
            <a:pPr marL="0" lvl="0" indent="0" algn="l" rtl="0">
              <a:lnSpc>
                <a:spcPct val="95000"/>
              </a:lnSpc>
              <a:spcBef>
                <a:spcPts val="1200"/>
              </a:spcBef>
              <a:spcAft>
                <a:spcPts val="0"/>
              </a:spcAft>
              <a:buSzPts val="852"/>
              <a:buNone/>
            </a:pPr>
            <a:r>
              <a:rPr lang="en-GB" sz="1207"/>
              <a:t>For later (HRI portal release 2.0):</a:t>
            </a:r>
            <a:endParaRPr sz="1207"/>
          </a:p>
          <a:p>
            <a:pPr marL="457200" lvl="0" indent="-305276" algn="l" rtl="0">
              <a:lnSpc>
                <a:spcPct val="95000"/>
              </a:lnSpc>
              <a:spcBef>
                <a:spcPts val="1200"/>
              </a:spcBef>
              <a:spcAft>
                <a:spcPts val="0"/>
              </a:spcAft>
              <a:buSzPts val="1208"/>
              <a:buChar char="●"/>
            </a:pPr>
            <a:r>
              <a:rPr lang="en-GB" sz="1207"/>
              <a:t>Plan to release HRI Core metadata schema answering: </a:t>
            </a:r>
            <a:br>
              <a:rPr lang="en-GB" sz="1207"/>
            </a:br>
            <a:r>
              <a:rPr lang="en-GB" sz="1207"/>
              <a:t>	</a:t>
            </a:r>
            <a:r>
              <a:rPr lang="en-GB" sz="1207" b="1">
                <a:highlight>
                  <a:srgbClr val="D9EAD3"/>
                </a:highlight>
              </a:rPr>
              <a:t>What apart from DCAT AP Portals mandatory fields should be in the HRI core?</a:t>
            </a:r>
            <a:endParaRPr sz="1207" b="1">
              <a:highlight>
                <a:srgbClr val="D9EAD3"/>
              </a:highlight>
            </a:endParaRPr>
          </a:p>
        </p:txBody>
      </p:sp>
    </p:spTree>
  </p:cSld>
  <p:clrMapOvr>
    <a:masterClrMapping/>
  </p:clrMapOvr>
</p:sld>
</file>

<file path=ppt/theme/theme1.xml><?xml version="1.0" encoding="utf-8"?>
<a:theme xmlns:a="http://schemas.openxmlformats.org/drawingml/2006/main" name="Streamline">
  <a:themeElements>
    <a:clrScheme name="Streamline">
      <a:dk1>
        <a:srgbClr val="1A9988"/>
      </a:dk1>
      <a:lt1>
        <a:srgbClr val="FFFFFF"/>
      </a:lt1>
      <a:dk2>
        <a:srgbClr val="1A1A1A"/>
      </a:dk2>
      <a:lt2>
        <a:srgbClr val="E9EDEE"/>
      </a:lt2>
      <a:accent1>
        <a:srgbClr val="595959"/>
      </a:accent1>
      <a:accent2>
        <a:srgbClr val="6AA4C8"/>
      </a:accent2>
      <a:accent3>
        <a:srgbClr val="EB5600"/>
      </a:accent3>
      <a:accent4>
        <a:srgbClr val="A2FFE8"/>
      </a:accent4>
      <a:accent5>
        <a:srgbClr val="1C3678"/>
      </a:accent5>
      <a:accent6>
        <a:srgbClr val="FFB8A2"/>
      </a:accent6>
      <a:hlink>
        <a:srgbClr val="1C3678"/>
      </a:hlink>
      <a:folHlink>
        <a:srgbClr val="1C367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Application>Microsoft Office PowerPoint</Application>
  <PresentationFormat>On-screen Show (16:9)</PresentationFormat>
  <Slides>16</Slides>
  <Notes>16</Notes>
  <HiddenSlides>0</HiddenSlide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Streamline</vt:lpstr>
      <vt:lpstr>A portal to (Meta)data</vt:lpstr>
      <vt:lpstr>The Vision</vt:lpstr>
      <vt:lpstr>Requirements</vt:lpstr>
      <vt:lpstr>HRI Core Metadata Schema</vt:lpstr>
      <vt:lpstr>DCAT</vt:lpstr>
      <vt:lpstr>DCAT</vt:lpstr>
      <vt:lpstr>DCAT-AP Portal</vt:lpstr>
      <vt:lpstr>Defining HRI Metadata Schemas 🌻 </vt:lpstr>
      <vt:lpstr>Defining Core </vt:lpstr>
      <vt:lpstr>Defining Leaves </vt:lpstr>
      <vt:lpstr>What metadata should you prioritise</vt:lpstr>
      <vt:lpstr>Agreeing on properties - example</vt:lpstr>
      <vt:lpstr>Metadata Schemas and Portal Releases </vt:lpstr>
      <vt:lpstr>The Sunflower</vt:lpstr>
      <vt:lpstr>TMI - What do I do now?</vt:lpstr>
      <vt:lpstr>Acknowledgements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revision>1</cp:revision>
  <dcterms:modified xsi:type="dcterms:W3CDTF">2025-06-16T15:21:05Z</dcterms:modified>
</cp:coreProperties>
</file>