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334" r:id="rId3"/>
    <p:sldId id="336" r:id="rId4"/>
    <p:sldId id="338" r:id="rId5"/>
    <p:sldId id="341" r:id="rId6"/>
    <p:sldId id="342" r:id="rId7"/>
    <p:sldId id="339" r:id="rId8"/>
    <p:sldId id="337" r:id="rId9"/>
    <p:sldId id="344" r:id="rId10"/>
    <p:sldId id="349" r:id="rId11"/>
    <p:sldId id="348" r:id="rId12"/>
    <p:sldId id="346" r:id="rId13"/>
    <p:sldId id="34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938304-F086-4AC7-B115-8F7ECB36D9EF}" v="501" dt="2025-06-03T09:30:53.2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64642" autoAdjust="0"/>
  </p:normalViewPr>
  <p:slideViewPr>
    <p:cSldViewPr snapToGrid="0">
      <p:cViewPr varScale="1">
        <p:scale>
          <a:sx n="86" d="100"/>
          <a:sy n="86" d="100"/>
        </p:scale>
        <p:origin x="15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strosavvas, Andreas" userId="aa984f48-8a59-4668-8afe-73fd6e8c5b1f" providerId="ADAL" clId="{65938304-F086-4AC7-B115-8F7ECB36D9EF}"/>
    <pc:docChg chg="undo custSel addSld delSld modSld sldOrd modMainMaster">
      <pc:chgData name="Mastrosavvas, Andreas" userId="aa984f48-8a59-4668-8afe-73fd6e8c5b1f" providerId="ADAL" clId="{65938304-F086-4AC7-B115-8F7ECB36D9EF}" dt="2025-06-03T09:31:58.577" v="8336" actId="1076"/>
      <pc:docMkLst>
        <pc:docMk/>
      </pc:docMkLst>
      <pc:sldChg chg="addSp delSp modSp mod">
        <pc:chgData name="Mastrosavvas, Andreas" userId="aa984f48-8a59-4668-8afe-73fd6e8c5b1f" providerId="ADAL" clId="{65938304-F086-4AC7-B115-8F7ECB36D9EF}" dt="2025-06-03T09:28:02.796" v="8291"/>
        <pc:sldMkLst>
          <pc:docMk/>
          <pc:sldMk cId="0" sldId="263"/>
        </pc:sldMkLst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0" sldId="263"/>
            <ac:spMk id="3" creationId="{169E43DB-D405-5788-980B-FB73609EFE2D}"/>
          </ac:spMkLst>
        </pc:spChg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0" sldId="263"/>
            <ac:spMk id="4098" creationId="{36BD4EE0-1486-553E-403D-855ACECBE70F}"/>
          </ac:spMkLst>
        </pc:spChg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0" sldId="263"/>
            <ac:spMk id="4099" creationId="{EC56AAFC-7160-9E9B-5DAC-52752CBEA5E5}"/>
          </ac:spMkLst>
        </pc:spChg>
        <pc:picChg chg="add mod">
          <ac:chgData name="Mastrosavvas, Andreas" userId="aa984f48-8a59-4668-8afe-73fd6e8c5b1f" providerId="ADAL" clId="{65938304-F086-4AC7-B115-8F7ECB36D9EF}" dt="2025-06-03T09:28:02.796" v="8291"/>
          <ac:picMkLst>
            <pc:docMk/>
            <pc:sldMk cId="0" sldId="263"/>
            <ac:picMk id="6" creationId="{DF2BAD3D-68CE-EFE7-96B0-BBF3AF02400B}"/>
          </ac:picMkLst>
        </pc:picChg>
      </pc:sldChg>
      <pc:sldChg chg="modSp del mod ord">
        <pc:chgData name="Mastrosavvas, Andreas" userId="aa984f48-8a59-4668-8afe-73fd6e8c5b1f" providerId="ADAL" clId="{65938304-F086-4AC7-B115-8F7ECB36D9EF}" dt="2025-06-01T11:51:45.763" v="7283" actId="47"/>
        <pc:sldMkLst>
          <pc:docMk/>
          <pc:sldMk cId="3169426455" sldId="294"/>
        </pc:sldMkLst>
      </pc:sldChg>
      <pc:sldChg chg="del">
        <pc:chgData name="Mastrosavvas, Andreas" userId="aa984f48-8a59-4668-8afe-73fd6e8c5b1f" providerId="ADAL" clId="{65938304-F086-4AC7-B115-8F7ECB36D9EF}" dt="2025-06-01T11:36:46.041" v="7262" actId="47"/>
        <pc:sldMkLst>
          <pc:docMk/>
          <pc:sldMk cId="3957286065" sldId="295"/>
        </pc:sldMkLst>
      </pc:sldChg>
      <pc:sldChg chg="del">
        <pc:chgData name="Mastrosavvas, Andreas" userId="aa984f48-8a59-4668-8afe-73fd6e8c5b1f" providerId="ADAL" clId="{65938304-F086-4AC7-B115-8F7ECB36D9EF}" dt="2025-06-01T11:36:49.930" v="7265" actId="47"/>
        <pc:sldMkLst>
          <pc:docMk/>
          <pc:sldMk cId="485205498" sldId="297"/>
        </pc:sldMkLst>
      </pc:sldChg>
      <pc:sldChg chg="del">
        <pc:chgData name="Mastrosavvas, Andreas" userId="aa984f48-8a59-4668-8afe-73fd6e8c5b1f" providerId="ADAL" clId="{65938304-F086-4AC7-B115-8F7ECB36D9EF}" dt="2025-06-01T11:36:51.746" v="7266" actId="47"/>
        <pc:sldMkLst>
          <pc:docMk/>
          <pc:sldMk cId="3067997426" sldId="298"/>
        </pc:sldMkLst>
      </pc:sldChg>
      <pc:sldChg chg="add del">
        <pc:chgData name="Mastrosavvas, Andreas" userId="aa984f48-8a59-4668-8afe-73fd6e8c5b1f" providerId="ADAL" clId="{65938304-F086-4AC7-B115-8F7ECB36D9EF}" dt="2025-06-01T11:40:31.795" v="7269" actId="47"/>
        <pc:sldMkLst>
          <pc:docMk/>
          <pc:sldMk cId="4002152429" sldId="299"/>
        </pc:sldMkLst>
      </pc:sldChg>
      <pc:sldChg chg="del">
        <pc:chgData name="Mastrosavvas, Andreas" userId="aa984f48-8a59-4668-8afe-73fd6e8c5b1f" providerId="ADAL" clId="{65938304-F086-4AC7-B115-8F7ECB36D9EF}" dt="2025-06-01T11:36:46.807" v="7263" actId="47"/>
        <pc:sldMkLst>
          <pc:docMk/>
          <pc:sldMk cId="1523733356" sldId="300"/>
        </pc:sldMkLst>
      </pc:sldChg>
      <pc:sldChg chg="del">
        <pc:chgData name="Mastrosavvas, Andreas" userId="aa984f48-8a59-4668-8afe-73fd6e8c5b1f" providerId="ADAL" clId="{65938304-F086-4AC7-B115-8F7ECB36D9EF}" dt="2025-06-01T11:40:38.369" v="7271" actId="47"/>
        <pc:sldMkLst>
          <pc:docMk/>
          <pc:sldMk cId="1216765601" sldId="323"/>
        </pc:sldMkLst>
      </pc:sldChg>
      <pc:sldChg chg="del">
        <pc:chgData name="Mastrosavvas, Andreas" userId="aa984f48-8a59-4668-8afe-73fd6e8c5b1f" providerId="ADAL" clId="{65938304-F086-4AC7-B115-8F7ECB36D9EF}" dt="2025-06-01T11:40:36.796" v="7270" actId="47"/>
        <pc:sldMkLst>
          <pc:docMk/>
          <pc:sldMk cId="2172945146" sldId="324"/>
        </pc:sldMkLst>
      </pc:sldChg>
      <pc:sldChg chg="del">
        <pc:chgData name="Mastrosavvas, Andreas" userId="aa984f48-8a59-4668-8afe-73fd6e8c5b1f" providerId="ADAL" clId="{65938304-F086-4AC7-B115-8F7ECB36D9EF}" dt="2025-06-01T11:36:47.616" v="7264" actId="47"/>
        <pc:sldMkLst>
          <pc:docMk/>
          <pc:sldMk cId="3235639822" sldId="326"/>
        </pc:sldMkLst>
      </pc:sldChg>
      <pc:sldChg chg="del">
        <pc:chgData name="Mastrosavvas, Andreas" userId="aa984f48-8a59-4668-8afe-73fd6e8c5b1f" providerId="ADAL" clId="{65938304-F086-4AC7-B115-8F7ECB36D9EF}" dt="2025-06-01T11:40:40.031" v="7272" actId="47"/>
        <pc:sldMkLst>
          <pc:docMk/>
          <pc:sldMk cId="561624668" sldId="327"/>
        </pc:sldMkLst>
      </pc:sldChg>
      <pc:sldChg chg="addSp delSp modSp add del mod">
        <pc:chgData name="Mastrosavvas, Andreas" userId="aa984f48-8a59-4668-8afe-73fd6e8c5b1f" providerId="ADAL" clId="{65938304-F086-4AC7-B115-8F7ECB36D9EF}" dt="2025-06-01T11:36:44.310" v="7260" actId="47"/>
        <pc:sldMkLst>
          <pc:docMk/>
          <pc:sldMk cId="46437344" sldId="328"/>
        </pc:sldMkLst>
      </pc:sldChg>
      <pc:sldChg chg="new del">
        <pc:chgData name="Mastrosavvas, Andreas" userId="aa984f48-8a59-4668-8afe-73fd6e8c5b1f" providerId="ADAL" clId="{65938304-F086-4AC7-B115-8F7ECB36D9EF}" dt="2025-05-29T11:31:01.871" v="2064" actId="47"/>
        <pc:sldMkLst>
          <pc:docMk/>
          <pc:sldMk cId="832364797" sldId="329"/>
        </pc:sldMkLst>
      </pc:sldChg>
      <pc:sldChg chg="addSp delSp modSp add del mod">
        <pc:chgData name="Mastrosavvas, Andreas" userId="aa984f48-8a59-4668-8afe-73fd6e8c5b1f" providerId="ADAL" clId="{65938304-F086-4AC7-B115-8F7ECB36D9EF}" dt="2025-06-01T11:36:43.159" v="7259" actId="47"/>
        <pc:sldMkLst>
          <pc:docMk/>
          <pc:sldMk cId="3098323448" sldId="330"/>
        </pc:sldMkLst>
      </pc:sldChg>
      <pc:sldChg chg="add del">
        <pc:chgData name="Mastrosavvas, Andreas" userId="aa984f48-8a59-4668-8afe-73fd6e8c5b1f" providerId="ADAL" clId="{65938304-F086-4AC7-B115-8F7ECB36D9EF}" dt="2025-06-01T11:36:45.207" v="7261" actId="47"/>
        <pc:sldMkLst>
          <pc:docMk/>
          <pc:sldMk cId="1360222863" sldId="331"/>
        </pc:sldMkLst>
      </pc:sldChg>
      <pc:sldChg chg="addSp delSp modSp add mod ord">
        <pc:chgData name="Mastrosavvas, Andreas" userId="aa984f48-8a59-4668-8afe-73fd6e8c5b1f" providerId="ADAL" clId="{65938304-F086-4AC7-B115-8F7ECB36D9EF}" dt="2025-06-03T09:28:02.796" v="8291"/>
        <pc:sldMkLst>
          <pc:docMk/>
          <pc:sldMk cId="29264331" sldId="332"/>
        </pc:sldMkLst>
        <pc:spChg chg="add 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29264331" sldId="332"/>
            <ac:spMk id="24" creationId="{B2F59F31-C222-1157-A4A8-B93EBACD499D}"/>
          </ac:spMkLst>
        </pc:spChg>
        <pc:picChg chg="add mod">
          <ac:chgData name="Mastrosavvas, Andreas" userId="aa984f48-8a59-4668-8afe-73fd6e8c5b1f" providerId="ADAL" clId="{65938304-F086-4AC7-B115-8F7ECB36D9EF}" dt="2025-06-03T09:28:02.796" v="8291"/>
          <ac:picMkLst>
            <pc:docMk/>
            <pc:sldMk cId="29264331" sldId="332"/>
            <ac:picMk id="15" creationId="{CDF1AF93-4D99-BDE5-5E59-6C7CB084AC7B}"/>
          </ac:picMkLst>
        </pc:picChg>
        <pc:picChg chg="add mod">
          <ac:chgData name="Mastrosavvas, Andreas" userId="aa984f48-8a59-4668-8afe-73fd6e8c5b1f" providerId="ADAL" clId="{65938304-F086-4AC7-B115-8F7ECB36D9EF}" dt="2025-06-03T09:28:02.796" v="8291"/>
          <ac:picMkLst>
            <pc:docMk/>
            <pc:sldMk cId="29264331" sldId="332"/>
            <ac:picMk id="17" creationId="{B8B64B6B-3013-8C1F-AC2D-125BCE5069EA}"/>
          </ac:picMkLst>
        </pc:picChg>
        <pc:picChg chg="add mod">
          <ac:chgData name="Mastrosavvas, Andreas" userId="aa984f48-8a59-4668-8afe-73fd6e8c5b1f" providerId="ADAL" clId="{65938304-F086-4AC7-B115-8F7ECB36D9EF}" dt="2025-06-03T09:28:02.796" v="8291"/>
          <ac:picMkLst>
            <pc:docMk/>
            <pc:sldMk cId="29264331" sldId="332"/>
            <ac:picMk id="32" creationId="{F69BDFB3-E0EE-6356-BFF0-F1C1AAFC8EFE}"/>
          </ac:picMkLst>
        </pc:picChg>
      </pc:sldChg>
      <pc:sldChg chg="addSp delSp modSp new del">
        <pc:chgData name="Mastrosavvas, Andreas" userId="aa984f48-8a59-4668-8afe-73fd6e8c5b1f" providerId="ADAL" clId="{65938304-F086-4AC7-B115-8F7ECB36D9EF}" dt="2025-06-01T11:36:41.499" v="7258" actId="47"/>
        <pc:sldMkLst>
          <pc:docMk/>
          <pc:sldMk cId="3066129249" sldId="333"/>
        </pc:sldMkLst>
      </pc:sldChg>
      <pc:sldChg chg="addSp modSp add mod ord">
        <pc:chgData name="Mastrosavvas, Andreas" userId="aa984f48-8a59-4668-8afe-73fd6e8c5b1f" providerId="ADAL" clId="{65938304-F086-4AC7-B115-8F7ECB36D9EF}" dt="2025-06-03T09:28:02.796" v="8291"/>
        <pc:sldMkLst>
          <pc:docMk/>
          <pc:sldMk cId="424830838" sldId="334"/>
        </pc:sldMkLst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424830838" sldId="334"/>
            <ac:spMk id="2" creationId="{0E14A6D0-3E8F-74C9-6A99-296CF20899B3}"/>
          </ac:spMkLst>
        </pc:spChg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424830838" sldId="334"/>
            <ac:spMk id="3" creationId="{EFB1996E-C5E1-5623-F973-752E2D4C2EEE}"/>
          </ac:spMkLst>
        </pc:spChg>
        <pc:spChg chg="add 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424830838" sldId="334"/>
            <ac:spMk id="4" creationId="{26B6AE16-32C4-BAFE-9C74-C473CA1B6848}"/>
          </ac:spMkLst>
        </pc:spChg>
        <pc:spChg chg="add 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424830838" sldId="334"/>
            <ac:spMk id="5" creationId="{8C9232AE-5F5E-D104-AF51-35177F296C96}"/>
          </ac:spMkLst>
        </pc:spChg>
      </pc:sldChg>
      <pc:sldChg chg="addSp delSp modSp new del">
        <pc:chgData name="Mastrosavvas, Andreas" userId="aa984f48-8a59-4668-8afe-73fd6e8c5b1f" providerId="ADAL" clId="{65938304-F086-4AC7-B115-8F7ECB36D9EF}" dt="2025-06-01T11:03:51.326" v="6503" actId="47"/>
        <pc:sldMkLst>
          <pc:docMk/>
          <pc:sldMk cId="339177765" sldId="335"/>
        </pc:sldMkLst>
      </pc:sldChg>
      <pc:sldChg chg="addSp delSp modSp add mod">
        <pc:chgData name="Mastrosavvas, Andreas" userId="aa984f48-8a59-4668-8afe-73fd6e8c5b1f" providerId="ADAL" clId="{65938304-F086-4AC7-B115-8F7ECB36D9EF}" dt="2025-06-03T09:28:02.796" v="8291"/>
        <pc:sldMkLst>
          <pc:docMk/>
          <pc:sldMk cId="3414843743" sldId="336"/>
        </pc:sldMkLst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3414843743" sldId="336"/>
            <ac:spMk id="24" creationId="{B7DB18A6-D5F2-5E03-4480-BC62E4685671}"/>
          </ac:spMkLst>
        </pc:spChg>
        <pc:picChg chg="add mod">
          <ac:chgData name="Mastrosavvas, Andreas" userId="aa984f48-8a59-4668-8afe-73fd6e8c5b1f" providerId="ADAL" clId="{65938304-F086-4AC7-B115-8F7ECB36D9EF}" dt="2025-06-03T09:28:02.796" v="8291"/>
          <ac:picMkLst>
            <pc:docMk/>
            <pc:sldMk cId="3414843743" sldId="336"/>
            <ac:picMk id="6" creationId="{E1273E71-4596-EAA0-C297-A3B3359D84B1}"/>
          </ac:picMkLst>
        </pc:picChg>
      </pc:sldChg>
      <pc:sldChg chg="addSp delSp modSp add mod">
        <pc:chgData name="Mastrosavvas, Andreas" userId="aa984f48-8a59-4668-8afe-73fd6e8c5b1f" providerId="ADAL" clId="{65938304-F086-4AC7-B115-8F7ECB36D9EF}" dt="2025-06-03T09:28:02.796" v="8291"/>
        <pc:sldMkLst>
          <pc:docMk/>
          <pc:sldMk cId="4146953991" sldId="337"/>
        </pc:sldMkLst>
        <pc:spChg chg="add 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4146953991" sldId="337"/>
            <ac:spMk id="5" creationId="{1E3FBF56-FA29-20DA-6980-CB5EEB9A0CD0}"/>
          </ac:spMkLst>
        </pc:spChg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4146953991" sldId="337"/>
            <ac:spMk id="24" creationId="{1FFD1941-2953-97D0-C518-D8F3D2553A15}"/>
          </ac:spMkLst>
        </pc:spChg>
        <pc:picChg chg="add mod">
          <ac:chgData name="Mastrosavvas, Andreas" userId="aa984f48-8a59-4668-8afe-73fd6e8c5b1f" providerId="ADAL" clId="{65938304-F086-4AC7-B115-8F7ECB36D9EF}" dt="2025-06-03T09:28:02.796" v="8291"/>
          <ac:picMkLst>
            <pc:docMk/>
            <pc:sldMk cId="4146953991" sldId="337"/>
            <ac:picMk id="13" creationId="{E30BF12C-95B1-391A-7073-9732C06CD710}"/>
          </ac:picMkLst>
        </pc:picChg>
      </pc:sldChg>
      <pc:sldChg chg="addSp delSp modSp add mod ord">
        <pc:chgData name="Mastrosavvas, Andreas" userId="aa984f48-8a59-4668-8afe-73fd6e8c5b1f" providerId="ADAL" clId="{65938304-F086-4AC7-B115-8F7ECB36D9EF}" dt="2025-06-03T09:28:02.796" v="8291"/>
        <pc:sldMkLst>
          <pc:docMk/>
          <pc:sldMk cId="1512000256" sldId="338"/>
        </pc:sldMkLst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1512000256" sldId="338"/>
            <ac:spMk id="2" creationId="{580DD7C8-621F-D526-C5AB-D69ECB8E7491}"/>
          </ac:spMkLst>
        </pc:spChg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1512000256" sldId="338"/>
            <ac:spMk id="3" creationId="{3A43E206-D6B3-AE81-6D02-DA737FF4D6F6}"/>
          </ac:spMkLst>
        </pc:spChg>
      </pc:sldChg>
      <pc:sldChg chg="addSp delSp modSp add mod">
        <pc:chgData name="Mastrosavvas, Andreas" userId="aa984f48-8a59-4668-8afe-73fd6e8c5b1f" providerId="ADAL" clId="{65938304-F086-4AC7-B115-8F7ECB36D9EF}" dt="2025-06-03T09:28:02.796" v="8291"/>
        <pc:sldMkLst>
          <pc:docMk/>
          <pc:sldMk cId="197782931" sldId="339"/>
        </pc:sldMkLst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197782931" sldId="339"/>
            <ac:spMk id="2" creationId="{F0EFD384-B41F-ED40-FB80-B514274A6E0F}"/>
          </ac:spMkLst>
        </pc:spChg>
        <pc:spChg chg="add 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197782931" sldId="339"/>
            <ac:spMk id="5" creationId="{7EC2E7D5-1603-F0D8-682B-FC59C8FBF1EF}"/>
          </ac:spMkLst>
        </pc:spChg>
        <pc:spChg chg="add 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197782931" sldId="339"/>
            <ac:spMk id="6" creationId="{12C9CAC9-FECC-9780-E263-555BDE742272}"/>
          </ac:spMkLst>
        </pc:spChg>
      </pc:sldChg>
      <pc:sldChg chg="addSp delSp modSp new del mod modAnim">
        <pc:chgData name="Mastrosavvas, Andreas" userId="aa984f48-8a59-4668-8afe-73fd6e8c5b1f" providerId="ADAL" clId="{65938304-F086-4AC7-B115-8F7ECB36D9EF}" dt="2025-05-30T17:26:34.191" v="4487" actId="47"/>
        <pc:sldMkLst>
          <pc:docMk/>
          <pc:sldMk cId="3483964172" sldId="340"/>
        </pc:sldMkLst>
      </pc:sldChg>
      <pc:sldChg chg="addSp delSp modSp add mod modAnim">
        <pc:chgData name="Mastrosavvas, Andreas" userId="aa984f48-8a59-4668-8afe-73fd6e8c5b1f" providerId="ADAL" clId="{65938304-F086-4AC7-B115-8F7ECB36D9EF}" dt="2025-06-03T09:28:02.796" v="8291"/>
        <pc:sldMkLst>
          <pc:docMk/>
          <pc:sldMk cId="2626155110" sldId="341"/>
        </pc:sldMkLst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2626155110" sldId="341"/>
            <ac:spMk id="2" creationId="{2455C8CD-A40B-44AA-BF77-DA6F667E0CF9}"/>
          </ac:spMkLst>
        </pc:spChg>
        <pc:picChg chg="add mod">
          <ac:chgData name="Mastrosavvas, Andreas" userId="aa984f48-8a59-4668-8afe-73fd6e8c5b1f" providerId="ADAL" clId="{65938304-F086-4AC7-B115-8F7ECB36D9EF}" dt="2025-06-03T09:28:02.796" v="8291"/>
          <ac:picMkLst>
            <pc:docMk/>
            <pc:sldMk cId="2626155110" sldId="341"/>
            <ac:picMk id="5" creationId="{03B91F6D-2712-C090-FA90-0519170ACBB3}"/>
          </ac:picMkLst>
        </pc:picChg>
      </pc:sldChg>
      <pc:sldChg chg="addSp delSp modSp add mod modAnim">
        <pc:chgData name="Mastrosavvas, Andreas" userId="aa984f48-8a59-4668-8afe-73fd6e8c5b1f" providerId="ADAL" clId="{65938304-F086-4AC7-B115-8F7ECB36D9EF}" dt="2025-06-03T09:28:02.796" v="8291"/>
        <pc:sldMkLst>
          <pc:docMk/>
          <pc:sldMk cId="640197422" sldId="342"/>
        </pc:sldMkLst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640197422" sldId="342"/>
            <ac:spMk id="2" creationId="{5B47D941-BB2F-DCDE-8F7B-E579BBA5DF0D}"/>
          </ac:spMkLst>
        </pc:spChg>
        <pc:spChg chg="add 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640197422" sldId="342"/>
            <ac:spMk id="4" creationId="{E444BDE7-4B05-CCFE-2B8D-5AB104C8C22C}"/>
          </ac:spMkLst>
        </pc:spChg>
        <pc:picChg chg="add mod">
          <ac:chgData name="Mastrosavvas, Andreas" userId="aa984f48-8a59-4668-8afe-73fd6e8c5b1f" providerId="ADAL" clId="{65938304-F086-4AC7-B115-8F7ECB36D9EF}" dt="2025-06-03T09:28:02.796" v="8291"/>
          <ac:picMkLst>
            <pc:docMk/>
            <pc:sldMk cId="640197422" sldId="342"/>
            <ac:picMk id="7" creationId="{F7933171-D4BA-1FA1-06F3-5FAA655D702E}"/>
          </ac:picMkLst>
        </pc:picChg>
        <pc:cxnChg chg="add mod">
          <ac:chgData name="Mastrosavvas, Andreas" userId="aa984f48-8a59-4668-8afe-73fd6e8c5b1f" providerId="ADAL" clId="{65938304-F086-4AC7-B115-8F7ECB36D9EF}" dt="2025-06-03T09:28:02.796" v="8291"/>
          <ac:cxnSpMkLst>
            <pc:docMk/>
            <pc:sldMk cId="640197422" sldId="342"/>
            <ac:cxnSpMk id="9" creationId="{2782F61D-DDB5-1E0F-05A3-B783C444C2F9}"/>
          </ac:cxnSpMkLst>
        </pc:cxnChg>
      </pc:sldChg>
      <pc:sldChg chg="addSp modSp add del mod">
        <pc:chgData name="Mastrosavvas, Andreas" userId="aa984f48-8a59-4668-8afe-73fd6e8c5b1f" providerId="ADAL" clId="{65938304-F086-4AC7-B115-8F7ECB36D9EF}" dt="2025-06-01T11:02:14.808" v="6494" actId="47"/>
        <pc:sldMkLst>
          <pc:docMk/>
          <pc:sldMk cId="605662587" sldId="343"/>
        </pc:sldMkLst>
      </pc:sldChg>
      <pc:sldChg chg="addSp delSp modSp add mod">
        <pc:chgData name="Mastrosavvas, Andreas" userId="aa984f48-8a59-4668-8afe-73fd6e8c5b1f" providerId="ADAL" clId="{65938304-F086-4AC7-B115-8F7ECB36D9EF}" dt="2025-06-03T09:28:02.796" v="8291"/>
        <pc:sldMkLst>
          <pc:docMk/>
          <pc:sldMk cId="3143073788" sldId="344"/>
        </pc:sldMkLst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3143073788" sldId="344"/>
            <ac:spMk id="5" creationId="{9F0C2132-DD59-0AA6-B445-3D228016D501}"/>
          </ac:spMkLst>
        </pc:spChg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3143073788" sldId="344"/>
            <ac:spMk id="24" creationId="{5C4EA4BD-1897-0836-1B8D-F5167152FB62}"/>
          </ac:spMkLst>
        </pc:spChg>
        <pc:picChg chg="add mod">
          <ac:chgData name="Mastrosavvas, Andreas" userId="aa984f48-8a59-4668-8afe-73fd6e8c5b1f" providerId="ADAL" clId="{65938304-F086-4AC7-B115-8F7ECB36D9EF}" dt="2025-06-03T09:28:02.796" v="8291"/>
          <ac:picMkLst>
            <pc:docMk/>
            <pc:sldMk cId="3143073788" sldId="344"/>
            <ac:picMk id="12" creationId="{A6239AB3-21F3-005E-A53C-B29F26D4EC08}"/>
          </ac:picMkLst>
        </pc:picChg>
      </pc:sldChg>
      <pc:sldChg chg="addSp delSp modSp add del mod modAnim">
        <pc:chgData name="Mastrosavvas, Andreas" userId="aa984f48-8a59-4668-8afe-73fd6e8c5b1f" providerId="ADAL" clId="{65938304-F086-4AC7-B115-8F7ECB36D9EF}" dt="2025-06-03T09:31:51.873" v="8334" actId="47"/>
        <pc:sldMkLst>
          <pc:docMk/>
          <pc:sldMk cId="2900651663" sldId="345"/>
        </pc:sldMkLst>
        <pc:spChg chg="add mod">
          <ac:chgData name="Mastrosavvas, Andreas" userId="aa984f48-8a59-4668-8afe-73fd6e8c5b1f" providerId="ADAL" clId="{65938304-F086-4AC7-B115-8F7ECB36D9EF}" dt="2025-06-03T08:41:54.062" v="8255" actId="478"/>
          <ac:spMkLst>
            <pc:docMk/>
            <pc:sldMk cId="2900651663" sldId="345"/>
            <ac:spMk id="2" creationId="{A1E5788F-B8CF-6252-49F5-6D4A81B7C21F}"/>
          </ac:spMkLst>
        </pc:spChg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2900651663" sldId="345"/>
            <ac:spMk id="5" creationId="{BC62F927-20DF-D527-87DF-4C99468DCF60}"/>
          </ac:spMkLst>
        </pc:spChg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2900651663" sldId="345"/>
            <ac:spMk id="24" creationId="{D94C2A3E-F8AB-0126-EA75-88C764EF5810}"/>
          </ac:spMkLst>
        </pc:spChg>
        <pc:picChg chg="add del mod">
          <ac:chgData name="Mastrosavvas, Andreas" userId="aa984f48-8a59-4668-8afe-73fd6e8c5b1f" providerId="ADAL" clId="{65938304-F086-4AC7-B115-8F7ECB36D9EF}" dt="2025-06-03T08:41:54.062" v="8255" actId="478"/>
          <ac:picMkLst>
            <pc:docMk/>
            <pc:sldMk cId="2900651663" sldId="345"/>
            <ac:picMk id="3" creationId="{4526B9DF-1126-64B8-8161-445070B0B30A}"/>
          </ac:picMkLst>
        </pc:picChg>
      </pc:sldChg>
      <pc:sldChg chg="modSp add mod">
        <pc:chgData name="Mastrosavvas, Andreas" userId="aa984f48-8a59-4668-8afe-73fd6e8c5b1f" providerId="ADAL" clId="{65938304-F086-4AC7-B115-8F7ECB36D9EF}" dt="2025-06-03T09:28:02.796" v="8291"/>
        <pc:sldMkLst>
          <pc:docMk/>
          <pc:sldMk cId="4223252584" sldId="346"/>
        </pc:sldMkLst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4223252584" sldId="346"/>
            <ac:spMk id="2" creationId="{A9BD0237-7EDB-0B66-91C7-7CFCDF23E65F}"/>
          </ac:spMkLst>
        </pc:spChg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4223252584" sldId="346"/>
            <ac:spMk id="5" creationId="{3C8424E1-BEF5-6AE9-C2DC-2AE5721CEC09}"/>
          </ac:spMkLst>
        </pc:spChg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4223252584" sldId="346"/>
            <ac:spMk id="6" creationId="{B6CAB94F-E403-EE67-0BF0-01F1B6BDEFB4}"/>
          </ac:spMkLst>
        </pc:spChg>
      </pc:sldChg>
      <pc:sldChg chg="addSp modSp add mod">
        <pc:chgData name="Mastrosavvas, Andreas" userId="aa984f48-8a59-4668-8afe-73fd6e8c5b1f" providerId="ADAL" clId="{65938304-F086-4AC7-B115-8F7ECB36D9EF}" dt="2025-06-03T09:28:02.796" v="8291"/>
        <pc:sldMkLst>
          <pc:docMk/>
          <pc:sldMk cId="3093127731" sldId="347"/>
        </pc:sldMkLst>
        <pc:spChg chg="mod">
          <ac:chgData name="Mastrosavvas, Andreas" userId="aa984f48-8a59-4668-8afe-73fd6e8c5b1f" providerId="ADAL" clId="{65938304-F086-4AC7-B115-8F7ECB36D9EF}" dt="2025-06-01T11:35:02.074" v="7137" actId="20577"/>
          <ac:spMkLst>
            <pc:docMk/>
            <pc:sldMk cId="3093127731" sldId="347"/>
            <ac:spMk id="3" creationId="{9B4E5691-7FF8-B977-7155-C5BB6050B152}"/>
          </ac:spMkLst>
        </pc:spChg>
        <pc:spChg chg="add 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3093127731" sldId="347"/>
            <ac:spMk id="4" creationId="{D54ADD31-50BD-D0F3-29C4-B6AF092FE758}"/>
          </ac:spMkLst>
        </pc:spChg>
      </pc:sldChg>
      <pc:sldChg chg="addSp delSp modSp add mod ord">
        <pc:chgData name="Mastrosavvas, Andreas" userId="aa984f48-8a59-4668-8afe-73fd6e8c5b1f" providerId="ADAL" clId="{65938304-F086-4AC7-B115-8F7ECB36D9EF}" dt="2025-06-03T09:28:02.796" v="8291"/>
        <pc:sldMkLst>
          <pc:docMk/>
          <pc:sldMk cId="2112280833" sldId="348"/>
        </pc:sldMkLst>
        <pc:spChg chg="add 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2112280833" sldId="348"/>
            <ac:spMk id="3" creationId="{D8632421-3FB7-1811-8B5D-876EA78E3DEB}"/>
          </ac:spMkLst>
        </pc:spChg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2112280833" sldId="348"/>
            <ac:spMk id="5" creationId="{066CD026-9844-F1D6-D55C-92EFA3519052}"/>
          </ac:spMkLst>
        </pc:spChg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k cId="2112280833" sldId="348"/>
            <ac:spMk id="24" creationId="{E5180D11-E6D7-6CE1-D862-7C22C0F13900}"/>
          </ac:spMkLst>
        </pc:spChg>
      </pc:sldChg>
      <pc:sldChg chg="addSp delSp modSp new mod modClrScheme delAnim modAnim chgLayout">
        <pc:chgData name="Mastrosavvas, Andreas" userId="aa984f48-8a59-4668-8afe-73fd6e8c5b1f" providerId="ADAL" clId="{65938304-F086-4AC7-B115-8F7ECB36D9EF}" dt="2025-06-03T09:31:58.577" v="8336" actId="1076"/>
        <pc:sldMkLst>
          <pc:docMk/>
          <pc:sldMk cId="1764584287" sldId="349"/>
        </pc:sldMkLst>
        <pc:spChg chg="del">
          <ac:chgData name="Mastrosavvas, Andreas" userId="aa984f48-8a59-4668-8afe-73fd6e8c5b1f" providerId="ADAL" clId="{65938304-F086-4AC7-B115-8F7ECB36D9EF}" dt="2025-06-03T08:42:07.096" v="8257" actId="700"/>
          <ac:spMkLst>
            <pc:docMk/>
            <pc:sldMk cId="1764584287" sldId="349"/>
            <ac:spMk id="2" creationId="{5860E8AF-D48F-CA8C-5875-180DCFEF1F19}"/>
          </ac:spMkLst>
        </pc:spChg>
        <pc:spChg chg="del">
          <ac:chgData name="Mastrosavvas, Andreas" userId="aa984f48-8a59-4668-8afe-73fd6e8c5b1f" providerId="ADAL" clId="{65938304-F086-4AC7-B115-8F7ECB36D9EF}" dt="2025-06-03T08:42:07.096" v="8257" actId="700"/>
          <ac:spMkLst>
            <pc:docMk/>
            <pc:sldMk cId="1764584287" sldId="349"/>
            <ac:spMk id="3" creationId="{1CE95865-290E-43AD-F0B1-598E77B8CA8E}"/>
          </ac:spMkLst>
        </pc:spChg>
        <pc:picChg chg="add del mod">
          <ac:chgData name="Mastrosavvas, Andreas" userId="aa984f48-8a59-4668-8afe-73fd6e8c5b1f" providerId="ADAL" clId="{65938304-F086-4AC7-B115-8F7ECB36D9EF}" dt="2025-06-03T09:13:12.804" v="8260" actId="478"/>
          <ac:picMkLst>
            <pc:docMk/>
            <pc:sldMk cId="1764584287" sldId="349"/>
            <ac:picMk id="4" creationId="{BA7F0DF5-5B5B-0A31-2AD4-E37414D2FA85}"/>
          </ac:picMkLst>
        </pc:picChg>
        <pc:picChg chg="add del mod">
          <ac:chgData name="Mastrosavvas, Andreas" userId="aa984f48-8a59-4668-8afe-73fd6e8c5b1f" providerId="ADAL" clId="{65938304-F086-4AC7-B115-8F7ECB36D9EF}" dt="2025-06-03T09:14:36.333" v="8262" actId="478"/>
          <ac:picMkLst>
            <pc:docMk/>
            <pc:sldMk cId="1764584287" sldId="349"/>
            <ac:picMk id="5" creationId="{7F6907A6-154D-A12C-D130-A19A367F87E6}"/>
          </ac:picMkLst>
        </pc:picChg>
        <pc:picChg chg="add del mod">
          <ac:chgData name="Mastrosavvas, Andreas" userId="aa984f48-8a59-4668-8afe-73fd6e8c5b1f" providerId="ADAL" clId="{65938304-F086-4AC7-B115-8F7ECB36D9EF}" dt="2025-06-03T09:15:21.112" v="8264" actId="478"/>
          <ac:picMkLst>
            <pc:docMk/>
            <pc:sldMk cId="1764584287" sldId="349"/>
            <ac:picMk id="6" creationId="{1A10BDAB-9285-9938-4AB8-9F05B28ED124}"/>
          </ac:picMkLst>
        </pc:picChg>
        <pc:picChg chg="add del mod">
          <ac:chgData name="Mastrosavvas, Andreas" userId="aa984f48-8a59-4668-8afe-73fd6e8c5b1f" providerId="ADAL" clId="{65938304-F086-4AC7-B115-8F7ECB36D9EF}" dt="2025-06-03T09:17:16.561" v="8266" actId="478"/>
          <ac:picMkLst>
            <pc:docMk/>
            <pc:sldMk cId="1764584287" sldId="349"/>
            <ac:picMk id="7" creationId="{D842DE9E-D376-7815-0306-2127F7A2D0F2}"/>
          </ac:picMkLst>
        </pc:picChg>
        <pc:picChg chg="add mod modCrop">
          <ac:chgData name="Mastrosavvas, Andreas" userId="aa984f48-8a59-4668-8afe-73fd6e8c5b1f" providerId="ADAL" clId="{65938304-F086-4AC7-B115-8F7ECB36D9EF}" dt="2025-06-03T09:31:58.577" v="8336" actId="1076"/>
          <ac:picMkLst>
            <pc:docMk/>
            <pc:sldMk cId="1764584287" sldId="349"/>
            <ac:picMk id="8" creationId="{A8D825D5-31E7-A012-A93A-2936B2BD81D9}"/>
          </ac:picMkLst>
        </pc:picChg>
      </pc:sldChg>
      <pc:sldMasterChg chg="modSp modSldLayout">
        <pc:chgData name="Mastrosavvas, Andreas" userId="aa984f48-8a59-4668-8afe-73fd6e8c5b1f" providerId="ADAL" clId="{65938304-F086-4AC7-B115-8F7ECB36D9EF}" dt="2025-06-03T09:28:02.796" v="8291"/>
        <pc:sldMasterMkLst>
          <pc:docMk/>
          <pc:sldMasterMk cId="100457258" sldId="2147483660"/>
        </pc:sldMasterMkLst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asterMk cId="100457258" sldId="2147483660"/>
            <ac:spMk id="1026" creationId="{75EFF119-FF38-CF22-36E0-049C79DF7898}"/>
          </ac:spMkLst>
        </pc:spChg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asterMk cId="100457258" sldId="2147483660"/>
            <ac:spMk id="1027" creationId="{1C231FD5-832B-C556-8E0D-3B65D4B10D3E}"/>
          </ac:spMkLst>
        </pc:spChg>
        <pc:spChg chg="mod">
          <ac:chgData name="Mastrosavvas, Andreas" userId="aa984f48-8a59-4668-8afe-73fd6e8c5b1f" providerId="ADAL" clId="{65938304-F086-4AC7-B115-8F7ECB36D9EF}" dt="2025-06-03T09:28:02.796" v="8291"/>
          <ac:spMkLst>
            <pc:docMk/>
            <pc:sldMasterMk cId="100457258" sldId="2147483660"/>
            <ac:spMk id="4100" creationId="{CCDE4B4E-CD87-16B9-5C72-339E4D579959}"/>
          </ac:spMkLst>
        </pc:spChg>
        <pc:picChg chg="mod">
          <ac:chgData name="Mastrosavvas, Andreas" userId="aa984f48-8a59-4668-8afe-73fd6e8c5b1f" providerId="ADAL" clId="{65938304-F086-4AC7-B115-8F7ECB36D9EF}" dt="2025-06-03T09:28:02.796" v="8291"/>
          <ac:picMkLst>
            <pc:docMk/>
            <pc:sldMasterMk cId="100457258" sldId="2147483660"/>
            <ac:picMk id="1029" creationId="{792A355E-DDE4-55A5-0860-26E3DF675F6E}"/>
          </ac:picMkLst>
        </pc:picChg>
        <pc:sldLayoutChg chg="modSp">
          <pc:chgData name="Mastrosavvas, Andreas" userId="aa984f48-8a59-4668-8afe-73fd6e8c5b1f" providerId="ADAL" clId="{65938304-F086-4AC7-B115-8F7ECB36D9EF}" dt="2025-06-03T09:28:02.796" v="8291"/>
          <pc:sldLayoutMkLst>
            <pc:docMk/>
            <pc:sldMasterMk cId="100457258" sldId="2147483660"/>
            <pc:sldLayoutMk cId="2161225288" sldId="2147483661"/>
          </pc:sldLayoutMkLst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2161225288" sldId="2147483661"/>
              <ac:spMk id="3" creationId="{40C1F963-10F6-B603-9AD1-B91356961FCB}"/>
            </ac:spMkLst>
          </pc:spChg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2161225288" sldId="2147483661"/>
              <ac:spMk id="5122" creationId="{00000000-0000-0000-0000-000000000000}"/>
            </ac:spMkLst>
          </pc:spChg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2161225288" sldId="2147483661"/>
              <ac:spMk id="5123" creationId="{00000000-0000-0000-0000-000000000000}"/>
            </ac:spMkLst>
          </pc:spChg>
          <pc:picChg chg="mod">
            <ac:chgData name="Mastrosavvas, Andreas" userId="aa984f48-8a59-4668-8afe-73fd6e8c5b1f" providerId="ADAL" clId="{65938304-F086-4AC7-B115-8F7ECB36D9EF}" dt="2025-06-03T09:28:02.796" v="8291"/>
            <ac:picMkLst>
              <pc:docMk/>
              <pc:sldMasterMk cId="100457258" sldId="2147483660"/>
              <pc:sldLayoutMk cId="2161225288" sldId="2147483661"/>
              <ac:picMk id="2" creationId="{7F73EACD-3782-8461-D7D8-7DAAA121694E}"/>
            </ac:picMkLst>
          </pc:picChg>
        </pc:sldLayoutChg>
        <pc:sldLayoutChg chg="modSp">
          <pc:chgData name="Mastrosavvas, Andreas" userId="aa984f48-8a59-4668-8afe-73fd6e8c5b1f" providerId="ADAL" clId="{65938304-F086-4AC7-B115-8F7ECB36D9EF}" dt="2025-06-03T09:28:02.796" v="8291"/>
          <pc:sldLayoutMkLst>
            <pc:docMk/>
            <pc:sldMasterMk cId="100457258" sldId="2147483660"/>
            <pc:sldLayoutMk cId="1093639596" sldId="2147483663"/>
          </pc:sldLayoutMkLst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1093639596" sldId="2147483663"/>
              <ac:spMk id="2" creationId="{00000000-0000-0000-0000-000000000000}"/>
            </ac:spMkLst>
          </pc:spChg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1093639596" sldId="2147483663"/>
              <ac:spMk id="3" creationId="{00000000-0000-0000-0000-000000000000}"/>
            </ac:spMkLst>
          </pc:spChg>
        </pc:sldLayoutChg>
        <pc:sldLayoutChg chg="modSp">
          <pc:chgData name="Mastrosavvas, Andreas" userId="aa984f48-8a59-4668-8afe-73fd6e8c5b1f" providerId="ADAL" clId="{65938304-F086-4AC7-B115-8F7ECB36D9EF}" dt="2025-06-03T09:28:02.796" v="8291"/>
          <pc:sldLayoutMkLst>
            <pc:docMk/>
            <pc:sldMasterMk cId="100457258" sldId="2147483660"/>
            <pc:sldLayoutMk cId="2048431084" sldId="2147483664"/>
          </pc:sldLayoutMkLst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2048431084" sldId="2147483664"/>
              <ac:spMk id="3" creationId="{00000000-0000-0000-0000-000000000000}"/>
            </ac:spMkLst>
          </pc:spChg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2048431084" sldId="2147483664"/>
              <ac:spMk id="4" creationId="{00000000-0000-0000-0000-000000000000}"/>
            </ac:spMkLst>
          </pc:spChg>
        </pc:sldLayoutChg>
        <pc:sldLayoutChg chg="modSp">
          <pc:chgData name="Mastrosavvas, Andreas" userId="aa984f48-8a59-4668-8afe-73fd6e8c5b1f" providerId="ADAL" clId="{65938304-F086-4AC7-B115-8F7ECB36D9EF}" dt="2025-06-03T09:28:02.796" v="8291"/>
          <pc:sldLayoutMkLst>
            <pc:docMk/>
            <pc:sldMasterMk cId="100457258" sldId="2147483660"/>
            <pc:sldLayoutMk cId="3438802960" sldId="2147483665"/>
          </pc:sldLayoutMkLst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3438802960" sldId="2147483665"/>
              <ac:spMk id="2" creationId="{00000000-0000-0000-0000-000000000000}"/>
            </ac:spMkLst>
          </pc:spChg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3438802960" sldId="2147483665"/>
              <ac:spMk id="3" creationId="{00000000-0000-0000-0000-000000000000}"/>
            </ac:spMkLst>
          </pc:spChg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3438802960" sldId="2147483665"/>
              <ac:spMk id="4" creationId="{00000000-0000-0000-0000-000000000000}"/>
            </ac:spMkLst>
          </pc:spChg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3438802960" sldId="2147483665"/>
              <ac:spMk id="5" creationId="{00000000-0000-0000-0000-000000000000}"/>
            </ac:spMkLst>
          </pc:spChg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3438802960" sldId="2147483665"/>
              <ac:spMk id="6" creationId="{00000000-0000-0000-0000-000000000000}"/>
            </ac:spMkLst>
          </pc:spChg>
        </pc:sldLayoutChg>
        <pc:sldLayoutChg chg="modSp">
          <pc:chgData name="Mastrosavvas, Andreas" userId="aa984f48-8a59-4668-8afe-73fd6e8c5b1f" providerId="ADAL" clId="{65938304-F086-4AC7-B115-8F7ECB36D9EF}" dt="2025-06-03T09:28:02.796" v="8291"/>
          <pc:sldLayoutMkLst>
            <pc:docMk/>
            <pc:sldMasterMk cId="100457258" sldId="2147483660"/>
            <pc:sldLayoutMk cId="1244513908" sldId="2147483668"/>
          </pc:sldLayoutMkLst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1244513908" sldId="2147483668"/>
              <ac:spMk id="2" creationId="{00000000-0000-0000-0000-000000000000}"/>
            </ac:spMkLst>
          </pc:spChg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1244513908" sldId="2147483668"/>
              <ac:spMk id="3" creationId="{00000000-0000-0000-0000-000000000000}"/>
            </ac:spMkLst>
          </pc:spChg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1244513908" sldId="2147483668"/>
              <ac:spMk id="4" creationId="{00000000-0000-0000-0000-000000000000}"/>
            </ac:spMkLst>
          </pc:spChg>
        </pc:sldLayoutChg>
        <pc:sldLayoutChg chg="modSp">
          <pc:chgData name="Mastrosavvas, Andreas" userId="aa984f48-8a59-4668-8afe-73fd6e8c5b1f" providerId="ADAL" clId="{65938304-F086-4AC7-B115-8F7ECB36D9EF}" dt="2025-06-03T09:28:02.796" v="8291"/>
          <pc:sldLayoutMkLst>
            <pc:docMk/>
            <pc:sldMasterMk cId="100457258" sldId="2147483660"/>
            <pc:sldLayoutMk cId="2526549474" sldId="2147483669"/>
          </pc:sldLayoutMkLst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2526549474" sldId="2147483669"/>
              <ac:spMk id="2" creationId="{00000000-0000-0000-0000-000000000000}"/>
            </ac:spMkLst>
          </pc:spChg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2526549474" sldId="2147483669"/>
              <ac:spMk id="3" creationId="{00000000-0000-0000-0000-000000000000}"/>
            </ac:spMkLst>
          </pc:spChg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2526549474" sldId="2147483669"/>
              <ac:spMk id="4" creationId="{00000000-0000-0000-0000-000000000000}"/>
            </ac:spMkLst>
          </pc:spChg>
        </pc:sldLayoutChg>
        <pc:sldLayoutChg chg="modSp">
          <pc:chgData name="Mastrosavvas, Andreas" userId="aa984f48-8a59-4668-8afe-73fd6e8c5b1f" providerId="ADAL" clId="{65938304-F086-4AC7-B115-8F7ECB36D9EF}" dt="2025-06-03T09:28:02.796" v="8291"/>
          <pc:sldLayoutMkLst>
            <pc:docMk/>
            <pc:sldMasterMk cId="100457258" sldId="2147483660"/>
            <pc:sldLayoutMk cId="139816178" sldId="2147483671"/>
          </pc:sldLayoutMkLst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139816178" sldId="2147483671"/>
              <ac:spMk id="2" creationId="{00000000-0000-0000-0000-000000000000}"/>
            </ac:spMkLst>
          </pc:spChg>
          <pc:spChg chg="mod">
            <ac:chgData name="Mastrosavvas, Andreas" userId="aa984f48-8a59-4668-8afe-73fd6e8c5b1f" providerId="ADAL" clId="{65938304-F086-4AC7-B115-8F7ECB36D9EF}" dt="2025-06-03T09:28:02.796" v="8291"/>
            <ac:spMkLst>
              <pc:docMk/>
              <pc:sldMasterMk cId="100457258" sldId="2147483660"/>
              <pc:sldLayoutMk cId="139816178" sldId="2147483671"/>
              <ac:spMk id="3" creationId="{00000000-0000-0000-0000-000000000000}"/>
            </ac:spMkLst>
          </pc:spChg>
        </pc:sldLayoutChg>
      </pc:sldMasterChg>
    </pc:docChg>
  </pc:docChgLst>
  <pc:docChgLst>
    <pc:chgData name="Shelton, Nicola" userId="3c2e7d00-279f-4ed2-a92d-5e117a990818" providerId="ADAL" clId="{3D202C87-8154-47B4-AD6A-C89C60684340}"/>
    <pc:docChg chg="undo redo custSel addSld delSld modSld sldOrd">
      <pc:chgData name="Shelton, Nicola" userId="3c2e7d00-279f-4ed2-a92d-5e117a990818" providerId="ADAL" clId="{3D202C87-8154-47B4-AD6A-C89C60684340}" dt="2024-08-28T14:46:28.963" v="1929" actId="6549"/>
      <pc:docMkLst>
        <pc:docMk/>
      </pc:docMkLst>
      <pc:sldChg chg="addSp delSp modSp mod">
        <pc:chgData name="Shelton, Nicola" userId="3c2e7d00-279f-4ed2-a92d-5e117a990818" providerId="ADAL" clId="{3D202C87-8154-47B4-AD6A-C89C60684340}" dt="2024-08-28T09:13:25.231" v="1906" actId="20577"/>
        <pc:sldMkLst>
          <pc:docMk/>
          <pc:sldMk cId="0" sldId="263"/>
        </pc:sldMkLst>
      </pc:sldChg>
      <pc:sldChg chg="del">
        <pc:chgData name="Shelton, Nicola" userId="3c2e7d00-279f-4ed2-a92d-5e117a990818" providerId="ADAL" clId="{3D202C87-8154-47B4-AD6A-C89C60684340}" dt="2024-08-27T15:42:05.328" v="29" actId="47"/>
        <pc:sldMkLst>
          <pc:docMk/>
          <pc:sldMk cId="3438557991" sldId="291"/>
        </pc:sldMkLst>
      </pc:sldChg>
      <pc:sldChg chg="del">
        <pc:chgData name="Shelton, Nicola" userId="3c2e7d00-279f-4ed2-a92d-5e117a990818" providerId="ADAL" clId="{3D202C87-8154-47B4-AD6A-C89C60684340}" dt="2024-08-27T15:42:05.328" v="29" actId="47"/>
        <pc:sldMkLst>
          <pc:docMk/>
          <pc:sldMk cId="1290198496" sldId="292"/>
        </pc:sldMkLst>
      </pc:sldChg>
      <pc:sldChg chg="del">
        <pc:chgData name="Shelton, Nicola" userId="3c2e7d00-279f-4ed2-a92d-5e117a990818" providerId="ADAL" clId="{3D202C87-8154-47B4-AD6A-C89C60684340}" dt="2024-08-27T15:42:05.328" v="29" actId="47"/>
        <pc:sldMkLst>
          <pc:docMk/>
          <pc:sldMk cId="4156797330" sldId="293"/>
        </pc:sldMkLst>
      </pc:sldChg>
      <pc:sldChg chg="modSp mod">
        <pc:chgData name="Shelton, Nicola" userId="3c2e7d00-279f-4ed2-a92d-5e117a990818" providerId="ADAL" clId="{3D202C87-8154-47B4-AD6A-C89C60684340}" dt="2024-08-28T09:02:28.578" v="1574" actId="255"/>
        <pc:sldMkLst>
          <pc:docMk/>
          <pc:sldMk cId="3169426455" sldId="294"/>
        </pc:sldMkLst>
      </pc:sldChg>
      <pc:sldChg chg="modSp mod">
        <pc:chgData name="Shelton, Nicola" userId="3c2e7d00-279f-4ed2-a92d-5e117a990818" providerId="ADAL" clId="{3D202C87-8154-47B4-AD6A-C89C60684340}" dt="2024-08-28T09:02:03.869" v="1572" actId="20577"/>
        <pc:sldMkLst>
          <pc:docMk/>
          <pc:sldMk cId="3957286065" sldId="295"/>
        </pc:sldMkLst>
      </pc:sldChg>
      <pc:sldChg chg="addSp delSp modSp new add del mod">
        <pc:chgData name="Shelton, Nicola" userId="3c2e7d00-279f-4ed2-a92d-5e117a990818" providerId="ADAL" clId="{3D202C87-8154-47B4-AD6A-C89C60684340}" dt="2024-08-27T16:33:49.667" v="215" actId="47"/>
        <pc:sldMkLst>
          <pc:docMk/>
          <pc:sldMk cId="3651434946" sldId="296"/>
        </pc:sldMkLst>
      </pc:sldChg>
      <pc:sldChg chg="del">
        <pc:chgData name="Shelton, Nicola" userId="3c2e7d00-279f-4ed2-a92d-5e117a990818" providerId="ADAL" clId="{3D202C87-8154-47B4-AD6A-C89C60684340}" dt="2024-08-27T15:42:05.328" v="29" actId="47"/>
        <pc:sldMkLst>
          <pc:docMk/>
          <pc:sldMk cId="3652008549" sldId="296"/>
        </pc:sldMkLst>
      </pc:sldChg>
      <pc:sldChg chg="addSp delSp modSp new mod">
        <pc:chgData name="Shelton, Nicola" userId="3c2e7d00-279f-4ed2-a92d-5e117a990818" providerId="ADAL" clId="{3D202C87-8154-47B4-AD6A-C89C60684340}" dt="2024-08-27T16:36:14.120" v="241" actId="1076"/>
        <pc:sldMkLst>
          <pc:docMk/>
          <pc:sldMk cId="485205498" sldId="297"/>
        </pc:sldMkLst>
      </pc:sldChg>
      <pc:sldChg chg="del">
        <pc:chgData name="Shelton, Nicola" userId="3c2e7d00-279f-4ed2-a92d-5e117a990818" providerId="ADAL" clId="{3D202C87-8154-47B4-AD6A-C89C60684340}" dt="2024-08-27T15:42:05.328" v="29" actId="47"/>
        <pc:sldMkLst>
          <pc:docMk/>
          <pc:sldMk cId="1146457474" sldId="297"/>
        </pc:sldMkLst>
      </pc:sldChg>
      <pc:sldChg chg="del">
        <pc:chgData name="Shelton, Nicola" userId="3c2e7d00-279f-4ed2-a92d-5e117a990818" providerId="ADAL" clId="{3D202C87-8154-47B4-AD6A-C89C60684340}" dt="2024-08-27T15:42:05.328" v="29" actId="47"/>
        <pc:sldMkLst>
          <pc:docMk/>
          <pc:sldMk cId="811837397" sldId="298"/>
        </pc:sldMkLst>
      </pc:sldChg>
      <pc:sldChg chg="modSp new mod ord">
        <pc:chgData name="Shelton, Nicola" userId="3c2e7d00-279f-4ed2-a92d-5e117a990818" providerId="ADAL" clId="{3D202C87-8154-47B4-AD6A-C89C60684340}" dt="2024-08-28T08:59:52.478" v="1524"/>
        <pc:sldMkLst>
          <pc:docMk/>
          <pc:sldMk cId="3067997426" sldId="298"/>
        </pc:sldMkLst>
      </pc:sldChg>
      <pc:sldChg chg="del">
        <pc:chgData name="Shelton, Nicola" userId="3c2e7d00-279f-4ed2-a92d-5e117a990818" providerId="ADAL" clId="{3D202C87-8154-47B4-AD6A-C89C60684340}" dt="2024-08-27T15:42:05.328" v="29" actId="47"/>
        <pc:sldMkLst>
          <pc:docMk/>
          <pc:sldMk cId="1142293423" sldId="299"/>
        </pc:sldMkLst>
      </pc:sldChg>
      <pc:sldChg chg="modSp new mod">
        <pc:chgData name="Shelton, Nicola" userId="3c2e7d00-279f-4ed2-a92d-5e117a990818" providerId="ADAL" clId="{3D202C87-8154-47B4-AD6A-C89C60684340}" dt="2024-08-28T08:20:45.660" v="853" actId="5793"/>
        <pc:sldMkLst>
          <pc:docMk/>
          <pc:sldMk cId="4002152429" sldId="299"/>
        </pc:sldMkLst>
      </pc:sldChg>
      <pc:sldChg chg="modSp new mod ord">
        <pc:chgData name="Shelton, Nicola" userId="3c2e7d00-279f-4ed2-a92d-5e117a990818" providerId="ADAL" clId="{3D202C87-8154-47B4-AD6A-C89C60684340}" dt="2024-08-28T09:15:04.918" v="1907" actId="20577"/>
        <pc:sldMkLst>
          <pc:docMk/>
          <pc:sldMk cId="1523733356" sldId="300"/>
        </pc:sldMkLst>
      </pc:sldChg>
      <pc:sldChg chg="del">
        <pc:chgData name="Shelton, Nicola" userId="3c2e7d00-279f-4ed2-a92d-5e117a990818" providerId="ADAL" clId="{3D202C87-8154-47B4-AD6A-C89C60684340}" dt="2024-08-27T15:42:05.328" v="29" actId="47"/>
        <pc:sldMkLst>
          <pc:docMk/>
          <pc:sldMk cId="4172916010" sldId="300"/>
        </pc:sldMkLst>
      </pc:sldChg>
      <pc:sldChg chg="del">
        <pc:chgData name="Shelton, Nicola" userId="3c2e7d00-279f-4ed2-a92d-5e117a990818" providerId="ADAL" clId="{3D202C87-8154-47B4-AD6A-C89C60684340}" dt="2024-08-27T15:42:05.328" v="29" actId="47"/>
        <pc:sldMkLst>
          <pc:docMk/>
          <pc:sldMk cId="4213045502" sldId="301"/>
        </pc:sldMkLst>
      </pc:sldChg>
      <pc:sldChg chg="del">
        <pc:chgData name="Shelton, Nicola" userId="3c2e7d00-279f-4ed2-a92d-5e117a990818" providerId="ADAL" clId="{3D202C87-8154-47B4-AD6A-C89C60684340}" dt="2024-08-27T15:42:05.328" v="29" actId="47"/>
        <pc:sldMkLst>
          <pc:docMk/>
          <pc:sldMk cId="203969681" sldId="302"/>
        </pc:sldMkLst>
      </pc:sldChg>
      <pc:sldChg chg="del">
        <pc:chgData name="Shelton, Nicola" userId="3c2e7d00-279f-4ed2-a92d-5e117a990818" providerId="ADAL" clId="{3D202C87-8154-47B4-AD6A-C89C60684340}" dt="2024-08-27T15:42:05.328" v="29" actId="47"/>
        <pc:sldMkLst>
          <pc:docMk/>
          <pc:sldMk cId="242536629" sldId="303"/>
        </pc:sldMkLst>
      </pc:sldChg>
      <pc:sldChg chg="del">
        <pc:chgData name="Shelton, Nicola" userId="3c2e7d00-279f-4ed2-a92d-5e117a990818" providerId="ADAL" clId="{3D202C87-8154-47B4-AD6A-C89C60684340}" dt="2024-08-27T15:42:05.328" v="29" actId="47"/>
        <pc:sldMkLst>
          <pc:docMk/>
          <pc:sldMk cId="3341416302" sldId="304"/>
        </pc:sldMkLst>
      </pc:sldChg>
      <pc:sldChg chg="modSp add del mod">
        <pc:chgData name="Shelton, Nicola" userId="3c2e7d00-279f-4ed2-a92d-5e117a990818" providerId="ADAL" clId="{3D202C87-8154-47B4-AD6A-C89C60684340}" dt="2024-08-28T08:31:06.508" v="1037" actId="47"/>
        <pc:sldMkLst>
          <pc:docMk/>
          <pc:sldMk cId="3759187406" sldId="319"/>
        </pc:sldMkLst>
      </pc:sldChg>
      <pc:sldChg chg="modSp add del mod">
        <pc:chgData name="Shelton, Nicola" userId="3c2e7d00-279f-4ed2-a92d-5e117a990818" providerId="ADAL" clId="{3D202C87-8154-47B4-AD6A-C89C60684340}" dt="2024-08-28T08:28:10.161" v="983" actId="47"/>
        <pc:sldMkLst>
          <pc:docMk/>
          <pc:sldMk cId="3414263116" sldId="322"/>
        </pc:sldMkLst>
      </pc:sldChg>
      <pc:sldChg chg="modSp add del mod ord">
        <pc:chgData name="Shelton, Nicola" userId="3c2e7d00-279f-4ed2-a92d-5e117a990818" providerId="ADAL" clId="{3D202C87-8154-47B4-AD6A-C89C60684340}" dt="2024-08-28T09:06:24.143" v="1825"/>
        <pc:sldMkLst>
          <pc:docMk/>
          <pc:sldMk cId="1216765601" sldId="323"/>
        </pc:sldMkLst>
      </pc:sldChg>
      <pc:sldChg chg="addSp delSp modSp new mod modClrScheme chgLayout">
        <pc:chgData name="Shelton, Nicola" userId="3c2e7d00-279f-4ed2-a92d-5e117a990818" providerId="ADAL" clId="{3D202C87-8154-47B4-AD6A-C89C60684340}" dt="2024-08-28T14:45:52.291" v="1922" actId="20577"/>
        <pc:sldMkLst>
          <pc:docMk/>
          <pc:sldMk cId="2172945146" sldId="324"/>
        </pc:sldMkLst>
      </pc:sldChg>
      <pc:sldChg chg="modSp new del mod">
        <pc:chgData name="Shelton, Nicola" userId="3c2e7d00-279f-4ed2-a92d-5e117a990818" providerId="ADAL" clId="{3D202C87-8154-47B4-AD6A-C89C60684340}" dt="2024-08-28T08:58:29.593" v="1513" actId="2696"/>
        <pc:sldMkLst>
          <pc:docMk/>
          <pc:sldMk cId="421517636" sldId="325"/>
        </pc:sldMkLst>
      </pc:sldChg>
      <pc:sldChg chg="modSp add del mod">
        <pc:chgData name="Shelton, Nicola" userId="3c2e7d00-279f-4ed2-a92d-5e117a990818" providerId="ADAL" clId="{3D202C87-8154-47B4-AD6A-C89C60684340}" dt="2024-08-28T09:03:13.974" v="1581" actId="47"/>
        <pc:sldMkLst>
          <pc:docMk/>
          <pc:sldMk cId="815246759" sldId="325"/>
        </pc:sldMkLst>
      </pc:sldChg>
      <pc:sldChg chg="modSp new mod ord">
        <pc:chgData name="Shelton, Nicola" userId="3c2e7d00-279f-4ed2-a92d-5e117a990818" providerId="ADAL" clId="{3D202C87-8154-47B4-AD6A-C89C60684340}" dt="2024-08-28T09:02:50.986" v="1578" actId="20577"/>
        <pc:sldMkLst>
          <pc:docMk/>
          <pc:sldMk cId="3235639822" sldId="326"/>
        </pc:sldMkLst>
      </pc:sldChg>
      <pc:sldChg chg="modSp add mod">
        <pc:chgData name="Shelton, Nicola" userId="3c2e7d00-279f-4ed2-a92d-5e117a990818" providerId="ADAL" clId="{3D202C87-8154-47B4-AD6A-C89C60684340}" dt="2024-08-28T14:46:28.963" v="1929" actId="6549"/>
        <pc:sldMkLst>
          <pc:docMk/>
          <pc:sldMk cId="561624668" sldId="32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arkPurple1024">
            <a:extLst>
              <a:ext uri="{FF2B5EF4-FFF2-40B4-BE49-F238E27FC236}">
                <a16:creationId xmlns:a16="http://schemas.microsoft.com/office/drawing/2014/main" id="{7F73EACD-3782-8461-D7D8-7DAAA1216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1484319"/>
            <a:ext cx="8496300" cy="13684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3068638"/>
            <a:ext cx="8496300" cy="3097212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C1F963-10F6-B603-9AD1-B91356961F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323850" y="6245225"/>
            <a:ext cx="84963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225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8D65D0C-8B86-04E9-E817-DB0AB6CA62C0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40B730-AEDE-4335-B865-E690292027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78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7666" y="908050"/>
            <a:ext cx="2122487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203" y="908050"/>
            <a:ext cx="6215063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852AA73-14F2-5FF4-A0AF-07E5CBF789D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641935-388A-4AFA-BD48-4EA12A6F05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816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A6D8941-B50C-C649-24AC-33BE36FF881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AED052-3D9F-4EC1-8FFA-B4DBEB5F18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3199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02DD0F4-B15B-2C0A-C3AE-F82345C15D1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8121BD-8F9E-4E3A-A119-A3FFC033AB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3639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203" y="2708281"/>
            <a:ext cx="4168775" cy="3457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378" y="2708281"/>
            <a:ext cx="4168775" cy="3457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E8BD71-D314-E662-8DF8-DDE27B92468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E8301-7791-4B35-9FA4-ECABF7EBD7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8431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BA5C6AC-55A6-BAC2-2B6C-BCE6C28EC8D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757067-8BDE-4ECE-89F2-E4537E0C956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8802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B8B2B45-0F1E-CB99-3728-5DD143188E6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DEAA61-6BC0-4130-A85E-9BF96A644E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5301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18561AB-63E5-6E67-8259-C8F3382C0BA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0DB56E-24D4-4644-B4A0-0EE6B4302D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369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4D731C-DC92-1753-BE14-3429D9B81D5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468B93-1960-4625-9590-A2B163ABF3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4513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0660B6-1AC7-3368-8470-EFBF5C48DF8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D5E11D-5C4D-4FFB-8870-9172D69C36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549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5EFF119-FF38-CF22-36E0-049C79DF78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30201" y="908050"/>
            <a:ext cx="8489950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C231FD5-832B-C556-8E0D-3B65D4B10D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30201" y="2708281"/>
            <a:ext cx="8489950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CCDE4B4E-CD87-16B9-5C72-339E4D57995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12088" y="6337300"/>
            <a:ext cx="1008062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1A2A20AD-C814-445F-B71C-FF5A8D47E8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5" descr="DarkPurple90">
            <a:extLst>
              <a:ext uri="{FF2B5EF4-FFF2-40B4-BE49-F238E27FC236}">
                <a16:creationId xmlns:a16="http://schemas.microsoft.com/office/drawing/2014/main" id="{792A355E-DDE4-55A5-0860-26E3DF675F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457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j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j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n.shelton@ucl.ac.uk" TargetMode="External"/><Relationship Id="rId2" Type="http://schemas.openxmlformats.org/officeDocument/2006/relationships/hyperlink" Target="mailto:amastrosavvas@ucl.ac.uk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celsius@ucl.ac.uk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36BD4EE0-1486-553E-403D-855ACECBE7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0367" y="3482491"/>
            <a:ext cx="8496300" cy="507827"/>
          </a:xfrm>
        </p:spPr>
        <p:txBody>
          <a:bodyPr/>
          <a:lstStyle/>
          <a:p>
            <a:pPr eaLnBrk="1" hangingPunct="1"/>
            <a:r>
              <a:rPr lang="en-GB" altLang="en-US" sz="2200" b="0" i="1" dirty="0">
                <a:latin typeface="Arial" panose="020B0604020202020204" pitchFamily="34" charset="0"/>
                <a:cs typeface="Arial" panose="020B0604020202020204" pitchFamily="34" charset="0"/>
              </a:rPr>
              <a:t>IASSIST 2025, Bristol</a:t>
            </a:r>
          </a:p>
        </p:txBody>
      </p:sp>
      <p:sp>
        <p:nvSpPr>
          <p:cNvPr id="4099" name="Subtitle 2">
            <a:extLst>
              <a:ext uri="{FF2B5EF4-FFF2-40B4-BE49-F238E27FC236}">
                <a16:creationId xmlns:a16="http://schemas.microsoft.com/office/drawing/2014/main" id="{EC56AAFC-7160-9E9B-5DAC-52752CBEA5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853" y="4755675"/>
            <a:ext cx="8649335" cy="1296988"/>
          </a:xfrm>
        </p:spPr>
        <p:txBody>
          <a:bodyPr/>
          <a:lstStyle/>
          <a:p>
            <a:pPr eaLnBrk="1" hangingPunct="1"/>
            <a:r>
              <a:rPr lang="en-GB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Andreas Mastrosavvas</a:t>
            </a:r>
          </a:p>
          <a:p>
            <a:pPr eaLnBrk="1" hangingPunct="1"/>
            <a:r>
              <a:rPr lang="en-GB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Nicola Shelton</a:t>
            </a:r>
          </a:p>
          <a:p>
            <a:pPr eaLnBrk="1" hangingPunct="1"/>
            <a:endParaRPr lang="en-GB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Epidemiology and Public Health, University College London (UCL)</a:t>
            </a:r>
          </a:p>
          <a:p>
            <a:pPr eaLnBrk="1" hangingPunct="1"/>
            <a:endParaRPr lang="en-GB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9E43DB-D405-5788-980B-FB73609EFE2D}"/>
              </a:ext>
            </a:extLst>
          </p:cNvPr>
          <p:cNvSpPr txBox="1"/>
          <p:nvPr/>
        </p:nvSpPr>
        <p:spPr>
          <a:xfrm>
            <a:off x="323850" y="1824574"/>
            <a:ext cx="849630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600" b="1" dirty="0">
                <a:latin typeface="Arial" panose="020B0604020202020204" pitchFamily="34" charset="0"/>
                <a:cs typeface="Arial" panose="020B0604020202020204" pitchFamily="34" charset="0"/>
              </a:rPr>
              <a:t>The Longitudinal Impossible Dataset:</a:t>
            </a:r>
          </a:p>
          <a:p>
            <a:r>
              <a:rPr lang="en-GB" sz="2600" b="1" dirty="0">
                <a:latin typeface="Arial" panose="020B0604020202020204" pitchFamily="34" charset="0"/>
                <a:cs typeface="Arial" panose="020B0604020202020204" pitchFamily="34" charset="0"/>
              </a:rPr>
              <a:t>Helping Users Navigate the ONS Longitudinal Study</a:t>
            </a:r>
          </a:p>
        </p:txBody>
      </p:sp>
      <p:pic>
        <p:nvPicPr>
          <p:cNvPr id="6" name="Picture 5" descr="A logo with black text&#10;&#10;AI-generated content may be incorrect.">
            <a:extLst>
              <a:ext uri="{FF2B5EF4-FFF2-40B4-BE49-F238E27FC236}">
                <a16:creationId xmlns:a16="http://schemas.microsoft.com/office/drawing/2014/main" id="{DF2BAD3D-68CE-EFE7-96B0-BBF3AF024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624" y="3375513"/>
            <a:ext cx="3054507" cy="6921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creen Recording 7">
            <a:hlinkClick r:id="" action="ppaction://media"/>
            <a:extLst>
              <a:ext uri="{FF2B5EF4-FFF2-40B4-BE49-F238E27FC236}">
                <a16:creationId xmlns:a16="http://schemas.microsoft.com/office/drawing/2014/main" id="{A8D825D5-31E7-A012-A93A-2936B2BD81D9}"/>
              </a:ext>
            </a:extLst>
          </p:cNvPr>
          <p:cNvPicPr preferRelativeResize="0"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b="1851"/>
          <a:stretch/>
        </p:blipFill>
        <p:spPr>
          <a:xfrm>
            <a:off x="162874" y="992459"/>
            <a:ext cx="8818252" cy="46369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458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25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C81E03-94D7-9F3E-1D33-F0A87E47F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5180D11-E6D7-6CE1-D862-7C22C0F13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676" y="821988"/>
            <a:ext cx="8489950" cy="1296988"/>
          </a:xfrm>
        </p:spPr>
        <p:txBody>
          <a:bodyPr/>
          <a:lstStyle/>
          <a:p>
            <a:r>
              <a:rPr lang="en-GB" sz="2200" dirty="0"/>
              <a:t>The Longitudinal Impossible Dataset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66CD026-9844-F1D6-D55C-92EFA3519052}"/>
              </a:ext>
            </a:extLst>
          </p:cNvPr>
          <p:cNvSpPr txBox="1">
            <a:spLocks/>
          </p:cNvSpPr>
          <p:nvPr/>
        </p:nvSpPr>
        <p:spPr bwMode="auto">
          <a:xfrm>
            <a:off x="471374" y="1350167"/>
            <a:ext cx="8489950" cy="239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5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r>
              <a:rPr lang="en-GB" sz="20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Key features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Purely based on public metadata – anyone could ‘make their own’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Purely random relationships between variables – anything is possible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Customisable – helps users think about what variables they need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endParaRPr lang="en-GB" sz="5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1000" b="1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632421-3FB7-1811-8B5D-876EA78E3DEB}"/>
              </a:ext>
            </a:extLst>
          </p:cNvPr>
          <p:cNvSpPr txBox="1"/>
          <p:nvPr/>
        </p:nvSpPr>
        <p:spPr>
          <a:xfrm>
            <a:off x="471378" y="3656390"/>
            <a:ext cx="8937321" cy="3063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LIDS </a:t>
            </a:r>
            <a:r>
              <a:rPr lang="en-GB" sz="2000" b="1" u="sng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en-GB" sz="20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 used for</a:t>
            </a:r>
          </a:p>
          <a:p>
            <a:pPr marL="285750" indent="-285750">
              <a:lnSpc>
                <a:spcPts val="25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Discovering relevant variables and their coding</a:t>
            </a:r>
          </a:p>
          <a:p>
            <a:pPr marL="285750" indent="-285750">
              <a:lnSpc>
                <a:spcPts val="25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Familiarising with LS data extract relational table structure</a:t>
            </a:r>
          </a:p>
          <a:p>
            <a:pPr marL="285750" indent="-285750">
              <a:lnSpc>
                <a:spcPts val="25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Developing mock code before accessing real data</a:t>
            </a:r>
          </a:p>
          <a:p>
            <a:pPr>
              <a:spcAft>
                <a:spcPts val="800"/>
              </a:spcAft>
            </a:pPr>
            <a:endParaRPr lang="en-GB" sz="2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LIDS </a:t>
            </a:r>
            <a:r>
              <a:rPr lang="en-GB" sz="2000" b="1" u="sng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cannot</a:t>
            </a:r>
            <a:r>
              <a:rPr lang="en-GB" sz="20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 used for</a:t>
            </a:r>
            <a:endParaRPr lang="en-GB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25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Estimating size of sub-populations of interest</a:t>
            </a:r>
          </a:p>
          <a:p>
            <a:pPr marL="285750" indent="-285750">
              <a:lnSpc>
                <a:spcPts val="25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Identifying relationships between variables/events</a:t>
            </a:r>
          </a:p>
        </p:txBody>
      </p:sp>
    </p:spTree>
    <p:extLst>
      <p:ext uri="{BB962C8B-B14F-4D97-AF65-F5344CB8AC3E}">
        <p14:creationId xmlns:p14="http://schemas.microsoft.com/office/powerpoint/2010/main" val="2112280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1E90E-2E9E-7031-D9D4-DF19B09CA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D0237-7EDB-0B66-91C7-7CFCDF23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716" y="815481"/>
            <a:ext cx="8489950" cy="1296988"/>
          </a:xfrm>
        </p:spPr>
        <p:txBody>
          <a:bodyPr/>
          <a:lstStyle/>
          <a:p>
            <a:r>
              <a:rPr lang="en-GB" sz="2200" dirty="0"/>
              <a:t>The Longitudinal Impossible Dataset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C8424E1-BEF5-6AE9-C2DC-2AE5721CEC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210" y="1176241"/>
            <a:ext cx="8489950" cy="1872456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5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500"/>
              </a:lnSpc>
              <a:spcAft>
                <a:spcPts val="800"/>
              </a:spcAft>
            </a:pPr>
            <a:endParaRPr lang="en-GB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endParaRPr lang="en-GB" sz="2000" b="1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500"/>
              </a:lnSpc>
              <a:spcAft>
                <a:spcPts val="800"/>
              </a:spcAft>
            </a:pPr>
            <a:endParaRPr lang="en-GB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1000" b="1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6CAB94F-E403-EE67-0BF0-01F1B6BDEFB4}"/>
              </a:ext>
            </a:extLst>
          </p:cNvPr>
          <p:cNvSpPr txBox="1">
            <a:spLocks/>
          </p:cNvSpPr>
          <p:nvPr/>
        </p:nvSpPr>
        <p:spPr bwMode="auto">
          <a:xfrm>
            <a:off x="424210" y="957631"/>
            <a:ext cx="8489950" cy="187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5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endParaRPr lang="en-GB" sz="2000" b="1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r>
              <a:rPr lang="en-GB" sz="20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Next steps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Sense-checking extracted code lists from unstructured metadata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Explore additional longitudinal rules (e.g. births and deaths)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Explore additional user-defined parameters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Supporting documentation (interface &amp; website)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Launch – by end of 2025</a:t>
            </a: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endParaRPr lang="en-GB" sz="1000" b="1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252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0679F-30D2-6745-8673-DE8DC239A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Questions and comments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4E5691-7FF8-B977-7155-C5BB6050B1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latin typeface="+mj-lt"/>
              </a:rPr>
              <a:t>Thank you!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54ADD31-50BD-D0F3-29C4-B6AF092FE758}"/>
              </a:ext>
            </a:extLst>
          </p:cNvPr>
          <p:cNvSpPr txBox="1">
            <a:spLocks/>
          </p:cNvSpPr>
          <p:nvPr/>
        </p:nvSpPr>
        <p:spPr bwMode="auto">
          <a:xfrm>
            <a:off x="330205" y="4437064"/>
            <a:ext cx="8649335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9pPr>
          </a:lstStyle>
          <a:p>
            <a:pPr marL="0" indent="0" eaLnBrk="1" hangingPunct="1">
              <a:buNone/>
            </a:pPr>
            <a:r>
              <a:rPr lang="en-GB" altLang="en-US" sz="2200" kern="0" dirty="0">
                <a:latin typeface="Arial" panose="020B0604020202020204" pitchFamily="34" charset="0"/>
                <a:cs typeface="Arial" panose="020B0604020202020204" pitchFamily="34" charset="0"/>
              </a:rPr>
              <a:t>Andreas Mastrosavvas – </a:t>
            </a:r>
            <a:r>
              <a:rPr lang="en-GB" altLang="en-US" sz="2200" kern="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amastrosavvas@ucl.ac.uk</a:t>
            </a:r>
            <a:r>
              <a:rPr lang="en-GB" altLang="en-US" sz="2200" kern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eaLnBrk="1" hangingPunct="1">
              <a:buNone/>
            </a:pPr>
            <a:r>
              <a:rPr lang="en-GB" altLang="en-US" sz="2200" kern="0" dirty="0">
                <a:latin typeface="Arial" panose="020B0604020202020204" pitchFamily="34" charset="0"/>
                <a:cs typeface="Arial" panose="020B0604020202020204" pitchFamily="34" charset="0"/>
              </a:rPr>
              <a:t>Nicola Shelton – </a:t>
            </a:r>
            <a:r>
              <a:rPr lang="en-GB" altLang="en-US" sz="2200" kern="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n.shelton@ucl.ac.uk</a:t>
            </a:r>
            <a:r>
              <a:rPr lang="en-GB" altLang="en-US" sz="2200" kern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eaLnBrk="1" hangingPunct="1">
              <a:buNone/>
            </a:pPr>
            <a:r>
              <a:rPr lang="en-GB" altLang="en-US" sz="2200" kern="0" dirty="0" err="1">
                <a:latin typeface="Arial" panose="020B0604020202020204" pitchFamily="34" charset="0"/>
                <a:cs typeface="Arial" panose="020B0604020202020204" pitchFamily="34" charset="0"/>
              </a:rPr>
              <a:t>CeLSIUS</a:t>
            </a:r>
            <a:r>
              <a:rPr lang="en-GB" altLang="en-US" sz="2200" kern="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GB" altLang="en-US" sz="2200" kern="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celsius@ucl.ac.uk</a:t>
            </a:r>
            <a:r>
              <a:rPr lang="en-GB" altLang="en-US" sz="2200" kern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/>
            <a:endParaRPr lang="en-GB" altLang="en-US" sz="10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GB" altLang="en-US" sz="20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127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0BA8D-1CDA-7E73-1579-2D40B87F67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4A6D0-3E8F-74C9-6A99-296CF2089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76" y="827513"/>
            <a:ext cx="8489950" cy="1296988"/>
          </a:xfrm>
        </p:spPr>
        <p:txBody>
          <a:bodyPr/>
          <a:lstStyle/>
          <a:p>
            <a:r>
              <a:rPr lang="en-GB" sz="2200" dirty="0"/>
              <a:t>The Office for National Statistics Longitudinal Study (ONS LS)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1996E-C5E1-5623-F973-752E2D4C2E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210" y="1500071"/>
            <a:ext cx="8489950" cy="1872456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5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Tracks 1% of the population of England and Wales across Censuses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Census records are linked with health, birth, and death registers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Runs from 1971 until present 2021 Census (updated every 10 years)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Access is subject to research project approval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endParaRPr lang="en-GB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1000" b="1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B6AE16-32C4-BAFE-9C74-C473CA1B6848}"/>
              </a:ext>
            </a:extLst>
          </p:cNvPr>
          <p:cNvSpPr txBox="1">
            <a:spLocks/>
          </p:cNvSpPr>
          <p:nvPr/>
        </p:nvSpPr>
        <p:spPr bwMode="auto">
          <a:xfrm>
            <a:off x="217808" y="4219959"/>
            <a:ext cx="8684320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GB" sz="2200" kern="0" dirty="0"/>
              <a:t>Centre for LS Information and User Support (</a:t>
            </a:r>
            <a:r>
              <a:rPr lang="en-GB" sz="2200" kern="0" dirty="0" err="1"/>
              <a:t>CeLSIUS</a:t>
            </a:r>
            <a:r>
              <a:rPr lang="en-GB" sz="2200" kern="0" dirty="0"/>
              <a:t>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C9232AE-5F5E-D104-AF51-35177F296C96}"/>
              </a:ext>
            </a:extLst>
          </p:cNvPr>
          <p:cNvSpPr txBox="1">
            <a:spLocks/>
          </p:cNvSpPr>
          <p:nvPr/>
        </p:nvSpPr>
        <p:spPr bwMode="auto">
          <a:xfrm>
            <a:off x="424210" y="5000807"/>
            <a:ext cx="8489950" cy="201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9pPr>
          </a:lstStyle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Supports project applications to access the ONS LS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Provision of metadata, resources, and guidance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en-GB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en-GB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30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D9C73-E8CF-4116-5316-DD68E5580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B7DB18A6-D5F2-5E03-4480-BC62E4685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676" y="821988"/>
            <a:ext cx="8489950" cy="1296988"/>
          </a:xfrm>
        </p:spPr>
        <p:txBody>
          <a:bodyPr/>
          <a:lstStyle/>
          <a:p>
            <a:r>
              <a:rPr lang="en-GB" sz="2200" dirty="0"/>
              <a:t>Accessing the ONS LS</a:t>
            </a:r>
          </a:p>
        </p:txBody>
      </p:sp>
      <p:pic>
        <p:nvPicPr>
          <p:cNvPr id="6" name="Picture 5" descr="A diagram of a project process&#10;&#10;AI-generated content may be incorrect.">
            <a:extLst>
              <a:ext uri="{FF2B5EF4-FFF2-40B4-BE49-F238E27FC236}">
                <a16:creationId xmlns:a16="http://schemas.microsoft.com/office/drawing/2014/main" id="{E1273E71-4596-EAA0-C297-A3B3359D84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80" y="1513305"/>
            <a:ext cx="9028597" cy="488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843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9407F-C26A-83A6-8290-3013F550E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DD7C8-621F-D526-C5AB-D69ECB8E7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716" y="815481"/>
            <a:ext cx="8489950" cy="1296988"/>
          </a:xfrm>
        </p:spPr>
        <p:txBody>
          <a:bodyPr/>
          <a:lstStyle/>
          <a:p>
            <a:r>
              <a:rPr lang="en-GB" sz="2200" dirty="0"/>
              <a:t>Accessing the ONS LS – common sources of delay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43E206-D6B3-AE81-6D02-DA737FF4D6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025" y="1776797"/>
            <a:ext cx="8489950" cy="1872456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5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discovery is complex</a:t>
            </a:r>
          </a:p>
          <a:p>
            <a:pPr lvl="1">
              <a:lnSpc>
                <a:spcPts val="2500"/>
              </a:lnSpc>
              <a:spcAft>
                <a:spcPts val="800"/>
              </a:spcAft>
            </a:pPr>
            <a:r>
              <a:rPr lang="en-GB" sz="16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 600 LS variables per Census </a:t>
            </a:r>
          </a:p>
          <a:p>
            <a:pPr lvl="1">
              <a:lnSpc>
                <a:spcPts val="2500"/>
              </a:lnSpc>
              <a:spcAft>
                <a:spcPts val="800"/>
              </a:spcAft>
            </a:pPr>
            <a:r>
              <a:rPr lang="en-GB" sz="16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Many variables have numerous categories</a:t>
            </a:r>
          </a:p>
          <a:p>
            <a:pPr lvl="1">
              <a:lnSpc>
                <a:spcPts val="2500"/>
              </a:lnSpc>
              <a:spcAft>
                <a:spcPts val="800"/>
              </a:spcAft>
            </a:pPr>
            <a:r>
              <a:rPr lang="en-GB" sz="16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Researchers sometimes find they need to re-apply for additional variables</a:t>
            </a:r>
          </a:p>
          <a:p>
            <a:pPr lvl="1">
              <a:lnSpc>
                <a:spcPts val="2500"/>
              </a:lnSpc>
              <a:spcAft>
                <a:spcPts val="800"/>
              </a:spcAft>
            </a:pPr>
            <a:endParaRPr lang="en-GB" sz="16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Researchers unable to develop code from the start of their project</a:t>
            </a: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endParaRPr lang="en-GB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500"/>
              </a:lnSpc>
              <a:spcAft>
                <a:spcPts val="800"/>
              </a:spcAft>
            </a:pPr>
            <a:endParaRPr lang="en-GB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1000" b="1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000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CAA43-9769-8F06-F767-55A86DEF4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5C8CD-A40B-44AA-BF77-DA6F667E0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716" y="827513"/>
            <a:ext cx="8489950" cy="1296988"/>
          </a:xfrm>
        </p:spPr>
        <p:txBody>
          <a:bodyPr/>
          <a:lstStyle/>
          <a:p>
            <a:r>
              <a:rPr lang="en-GB" sz="2200" dirty="0"/>
              <a:t>The </a:t>
            </a:r>
            <a:r>
              <a:rPr lang="en-GB" sz="2200" dirty="0" err="1"/>
              <a:t>CeLSIUS</a:t>
            </a:r>
            <a:r>
              <a:rPr lang="en-GB" sz="2200" dirty="0"/>
              <a:t> data dictionary</a:t>
            </a:r>
          </a:p>
        </p:txBody>
      </p:sp>
      <p:pic>
        <p:nvPicPr>
          <p:cNvPr id="5" name="Screen Recording 17">
            <a:hlinkClick r:id="" action="ppaction://media"/>
            <a:extLst>
              <a:ext uri="{FF2B5EF4-FFF2-40B4-BE49-F238E27FC236}">
                <a16:creationId xmlns:a16="http://schemas.microsoft.com/office/drawing/2014/main" id="{03B91F6D-2712-C090-FA90-0519170ACBB3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2338" y="1725145"/>
            <a:ext cx="8137191" cy="4889049"/>
          </a:xfrm>
        </p:spPr>
      </p:pic>
    </p:spTree>
    <p:extLst>
      <p:ext uri="{BB962C8B-B14F-4D97-AF65-F5344CB8AC3E}">
        <p14:creationId xmlns:p14="http://schemas.microsoft.com/office/powerpoint/2010/main" val="262615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0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FAB8ED-59B1-3A2A-6DE3-36F016FAE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7D941-BB2F-DCDE-8F7B-E579BBA5D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716" y="827513"/>
            <a:ext cx="8489950" cy="1296988"/>
          </a:xfrm>
        </p:spPr>
        <p:txBody>
          <a:bodyPr/>
          <a:lstStyle/>
          <a:p>
            <a:r>
              <a:rPr lang="en-GB" sz="2200" dirty="0"/>
              <a:t>The </a:t>
            </a:r>
            <a:r>
              <a:rPr lang="en-GB" sz="2200" dirty="0" err="1"/>
              <a:t>CeLSIUS</a:t>
            </a:r>
            <a:r>
              <a:rPr lang="en-GB" sz="2200" dirty="0"/>
              <a:t> data dictionary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444BDE7-4B05-CCFE-2B8D-5AB104C8C22C}"/>
              </a:ext>
            </a:extLst>
          </p:cNvPr>
          <p:cNvSpPr txBox="1">
            <a:spLocks/>
          </p:cNvSpPr>
          <p:nvPr/>
        </p:nvSpPr>
        <p:spPr bwMode="auto">
          <a:xfrm>
            <a:off x="327025" y="1476007"/>
            <a:ext cx="8489950" cy="187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5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be challenging to navigate, esp. for new users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Variable metadata can be unstructured, esp. for linked data</a:t>
            </a:r>
          </a:p>
          <a:p>
            <a:pPr lvl="1">
              <a:lnSpc>
                <a:spcPts val="2500"/>
              </a:lnSpc>
              <a:spcAft>
                <a:spcPts val="800"/>
              </a:spcAft>
            </a:pPr>
            <a:endParaRPr lang="en-GB" sz="16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ts val="2500"/>
              </a:lnSpc>
              <a:spcAft>
                <a:spcPts val="800"/>
              </a:spcAft>
            </a:pPr>
            <a:endParaRPr lang="en-GB" sz="16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ts val="2500"/>
              </a:lnSpc>
              <a:spcAft>
                <a:spcPts val="800"/>
              </a:spcAft>
            </a:pPr>
            <a:endParaRPr lang="en-GB" sz="16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endParaRPr lang="en-GB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500"/>
              </a:lnSpc>
              <a:spcAft>
                <a:spcPts val="800"/>
              </a:spcAft>
            </a:pPr>
            <a:endParaRPr lang="en-GB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1000" b="1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7933171-D4BA-1FA1-06F3-5FAA655D70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27" y="3030627"/>
            <a:ext cx="7698964" cy="2721804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782F61D-DDB5-1E0F-05A3-B783C444C2F9}"/>
              </a:ext>
            </a:extLst>
          </p:cNvPr>
          <p:cNvCxnSpPr/>
          <p:nvPr/>
        </p:nvCxnSpPr>
        <p:spPr>
          <a:xfrm>
            <a:off x="327025" y="4331370"/>
            <a:ext cx="54080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0197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7AEA7B-15B1-4C13-2F8F-6C08D7EA8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FD384-B41F-ED40-FB80-B514274A6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716" y="815481"/>
            <a:ext cx="8489950" cy="1296988"/>
          </a:xfrm>
        </p:spPr>
        <p:txBody>
          <a:bodyPr/>
          <a:lstStyle/>
          <a:p>
            <a:r>
              <a:rPr lang="en-GB" sz="2200" dirty="0"/>
              <a:t>The Longitudinal Impossible Dataset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EC2E7D5-1603-F0D8-682B-FC59C8FBF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210" y="1176241"/>
            <a:ext cx="8489950" cy="1872456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5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r>
              <a:rPr lang="en-GB" sz="20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Objectives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Enable users to better understand what variables they need to request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Enable users to develop code prior to data access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Avoid real or perceived disclosure of ONS LS data</a:t>
            </a: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endParaRPr lang="en-GB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2C9CAC9-FECC-9780-E263-555BDE742272}"/>
              </a:ext>
            </a:extLst>
          </p:cNvPr>
          <p:cNvSpPr txBox="1">
            <a:spLocks/>
          </p:cNvSpPr>
          <p:nvPr/>
        </p:nvSpPr>
        <p:spPr bwMode="auto">
          <a:xfrm>
            <a:off x="327025" y="3409457"/>
            <a:ext cx="8489950" cy="187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5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r>
              <a:rPr lang="en-GB" sz="20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Concept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fake, user-generated dataset that…</a:t>
            </a: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… has the </a:t>
            </a:r>
            <a:r>
              <a:rPr lang="en-GB" sz="2000" i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same structure</a:t>
            </a: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 ONS LS data</a:t>
            </a: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… is purely based on and representative of </a:t>
            </a:r>
            <a:r>
              <a:rPr lang="en-GB" sz="2000" i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public metadata </a:t>
            </a: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r>
              <a:rPr lang="en-GB" sz="2000" i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is </a:t>
            </a:r>
            <a:r>
              <a:rPr lang="en-GB" sz="2000" i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impossible – </a:t>
            </a: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observations are clearly not real</a:t>
            </a: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… is </a:t>
            </a:r>
            <a:r>
              <a:rPr lang="en-GB" sz="2000" i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longitudinal – </a:t>
            </a: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adheres to some realistic rules e.g. on ageing</a:t>
            </a: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endParaRPr lang="en-GB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… has the </a:t>
            </a:r>
            <a:r>
              <a:rPr lang="en-GB" sz="2000" i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same structure </a:t>
            </a:r>
            <a:endParaRPr lang="en-GB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purely based on public metadata – </a:t>
            </a:r>
            <a:r>
              <a:rPr lang="en-GB" sz="2000" i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synthetic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impossible – </a:t>
            </a:r>
            <a:r>
              <a:rPr lang="en-GB" sz="2000" i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clearly </a:t>
            </a: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fake observations</a:t>
            </a:r>
          </a:p>
          <a:p>
            <a:pPr>
              <a:lnSpc>
                <a:spcPts val="2500"/>
              </a:lnSpc>
              <a:spcAft>
                <a:spcPts val="800"/>
              </a:spcAft>
            </a:pPr>
            <a:r>
              <a:rPr lang="en-GB" sz="2000" i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en-GB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longitudinal – </a:t>
            </a:r>
            <a:endParaRPr lang="en-GB" sz="2000" i="1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500"/>
              </a:lnSpc>
              <a:spcAft>
                <a:spcPts val="800"/>
              </a:spcAft>
            </a:pPr>
            <a:endParaRPr lang="en-GB" sz="20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1000" b="1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82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60B9B-E036-F771-6B40-84CD0769A1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1FFD1941-2953-97D0-C518-D8F3D2553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676" y="821988"/>
            <a:ext cx="8489950" cy="1296988"/>
          </a:xfrm>
        </p:spPr>
        <p:txBody>
          <a:bodyPr/>
          <a:lstStyle/>
          <a:p>
            <a:r>
              <a:rPr lang="en-GB" sz="2200" dirty="0"/>
              <a:t>The Longitudinal Impossible Dataset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E3FBF56-FA29-20DA-6980-CB5EEB9A0CD0}"/>
              </a:ext>
            </a:extLst>
          </p:cNvPr>
          <p:cNvSpPr txBox="1">
            <a:spLocks/>
          </p:cNvSpPr>
          <p:nvPr/>
        </p:nvSpPr>
        <p:spPr bwMode="auto">
          <a:xfrm>
            <a:off x="654049" y="1182748"/>
            <a:ext cx="8489950" cy="187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5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r>
              <a:rPr lang="en-GB" sz="20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 – Input Metadata 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1000" b="1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Content Placeholder 3" descr="A close-up of a diagram&#10;&#10;AI-generated content may be incorrect.">
            <a:extLst>
              <a:ext uri="{FF2B5EF4-FFF2-40B4-BE49-F238E27FC236}">
                <a16:creationId xmlns:a16="http://schemas.microsoft.com/office/drawing/2014/main" id="{E30BF12C-95B1-391A-7073-9732C06CD7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2876" y="2617800"/>
            <a:ext cx="8159750" cy="341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6953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2DE48F-9D03-3569-A737-429C70B5F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5C4EA4BD-1897-0836-1B8D-F5167152F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676" y="821988"/>
            <a:ext cx="8489950" cy="1296988"/>
          </a:xfrm>
        </p:spPr>
        <p:txBody>
          <a:bodyPr/>
          <a:lstStyle/>
          <a:p>
            <a:r>
              <a:rPr lang="en-GB" sz="2200" dirty="0"/>
              <a:t>The Longitudinal Impossible Dataset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0C2132-DD59-0AA6-B445-3D228016D501}"/>
              </a:ext>
            </a:extLst>
          </p:cNvPr>
          <p:cNvSpPr txBox="1">
            <a:spLocks/>
          </p:cNvSpPr>
          <p:nvPr/>
        </p:nvSpPr>
        <p:spPr bwMode="auto">
          <a:xfrm>
            <a:off x="654050" y="1182748"/>
            <a:ext cx="8489950" cy="187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5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2500"/>
              </a:lnSpc>
              <a:spcAft>
                <a:spcPts val="800"/>
              </a:spcAft>
              <a:buNone/>
            </a:pPr>
            <a:r>
              <a:rPr lang="en-GB" sz="20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 – Dataset Generator Application (</a:t>
            </a:r>
            <a:r>
              <a:rPr lang="en-GB" sz="2000" b="1" kern="1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RShiny</a:t>
            </a:r>
            <a:r>
              <a:rPr lang="en-GB" sz="20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en-GB" sz="1000" b="1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Content Placeholder 11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6239AB3-21F3-005E-A53C-B29F26D4EC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4" y="2515831"/>
            <a:ext cx="8639401" cy="3556276"/>
          </a:xfrm>
        </p:spPr>
      </p:pic>
    </p:spTree>
    <p:extLst>
      <p:ext uri="{BB962C8B-B14F-4D97-AF65-F5344CB8AC3E}">
        <p14:creationId xmlns:p14="http://schemas.microsoft.com/office/powerpoint/2010/main" val="314307378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5">
      <a:dk1>
        <a:srgbClr val="000000"/>
      </a:dk1>
      <a:lt1>
        <a:srgbClr val="FFFFFF"/>
      </a:lt1>
      <a:dk2>
        <a:srgbClr val="52425B"/>
      </a:dk2>
      <a:lt2>
        <a:srgbClr val="808080"/>
      </a:lt2>
      <a:accent1>
        <a:srgbClr val="7FA1AC"/>
      </a:accent1>
      <a:accent2>
        <a:srgbClr val="911853"/>
      </a:accent2>
      <a:accent3>
        <a:srgbClr val="FFFFFF"/>
      </a:accent3>
      <a:accent4>
        <a:srgbClr val="000000"/>
      </a:accent4>
      <a:accent5>
        <a:srgbClr val="C0CDD2"/>
      </a:accent5>
      <a:accent6>
        <a:srgbClr val="83154A"/>
      </a:accent6>
      <a:hlink>
        <a:srgbClr val="4B4620"/>
      </a:hlink>
      <a:folHlink>
        <a:srgbClr val="B25D86"/>
      </a:folHlink>
    </a:clrScheme>
    <a:fontScheme name="Custom Design">
      <a:majorFont>
        <a:latin typeface="Arial"/>
        <a:ea typeface=""/>
        <a:cs typeface=""/>
      </a:majorFont>
      <a:minorFont>
        <a:latin typeface="TimesNewRoman,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FA1AC"/>
        </a:accent1>
        <a:accent2>
          <a:srgbClr val="004359"/>
        </a:accent2>
        <a:accent3>
          <a:srgbClr val="FFFFFF"/>
        </a:accent3>
        <a:accent4>
          <a:srgbClr val="000000"/>
        </a:accent4>
        <a:accent5>
          <a:srgbClr val="C0CDD2"/>
        </a:accent5>
        <a:accent6>
          <a:srgbClr val="003C50"/>
        </a:accent6>
        <a:hlink>
          <a:srgbClr val="4B4620"/>
        </a:hlink>
        <a:folHlink>
          <a:srgbClr val="B25D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4359"/>
        </a:dk2>
        <a:lt2>
          <a:srgbClr val="808080"/>
        </a:lt2>
        <a:accent1>
          <a:srgbClr val="7FA1AC"/>
        </a:accent1>
        <a:accent2>
          <a:srgbClr val="004359"/>
        </a:accent2>
        <a:accent3>
          <a:srgbClr val="FFFFFF"/>
        </a:accent3>
        <a:accent4>
          <a:srgbClr val="000000"/>
        </a:accent4>
        <a:accent5>
          <a:srgbClr val="C0CDD2"/>
        </a:accent5>
        <a:accent6>
          <a:srgbClr val="003C50"/>
        </a:accent6>
        <a:hlink>
          <a:srgbClr val="4B4620"/>
        </a:hlink>
        <a:folHlink>
          <a:srgbClr val="B25D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52425B"/>
        </a:dk2>
        <a:lt2>
          <a:srgbClr val="808080"/>
        </a:lt2>
        <a:accent1>
          <a:srgbClr val="7FA1AC"/>
        </a:accent1>
        <a:accent2>
          <a:srgbClr val="911853"/>
        </a:accent2>
        <a:accent3>
          <a:srgbClr val="FFFFFF"/>
        </a:accent3>
        <a:accent4>
          <a:srgbClr val="000000"/>
        </a:accent4>
        <a:accent5>
          <a:srgbClr val="C0CDD2"/>
        </a:accent5>
        <a:accent6>
          <a:srgbClr val="83154A"/>
        </a:accent6>
        <a:hlink>
          <a:srgbClr val="4B4620"/>
        </a:hlink>
        <a:folHlink>
          <a:srgbClr val="B25D8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5688</TotalTime>
  <Words>489</Words>
  <Application>Microsoft Office PowerPoint</Application>
  <PresentationFormat>On-screen Show (4:3)</PresentationFormat>
  <Paragraphs>92</Paragraphs>
  <Slides>13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TimesNewRoman,Bold</vt:lpstr>
      <vt:lpstr>Custom Design</vt:lpstr>
      <vt:lpstr>IASSIST 2025, Bristol</vt:lpstr>
      <vt:lpstr>The Office for National Statistics Longitudinal Study (ONS LS)</vt:lpstr>
      <vt:lpstr>Accessing the ONS LS</vt:lpstr>
      <vt:lpstr>Accessing the ONS LS – common sources of delay</vt:lpstr>
      <vt:lpstr>The CeLSIUS data dictionary</vt:lpstr>
      <vt:lpstr>The CeLSIUS data dictionary</vt:lpstr>
      <vt:lpstr>The Longitudinal Impossible Dataset </vt:lpstr>
      <vt:lpstr>The Longitudinal Impossible Dataset </vt:lpstr>
      <vt:lpstr>The Longitudinal Impossible Dataset </vt:lpstr>
      <vt:lpstr>PowerPoint Presentation</vt:lpstr>
      <vt:lpstr>The Longitudinal Impossible Dataset </vt:lpstr>
      <vt:lpstr>The Longitudinal Impossible Dataset </vt:lpstr>
      <vt:lpstr>Questions and comments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Voices of students and staff</dc:title>
  <dc:creator>Shelton, Nicola</dc:creator>
  <cp:lastModifiedBy>Mastrosavvas, Andreas</cp:lastModifiedBy>
  <cp:revision>7</cp:revision>
  <dcterms:created xsi:type="dcterms:W3CDTF">2023-04-04T12:58:51Z</dcterms:created>
  <dcterms:modified xsi:type="dcterms:W3CDTF">2025-06-03T10:13:31Z</dcterms:modified>
</cp:coreProperties>
</file>