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4"/>
  </p:sldMasterIdLst>
  <p:notesMasterIdLst>
    <p:notesMasterId r:id="rId33"/>
  </p:notesMasterIdLst>
  <p:sldIdLst>
    <p:sldId id="339" r:id="rId5"/>
    <p:sldId id="290" r:id="rId6"/>
    <p:sldId id="323" r:id="rId7"/>
    <p:sldId id="316" r:id="rId8"/>
    <p:sldId id="322" r:id="rId9"/>
    <p:sldId id="324" r:id="rId10"/>
    <p:sldId id="321" r:id="rId11"/>
    <p:sldId id="320" r:id="rId12"/>
    <p:sldId id="325" r:id="rId13"/>
    <p:sldId id="319" r:id="rId14"/>
    <p:sldId id="318" r:id="rId15"/>
    <p:sldId id="317" r:id="rId16"/>
    <p:sldId id="315" r:id="rId17"/>
    <p:sldId id="302" r:id="rId18"/>
    <p:sldId id="328" r:id="rId19"/>
    <p:sldId id="329" r:id="rId20"/>
    <p:sldId id="330" r:id="rId21"/>
    <p:sldId id="331" r:id="rId22"/>
    <p:sldId id="332" r:id="rId23"/>
    <p:sldId id="333" r:id="rId24"/>
    <p:sldId id="334" r:id="rId25"/>
    <p:sldId id="309" r:id="rId26"/>
    <p:sldId id="336" r:id="rId27"/>
    <p:sldId id="337" r:id="rId28"/>
    <p:sldId id="335" r:id="rId29"/>
    <p:sldId id="326" r:id="rId30"/>
    <p:sldId id="338" r:id="rId31"/>
    <p:sldId id="32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7FC569-290A-D652-3F7B-13C3C23F1C1D}" name="Kenneth Aitchison" initials="KA" userId="S::Kenneth.Aitchison@headlandarchaeology.com::2537cd73-010e-4c8c-9fdd-6182ac87985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5182" autoAdjust="0"/>
  </p:normalViewPr>
  <p:slideViewPr>
    <p:cSldViewPr snapToGrid="0">
      <p:cViewPr varScale="1">
        <p:scale>
          <a:sx n="72" d="100"/>
          <a:sy n="72" d="100"/>
        </p:scale>
        <p:origin x="43" y="197"/>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neth Aitchison" userId="2537cd73-010e-4c8c-9fdd-6182ac879850" providerId="ADAL" clId="{FC625448-5548-4AB8-8455-985205B7331A}"/>
    <pc:docChg chg="addSld modSld sldOrd">
      <pc:chgData name="Kenneth Aitchison" userId="2537cd73-010e-4c8c-9fdd-6182ac879850" providerId="ADAL" clId="{FC625448-5548-4AB8-8455-985205B7331A}" dt="2025-05-30T05:24:43.297" v="3"/>
      <pc:docMkLst>
        <pc:docMk/>
      </pc:docMkLst>
      <pc:sldChg chg="ord">
        <pc:chgData name="Kenneth Aitchison" userId="2537cd73-010e-4c8c-9fdd-6182ac879850" providerId="ADAL" clId="{FC625448-5548-4AB8-8455-985205B7331A}" dt="2025-05-30T05:24:43.297" v="3"/>
        <pc:sldMkLst>
          <pc:docMk/>
          <pc:sldMk cId="4013022936" sldId="290"/>
        </pc:sldMkLst>
      </pc:sldChg>
      <pc:sldChg chg="add">
        <pc:chgData name="Kenneth Aitchison" userId="2537cd73-010e-4c8c-9fdd-6182ac879850" providerId="ADAL" clId="{FC625448-5548-4AB8-8455-985205B7331A}" dt="2025-05-30T05:24:36.346" v="1"/>
        <pc:sldMkLst>
          <pc:docMk/>
          <pc:sldMk cId="2565697030" sldId="33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A5780A-99F8-493C-86AD-07C7A6BAC644}" type="datetimeFigureOut">
              <a:rPr lang="en-GB" smtClean="0"/>
              <a:t>30/05/2025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2E8D6B-9400-43F6-B713-9EE3BBC26749}" type="slidenum">
              <a:rPr lang="en-GB" smtClean="0"/>
              <a:t>‹#›</a:t>
            </a:fld>
            <a:endParaRPr lang="en-GB"/>
          </a:p>
        </p:txBody>
      </p:sp>
    </p:spTree>
    <p:extLst>
      <p:ext uri="{BB962C8B-B14F-4D97-AF65-F5344CB8AC3E}">
        <p14:creationId xmlns:p14="http://schemas.microsoft.com/office/powerpoint/2010/main" val="3340439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Exo 2"/>
              </a:rPr>
              <a:t>As careers progress, professional development needs shift - often in unexpected ways. For mid-career archaeologists, the skills required increasingly extend beyond traditional archaeological training. This paper explores the evolving learning landscape for these professionals, highlighting the growing importance of accessing knowledge and training from outside the conventional boundaries of academic archaeology. Drawing on the author's own journey, it offers a case study in how managers within archaeological </a:t>
            </a:r>
            <a:r>
              <a:rPr lang="en-US" b="0" i="0" dirty="0" err="1">
                <a:solidFill>
                  <a:srgbClr val="000000"/>
                </a:solidFill>
                <a:effectLst/>
                <a:latin typeface="Exo 2"/>
              </a:rPr>
              <a:t>organisations</a:t>
            </a:r>
            <a:r>
              <a:rPr lang="en-US" b="0" i="0" dirty="0">
                <a:solidFill>
                  <a:srgbClr val="000000"/>
                </a:solidFill>
                <a:effectLst/>
                <a:latin typeface="Exo 2"/>
              </a:rPr>
              <a:t> can identify, pursue, and apply professional development opportunities that equip them to lead in a changing field.</a:t>
            </a:r>
            <a:endParaRPr lang="en-GB" dirty="0"/>
          </a:p>
          <a:p>
            <a:endParaRPr lang="en-GB" dirty="0"/>
          </a:p>
        </p:txBody>
      </p:sp>
      <p:sp>
        <p:nvSpPr>
          <p:cNvPr id="4" name="Slide Number Placeholder 3"/>
          <p:cNvSpPr>
            <a:spLocks noGrp="1"/>
          </p:cNvSpPr>
          <p:nvPr>
            <p:ph type="sldNum" sz="quarter" idx="5"/>
          </p:nvPr>
        </p:nvSpPr>
        <p:spPr/>
        <p:txBody>
          <a:bodyPr/>
          <a:lstStyle/>
          <a:p>
            <a:fld id="{462E8D6B-9400-43F6-B713-9EE3BBC26749}" type="slidenum">
              <a:rPr lang="en-GB" smtClean="0"/>
              <a:t>1</a:t>
            </a:fld>
            <a:endParaRPr lang="en-GB"/>
          </a:p>
        </p:txBody>
      </p:sp>
    </p:spTree>
    <p:extLst>
      <p:ext uri="{BB962C8B-B14F-4D97-AF65-F5344CB8AC3E}">
        <p14:creationId xmlns:p14="http://schemas.microsoft.com/office/powerpoint/2010/main" val="32946384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325A13-9422-A596-F52C-4F948D625E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A24944-7B30-9A61-8114-24CBE8EC61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929DA9-196E-089F-A2A6-A24FCE66B0A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52A6AEF-7B92-91B6-6247-58A944BE0987}"/>
              </a:ext>
            </a:extLst>
          </p:cNvPr>
          <p:cNvSpPr>
            <a:spLocks noGrp="1"/>
          </p:cNvSpPr>
          <p:nvPr>
            <p:ph type="sldNum" sz="quarter" idx="5"/>
          </p:nvPr>
        </p:nvSpPr>
        <p:spPr/>
        <p:txBody>
          <a:bodyPr/>
          <a:lstStyle/>
          <a:p>
            <a:fld id="{462E8D6B-9400-43F6-B713-9EE3BBC26749}" type="slidenum">
              <a:rPr lang="en-GB" smtClean="0"/>
              <a:t>21</a:t>
            </a:fld>
            <a:endParaRPr lang="en-GB"/>
          </a:p>
        </p:txBody>
      </p:sp>
    </p:spTree>
    <p:extLst>
      <p:ext uri="{BB962C8B-B14F-4D97-AF65-F5344CB8AC3E}">
        <p14:creationId xmlns:p14="http://schemas.microsoft.com/office/powerpoint/2010/main" val="1350518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t>You decide what is your CPD</a:t>
            </a:r>
          </a:p>
          <a:p>
            <a:pPr marL="0" indent="0">
              <a:buNone/>
            </a:pPr>
            <a:r>
              <a:rPr lang="en-GB" sz="1200" dirty="0"/>
              <a:t>You decide what your goals are</a:t>
            </a:r>
          </a:p>
          <a:p>
            <a:pPr marL="0" indent="0">
              <a:buNone/>
            </a:pPr>
            <a:r>
              <a:rPr lang="en-GB" sz="1200" dirty="0"/>
              <a:t>You decide how to plan it and why you want it</a:t>
            </a:r>
          </a:p>
          <a:p>
            <a:pPr marL="0" indent="0">
              <a:buNone/>
            </a:pPr>
            <a:r>
              <a:rPr lang="en-GB" sz="1200" dirty="0"/>
              <a:t>Think about who can help you</a:t>
            </a:r>
          </a:p>
          <a:p>
            <a:pPr marL="0" indent="0">
              <a:buNone/>
            </a:pPr>
            <a:r>
              <a:rPr lang="en-GB" sz="1200" dirty="0"/>
              <a:t>Work is learning and learning is work</a:t>
            </a:r>
          </a:p>
          <a:p>
            <a:pPr marL="0" indent="0">
              <a:buNone/>
            </a:pPr>
            <a:r>
              <a:rPr lang="en-GB" sz="1200" dirty="0"/>
              <a:t>Record it all – for work, for CIfA, for you</a:t>
            </a:r>
          </a:p>
          <a:p>
            <a:endParaRPr lang="en-GB" dirty="0"/>
          </a:p>
        </p:txBody>
      </p:sp>
      <p:sp>
        <p:nvSpPr>
          <p:cNvPr id="4" name="Slide Number Placeholder 3"/>
          <p:cNvSpPr>
            <a:spLocks noGrp="1"/>
          </p:cNvSpPr>
          <p:nvPr>
            <p:ph type="sldNum" sz="quarter" idx="5"/>
          </p:nvPr>
        </p:nvSpPr>
        <p:spPr/>
        <p:txBody>
          <a:bodyPr/>
          <a:lstStyle/>
          <a:p>
            <a:fld id="{462E8D6B-9400-43F6-B713-9EE3BBC26749}" type="slidenum">
              <a:rPr lang="en-GB" smtClean="0"/>
              <a:t>28</a:t>
            </a:fld>
            <a:endParaRPr lang="en-GB"/>
          </a:p>
        </p:txBody>
      </p:sp>
    </p:spTree>
    <p:extLst>
      <p:ext uri="{BB962C8B-B14F-4D97-AF65-F5344CB8AC3E}">
        <p14:creationId xmlns:p14="http://schemas.microsoft.com/office/powerpoint/2010/main" val="866392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Exo 2"/>
              </a:rPr>
              <a:t>As careers progress, professional development needs shift - often in unexpected ways. For mid-career archaeologists, the skills required increasingly extend beyond traditional archaeological training. This paper explores the evolving learning landscape for these professionals, highlighting the growing importance of accessing knowledge and training from outside the conventional boundaries of academic archaeology. Drawing on the author's own journey, it offers a case study in how managers within archaeological </a:t>
            </a:r>
            <a:r>
              <a:rPr lang="en-US" b="0" i="0" dirty="0" err="1">
                <a:solidFill>
                  <a:srgbClr val="000000"/>
                </a:solidFill>
                <a:effectLst/>
                <a:latin typeface="Exo 2"/>
              </a:rPr>
              <a:t>organisations</a:t>
            </a:r>
            <a:r>
              <a:rPr lang="en-US" b="0" i="0" dirty="0">
                <a:solidFill>
                  <a:srgbClr val="000000"/>
                </a:solidFill>
                <a:effectLst/>
                <a:latin typeface="Exo 2"/>
              </a:rPr>
              <a:t> can identify, pursue, and apply professional development opportunities that equip them to lead in a changing field.</a:t>
            </a:r>
            <a:endParaRPr lang="en-GB" dirty="0"/>
          </a:p>
          <a:p>
            <a:endParaRPr lang="en-GB" dirty="0"/>
          </a:p>
        </p:txBody>
      </p:sp>
      <p:sp>
        <p:nvSpPr>
          <p:cNvPr id="4" name="Slide Number Placeholder 3"/>
          <p:cNvSpPr>
            <a:spLocks noGrp="1"/>
          </p:cNvSpPr>
          <p:nvPr>
            <p:ph type="sldNum" sz="quarter" idx="5"/>
          </p:nvPr>
        </p:nvSpPr>
        <p:spPr/>
        <p:txBody>
          <a:bodyPr/>
          <a:lstStyle/>
          <a:p>
            <a:fld id="{462E8D6B-9400-43F6-B713-9EE3BBC26749}" type="slidenum">
              <a:rPr lang="en-GB" smtClean="0"/>
              <a:t>2</a:t>
            </a:fld>
            <a:endParaRPr lang="en-GB"/>
          </a:p>
        </p:txBody>
      </p:sp>
    </p:spTree>
    <p:extLst>
      <p:ext uri="{BB962C8B-B14F-4D97-AF65-F5344CB8AC3E}">
        <p14:creationId xmlns:p14="http://schemas.microsoft.com/office/powerpoint/2010/main" val="3294638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62E8D6B-9400-43F6-B713-9EE3BBC26749}" type="slidenum">
              <a:rPr lang="en-GB" smtClean="0"/>
              <a:t>14</a:t>
            </a:fld>
            <a:endParaRPr lang="en-GB"/>
          </a:p>
        </p:txBody>
      </p:sp>
    </p:spTree>
    <p:extLst>
      <p:ext uri="{BB962C8B-B14F-4D97-AF65-F5344CB8AC3E}">
        <p14:creationId xmlns:p14="http://schemas.microsoft.com/office/powerpoint/2010/main" val="680704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9DE0D-D22A-6C8C-7842-CB55FE816C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BFC1FB-7AD2-9A65-D694-715EB43925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FC2497-6EF8-76DF-210A-37F8EB23DDF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CD58133-C4C1-5BFC-4D86-B845CAF9F958}"/>
              </a:ext>
            </a:extLst>
          </p:cNvPr>
          <p:cNvSpPr>
            <a:spLocks noGrp="1"/>
          </p:cNvSpPr>
          <p:nvPr>
            <p:ph type="sldNum" sz="quarter" idx="5"/>
          </p:nvPr>
        </p:nvSpPr>
        <p:spPr/>
        <p:txBody>
          <a:bodyPr/>
          <a:lstStyle/>
          <a:p>
            <a:fld id="{462E8D6B-9400-43F6-B713-9EE3BBC26749}" type="slidenum">
              <a:rPr lang="en-GB" smtClean="0"/>
              <a:t>15</a:t>
            </a:fld>
            <a:endParaRPr lang="en-GB"/>
          </a:p>
        </p:txBody>
      </p:sp>
    </p:spTree>
    <p:extLst>
      <p:ext uri="{BB962C8B-B14F-4D97-AF65-F5344CB8AC3E}">
        <p14:creationId xmlns:p14="http://schemas.microsoft.com/office/powerpoint/2010/main" val="113492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B7ED0-020B-EF32-B736-1A374766CB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B0EC3F-E4C7-2551-85BD-EC45024B7F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CC38D1-7850-5E1A-65A2-15F0C1328C5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1544C6F-616B-25C1-EBBD-9FEA6BC2F57C}"/>
              </a:ext>
            </a:extLst>
          </p:cNvPr>
          <p:cNvSpPr>
            <a:spLocks noGrp="1"/>
          </p:cNvSpPr>
          <p:nvPr>
            <p:ph type="sldNum" sz="quarter" idx="5"/>
          </p:nvPr>
        </p:nvSpPr>
        <p:spPr/>
        <p:txBody>
          <a:bodyPr/>
          <a:lstStyle/>
          <a:p>
            <a:fld id="{462E8D6B-9400-43F6-B713-9EE3BBC26749}" type="slidenum">
              <a:rPr lang="en-GB" smtClean="0"/>
              <a:t>16</a:t>
            </a:fld>
            <a:endParaRPr lang="en-GB"/>
          </a:p>
        </p:txBody>
      </p:sp>
    </p:spTree>
    <p:extLst>
      <p:ext uri="{BB962C8B-B14F-4D97-AF65-F5344CB8AC3E}">
        <p14:creationId xmlns:p14="http://schemas.microsoft.com/office/powerpoint/2010/main" val="16922526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492A88-EADD-06E7-1C46-6D5FB70CE5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D2110B-69EF-715B-A7E2-DE0824792B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FFCAE0-845A-CC2C-58CE-9C3458CE4B2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E725E59-5C10-4A9B-DCBB-3B05C1B52445}"/>
              </a:ext>
            </a:extLst>
          </p:cNvPr>
          <p:cNvSpPr>
            <a:spLocks noGrp="1"/>
          </p:cNvSpPr>
          <p:nvPr>
            <p:ph type="sldNum" sz="quarter" idx="5"/>
          </p:nvPr>
        </p:nvSpPr>
        <p:spPr/>
        <p:txBody>
          <a:bodyPr/>
          <a:lstStyle/>
          <a:p>
            <a:fld id="{462E8D6B-9400-43F6-B713-9EE3BBC26749}" type="slidenum">
              <a:rPr lang="en-GB" smtClean="0"/>
              <a:t>17</a:t>
            </a:fld>
            <a:endParaRPr lang="en-GB"/>
          </a:p>
        </p:txBody>
      </p:sp>
    </p:spTree>
    <p:extLst>
      <p:ext uri="{BB962C8B-B14F-4D97-AF65-F5344CB8AC3E}">
        <p14:creationId xmlns:p14="http://schemas.microsoft.com/office/powerpoint/2010/main" val="18987169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3EF58-AC48-0543-3FD5-77E75B341B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0B8B01-6D94-7AB8-2911-451D53DBA4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C2D0BE-D68F-6A4B-63D6-F705EFD2DA6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0A5CAAC-840E-9428-247A-F00DCBD60203}"/>
              </a:ext>
            </a:extLst>
          </p:cNvPr>
          <p:cNvSpPr>
            <a:spLocks noGrp="1"/>
          </p:cNvSpPr>
          <p:nvPr>
            <p:ph type="sldNum" sz="quarter" idx="5"/>
          </p:nvPr>
        </p:nvSpPr>
        <p:spPr/>
        <p:txBody>
          <a:bodyPr/>
          <a:lstStyle/>
          <a:p>
            <a:fld id="{462E8D6B-9400-43F6-B713-9EE3BBC26749}" type="slidenum">
              <a:rPr lang="en-GB" smtClean="0"/>
              <a:t>18</a:t>
            </a:fld>
            <a:endParaRPr lang="en-GB"/>
          </a:p>
        </p:txBody>
      </p:sp>
    </p:spTree>
    <p:extLst>
      <p:ext uri="{BB962C8B-B14F-4D97-AF65-F5344CB8AC3E}">
        <p14:creationId xmlns:p14="http://schemas.microsoft.com/office/powerpoint/2010/main" val="3912627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B3D652-2F6E-6F77-8D48-7AED3D9971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A10CA4-D708-B11B-CB32-47845779E9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2F3A03-2BF4-A163-BB24-BE754B5020E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78B4C5D-F90E-BA6E-FDEE-654B6ED7AAFA}"/>
              </a:ext>
            </a:extLst>
          </p:cNvPr>
          <p:cNvSpPr>
            <a:spLocks noGrp="1"/>
          </p:cNvSpPr>
          <p:nvPr>
            <p:ph type="sldNum" sz="quarter" idx="5"/>
          </p:nvPr>
        </p:nvSpPr>
        <p:spPr/>
        <p:txBody>
          <a:bodyPr/>
          <a:lstStyle/>
          <a:p>
            <a:fld id="{462E8D6B-9400-43F6-B713-9EE3BBC26749}" type="slidenum">
              <a:rPr lang="en-GB" smtClean="0"/>
              <a:t>19</a:t>
            </a:fld>
            <a:endParaRPr lang="en-GB"/>
          </a:p>
        </p:txBody>
      </p:sp>
    </p:spTree>
    <p:extLst>
      <p:ext uri="{BB962C8B-B14F-4D97-AF65-F5344CB8AC3E}">
        <p14:creationId xmlns:p14="http://schemas.microsoft.com/office/powerpoint/2010/main" val="1673632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EFB42A-E893-BF77-D6C5-61E12D84E4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35D435-F7CA-2381-EB1C-3C314E513B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2B7CC3-67ED-CFEA-E918-D48276471D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C3AA346-B0B5-59BC-9426-0644C1E50F1D}"/>
              </a:ext>
            </a:extLst>
          </p:cNvPr>
          <p:cNvSpPr>
            <a:spLocks noGrp="1"/>
          </p:cNvSpPr>
          <p:nvPr>
            <p:ph type="sldNum" sz="quarter" idx="5"/>
          </p:nvPr>
        </p:nvSpPr>
        <p:spPr/>
        <p:txBody>
          <a:bodyPr/>
          <a:lstStyle/>
          <a:p>
            <a:fld id="{462E8D6B-9400-43F6-B713-9EE3BBC26749}" type="slidenum">
              <a:rPr lang="en-GB" smtClean="0"/>
              <a:t>20</a:t>
            </a:fld>
            <a:endParaRPr lang="en-GB"/>
          </a:p>
        </p:txBody>
      </p:sp>
    </p:spTree>
    <p:extLst>
      <p:ext uri="{BB962C8B-B14F-4D97-AF65-F5344CB8AC3E}">
        <p14:creationId xmlns:p14="http://schemas.microsoft.com/office/powerpoint/2010/main" val="41646939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FE279E-5108-4893-0760-278661FE9276}"/>
              </a:ext>
            </a:extLst>
          </p:cNvPr>
          <p:cNvSpPr>
            <a:spLocks noGrp="1"/>
          </p:cNvSpPr>
          <p:nvPr>
            <p:ph type="ctrTitle" hasCustomPrompt="1"/>
          </p:nvPr>
        </p:nvSpPr>
        <p:spPr>
          <a:xfrm>
            <a:off x="6866624" y="571500"/>
            <a:ext cx="4960967" cy="2105026"/>
          </a:xfrm>
        </p:spPr>
        <p:txBody>
          <a:bodyPr anchor="b">
            <a:normAutofit/>
          </a:bodyPr>
          <a:lstStyle>
            <a:lvl1pPr algn="l">
              <a:defRPr sz="4000">
                <a:solidFill>
                  <a:schemeClr val="bg1"/>
                </a:solidFill>
              </a:defRPr>
            </a:lvl1pPr>
          </a:lstStyle>
          <a:p>
            <a:r>
              <a:rPr lang="en-US" dirty="0"/>
              <a:t>TITLE (CLICK TO EDIT)</a:t>
            </a:r>
            <a:endParaRPr lang="en-GB" dirty="0"/>
          </a:p>
        </p:txBody>
      </p:sp>
      <p:sp>
        <p:nvSpPr>
          <p:cNvPr id="3" name="Subtitle 2">
            <a:extLst>
              <a:ext uri="{FF2B5EF4-FFF2-40B4-BE49-F238E27FC236}">
                <a16:creationId xmlns:a16="http://schemas.microsoft.com/office/drawing/2014/main" id="{4705B28A-9098-264B-FE36-054084BC8B47}"/>
              </a:ext>
            </a:extLst>
          </p:cNvPr>
          <p:cNvSpPr>
            <a:spLocks noGrp="1"/>
          </p:cNvSpPr>
          <p:nvPr>
            <p:ph type="subTitle" idx="1" hasCustomPrompt="1"/>
          </p:nvPr>
        </p:nvSpPr>
        <p:spPr>
          <a:xfrm>
            <a:off x="6866624" y="2878137"/>
            <a:ext cx="4960967" cy="2027237"/>
          </a:xfrm>
        </p:spPr>
        <p:txBody>
          <a:bodyPr/>
          <a:lstStyle>
            <a:lvl1pPr marL="0" indent="0" algn="l">
              <a:spcBef>
                <a:spcPts val="0"/>
              </a:spcBef>
              <a:buNone/>
              <a:defRPr sz="20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subtitle (remove if </a:t>
            </a:r>
            <a:endParaRPr lang="en-GB" dirty="0"/>
          </a:p>
          <a:p>
            <a:pPr>
              <a:spcAft>
                <a:spcPts val="0"/>
              </a:spcAft>
            </a:pPr>
            <a:r>
              <a:rPr lang="en-GB" dirty="0">
                <a:effectLst/>
              </a:rPr>
              <a:t>unnecessary)</a:t>
            </a:r>
          </a:p>
          <a:p>
            <a:endParaRPr lang="en-GB" dirty="0"/>
          </a:p>
        </p:txBody>
      </p:sp>
      <p:sp>
        <p:nvSpPr>
          <p:cNvPr id="6" name="Slide Number Placeholder 5">
            <a:extLst>
              <a:ext uri="{FF2B5EF4-FFF2-40B4-BE49-F238E27FC236}">
                <a16:creationId xmlns:a16="http://schemas.microsoft.com/office/drawing/2014/main" id="{FC5C8F5A-FB94-EC9F-56BA-D878CFF55197}"/>
              </a:ext>
            </a:extLst>
          </p:cNvPr>
          <p:cNvSpPr>
            <a:spLocks noGrp="1"/>
          </p:cNvSpPr>
          <p:nvPr>
            <p:ph type="sldNum" sz="quarter" idx="12"/>
          </p:nvPr>
        </p:nvSpPr>
        <p:spPr/>
        <p:txBody>
          <a:bodyPr/>
          <a:lstStyle/>
          <a:p>
            <a:fld id="{9E9FF3B7-4E92-47CD-B758-478B7644513D}" type="slidenum">
              <a:rPr lang="en-GB" smtClean="0"/>
              <a:t>‹#›</a:t>
            </a:fld>
            <a:endParaRPr lang="en-GB"/>
          </a:p>
        </p:txBody>
      </p:sp>
      <p:pic>
        <p:nvPicPr>
          <p:cNvPr id="10" name="Graphic 9">
            <a:extLst>
              <a:ext uri="{FF2B5EF4-FFF2-40B4-BE49-F238E27FC236}">
                <a16:creationId xmlns:a16="http://schemas.microsoft.com/office/drawing/2014/main" id="{F444C281-F283-789A-B98A-2390D78FD5D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465215" y="6001205"/>
            <a:ext cx="2362376" cy="710289"/>
          </a:xfrm>
          <a:prstGeom prst="rect">
            <a:avLst/>
          </a:prstGeom>
        </p:spPr>
      </p:pic>
      <p:pic>
        <p:nvPicPr>
          <p:cNvPr id="4" name="Picture 3" descr="A picture containing ground, outdoor, laying, dirt&#10;&#10;Description automatically generated">
            <a:extLst>
              <a:ext uri="{FF2B5EF4-FFF2-40B4-BE49-F238E27FC236}">
                <a16:creationId xmlns:a16="http://schemas.microsoft.com/office/drawing/2014/main" id="{F89BD13F-2308-2F25-66F5-C0BB57EE2E06}"/>
              </a:ext>
            </a:extLst>
          </p:cNvPr>
          <p:cNvPicPr/>
          <p:nvPr userDrawn="1"/>
        </p:nvPicPr>
        <p:blipFill>
          <a:blip r:embed="rId3">
            <a:extLst>
              <a:ext uri="{28A0092B-C50C-407E-A947-70E740481C1C}">
                <a14:useLocalDpi xmlns:a14="http://schemas.microsoft.com/office/drawing/2010/main" val="0"/>
              </a:ext>
            </a:extLst>
          </a:blip>
          <a:srcRect l="13947" t="2758" r="22529" b="2075"/>
          <a:stretch>
            <a:fillRect/>
          </a:stretch>
        </p:blipFill>
        <p:spPr>
          <a:xfrm>
            <a:off x="0" y="-1"/>
            <a:ext cx="6866624" cy="6858002"/>
          </a:xfrm>
          <a:custGeom>
            <a:avLst/>
            <a:gdLst>
              <a:gd name="connsiteX0" fmla="*/ 3364029 w 6866624"/>
              <a:gd name="connsiteY0" fmla="*/ 6413070 h 6858002"/>
              <a:gd name="connsiteX1" fmla="*/ 3448076 w 6866624"/>
              <a:gd name="connsiteY1" fmla="*/ 6450117 h 6858002"/>
              <a:gd name="connsiteX2" fmla="*/ 3838035 w 6866624"/>
              <a:gd name="connsiteY2" fmla="*/ 6858001 h 6858002"/>
              <a:gd name="connsiteX3" fmla="*/ 2847782 w 6866624"/>
              <a:gd name="connsiteY3" fmla="*/ 6858001 h 6858002"/>
              <a:gd name="connsiteX4" fmla="*/ 3278402 w 6866624"/>
              <a:gd name="connsiteY4" fmla="*/ 6446305 h 6858002"/>
              <a:gd name="connsiteX5" fmla="*/ 3364029 w 6866624"/>
              <a:gd name="connsiteY5" fmla="*/ 6413070 h 6858002"/>
              <a:gd name="connsiteX6" fmla="*/ 4592272 w 6866624"/>
              <a:gd name="connsiteY6" fmla="*/ 5238805 h 6858002"/>
              <a:gd name="connsiteX7" fmla="*/ 4676321 w 6866624"/>
              <a:gd name="connsiteY7" fmla="*/ 5275852 h 6858002"/>
              <a:gd name="connsiteX8" fmla="*/ 5605115 w 6866624"/>
              <a:gd name="connsiteY8" fmla="*/ 6247340 h 6858002"/>
              <a:gd name="connsiteX9" fmla="*/ 5601303 w 6866624"/>
              <a:gd name="connsiteY9" fmla="*/ 6417014 h 6858002"/>
              <a:gd name="connsiteX10" fmla="*/ 5140045 w 6866624"/>
              <a:gd name="connsiteY10" fmla="*/ 6858002 h 6858002"/>
              <a:gd name="connsiteX11" fmla="*/ 3997414 w 6866624"/>
              <a:gd name="connsiteY11" fmla="*/ 6858002 h 6858002"/>
              <a:gd name="connsiteX12" fmla="*/ 3531345 w 6866624"/>
              <a:gd name="connsiteY12" fmla="*/ 6370508 h 6858002"/>
              <a:gd name="connsiteX13" fmla="*/ 3535157 w 6866624"/>
              <a:gd name="connsiteY13" fmla="*/ 6200834 h 6858002"/>
              <a:gd name="connsiteX14" fmla="*/ 4506647 w 6866624"/>
              <a:gd name="connsiteY14" fmla="*/ 5272040 h 6858002"/>
              <a:gd name="connsiteX15" fmla="*/ 4592272 w 6866624"/>
              <a:gd name="connsiteY15" fmla="*/ 5238805 h 6858002"/>
              <a:gd name="connsiteX16" fmla="*/ 2205192 w 6866624"/>
              <a:gd name="connsiteY16" fmla="*/ 5200965 h 6858002"/>
              <a:gd name="connsiteX17" fmla="*/ 2289240 w 6866624"/>
              <a:gd name="connsiteY17" fmla="*/ 5238013 h 6858002"/>
              <a:gd name="connsiteX18" fmla="*/ 3218035 w 6866624"/>
              <a:gd name="connsiteY18" fmla="*/ 6209502 h 6858002"/>
              <a:gd name="connsiteX19" fmla="*/ 3214223 w 6866624"/>
              <a:gd name="connsiteY19" fmla="*/ 6379176 h 6858002"/>
              <a:gd name="connsiteX20" fmla="*/ 2713387 w 6866624"/>
              <a:gd name="connsiteY20" fmla="*/ 6858001 h 6858002"/>
              <a:gd name="connsiteX21" fmla="*/ 1646511 w 6866624"/>
              <a:gd name="connsiteY21" fmla="*/ 6858002 h 6858002"/>
              <a:gd name="connsiteX22" fmla="*/ 1144266 w 6866624"/>
              <a:gd name="connsiteY22" fmla="*/ 6332670 h 6858002"/>
              <a:gd name="connsiteX23" fmla="*/ 1148078 w 6866624"/>
              <a:gd name="connsiteY23" fmla="*/ 6162996 h 6858002"/>
              <a:gd name="connsiteX24" fmla="*/ 2119565 w 6866624"/>
              <a:gd name="connsiteY24" fmla="*/ 5234201 h 6858002"/>
              <a:gd name="connsiteX25" fmla="*/ 2205192 w 6866624"/>
              <a:gd name="connsiteY25" fmla="*/ 5200965 h 6858002"/>
              <a:gd name="connsiteX26" fmla="*/ 5820517 w 6866624"/>
              <a:gd name="connsiteY26" fmla="*/ 4064538 h 6858002"/>
              <a:gd name="connsiteX27" fmla="*/ 5904564 w 6866624"/>
              <a:gd name="connsiteY27" fmla="*/ 4101584 h 6858002"/>
              <a:gd name="connsiteX28" fmla="*/ 6833359 w 6866624"/>
              <a:gd name="connsiteY28" fmla="*/ 5073074 h 6858002"/>
              <a:gd name="connsiteX29" fmla="*/ 6829547 w 6866624"/>
              <a:gd name="connsiteY29" fmla="*/ 5242748 h 6858002"/>
              <a:gd name="connsiteX30" fmla="*/ 5858058 w 6866624"/>
              <a:gd name="connsiteY30" fmla="*/ 6171543 h 6858002"/>
              <a:gd name="connsiteX31" fmla="*/ 5688384 w 6866624"/>
              <a:gd name="connsiteY31" fmla="*/ 6167731 h 6858002"/>
              <a:gd name="connsiteX32" fmla="*/ 4759589 w 6866624"/>
              <a:gd name="connsiteY32" fmla="*/ 5196241 h 6858002"/>
              <a:gd name="connsiteX33" fmla="*/ 4763401 w 6866624"/>
              <a:gd name="connsiteY33" fmla="*/ 5026568 h 6858002"/>
              <a:gd name="connsiteX34" fmla="*/ 5734890 w 6866624"/>
              <a:gd name="connsiteY34" fmla="*/ 4097772 h 6858002"/>
              <a:gd name="connsiteX35" fmla="*/ 5820517 w 6866624"/>
              <a:gd name="connsiteY35" fmla="*/ 4064538 h 6858002"/>
              <a:gd name="connsiteX36" fmla="*/ 3433436 w 6866624"/>
              <a:gd name="connsiteY36" fmla="*/ 4026700 h 6858002"/>
              <a:gd name="connsiteX37" fmla="*/ 3517483 w 6866624"/>
              <a:gd name="connsiteY37" fmla="*/ 4063746 h 6858002"/>
              <a:gd name="connsiteX38" fmla="*/ 4446278 w 6866624"/>
              <a:gd name="connsiteY38" fmla="*/ 5035235 h 6858002"/>
              <a:gd name="connsiteX39" fmla="*/ 4442466 w 6866624"/>
              <a:gd name="connsiteY39" fmla="*/ 5204909 h 6858002"/>
              <a:gd name="connsiteX40" fmla="*/ 3470978 w 6866624"/>
              <a:gd name="connsiteY40" fmla="*/ 6133705 h 6858002"/>
              <a:gd name="connsiteX41" fmla="*/ 3301303 w 6866624"/>
              <a:gd name="connsiteY41" fmla="*/ 6129892 h 6858002"/>
              <a:gd name="connsiteX42" fmla="*/ 2372508 w 6866624"/>
              <a:gd name="connsiteY42" fmla="*/ 5158403 h 6858002"/>
              <a:gd name="connsiteX43" fmla="*/ 2376320 w 6866624"/>
              <a:gd name="connsiteY43" fmla="*/ 4988729 h 6858002"/>
              <a:gd name="connsiteX44" fmla="*/ 3347809 w 6866624"/>
              <a:gd name="connsiteY44" fmla="*/ 4059934 h 6858002"/>
              <a:gd name="connsiteX45" fmla="*/ 3433436 w 6866624"/>
              <a:gd name="connsiteY45" fmla="*/ 4026700 h 6858002"/>
              <a:gd name="connsiteX46" fmla="*/ 1046355 w 6866624"/>
              <a:gd name="connsiteY46" fmla="*/ 3988860 h 6858002"/>
              <a:gd name="connsiteX47" fmla="*/ 1130402 w 6866624"/>
              <a:gd name="connsiteY47" fmla="*/ 4025907 h 6858002"/>
              <a:gd name="connsiteX48" fmla="*/ 2059197 w 6866624"/>
              <a:gd name="connsiteY48" fmla="*/ 4997396 h 6858002"/>
              <a:gd name="connsiteX49" fmla="*/ 2055385 w 6866624"/>
              <a:gd name="connsiteY49" fmla="*/ 5167070 h 6858002"/>
              <a:gd name="connsiteX50" fmla="*/ 1083896 w 6866624"/>
              <a:gd name="connsiteY50" fmla="*/ 6095865 h 6858002"/>
              <a:gd name="connsiteX51" fmla="*/ 914223 w 6866624"/>
              <a:gd name="connsiteY51" fmla="*/ 6092054 h 6858002"/>
              <a:gd name="connsiteX52" fmla="*/ 0 w 6866624"/>
              <a:gd name="connsiteY52" fmla="*/ 5135808 h 6858002"/>
              <a:gd name="connsiteX53" fmla="*/ 1 w 6866624"/>
              <a:gd name="connsiteY53" fmla="*/ 4940603 h 6858002"/>
              <a:gd name="connsiteX54" fmla="*/ 960728 w 6866624"/>
              <a:gd name="connsiteY54" fmla="*/ 4022096 h 6858002"/>
              <a:gd name="connsiteX55" fmla="*/ 1046355 w 6866624"/>
              <a:gd name="connsiteY55" fmla="*/ 3988860 h 6858002"/>
              <a:gd name="connsiteX56" fmla="*/ 4661680 w 6866624"/>
              <a:gd name="connsiteY56" fmla="*/ 2852433 h 6858002"/>
              <a:gd name="connsiteX57" fmla="*/ 4745727 w 6866624"/>
              <a:gd name="connsiteY57" fmla="*/ 2889480 h 6858002"/>
              <a:gd name="connsiteX58" fmla="*/ 5674522 w 6866624"/>
              <a:gd name="connsiteY58" fmla="*/ 3860969 h 6858002"/>
              <a:gd name="connsiteX59" fmla="*/ 5670710 w 6866624"/>
              <a:gd name="connsiteY59" fmla="*/ 4030643 h 6858002"/>
              <a:gd name="connsiteX60" fmla="*/ 4699221 w 6866624"/>
              <a:gd name="connsiteY60" fmla="*/ 4959438 h 6858002"/>
              <a:gd name="connsiteX61" fmla="*/ 4529547 w 6866624"/>
              <a:gd name="connsiteY61" fmla="*/ 4955626 h 6858002"/>
              <a:gd name="connsiteX62" fmla="*/ 3600752 w 6866624"/>
              <a:gd name="connsiteY62" fmla="*/ 3984137 h 6858002"/>
              <a:gd name="connsiteX63" fmla="*/ 3604564 w 6866624"/>
              <a:gd name="connsiteY63" fmla="*/ 3814463 h 6858002"/>
              <a:gd name="connsiteX64" fmla="*/ 4576053 w 6866624"/>
              <a:gd name="connsiteY64" fmla="*/ 2885668 h 6858002"/>
              <a:gd name="connsiteX65" fmla="*/ 4661680 w 6866624"/>
              <a:gd name="connsiteY65" fmla="*/ 2852433 h 6858002"/>
              <a:gd name="connsiteX66" fmla="*/ 0 w 6866624"/>
              <a:gd name="connsiteY66" fmla="*/ 2843546 h 6858002"/>
              <a:gd name="connsiteX67" fmla="*/ 900360 w 6866624"/>
              <a:gd name="connsiteY67" fmla="*/ 3785292 h 6858002"/>
              <a:gd name="connsiteX68" fmla="*/ 896549 w 6866624"/>
              <a:gd name="connsiteY68" fmla="*/ 3954965 h 6858002"/>
              <a:gd name="connsiteX69" fmla="*/ 0 w 6866624"/>
              <a:gd name="connsiteY69" fmla="*/ 4812113 h 6858002"/>
              <a:gd name="connsiteX70" fmla="*/ 2274598 w 6866624"/>
              <a:gd name="connsiteY70" fmla="*/ 2814596 h 6858002"/>
              <a:gd name="connsiteX71" fmla="*/ 2358645 w 6866624"/>
              <a:gd name="connsiteY71" fmla="*/ 2851643 h 6858002"/>
              <a:gd name="connsiteX72" fmla="*/ 3287440 w 6866624"/>
              <a:gd name="connsiteY72" fmla="*/ 3823132 h 6858002"/>
              <a:gd name="connsiteX73" fmla="*/ 3283628 w 6866624"/>
              <a:gd name="connsiteY73" fmla="*/ 3992804 h 6858002"/>
              <a:gd name="connsiteX74" fmla="*/ 2312139 w 6866624"/>
              <a:gd name="connsiteY74" fmla="*/ 4921600 h 6858002"/>
              <a:gd name="connsiteX75" fmla="*/ 2142466 w 6866624"/>
              <a:gd name="connsiteY75" fmla="*/ 4917788 h 6858002"/>
              <a:gd name="connsiteX76" fmla="*/ 1213670 w 6866624"/>
              <a:gd name="connsiteY76" fmla="*/ 3946299 h 6858002"/>
              <a:gd name="connsiteX77" fmla="*/ 1217482 w 6866624"/>
              <a:gd name="connsiteY77" fmla="*/ 3776625 h 6858002"/>
              <a:gd name="connsiteX78" fmla="*/ 2188972 w 6866624"/>
              <a:gd name="connsiteY78" fmla="*/ 2847830 h 6858002"/>
              <a:gd name="connsiteX79" fmla="*/ 2274598 w 6866624"/>
              <a:gd name="connsiteY79" fmla="*/ 2814596 h 6858002"/>
              <a:gd name="connsiteX80" fmla="*/ 3502842 w 6866624"/>
              <a:gd name="connsiteY80" fmla="*/ 1640328 h 6858002"/>
              <a:gd name="connsiteX81" fmla="*/ 3586889 w 6866624"/>
              <a:gd name="connsiteY81" fmla="*/ 1677375 h 6858002"/>
              <a:gd name="connsiteX82" fmla="*/ 4515685 w 6866624"/>
              <a:gd name="connsiteY82" fmla="*/ 2648865 h 6858002"/>
              <a:gd name="connsiteX83" fmla="*/ 4511873 w 6866624"/>
              <a:gd name="connsiteY83" fmla="*/ 2818539 h 6858002"/>
              <a:gd name="connsiteX84" fmla="*/ 3540383 w 6866624"/>
              <a:gd name="connsiteY84" fmla="*/ 3747334 h 6858002"/>
              <a:gd name="connsiteX85" fmla="*/ 3370710 w 6866624"/>
              <a:gd name="connsiteY85" fmla="*/ 3743522 h 6858002"/>
              <a:gd name="connsiteX86" fmla="*/ 2441914 w 6866624"/>
              <a:gd name="connsiteY86" fmla="*/ 2772033 h 6858002"/>
              <a:gd name="connsiteX87" fmla="*/ 2445726 w 6866624"/>
              <a:gd name="connsiteY87" fmla="*/ 2602359 h 6858002"/>
              <a:gd name="connsiteX88" fmla="*/ 3417215 w 6866624"/>
              <a:gd name="connsiteY88" fmla="*/ 1673563 h 6858002"/>
              <a:gd name="connsiteX89" fmla="*/ 3502842 w 6866624"/>
              <a:gd name="connsiteY89" fmla="*/ 1640328 h 6858002"/>
              <a:gd name="connsiteX90" fmla="*/ 1115762 w 6866624"/>
              <a:gd name="connsiteY90" fmla="*/ 1602490 h 6858002"/>
              <a:gd name="connsiteX91" fmla="*/ 1199810 w 6866624"/>
              <a:gd name="connsiteY91" fmla="*/ 1639538 h 6858002"/>
              <a:gd name="connsiteX92" fmla="*/ 2128605 w 6866624"/>
              <a:gd name="connsiteY92" fmla="*/ 2611027 h 6858002"/>
              <a:gd name="connsiteX93" fmla="*/ 2124792 w 6866624"/>
              <a:gd name="connsiteY93" fmla="*/ 2780700 h 6858002"/>
              <a:gd name="connsiteX94" fmla="*/ 1153304 w 6866624"/>
              <a:gd name="connsiteY94" fmla="*/ 3709496 h 6858002"/>
              <a:gd name="connsiteX95" fmla="*/ 983629 w 6866624"/>
              <a:gd name="connsiteY95" fmla="*/ 3705683 h 6858002"/>
              <a:gd name="connsiteX96" fmla="*/ 54834 w 6866624"/>
              <a:gd name="connsiteY96" fmla="*/ 2734195 h 6858002"/>
              <a:gd name="connsiteX97" fmla="*/ 58646 w 6866624"/>
              <a:gd name="connsiteY97" fmla="*/ 2564521 h 6858002"/>
              <a:gd name="connsiteX98" fmla="*/ 1030135 w 6866624"/>
              <a:gd name="connsiteY98" fmla="*/ 1635726 h 6858002"/>
              <a:gd name="connsiteX99" fmla="*/ 1115762 w 6866624"/>
              <a:gd name="connsiteY99" fmla="*/ 1602490 h 6858002"/>
              <a:gd name="connsiteX100" fmla="*/ 4717293 w 6866624"/>
              <a:gd name="connsiteY100" fmla="*/ 459811 h 6858002"/>
              <a:gd name="connsiteX101" fmla="*/ 4801340 w 6866624"/>
              <a:gd name="connsiteY101" fmla="*/ 496858 h 6858002"/>
              <a:gd name="connsiteX102" fmla="*/ 5730135 w 6866624"/>
              <a:gd name="connsiteY102" fmla="*/ 1468347 h 6858002"/>
              <a:gd name="connsiteX103" fmla="*/ 5726323 w 6866624"/>
              <a:gd name="connsiteY103" fmla="*/ 1638021 h 6858002"/>
              <a:gd name="connsiteX104" fmla="*/ 4754834 w 6866624"/>
              <a:gd name="connsiteY104" fmla="*/ 2566816 h 6858002"/>
              <a:gd name="connsiteX105" fmla="*/ 4585160 w 6866624"/>
              <a:gd name="connsiteY105" fmla="*/ 2563006 h 6858002"/>
              <a:gd name="connsiteX106" fmla="*/ 3656366 w 6866624"/>
              <a:gd name="connsiteY106" fmla="*/ 1591516 h 6858002"/>
              <a:gd name="connsiteX107" fmla="*/ 3660177 w 6866624"/>
              <a:gd name="connsiteY107" fmla="*/ 1421841 h 6858002"/>
              <a:gd name="connsiteX108" fmla="*/ 4631666 w 6866624"/>
              <a:gd name="connsiteY108" fmla="*/ 493046 h 6858002"/>
              <a:gd name="connsiteX109" fmla="*/ 4717293 w 6866624"/>
              <a:gd name="connsiteY109" fmla="*/ 459811 h 6858002"/>
              <a:gd name="connsiteX110" fmla="*/ 2344005 w 6866624"/>
              <a:gd name="connsiteY110" fmla="*/ 428223 h 6858002"/>
              <a:gd name="connsiteX111" fmla="*/ 2428053 w 6866624"/>
              <a:gd name="connsiteY111" fmla="*/ 465269 h 6858002"/>
              <a:gd name="connsiteX112" fmla="*/ 3356847 w 6866624"/>
              <a:gd name="connsiteY112" fmla="*/ 1436759 h 6858002"/>
              <a:gd name="connsiteX113" fmla="*/ 3353036 w 6866624"/>
              <a:gd name="connsiteY113" fmla="*/ 1606434 h 6858002"/>
              <a:gd name="connsiteX114" fmla="*/ 2381546 w 6866624"/>
              <a:gd name="connsiteY114" fmla="*/ 2535228 h 6858002"/>
              <a:gd name="connsiteX115" fmla="*/ 2211873 w 6866624"/>
              <a:gd name="connsiteY115" fmla="*/ 2531417 h 6858002"/>
              <a:gd name="connsiteX116" fmla="*/ 1283078 w 6866624"/>
              <a:gd name="connsiteY116" fmla="*/ 1559927 h 6858002"/>
              <a:gd name="connsiteX117" fmla="*/ 1286890 w 6866624"/>
              <a:gd name="connsiteY117" fmla="*/ 1390253 h 6858002"/>
              <a:gd name="connsiteX118" fmla="*/ 2258379 w 6866624"/>
              <a:gd name="connsiteY118" fmla="*/ 461457 h 6858002"/>
              <a:gd name="connsiteX119" fmla="*/ 2344005 w 6866624"/>
              <a:gd name="connsiteY119" fmla="*/ 428223 h 6858002"/>
              <a:gd name="connsiteX120" fmla="*/ 4325607 w 6866624"/>
              <a:gd name="connsiteY120" fmla="*/ 0 h 6858002"/>
              <a:gd name="connsiteX121" fmla="*/ 4570588 w 6866624"/>
              <a:gd name="connsiteY121" fmla="*/ 256242 h 6858002"/>
              <a:gd name="connsiteX122" fmla="*/ 4566776 w 6866624"/>
              <a:gd name="connsiteY122" fmla="*/ 425916 h 6858002"/>
              <a:gd name="connsiteX123" fmla="*/ 3595287 w 6866624"/>
              <a:gd name="connsiteY123" fmla="*/ 1354712 h 6858002"/>
              <a:gd name="connsiteX124" fmla="*/ 3425612 w 6866624"/>
              <a:gd name="connsiteY124" fmla="*/ 1350900 h 6858002"/>
              <a:gd name="connsiteX125" fmla="*/ 2496817 w 6866624"/>
              <a:gd name="connsiteY125" fmla="*/ 379411 h 6858002"/>
              <a:gd name="connsiteX126" fmla="*/ 2500629 w 6866624"/>
              <a:gd name="connsiteY126" fmla="*/ 209736 h 6858002"/>
              <a:gd name="connsiteX127" fmla="*/ 2720006 w 6866624"/>
              <a:gd name="connsiteY127" fmla="*/ 1 h 6858002"/>
              <a:gd name="connsiteX128" fmla="*/ 286581 w 6866624"/>
              <a:gd name="connsiteY128" fmla="*/ 0 h 6858002"/>
              <a:gd name="connsiteX129" fmla="*/ 1955423 w 6866624"/>
              <a:gd name="connsiteY129" fmla="*/ 0 h 6858002"/>
              <a:gd name="connsiteX130" fmla="*/ 2170203 w 6866624"/>
              <a:gd name="connsiteY130" fmla="*/ 224653 h 6858002"/>
              <a:gd name="connsiteX131" fmla="*/ 2166391 w 6866624"/>
              <a:gd name="connsiteY131" fmla="*/ 394327 h 6858002"/>
              <a:gd name="connsiteX132" fmla="*/ 1194902 w 6866624"/>
              <a:gd name="connsiteY132" fmla="*/ 1323123 h 6858002"/>
              <a:gd name="connsiteX133" fmla="*/ 1025228 w 6866624"/>
              <a:gd name="connsiteY133" fmla="*/ 1319310 h 6858002"/>
              <a:gd name="connsiteX134" fmla="*/ 96433 w 6866624"/>
              <a:gd name="connsiteY134" fmla="*/ 347821 h 6858002"/>
              <a:gd name="connsiteX135" fmla="*/ 100245 w 6866624"/>
              <a:gd name="connsiteY135" fmla="*/ 178147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6866624" h="6858002">
                <a:moveTo>
                  <a:pt x="3364029" y="6413070"/>
                </a:moveTo>
                <a:cubicBezTo>
                  <a:pt x="3394734" y="6413761"/>
                  <a:pt x="3425176" y="6426164"/>
                  <a:pt x="3448076" y="6450117"/>
                </a:cubicBezTo>
                <a:lnTo>
                  <a:pt x="3838035" y="6858001"/>
                </a:lnTo>
                <a:lnTo>
                  <a:pt x="2847782" y="6858001"/>
                </a:lnTo>
                <a:lnTo>
                  <a:pt x="3278402" y="6446305"/>
                </a:lnTo>
                <a:cubicBezTo>
                  <a:pt x="3302355" y="6423405"/>
                  <a:pt x="3333324" y="6412380"/>
                  <a:pt x="3364029" y="6413070"/>
                </a:cubicBezTo>
                <a:close/>
                <a:moveTo>
                  <a:pt x="4592272" y="5238805"/>
                </a:moveTo>
                <a:cubicBezTo>
                  <a:pt x="4622977" y="5239495"/>
                  <a:pt x="4653419" y="5251898"/>
                  <a:pt x="4676321" y="5275852"/>
                </a:cubicBezTo>
                <a:lnTo>
                  <a:pt x="5605115" y="6247340"/>
                </a:lnTo>
                <a:cubicBezTo>
                  <a:pt x="5650917" y="6295247"/>
                  <a:pt x="5649210" y="6371212"/>
                  <a:pt x="5601303" y="6417014"/>
                </a:cubicBezTo>
                <a:lnTo>
                  <a:pt x="5140045" y="6858002"/>
                </a:lnTo>
                <a:lnTo>
                  <a:pt x="3997414" y="6858002"/>
                </a:lnTo>
                <a:lnTo>
                  <a:pt x="3531345" y="6370508"/>
                </a:lnTo>
                <a:cubicBezTo>
                  <a:pt x="3485544" y="6322602"/>
                  <a:pt x="3487251" y="6246637"/>
                  <a:pt x="3535157" y="6200834"/>
                </a:cubicBezTo>
                <a:lnTo>
                  <a:pt x="4506647" y="5272040"/>
                </a:lnTo>
                <a:cubicBezTo>
                  <a:pt x="4530600" y="5249139"/>
                  <a:pt x="4561568" y="5238115"/>
                  <a:pt x="4592272" y="5238805"/>
                </a:cubicBezTo>
                <a:close/>
                <a:moveTo>
                  <a:pt x="2205192" y="5200965"/>
                </a:moveTo>
                <a:cubicBezTo>
                  <a:pt x="2235897" y="5201656"/>
                  <a:pt x="2266339" y="5214059"/>
                  <a:pt x="2289240" y="5238013"/>
                </a:cubicBezTo>
                <a:lnTo>
                  <a:pt x="3218035" y="6209502"/>
                </a:lnTo>
                <a:cubicBezTo>
                  <a:pt x="3263837" y="6257409"/>
                  <a:pt x="3262130" y="6333374"/>
                  <a:pt x="3214223" y="6379176"/>
                </a:cubicBezTo>
                <a:lnTo>
                  <a:pt x="2713387" y="6858001"/>
                </a:lnTo>
                <a:lnTo>
                  <a:pt x="1646511" y="6858002"/>
                </a:lnTo>
                <a:lnTo>
                  <a:pt x="1144266" y="6332670"/>
                </a:lnTo>
                <a:cubicBezTo>
                  <a:pt x="1098464" y="6284763"/>
                  <a:pt x="1100170" y="6208798"/>
                  <a:pt x="1148078" y="6162996"/>
                </a:cubicBezTo>
                <a:lnTo>
                  <a:pt x="2119565" y="5234201"/>
                </a:lnTo>
                <a:cubicBezTo>
                  <a:pt x="2143519" y="5211299"/>
                  <a:pt x="2174487" y="5200275"/>
                  <a:pt x="2205192" y="5200965"/>
                </a:cubicBezTo>
                <a:close/>
                <a:moveTo>
                  <a:pt x="5820517" y="4064538"/>
                </a:moveTo>
                <a:cubicBezTo>
                  <a:pt x="5851222" y="4065227"/>
                  <a:pt x="5881663" y="4077631"/>
                  <a:pt x="5904564" y="4101584"/>
                </a:cubicBezTo>
                <a:lnTo>
                  <a:pt x="6833359" y="5073074"/>
                </a:lnTo>
                <a:cubicBezTo>
                  <a:pt x="6879161" y="5120981"/>
                  <a:pt x="6877455" y="5196945"/>
                  <a:pt x="6829547" y="5242748"/>
                </a:cubicBezTo>
                <a:lnTo>
                  <a:pt x="5858058" y="6171543"/>
                </a:lnTo>
                <a:cubicBezTo>
                  <a:pt x="5810151" y="6217345"/>
                  <a:pt x="5734186" y="6215638"/>
                  <a:pt x="5688384" y="6167731"/>
                </a:cubicBezTo>
                <a:lnTo>
                  <a:pt x="4759589" y="5196241"/>
                </a:lnTo>
                <a:cubicBezTo>
                  <a:pt x="4713787" y="5148335"/>
                  <a:pt x="4715493" y="5072369"/>
                  <a:pt x="4763401" y="5026568"/>
                </a:cubicBezTo>
                <a:lnTo>
                  <a:pt x="5734890" y="4097772"/>
                </a:lnTo>
                <a:cubicBezTo>
                  <a:pt x="5758844" y="4074871"/>
                  <a:pt x="5789812" y="4063847"/>
                  <a:pt x="5820517" y="4064538"/>
                </a:cubicBezTo>
                <a:close/>
                <a:moveTo>
                  <a:pt x="3433436" y="4026700"/>
                </a:moveTo>
                <a:cubicBezTo>
                  <a:pt x="3464141" y="4027389"/>
                  <a:pt x="3494583" y="4039793"/>
                  <a:pt x="3517483" y="4063746"/>
                </a:cubicBezTo>
                <a:lnTo>
                  <a:pt x="4446278" y="5035235"/>
                </a:lnTo>
                <a:cubicBezTo>
                  <a:pt x="4492080" y="5083142"/>
                  <a:pt x="4490374" y="5159107"/>
                  <a:pt x="4442466" y="5204909"/>
                </a:cubicBezTo>
                <a:lnTo>
                  <a:pt x="3470978" y="6133705"/>
                </a:lnTo>
                <a:cubicBezTo>
                  <a:pt x="3423070" y="6179506"/>
                  <a:pt x="3347105" y="6177800"/>
                  <a:pt x="3301303" y="6129892"/>
                </a:cubicBezTo>
                <a:lnTo>
                  <a:pt x="2372508" y="5158403"/>
                </a:lnTo>
                <a:cubicBezTo>
                  <a:pt x="2326707" y="5110497"/>
                  <a:pt x="2328414" y="5034532"/>
                  <a:pt x="2376320" y="4988729"/>
                </a:cubicBezTo>
                <a:lnTo>
                  <a:pt x="3347809" y="4059934"/>
                </a:lnTo>
                <a:cubicBezTo>
                  <a:pt x="3371762" y="4037033"/>
                  <a:pt x="3402731" y="4026010"/>
                  <a:pt x="3433436" y="4026700"/>
                </a:cubicBezTo>
                <a:close/>
                <a:moveTo>
                  <a:pt x="1046355" y="3988860"/>
                </a:moveTo>
                <a:cubicBezTo>
                  <a:pt x="1077060" y="3989550"/>
                  <a:pt x="1107501" y="4001954"/>
                  <a:pt x="1130402" y="4025907"/>
                </a:cubicBezTo>
                <a:lnTo>
                  <a:pt x="2059197" y="4997396"/>
                </a:lnTo>
                <a:cubicBezTo>
                  <a:pt x="2104998" y="5045304"/>
                  <a:pt x="2103292" y="5121268"/>
                  <a:pt x="2055385" y="5167070"/>
                </a:cubicBezTo>
                <a:lnTo>
                  <a:pt x="1083896" y="6095865"/>
                </a:lnTo>
                <a:cubicBezTo>
                  <a:pt x="1035990" y="6141668"/>
                  <a:pt x="960025" y="6139961"/>
                  <a:pt x="914223" y="6092054"/>
                </a:cubicBezTo>
                <a:lnTo>
                  <a:pt x="0" y="5135808"/>
                </a:lnTo>
                <a:lnTo>
                  <a:pt x="1" y="4940603"/>
                </a:lnTo>
                <a:lnTo>
                  <a:pt x="960728" y="4022096"/>
                </a:lnTo>
                <a:cubicBezTo>
                  <a:pt x="984682" y="3999195"/>
                  <a:pt x="1015650" y="3988171"/>
                  <a:pt x="1046355" y="3988860"/>
                </a:cubicBezTo>
                <a:close/>
                <a:moveTo>
                  <a:pt x="4661680" y="2852433"/>
                </a:moveTo>
                <a:cubicBezTo>
                  <a:pt x="4692385" y="2853123"/>
                  <a:pt x="4722826" y="2865527"/>
                  <a:pt x="4745727" y="2889480"/>
                </a:cubicBezTo>
                <a:lnTo>
                  <a:pt x="5674522" y="3860969"/>
                </a:lnTo>
                <a:cubicBezTo>
                  <a:pt x="5720324" y="3908876"/>
                  <a:pt x="5718617" y="3984841"/>
                  <a:pt x="5670710" y="4030643"/>
                </a:cubicBezTo>
                <a:lnTo>
                  <a:pt x="4699221" y="4959438"/>
                </a:lnTo>
                <a:cubicBezTo>
                  <a:pt x="4651314" y="5005240"/>
                  <a:pt x="4575349" y="5003533"/>
                  <a:pt x="4529547" y="4955626"/>
                </a:cubicBezTo>
                <a:lnTo>
                  <a:pt x="3600752" y="3984137"/>
                </a:lnTo>
                <a:cubicBezTo>
                  <a:pt x="3554950" y="3936230"/>
                  <a:pt x="3556657" y="3860265"/>
                  <a:pt x="3604564" y="3814463"/>
                </a:cubicBezTo>
                <a:lnTo>
                  <a:pt x="4576053" y="2885668"/>
                </a:lnTo>
                <a:cubicBezTo>
                  <a:pt x="4600007" y="2862766"/>
                  <a:pt x="4630975" y="2851742"/>
                  <a:pt x="4661680" y="2852433"/>
                </a:cubicBezTo>
                <a:close/>
                <a:moveTo>
                  <a:pt x="0" y="2843546"/>
                </a:moveTo>
                <a:lnTo>
                  <a:pt x="900360" y="3785292"/>
                </a:lnTo>
                <a:cubicBezTo>
                  <a:pt x="946162" y="3833200"/>
                  <a:pt x="944456" y="3909163"/>
                  <a:pt x="896549" y="3954965"/>
                </a:cubicBezTo>
                <a:lnTo>
                  <a:pt x="0" y="4812113"/>
                </a:lnTo>
                <a:close/>
                <a:moveTo>
                  <a:pt x="2274598" y="2814596"/>
                </a:moveTo>
                <a:cubicBezTo>
                  <a:pt x="2305302" y="2815285"/>
                  <a:pt x="2335745" y="2827689"/>
                  <a:pt x="2358645" y="2851643"/>
                </a:cubicBezTo>
                <a:lnTo>
                  <a:pt x="3287440" y="3823132"/>
                </a:lnTo>
                <a:cubicBezTo>
                  <a:pt x="3333242" y="3871039"/>
                  <a:pt x="3331535" y="3947002"/>
                  <a:pt x="3283628" y="3992804"/>
                </a:cubicBezTo>
                <a:lnTo>
                  <a:pt x="2312139" y="4921600"/>
                </a:lnTo>
                <a:cubicBezTo>
                  <a:pt x="2264233" y="4967402"/>
                  <a:pt x="2188267" y="4965695"/>
                  <a:pt x="2142466" y="4917788"/>
                </a:cubicBezTo>
                <a:lnTo>
                  <a:pt x="1213670" y="3946299"/>
                </a:lnTo>
                <a:cubicBezTo>
                  <a:pt x="1167869" y="3898392"/>
                  <a:pt x="1169575" y="3822427"/>
                  <a:pt x="1217482" y="3776625"/>
                </a:cubicBezTo>
                <a:lnTo>
                  <a:pt x="2188972" y="2847830"/>
                </a:lnTo>
                <a:cubicBezTo>
                  <a:pt x="2212925" y="2824929"/>
                  <a:pt x="2243893" y="2813906"/>
                  <a:pt x="2274598" y="2814596"/>
                </a:cubicBezTo>
                <a:close/>
                <a:moveTo>
                  <a:pt x="3502842" y="1640328"/>
                </a:moveTo>
                <a:cubicBezTo>
                  <a:pt x="3533546" y="1641018"/>
                  <a:pt x="3563988" y="1653421"/>
                  <a:pt x="3586889" y="1677375"/>
                </a:cubicBezTo>
                <a:lnTo>
                  <a:pt x="4515685" y="2648865"/>
                </a:lnTo>
                <a:cubicBezTo>
                  <a:pt x="4561486" y="2696772"/>
                  <a:pt x="4559780" y="2772737"/>
                  <a:pt x="4511873" y="2818539"/>
                </a:cubicBezTo>
                <a:lnTo>
                  <a:pt x="3540383" y="3747334"/>
                </a:lnTo>
                <a:cubicBezTo>
                  <a:pt x="3492477" y="3793136"/>
                  <a:pt x="3416511" y="3791429"/>
                  <a:pt x="3370710" y="3743522"/>
                </a:cubicBezTo>
                <a:lnTo>
                  <a:pt x="2441914" y="2772033"/>
                </a:lnTo>
                <a:cubicBezTo>
                  <a:pt x="2396113" y="2724125"/>
                  <a:pt x="2397819" y="2648161"/>
                  <a:pt x="2445726" y="2602359"/>
                </a:cubicBezTo>
                <a:lnTo>
                  <a:pt x="3417215" y="1673563"/>
                </a:lnTo>
                <a:cubicBezTo>
                  <a:pt x="3441169" y="1650662"/>
                  <a:pt x="3472137" y="1639639"/>
                  <a:pt x="3502842" y="1640328"/>
                </a:cubicBezTo>
                <a:close/>
                <a:moveTo>
                  <a:pt x="1115762" y="1602490"/>
                </a:moveTo>
                <a:cubicBezTo>
                  <a:pt x="1146467" y="1603180"/>
                  <a:pt x="1176908" y="1615584"/>
                  <a:pt x="1199810" y="1639538"/>
                </a:cubicBezTo>
                <a:lnTo>
                  <a:pt x="2128605" y="2611027"/>
                </a:lnTo>
                <a:cubicBezTo>
                  <a:pt x="2174405" y="2658934"/>
                  <a:pt x="2172699" y="2734899"/>
                  <a:pt x="2124792" y="2780700"/>
                </a:cubicBezTo>
                <a:lnTo>
                  <a:pt x="1153304" y="3709496"/>
                </a:lnTo>
                <a:cubicBezTo>
                  <a:pt x="1105396" y="3755298"/>
                  <a:pt x="1029431" y="3753591"/>
                  <a:pt x="983629" y="3705683"/>
                </a:cubicBezTo>
                <a:lnTo>
                  <a:pt x="54834" y="2734195"/>
                </a:lnTo>
                <a:cubicBezTo>
                  <a:pt x="9032" y="2686288"/>
                  <a:pt x="10739" y="2610322"/>
                  <a:pt x="58646" y="2564521"/>
                </a:cubicBezTo>
                <a:lnTo>
                  <a:pt x="1030135" y="1635726"/>
                </a:lnTo>
                <a:cubicBezTo>
                  <a:pt x="1054089" y="1612824"/>
                  <a:pt x="1085057" y="1601800"/>
                  <a:pt x="1115762" y="1602490"/>
                </a:cubicBezTo>
                <a:close/>
                <a:moveTo>
                  <a:pt x="4717293" y="459811"/>
                </a:moveTo>
                <a:cubicBezTo>
                  <a:pt x="4747997" y="460502"/>
                  <a:pt x="4778440" y="472904"/>
                  <a:pt x="4801340" y="496858"/>
                </a:cubicBezTo>
                <a:lnTo>
                  <a:pt x="5730135" y="1468347"/>
                </a:lnTo>
                <a:cubicBezTo>
                  <a:pt x="5775937" y="1516255"/>
                  <a:pt x="5774231" y="1592220"/>
                  <a:pt x="5726323" y="1638021"/>
                </a:cubicBezTo>
                <a:lnTo>
                  <a:pt x="4754834" y="2566816"/>
                </a:lnTo>
                <a:cubicBezTo>
                  <a:pt x="4706927" y="2612618"/>
                  <a:pt x="4630962" y="2610911"/>
                  <a:pt x="4585160" y="2563006"/>
                </a:cubicBezTo>
                <a:lnTo>
                  <a:pt x="3656366" y="1591516"/>
                </a:lnTo>
                <a:cubicBezTo>
                  <a:pt x="3610563" y="1543609"/>
                  <a:pt x="3612270" y="1467643"/>
                  <a:pt x="3660177" y="1421841"/>
                </a:cubicBezTo>
                <a:lnTo>
                  <a:pt x="4631666" y="493046"/>
                </a:lnTo>
                <a:cubicBezTo>
                  <a:pt x="4655619" y="470145"/>
                  <a:pt x="4686588" y="459122"/>
                  <a:pt x="4717293" y="459811"/>
                </a:cubicBezTo>
                <a:close/>
                <a:moveTo>
                  <a:pt x="2344005" y="428223"/>
                </a:moveTo>
                <a:cubicBezTo>
                  <a:pt x="2374709" y="428912"/>
                  <a:pt x="2405152" y="441317"/>
                  <a:pt x="2428053" y="465269"/>
                </a:cubicBezTo>
                <a:lnTo>
                  <a:pt x="3356847" y="1436759"/>
                </a:lnTo>
                <a:cubicBezTo>
                  <a:pt x="3402649" y="1484666"/>
                  <a:pt x="3400942" y="1560631"/>
                  <a:pt x="3353036" y="1606434"/>
                </a:cubicBezTo>
                <a:lnTo>
                  <a:pt x="2381546" y="2535228"/>
                </a:lnTo>
                <a:cubicBezTo>
                  <a:pt x="2333639" y="2581030"/>
                  <a:pt x="2257674" y="2579324"/>
                  <a:pt x="2211873" y="2531417"/>
                </a:cubicBezTo>
                <a:lnTo>
                  <a:pt x="1283078" y="1559927"/>
                </a:lnTo>
                <a:cubicBezTo>
                  <a:pt x="1237276" y="1512020"/>
                  <a:pt x="1238983" y="1436055"/>
                  <a:pt x="1286890" y="1390253"/>
                </a:cubicBezTo>
                <a:lnTo>
                  <a:pt x="2258379" y="461457"/>
                </a:lnTo>
                <a:cubicBezTo>
                  <a:pt x="2282332" y="438556"/>
                  <a:pt x="2313300" y="427532"/>
                  <a:pt x="2344005" y="428223"/>
                </a:cubicBezTo>
                <a:close/>
                <a:moveTo>
                  <a:pt x="4325607" y="0"/>
                </a:moveTo>
                <a:lnTo>
                  <a:pt x="4570588" y="256242"/>
                </a:lnTo>
                <a:cubicBezTo>
                  <a:pt x="4616390" y="304149"/>
                  <a:pt x="4614683" y="380115"/>
                  <a:pt x="4566776" y="425916"/>
                </a:cubicBezTo>
                <a:lnTo>
                  <a:pt x="3595287" y="1354712"/>
                </a:lnTo>
                <a:cubicBezTo>
                  <a:pt x="3547380" y="1400514"/>
                  <a:pt x="3471415" y="1398807"/>
                  <a:pt x="3425612" y="1350900"/>
                </a:cubicBezTo>
                <a:lnTo>
                  <a:pt x="2496817" y="379411"/>
                </a:lnTo>
                <a:cubicBezTo>
                  <a:pt x="2451015" y="331503"/>
                  <a:pt x="2452722" y="255538"/>
                  <a:pt x="2500629" y="209736"/>
                </a:cubicBezTo>
                <a:lnTo>
                  <a:pt x="2720006" y="1"/>
                </a:lnTo>
                <a:close/>
                <a:moveTo>
                  <a:pt x="286581" y="0"/>
                </a:moveTo>
                <a:lnTo>
                  <a:pt x="1955423" y="0"/>
                </a:lnTo>
                <a:lnTo>
                  <a:pt x="2170203" y="224653"/>
                </a:lnTo>
                <a:cubicBezTo>
                  <a:pt x="2216005" y="272559"/>
                  <a:pt x="2214297" y="348525"/>
                  <a:pt x="2166391" y="394327"/>
                </a:cubicBezTo>
                <a:lnTo>
                  <a:pt x="1194902" y="1323123"/>
                </a:lnTo>
                <a:cubicBezTo>
                  <a:pt x="1146996" y="1368924"/>
                  <a:pt x="1071031" y="1367218"/>
                  <a:pt x="1025228" y="1319310"/>
                </a:cubicBezTo>
                <a:lnTo>
                  <a:pt x="96433" y="347821"/>
                </a:lnTo>
                <a:cubicBezTo>
                  <a:pt x="50631" y="299913"/>
                  <a:pt x="52338" y="223948"/>
                  <a:pt x="100245" y="178147"/>
                </a:cubicBezTo>
                <a:close/>
              </a:path>
            </a:pathLst>
          </a:custGeom>
        </p:spPr>
      </p:pic>
      <p:sp>
        <p:nvSpPr>
          <p:cNvPr id="5" name="Right Triangle 4">
            <a:extLst>
              <a:ext uri="{FF2B5EF4-FFF2-40B4-BE49-F238E27FC236}">
                <a16:creationId xmlns:a16="http://schemas.microsoft.com/office/drawing/2014/main" id="{61A22FFD-25B0-4CBE-4977-B66E6C004116}"/>
              </a:ext>
            </a:extLst>
          </p:cNvPr>
          <p:cNvSpPr/>
          <p:nvPr userDrawn="1"/>
        </p:nvSpPr>
        <p:spPr>
          <a:xfrm rot="10800000">
            <a:off x="10713156" y="-1"/>
            <a:ext cx="1478844" cy="1586089"/>
          </a:xfrm>
          <a:prstGeom prst="rtTriangle">
            <a:avLst/>
          </a:prstGeom>
          <a:solidFill>
            <a:srgbClr val="0079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528791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E1C64-4C8C-1220-97A3-C725C35A8BF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EC3A357-DC6A-7AC8-4A09-7E65226824F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0ED023E-A022-0D31-A5BA-7D79D3166B2D}"/>
              </a:ext>
            </a:extLst>
          </p:cNvPr>
          <p:cNvSpPr>
            <a:spLocks noGrp="1"/>
          </p:cNvSpPr>
          <p:nvPr>
            <p:ph type="dt" sz="half" idx="10"/>
          </p:nvPr>
        </p:nvSpPr>
        <p:spPr/>
        <p:txBody>
          <a:bodyPr/>
          <a:lstStyle/>
          <a:p>
            <a:fld id="{A73B2530-3D7F-4140-915C-5FECBE9B2D30}" type="datetimeFigureOut">
              <a:rPr lang="en-GB" smtClean="0"/>
              <a:t>30/05/2025</a:t>
            </a:fld>
            <a:endParaRPr lang="en-GB"/>
          </a:p>
        </p:txBody>
      </p:sp>
      <p:sp>
        <p:nvSpPr>
          <p:cNvPr id="5" name="Footer Placeholder 4">
            <a:extLst>
              <a:ext uri="{FF2B5EF4-FFF2-40B4-BE49-F238E27FC236}">
                <a16:creationId xmlns:a16="http://schemas.microsoft.com/office/drawing/2014/main" id="{FD271126-133B-6879-4008-F3460EB0748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C6FAA0C-7056-4982-766E-CC763FAA2DA5}"/>
              </a:ext>
            </a:extLst>
          </p:cNvPr>
          <p:cNvSpPr>
            <a:spLocks noGrp="1"/>
          </p:cNvSpPr>
          <p:nvPr>
            <p:ph type="sldNum" sz="quarter" idx="12"/>
          </p:nvPr>
        </p:nvSpPr>
        <p:spPr/>
        <p:txBody>
          <a:bodyPr/>
          <a:lstStyle/>
          <a:p>
            <a:fld id="{9E9FF3B7-4E92-47CD-B758-478B7644513D}" type="slidenum">
              <a:rPr lang="en-GB" smtClean="0"/>
              <a:t>‹#›</a:t>
            </a:fld>
            <a:endParaRPr lang="en-GB"/>
          </a:p>
        </p:txBody>
      </p:sp>
    </p:spTree>
    <p:extLst>
      <p:ext uri="{BB962C8B-B14F-4D97-AF65-F5344CB8AC3E}">
        <p14:creationId xmlns:p14="http://schemas.microsoft.com/office/powerpoint/2010/main" val="7281455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EE1875D-B3CD-03FC-E4EF-5E85616EC83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2F79D6D-B593-47F6-8632-E6ED57410DE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E535DF-6CDD-5166-D69A-0334EED01EBD}"/>
              </a:ext>
            </a:extLst>
          </p:cNvPr>
          <p:cNvSpPr>
            <a:spLocks noGrp="1"/>
          </p:cNvSpPr>
          <p:nvPr>
            <p:ph type="dt" sz="half" idx="10"/>
          </p:nvPr>
        </p:nvSpPr>
        <p:spPr/>
        <p:txBody>
          <a:bodyPr/>
          <a:lstStyle/>
          <a:p>
            <a:fld id="{A73B2530-3D7F-4140-915C-5FECBE9B2D30}" type="datetimeFigureOut">
              <a:rPr lang="en-GB" smtClean="0"/>
              <a:t>30/05/2025</a:t>
            </a:fld>
            <a:endParaRPr lang="en-GB"/>
          </a:p>
        </p:txBody>
      </p:sp>
      <p:sp>
        <p:nvSpPr>
          <p:cNvPr id="5" name="Footer Placeholder 4">
            <a:extLst>
              <a:ext uri="{FF2B5EF4-FFF2-40B4-BE49-F238E27FC236}">
                <a16:creationId xmlns:a16="http://schemas.microsoft.com/office/drawing/2014/main" id="{3FC052DE-903C-4276-1AA0-AB05BC84D05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89906DE-A795-CB86-2EA1-2D6C5DBF3524}"/>
              </a:ext>
            </a:extLst>
          </p:cNvPr>
          <p:cNvSpPr>
            <a:spLocks noGrp="1"/>
          </p:cNvSpPr>
          <p:nvPr>
            <p:ph type="sldNum" sz="quarter" idx="12"/>
          </p:nvPr>
        </p:nvSpPr>
        <p:spPr/>
        <p:txBody>
          <a:bodyPr/>
          <a:lstStyle/>
          <a:p>
            <a:fld id="{9E9FF3B7-4E92-47CD-B758-478B7644513D}" type="slidenum">
              <a:rPr lang="en-GB" smtClean="0"/>
              <a:t>‹#›</a:t>
            </a:fld>
            <a:endParaRPr lang="en-GB"/>
          </a:p>
        </p:txBody>
      </p:sp>
    </p:spTree>
    <p:extLst>
      <p:ext uri="{BB962C8B-B14F-4D97-AF65-F5344CB8AC3E}">
        <p14:creationId xmlns:p14="http://schemas.microsoft.com/office/powerpoint/2010/main" val="3734505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5520E9E-8BC8-1B37-64D1-3D0DB59006F6}"/>
              </a:ext>
            </a:extLst>
          </p:cNvPr>
          <p:cNvSpPr/>
          <p:nvPr userDrawn="1"/>
        </p:nvSpPr>
        <p:spPr>
          <a:xfrm>
            <a:off x="148087" y="136526"/>
            <a:ext cx="11895827" cy="60404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53B2C4F-645E-BF74-B863-A233DE7E944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230C51F-375A-E32A-4020-8FCAC9BD8EF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295A423-BFE3-227C-77EF-5CCA2E5043FA}"/>
              </a:ext>
            </a:extLst>
          </p:cNvPr>
          <p:cNvSpPr>
            <a:spLocks noGrp="1"/>
          </p:cNvSpPr>
          <p:nvPr>
            <p:ph type="dt" sz="half" idx="10"/>
          </p:nvPr>
        </p:nvSpPr>
        <p:spPr/>
        <p:txBody>
          <a:bodyPr/>
          <a:lstStyle/>
          <a:p>
            <a:fld id="{A73B2530-3D7F-4140-915C-5FECBE9B2D30}" type="datetimeFigureOut">
              <a:rPr lang="en-GB" smtClean="0"/>
              <a:t>30/05/2025</a:t>
            </a:fld>
            <a:endParaRPr lang="en-GB"/>
          </a:p>
        </p:txBody>
      </p:sp>
      <p:sp>
        <p:nvSpPr>
          <p:cNvPr id="5" name="Footer Placeholder 4">
            <a:extLst>
              <a:ext uri="{FF2B5EF4-FFF2-40B4-BE49-F238E27FC236}">
                <a16:creationId xmlns:a16="http://schemas.microsoft.com/office/drawing/2014/main" id="{9EEFC834-42B4-87BA-D2BB-3352C7123507}"/>
              </a:ext>
            </a:extLst>
          </p:cNvPr>
          <p:cNvSpPr>
            <a:spLocks noGrp="1"/>
          </p:cNvSpPr>
          <p:nvPr>
            <p:ph type="ftr" sz="quarter" idx="11"/>
          </p:nvPr>
        </p:nvSpPr>
        <p:spPr/>
        <p:txBody>
          <a:bodyPr/>
          <a:lstStyle/>
          <a:p>
            <a:endParaRPr lang="en-GB"/>
          </a:p>
        </p:txBody>
      </p:sp>
      <p:sp>
        <p:nvSpPr>
          <p:cNvPr id="8" name="Right Triangle 7">
            <a:extLst>
              <a:ext uri="{FF2B5EF4-FFF2-40B4-BE49-F238E27FC236}">
                <a16:creationId xmlns:a16="http://schemas.microsoft.com/office/drawing/2014/main" id="{AB278657-950A-B23F-BBD5-FFFC07E10816}"/>
              </a:ext>
            </a:extLst>
          </p:cNvPr>
          <p:cNvSpPr/>
          <p:nvPr userDrawn="1"/>
        </p:nvSpPr>
        <p:spPr>
          <a:xfrm rot="10800000">
            <a:off x="10713156" y="-1"/>
            <a:ext cx="1478844" cy="1586089"/>
          </a:xfrm>
          <a:prstGeom prst="rtTriangle">
            <a:avLst/>
          </a:prstGeom>
          <a:solidFill>
            <a:srgbClr val="0079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29309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BBA0480-5393-BC44-492B-6E9275B95210}"/>
              </a:ext>
            </a:extLst>
          </p:cNvPr>
          <p:cNvSpPr/>
          <p:nvPr userDrawn="1"/>
        </p:nvSpPr>
        <p:spPr>
          <a:xfrm>
            <a:off x="148087" y="136526"/>
            <a:ext cx="11895827" cy="604043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CE9726F-171F-FB28-E273-565FA5AA650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948AB7E-F6A3-C53D-097A-2C3450027D6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3818011-7841-17ED-BA29-C8F52989533B}"/>
              </a:ext>
            </a:extLst>
          </p:cNvPr>
          <p:cNvSpPr>
            <a:spLocks noGrp="1"/>
          </p:cNvSpPr>
          <p:nvPr>
            <p:ph type="dt" sz="half" idx="10"/>
          </p:nvPr>
        </p:nvSpPr>
        <p:spPr/>
        <p:txBody>
          <a:bodyPr/>
          <a:lstStyle/>
          <a:p>
            <a:fld id="{A73B2530-3D7F-4140-915C-5FECBE9B2D30}" type="datetimeFigureOut">
              <a:rPr lang="en-GB" smtClean="0"/>
              <a:t>30/05/2025</a:t>
            </a:fld>
            <a:endParaRPr lang="en-GB"/>
          </a:p>
        </p:txBody>
      </p:sp>
      <p:sp>
        <p:nvSpPr>
          <p:cNvPr id="5" name="Footer Placeholder 4">
            <a:extLst>
              <a:ext uri="{FF2B5EF4-FFF2-40B4-BE49-F238E27FC236}">
                <a16:creationId xmlns:a16="http://schemas.microsoft.com/office/drawing/2014/main" id="{3647CA6A-E9F3-1DC7-385A-0901F86A2C2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135E887-5135-0E68-ED53-1893BB11F90B}"/>
              </a:ext>
            </a:extLst>
          </p:cNvPr>
          <p:cNvSpPr>
            <a:spLocks noGrp="1"/>
          </p:cNvSpPr>
          <p:nvPr>
            <p:ph type="sldNum" sz="quarter" idx="12"/>
          </p:nvPr>
        </p:nvSpPr>
        <p:spPr/>
        <p:txBody>
          <a:bodyPr/>
          <a:lstStyle/>
          <a:p>
            <a:fld id="{9E9FF3B7-4E92-47CD-B758-478B7644513D}" type="slidenum">
              <a:rPr lang="en-GB" smtClean="0"/>
              <a:t>‹#›</a:t>
            </a:fld>
            <a:endParaRPr lang="en-GB"/>
          </a:p>
        </p:txBody>
      </p:sp>
      <p:sp>
        <p:nvSpPr>
          <p:cNvPr id="8" name="Right Triangle 7">
            <a:extLst>
              <a:ext uri="{FF2B5EF4-FFF2-40B4-BE49-F238E27FC236}">
                <a16:creationId xmlns:a16="http://schemas.microsoft.com/office/drawing/2014/main" id="{3960616C-A876-671B-794E-9B55B6AF922E}"/>
              </a:ext>
            </a:extLst>
          </p:cNvPr>
          <p:cNvSpPr/>
          <p:nvPr userDrawn="1"/>
        </p:nvSpPr>
        <p:spPr>
          <a:xfrm rot="10800000">
            <a:off x="10713156" y="-1"/>
            <a:ext cx="1478844" cy="1586089"/>
          </a:xfrm>
          <a:prstGeom prst="rtTriangle">
            <a:avLst/>
          </a:prstGeom>
          <a:solidFill>
            <a:srgbClr val="0079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6">
            <a:extLst>
              <a:ext uri="{FF2B5EF4-FFF2-40B4-BE49-F238E27FC236}">
                <a16:creationId xmlns:a16="http://schemas.microsoft.com/office/drawing/2014/main" id="{A7CA10BF-68D7-A7E7-BAE7-93D5D8AC67D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982200" y="6200632"/>
            <a:ext cx="1891748" cy="570831"/>
          </a:xfrm>
          <a:prstGeom prst="rect">
            <a:avLst/>
          </a:prstGeom>
        </p:spPr>
      </p:pic>
    </p:spTree>
    <p:extLst>
      <p:ext uri="{BB962C8B-B14F-4D97-AF65-F5344CB8AC3E}">
        <p14:creationId xmlns:p14="http://schemas.microsoft.com/office/powerpoint/2010/main" val="3344638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07BF0-CE0B-06F5-B4FF-4FBC71D0DFA6}"/>
              </a:ext>
            </a:extLst>
          </p:cNvPr>
          <p:cNvSpPr>
            <a:spLocks noGrp="1"/>
          </p:cNvSpPr>
          <p:nvPr>
            <p:ph type="title"/>
          </p:nvPr>
        </p:nvSpPr>
        <p:spPr>
          <a:xfrm>
            <a:off x="838200" y="365125"/>
            <a:ext cx="5257800" cy="1325563"/>
          </a:xfrm>
        </p:spPr>
        <p:txBody>
          <a:body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917131FF-0D1F-5B72-9AC9-8D6C12A136F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BFDC479A-EB45-77E1-6DF4-0F2A9DB32136}"/>
              </a:ext>
            </a:extLst>
          </p:cNvPr>
          <p:cNvSpPr>
            <a:spLocks noGrp="1"/>
          </p:cNvSpPr>
          <p:nvPr>
            <p:ph sz="half" idx="2"/>
          </p:nvPr>
        </p:nvSpPr>
        <p:spPr>
          <a:xfrm>
            <a:off x="6172200" y="365125"/>
            <a:ext cx="567186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Date Placeholder 4">
            <a:extLst>
              <a:ext uri="{FF2B5EF4-FFF2-40B4-BE49-F238E27FC236}">
                <a16:creationId xmlns:a16="http://schemas.microsoft.com/office/drawing/2014/main" id="{4870CFAE-ED58-9C0B-3C69-D40FD9815770}"/>
              </a:ext>
            </a:extLst>
          </p:cNvPr>
          <p:cNvSpPr>
            <a:spLocks noGrp="1"/>
          </p:cNvSpPr>
          <p:nvPr>
            <p:ph type="dt" sz="half" idx="10"/>
          </p:nvPr>
        </p:nvSpPr>
        <p:spPr/>
        <p:txBody>
          <a:bodyPr/>
          <a:lstStyle/>
          <a:p>
            <a:fld id="{A73B2530-3D7F-4140-915C-5FECBE9B2D30}" type="datetimeFigureOut">
              <a:rPr lang="en-GB" smtClean="0"/>
              <a:t>30/05/2025</a:t>
            </a:fld>
            <a:endParaRPr lang="en-GB"/>
          </a:p>
        </p:txBody>
      </p:sp>
      <p:sp>
        <p:nvSpPr>
          <p:cNvPr id="6" name="Footer Placeholder 5">
            <a:extLst>
              <a:ext uri="{FF2B5EF4-FFF2-40B4-BE49-F238E27FC236}">
                <a16:creationId xmlns:a16="http://schemas.microsoft.com/office/drawing/2014/main" id="{40EA4A5F-FE9C-753F-FE28-F0A15735658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C563B53-D730-31F2-0309-EB19364FDB93}"/>
              </a:ext>
            </a:extLst>
          </p:cNvPr>
          <p:cNvSpPr>
            <a:spLocks noGrp="1"/>
          </p:cNvSpPr>
          <p:nvPr>
            <p:ph type="sldNum" sz="quarter" idx="12"/>
          </p:nvPr>
        </p:nvSpPr>
        <p:spPr/>
        <p:txBody>
          <a:bodyPr/>
          <a:lstStyle/>
          <a:p>
            <a:fld id="{9E9FF3B7-4E92-47CD-B758-478B7644513D}" type="slidenum">
              <a:rPr lang="en-GB" smtClean="0"/>
              <a:t>‹#›</a:t>
            </a:fld>
            <a:endParaRPr lang="en-GB"/>
          </a:p>
        </p:txBody>
      </p:sp>
    </p:spTree>
    <p:extLst>
      <p:ext uri="{BB962C8B-B14F-4D97-AF65-F5344CB8AC3E}">
        <p14:creationId xmlns:p14="http://schemas.microsoft.com/office/powerpoint/2010/main" val="598095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AAF60-71D4-F149-2689-37B32740D884}"/>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CDA2B0B-5F1D-F289-2F66-482800F0FD1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0A20AB6-55BD-9CEF-0C72-57D53E39420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84BAE9EA-3783-9C9F-97BF-47E94B6799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CB25B82-3996-7AC0-9F8D-E37854C99CB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E258A03-A1D5-68AB-3F92-B75677B6BD2C}"/>
              </a:ext>
            </a:extLst>
          </p:cNvPr>
          <p:cNvSpPr>
            <a:spLocks noGrp="1"/>
          </p:cNvSpPr>
          <p:nvPr>
            <p:ph type="dt" sz="half" idx="10"/>
          </p:nvPr>
        </p:nvSpPr>
        <p:spPr/>
        <p:txBody>
          <a:bodyPr/>
          <a:lstStyle/>
          <a:p>
            <a:fld id="{A73B2530-3D7F-4140-915C-5FECBE9B2D30}" type="datetimeFigureOut">
              <a:rPr lang="en-GB" smtClean="0"/>
              <a:t>30/05/2025</a:t>
            </a:fld>
            <a:endParaRPr lang="en-GB"/>
          </a:p>
        </p:txBody>
      </p:sp>
      <p:sp>
        <p:nvSpPr>
          <p:cNvPr id="8" name="Footer Placeholder 7">
            <a:extLst>
              <a:ext uri="{FF2B5EF4-FFF2-40B4-BE49-F238E27FC236}">
                <a16:creationId xmlns:a16="http://schemas.microsoft.com/office/drawing/2014/main" id="{7AC45672-A126-9613-0D4B-CA285BA627E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B792A48-7D60-A6AA-96D1-3D4EECA50262}"/>
              </a:ext>
            </a:extLst>
          </p:cNvPr>
          <p:cNvSpPr>
            <a:spLocks noGrp="1"/>
          </p:cNvSpPr>
          <p:nvPr>
            <p:ph type="sldNum" sz="quarter" idx="12"/>
          </p:nvPr>
        </p:nvSpPr>
        <p:spPr/>
        <p:txBody>
          <a:bodyPr/>
          <a:lstStyle/>
          <a:p>
            <a:fld id="{9E9FF3B7-4E92-47CD-B758-478B7644513D}" type="slidenum">
              <a:rPr lang="en-GB" smtClean="0"/>
              <a:t>‹#›</a:t>
            </a:fld>
            <a:endParaRPr lang="en-GB"/>
          </a:p>
        </p:txBody>
      </p:sp>
    </p:spTree>
    <p:extLst>
      <p:ext uri="{BB962C8B-B14F-4D97-AF65-F5344CB8AC3E}">
        <p14:creationId xmlns:p14="http://schemas.microsoft.com/office/powerpoint/2010/main" val="24335671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70A155-9B56-17D9-A1F9-86700AE078E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E3EDC85-4C18-5BD6-D937-2EF9A2B32B66}"/>
              </a:ext>
            </a:extLst>
          </p:cNvPr>
          <p:cNvSpPr>
            <a:spLocks noGrp="1"/>
          </p:cNvSpPr>
          <p:nvPr>
            <p:ph type="dt" sz="half" idx="10"/>
          </p:nvPr>
        </p:nvSpPr>
        <p:spPr/>
        <p:txBody>
          <a:bodyPr/>
          <a:lstStyle/>
          <a:p>
            <a:fld id="{A73B2530-3D7F-4140-915C-5FECBE9B2D30}" type="datetimeFigureOut">
              <a:rPr lang="en-GB" smtClean="0"/>
              <a:t>30/05/2025</a:t>
            </a:fld>
            <a:endParaRPr lang="en-GB"/>
          </a:p>
        </p:txBody>
      </p:sp>
      <p:sp>
        <p:nvSpPr>
          <p:cNvPr id="4" name="Footer Placeholder 3">
            <a:extLst>
              <a:ext uri="{FF2B5EF4-FFF2-40B4-BE49-F238E27FC236}">
                <a16:creationId xmlns:a16="http://schemas.microsoft.com/office/drawing/2014/main" id="{F547ACD9-5231-F003-435A-FE3309830DA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3AC822A-2F27-E0C5-D7E0-AB2CFD5A41F4}"/>
              </a:ext>
            </a:extLst>
          </p:cNvPr>
          <p:cNvSpPr>
            <a:spLocks noGrp="1"/>
          </p:cNvSpPr>
          <p:nvPr>
            <p:ph type="sldNum" sz="quarter" idx="12"/>
          </p:nvPr>
        </p:nvSpPr>
        <p:spPr/>
        <p:txBody>
          <a:bodyPr/>
          <a:lstStyle/>
          <a:p>
            <a:fld id="{9E9FF3B7-4E92-47CD-B758-478B7644513D}" type="slidenum">
              <a:rPr lang="en-GB" smtClean="0"/>
              <a:t>‹#›</a:t>
            </a:fld>
            <a:endParaRPr lang="en-GB"/>
          </a:p>
        </p:txBody>
      </p:sp>
    </p:spTree>
    <p:extLst>
      <p:ext uri="{BB962C8B-B14F-4D97-AF65-F5344CB8AC3E}">
        <p14:creationId xmlns:p14="http://schemas.microsoft.com/office/powerpoint/2010/main" val="6911606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A86AF9-B960-0905-BB55-7323D1F8F0D9}"/>
              </a:ext>
            </a:extLst>
          </p:cNvPr>
          <p:cNvSpPr>
            <a:spLocks noGrp="1"/>
          </p:cNvSpPr>
          <p:nvPr>
            <p:ph type="dt" sz="half" idx="10"/>
          </p:nvPr>
        </p:nvSpPr>
        <p:spPr/>
        <p:txBody>
          <a:bodyPr/>
          <a:lstStyle/>
          <a:p>
            <a:fld id="{A73B2530-3D7F-4140-915C-5FECBE9B2D30}" type="datetimeFigureOut">
              <a:rPr lang="en-GB" smtClean="0"/>
              <a:t>30/05/2025</a:t>
            </a:fld>
            <a:endParaRPr lang="en-GB"/>
          </a:p>
        </p:txBody>
      </p:sp>
      <p:sp>
        <p:nvSpPr>
          <p:cNvPr id="3" name="Footer Placeholder 2">
            <a:extLst>
              <a:ext uri="{FF2B5EF4-FFF2-40B4-BE49-F238E27FC236}">
                <a16:creationId xmlns:a16="http://schemas.microsoft.com/office/drawing/2014/main" id="{181A6863-5177-F186-4319-BB84FDFC2D7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51032D7-4A0F-59EC-FF3C-E65DA84FA943}"/>
              </a:ext>
            </a:extLst>
          </p:cNvPr>
          <p:cNvSpPr>
            <a:spLocks noGrp="1"/>
          </p:cNvSpPr>
          <p:nvPr>
            <p:ph type="sldNum" sz="quarter" idx="12"/>
          </p:nvPr>
        </p:nvSpPr>
        <p:spPr/>
        <p:txBody>
          <a:bodyPr/>
          <a:lstStyle/>
          <a:p>
            <a:fld id="{9E9FF3B7-4E92-47CD-B758-478B7644513D}" type="slidenum">
              <a:rPr lang="en-GB" smtClean="0"/>
              <a:t>‹#›</a:t>
            </a:fld>
            <a:endParaRPr lang="en-GB"/>
          </a:p>
        </p:txBody>
      </p:sp>
    </p:spTree>
    <p:extLst>
      <p:ext uri="{BB962C8B-B14F-4D97-AF65-F5344CB8AC3E}">
        <p14:creationId xmlns:p14="http://schemas.microsoft.com/office/powerpoint/2010/main" val="3827260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31F07-8802-D9A7-7792-22475AE4B8CD}"/>
              </a:ext>
            </a:extLst>
          </p:cNvPr>
          <p:cNvSpPr>
            <a:spLocks noGrp="1"/>
          </p:cNvSpPr>
          <p:nvPr>
            <p:ph type="title"/>
          </p:nvPr>
        </p:nvSpPr>
        <p:spPr>
          <a:xfrm>
            <a:off x="839788" y="457200"/>
            <a:ext cx="3932237" cy="1600200"/>
          </a:xfrm>
        </p:spPr>
        <p:txBody>
          <a:bodyPr anchor="t"/>
          <a:lstStyle>
            <a:lvl1pPr>
              <a:defRPr sz="3200"/>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E47BA3B0-794D-5DD5-0060-7C9FEBEB948F}"/>
              </a:ext>
            </a:extLst>
          </p:cNvPr>
          <p:cNvSpPr>
            <a:spLocks noGrp="1"/>
          </p:cNvSpPr>
          <p:nvPr>
            <p:ph idx="1"/>
          </p:nvPr>
        </p:nvSpPr>
        <p:spPr>
          <a:xfrm>
            <a:off x="5674893" y="56473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6C01076-DADD-0ED0-FAC9-1B224916D1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C574EE-564E-F2E7-32E3-3A7923CE34AF}"/>
              </a:ext>
            </a:extLst>
          </p:cNvPr>
          <p:cNvSpPr>
            <a:spLocks noGrp="1"/>
          </p:cNvSpPr>
          <p:nvPr>
            <p:ph type="dt" sz="half" idx="10"/>
          </p:nvPr>
        </p:nvSpPr>
        <p:spPr/>
        <p:txBody>
          <a:bodyPr/>
          <a:lstStyle/>
          <a:p>
            <a:fld id="{A73B2530-3D7F-4140-915C-5FECBE9B2D30}" type="datetimeFigureOut">
              <a:rPr lang="en-GB" smtClean="0"/>
              <a:t>30/05/2025</a:t>
            </a:fld>
            <a:endParaRPr lang="en-GB"/>
          </a:p>
        </p:txBody>
      </p:sp>
      <p:sp>
        <p:nvSpPr>
          <p:cNvPr id="6" name="Footer Placeholder 5">
            <a:extLst>
              <a:ext uri="{FF2B5EF4-FFF2-40B4-BE49-F238E27FC236}">
                <a16:creationId xmlns:a16="http://schemas.microsoft.com/office/drawing/2014/main" id="{F291F3BF-1595-BEE4-C05F-28F5F195454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B36BA32-B48B-D835-2002-626351D2B75A}"/>
              </a:ext>
            </a:extLst>
          </p:cNvPr>
          <p:cNvSpPr>
            <a:spLocks noGrp="1"/>
          </p:cNvSpPr>
          <p:nvPr>
            <p:ph type="sldNum" sz="quarter" idx="12"/>
          </p:nvPr>
        </p:nvSpPr>
        <p:spPr/>
        <p:txBody>
          <a:bodyPr/>
          <a:lstStyle/>
          <a:p>
            <a:fld id="{9E9FF3B7-4E92-47CD-B758-478B7644513D}" type="slidenum">
              <a:rPr lang="en-GB" smtClean="0"/>
              <a:t>‹#›</a:t>
            </a:fld>
            <a:endParaRPr lang="en-GB"/>
          </a:p>
        </p:txBody>
      </p:sp>
    </p:spTree>
    <p:extLst>
      <p:ext uri="{BB962C8B-B14F-4D97-AF65-F5344CB8AC3E}">
        <p14:creationId xmlns:p14="http://schemas.microsoft.com/office/powerpoint/2010/main" val="12073483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EA180-D857-F9CC-530C-E10461DA25F0}"/>
              </a:ext>
            </a:extLst>
          </p:cNvPr>
          <p:cNvSpPr>
            <a:spLocks noGrp="1"/>
          </p:cNvSpPr>
          <p:nvPr>
            <p:ph type="title"/>
          </p:nvPr>
        </p:nvSpPr>
        <p:spPr>
          <a:xfrm>
            <a:off x="839788" y="56473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2F1E4A8-00CC-F843-751F-022E151D70E2}"/>
              </a:ext>
            </a:extLst>
          </p:cNvPr>
          <p:cNvSpPr>
            <a:spLocks noGrp="1"/>
          </p:cNvSpPr>
          <p:nvPr>
            <p:ph type="pic" idx="1"/>
          </p:nvPr>
        </p:nvSpPr>
        <p:spPr>
          <a:xfrm>
            <a:off x="5657641" y="564730"/>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a:extLst>
              <a:ext uri="{FF2B5EF4-FFF2-40B4-BE49-F238E27FC236}">
                <a16:creationId xmlns:a16="http://schemas.microsoft.com/office/drawing/2014/main" id="{5A1FA5B4-EF9E-26CB-E0BB-BEBB24D4DBB5}"/>
              </a:ext>
            </a:extLst>
          </p:cNvPr>
          <p:cNvSpPr>
            <a:spLocks noGrp="1"/>
          </p:cNvSpPr>
          <p:nvPr>
            <p:ph type="body" sz="half" idx="2"/>
          </p:nvPr>
        </p:nvSpPr>
        <p:spPr>
          <a:xfrm>
            <a:off x="839788" y="2164930"/>
            <a:ext cx="3932237" cy="370405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AF12FF-C923-8A67-B97F-52F70B0FFF45}"/>
              </a:ext>
            </a:extLst>
          </p:cNvPr>
          <p:cNvSpPr>
            <a:spLocks noGrp="1"/>
          </p:cNvSpPr>
          <p:nvPr>
            <p:ph type="dt" sz="half" idx="10"/>
          </p:nvPr>
        </p:nvSpPr>
        <p:spPr/>
        <p:txBody>
          <a:bodyPr/>
          <a:lstStyle/>
          <a:p>
            <a:fld id="{A73B2530-3D7F-4140-915C-5FECBE9B2D30}" type="datetimeFigureOut">
              <a:rPr lang="en-GB" smtClean="0"/>
              <a:t>30/05/2025</a:t>
            </a:fld>
            <a:endParaRPr lang="en-GB"/>
          </a:p>
        </p:txBody>
      </p:sp>
      <p:sp>
        <p:nvSpPr>
          <p:cNvPr id="6" name="Footer Placeholder 5">
            <a:extLst>
              <a:ext uri="{FF2B5EF4-FFF2-40B4-BE49-F238E27FC236}">
                <a16:creationId xmlns:a16="http://schemas.microsoft.com/office/drawing/2014/main" id="{97219FF6-53BF-951B-B70E-766EE45B2C3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633E0BF-0191-2FB2-E3A7-22A81C395B17}"/>
              </a:ext>
            </a:extLst>
          </p:cNvPr>
          <p:cNvSpPr>
            <a:spLocks noGrp="1"/>
          </p:cNvSpPr>
          <p:nvPr>
            <p:ph type="sldNum" sz="quarter" idx="12"/>
          </p:nvPr>
        </p:nvSpPr>
        <p:spPr/>
        <p:txBody>
          <a:bodyPr/>
          <a:lstStyle/>
          <a:p>
            <a:fld id="{9E9FF3B7-4E92-47CD-B758-478B7644513D}" type="slidenum">
              <a:rPr lang="en-GB" smtClean="0"/>
              <a:t>‹#›</a:t>
            </a:fld>
            <a:endParaRPr lang="en-GB"/>
          </a:p>
        </p:txBody>
      </p:sp>
    </p:spTree>
    <p:extLst>
      <p:ext uri="{BB962C8B-B14F-4D97-AF65-F5344CB8AC3E}">
        <p14:creationId xmlns:p14="http://schemas.microsoft.com/office/powerpoint/2010/main" val="28432347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4B0EA7-8406-6F42-CD53-0B80C2CF625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80010B70-221E-5AFE-05C4-5B9B14F2CFD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1FB0F9D8-3A28-3653-5C5D-E92FB1D7B4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3B2530-3D7F-4140-915C-5FECBE9B2D30}" type="datetimeFigureOut">
              <a:rPr lang="en-GB" smtClean="0"/>
              <a:t>30/05/2025</a:t>
            </a:fld>
            <a:endParaRPr lang="en-GB"/>
          </a:p>
        </p:txBody>
      </p:sp>
      <p:sp>
        <p:nvSpPr>
          <p:cNvPr id="5" name="Footer Placeholder 4">
            <a:extLst>
              <a:ext uri="{FF2B5EF4-FFF2-40B4-BE49-F238E27FC236}">
                <a16:creationId xmlns:a16="http://schemas.microsoft.com/office/drawing/2014/main" id="{E810D519-9C29-38E7-FD13-C9B433F624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46AEE19-9219-AE8D-21EF-C8C5C3D0BB4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9FF3B7-4E92-47CD-B758-478B7644513D}" type="slidenum">
              <a:rPr lang="en-GB" smtClean="0"/>
              <a:t>‹#›</a:t>
            </a:fld>
            <a:endParaRPr lang="en-GB"/>
          </a:p>
        </p:txBody>
      </p:sp>
      <p:pic>
        <p:nvPicPr>
          <p:cNvPr id="7" name="Graphic 6">
            <a:extLst>
              <a:ext uri="{FF2B5EF4-FFF2-40B4-BE49-F238E27FC236}">
                <a16:creationId xmlns:a16="http://schemas.microsoft.com/office/drawing/2014/main" id="{685E84CF-26FB-820D-8185-756B743F2AA1}"/>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p:blipFill>
        <p:spPr>
          <a:xfrm>
            <a:off x="9982200" y="6200632"/>
            <a:ext cx="1891748" cy="570831"/>
          </a:xfrm>
          <a:prstGeom prst="rect">
            <a:avLst/>
          </a:prstGeom>
        </p:spPr>
      </p:pic>
      <p:sp>
        <p:nvSpPr>
          <p:cNvPr id="8" name="Right Triangle 7">
            <a:extLst>
              <a:ext uri="{FF2B5EF4-FFF2-40B4-BE49-F238E27FC236}">
                <a16:creationId xmlns:a16="http://schemas.microsoft.com/office/drawing/2014/main" id="{2E9D622C-F0D0-1F64-1C2C-B32D5517D291}"/>
              </a:ext>
            </a:extLst>
          </p:cNvPr>
          <p:cNvSpPr/>
          <p:nvPr userDrawn="1"/>
        </p:nvSpPr>
        <p:spPr>
          <a:xfrm rot="10800000">
            <a:off x="10713156" y="-1"/>
            <a:ext cx="1478844" cy="1586089"/>
          </a:xfrm>
          <a:prstGeom prst="rtTriangle">
            <a:avLst/>
          </a:prstGeom>
          <a:solidFill>
            <a:srgbClr val="0079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217085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34240-4309-7FD1-D148-3EB5B431771E}"/>
              </a:ext>
            </a:extLst>
          </p:cNvPr>
          <p:cNvSpPr>
            <a:spLocks noGrp="1"/>
          </p:cNvSpPr>
          <p:nvPr>
            <p:ph type="ctrTitle"/>
          </p:nvPr>
        </p:nvSpPr>
        <p:spPr>
          <a:xfrm>
            <a:off x="5771072" y="331342"/>
            <a:ext cx="5986732" cy="2326975"/>
          </a:xfrm>
        </p:spPr>
        <p:txBody>
          <a:bodyPr>
            <a:normAutofit/>
          </a:bodyPr>
          <a:lstStyle/>
          <a:p>
            <a:r>
              <a:rPr lang="en-US" dirty="0"/>
              <a:t>What got you here is not what will get you there: </a:t>
            </a:r>
            <a:r>
              <a:rPr lang="en-US" sz="2800" dirty="0"/>
              <a:t>perspectives on professional development from UK and global archaeology</a:t>
            </a:r>
            <a:endParaRPr lang="en-GB" sz="2800" dirty="0"/>
          </a:p>
        </p:txBody>
      </p:sp>
      <p:sp>
        <p:nvSpPr>
          <p:cNvPr id="3" name="TextBox 2">
            <a:extLst>
              <a:ext uri="{FF2B5EF4-FFF2-40B4-BE49-F238E27FC236}">
                <a16:creationId xmlns:a16="http://schemas.microsoft.com/office/drawing/2014/main" id="{ADD769DD-E648-342D-1EC9-D4E05A45E0F5}"/>
              </a:ext>
            </a:extLst>
          </p:cNvPr>
          <p:cNvSpPr txBox="1"/>
          <p:nvPr/>
        </p:nvSpPr>
        <p:spPr>
          <a:xfrm>
            <a:off x="5771072" y="2967335"/>
            <a:ext cx="5443268" cy="923330"/>
          </a:xfrm>
          <a:prstGeom prst="rect">
            <a:avLst/>
          </a:prstGeom>
          <a:noFill/>
        </p:spPr>
        <p:txBody>
          <a:bodyPr wrap="square" rtlCol="0">
            <a:spAutoFit/>
          </a:bodyPr>
          <a:lstStyle/>
          <a:p>
            <a:pPr algn="ctr"/>
            <a:r>
              <a:rPr lang="en-GB" dirty="0">
                <a:solidFill>
                  <a:schemeClr val="bg1"/>
                </a:solidFill>
              </a:rPr>
              <a:t>Kenneth Aitchison</a:t>
            </a:r>
          </a:p>
          <a:p>
            <a:pPr algn="ctr"/>
            <a:r>
              <a:rPr lang="en-GB" dirty="0">
                <a:solidFill>
                  <a:schemeClr val="bg1"/>
                </a:solidFill>
              </a:rPr>
              <a:t>International Business Development Manager Headland Archaeology</a:t>
            </a:r>
          </a:p>
        </p:txBody>
      </p:sp>
      <p:sp>
        <p:nvSpPr>
          <p:cNvPr id="4" name="TextBox 3">
            <a:extLst>
              <a:ext uri="{FF2B5EF4-FFF2-40B4-BE49-F238E27FC236}">
                <a16:creationId xmlns:a16="http://schemas.microsoft.com/office/drawing/2014/main" id="{237165DE-C37D-FEBD-F211-81864F48F3C1}"/>
              </a:ext>
            </a:extLst>
          </p:cNvPr>
          <p:cNvSpPr txBox="1"/>
          <p:nvPr/>
        </p:nvSpPr>
        <p:spPr>
          <a:xfrm>
            <a:off x="6625086" y="5455503"/>
            <a:ext cx="5331126" cy="830997"/>
          </a:xfrm>
          <a:prstGeom prst="rect">
            <a:avLst/>
          </a:prstGeom>
          <a:noFill/>
        </p:spPr>
        <p:txBody>
          <a:bodyPr wrap="square" rtlCol="0">
            <a:spAutoFit/>
          </a:bodyPr>
          <a:lstStyle/>
          <a:p>
            <a:r>
              <a:rPr lang="en-GB" sz="1200" dirty="0">
                <a:solidFill>
                  <a:schemeClr val="bg1"/>
                </a:solidFill>
              </a:rPr>
              <a:t>2025: DGUF-</a:t>
            </a:r>
            <a:r>
              <a:rPr lang="en-GB" sz="1200" dirty="0" err="1">
                <a:solidFill>
                  <a:schemeClr val="bg1"/>
                </a:solidFill>
              </a:rPr>
              <a:t>Tagung</a:t>
            </a:r>
            <a:endParaRPr lang="en-GB" sz="1200" dirty="0">
              <a:solidFill>
                <a:schemeClr val="bg1"/>
              </a:solidFill>
            </a:endParaRPr>
          </a:p>
          <a:p>
            <a:r>
              <a:rPr lang="de-DE" sz="1200" dirty="0">
                <a:solidFill>
                  <a:schemeClr val="bg1"/>
                </a:solidFill>
              </a:rPr>
              <a:t>Die archäologischen Berufe und Arbeitsmärkte in 10 Jahren</a:t>
            </a:r>
            <a:endParaRPr lang="en-GB" sz="1200" dirty="0">
              <a:solidFill>
                <a:schemeClr val="bg1"/>
              </a:solidFill>
            </a:endParaRPr>
          </a:p>
          <a:p>
            <a:endParaRPr lang="en-GB" sz="1200" dirty="0">
              <a:solidFill>
                <a:schemeClr val="bg1"/>
              </a:solidFill>
            </a:endParaRPr>
          </a:p>
          <a:p>
            <a:r>
              <a:rPr lang="en-GB" sz="1200" dirty="0">
                <a:solidFill>
                  <a:schemeClr val="bg1"/>
                </a:solidFill>
              </a:rPr>
              <a:t>30. Mai 2025</a:t>
            </a:r>
          </a:p>
        </p:txBody>
      </p:sp>
    </p:spTree>
    <p:extLst>
      <p:ext uri="{BB962C8B-B14F-4D97-AF65-F5344CB8AC3E}">
        <p14:creationId xmlns:p14="http://schemas.microsoft.com/office/powerpoint/2010/main" val="25656970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4C8217-A411-99A9-07DC-77B13321EE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FEA0FA-5DF7-53A5-C3B6-12ED06CDF3C7}"/>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648D4DD4-D71E-8770-3C1C-01F2F9FFAF47}"/>
              </a:ext>
            </a:extLst>
          </p:cNvPr>
          <p:cNvSpPr>
            <a:spLocks noGrp="1"/>
          </p:cNvSpPr>
          <p:nvPr>
            <p:ph idx="1"/>
          </p:nvPr>
        </p:nvSpPr>
        <p:spPr/>
        <p:txBody>
          <a:bodyPr/>
          <a:lstStyle/>
          <a:p>
            <a:endParaRPr lang="en-GB" dirty="0"/>
          </a:p>
        </p:txBody>
      </p:sp>
      <p:pic>
        <p:nvPicPr>
          <p:cNvPr id="11" name="Picture 10">
            <a:extLst>
              <a:ext uri="{FF2B5EF4-FFF2-40B4-BE49-F238E27FC236}">
                <a16:creationId xmlns:a16="http://schemas.microsoft.com/office/drawing/2014/main" id="{D3FE5BC9-9C8D-D72D-B54A-5B689ED2550B}"/>
              </a:ext>
            </a:extLst>
          </p:cNvPr>
          <p:cNvPicPr>
            <a:picLocks noChangeAspect="1"/>
          </p:cNvPicPr>
          <p:nvPr/>
        </p:nvPicPr>
        <p:blipFill>
          <a:blip r:embed="rId2"/>
          <a:stretch>
            <a:fillRect/>
          </a:stretch>
        </p:blipFill>
        <p:spPr>
          <a:xfrm>
            <a:off x="824024" y="142875"/>
            <a:ext cx="9135019" cy="6210332"/>
          </a:xfrm>
          <a:prstGeom prst="rect">
            <a:avLst/>
          </a:prstGeom>
        </p:spPr>
      </p:pic>
      <p:sp>
        <p:nvSpPr>
          <p:cNvPr id="4" name="Rectangle 3">
            <a:extLst>
              <a:ext uri="{FF2B5EF4-FFF2-40B4-BE49-F238E27FC236}">
                <a16:creationId xmlns:a16="http://schemas.microsoft.com/office/drawing/2014/main" id="{59DA970F-7208-146C-6A69-9DF8AF515D8C}"/>
              </a:ext>
            </a:extLst>
          </p:cNvPr>
          <p:cNvSpPr/>
          <p:nvPr/>
        </p:nvSpPr>
        <p:spPr>
          <a:xfrm>
            <a:off x="7388352" y="963038"/>
            <a:ext cx="2436585" cy="521392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pic>
        <p:nvPicPr>
          <p:cNvPr id="5" name="Picture 4">
            <a:extLst>
              <a:ext uri="{FF2B5EF4-FFF2-40B4-BE49-F238E27FC236}">
                <a16:creationId xmlns:a16="http://schemas.microsoft.com/office/drawing/2014/main" id="{65DE7E75-B7F2-CCFA-3CC4-F3BC88DC53BE}"/>
              </a:ext>
            </a:extLst>
          </p:cNvPr>
          <p:cNvPicPr>
            <a:picLocks noChangeAspect="1"/>
          </p:cNvPicPr>
          <p:nvPr/>
        </p:nvPicPr>
        <p:blipFill>
          <a:blip r:embed="rId3"/>
          <a:stretch>
            <a:fillRect/>
          </a:stretch>
        </p:blipFill>
        <p:spPr>
          <a:xfrm>
            <a:off x="7388352" y="2039112"/>
            <a:ext cx="2436585" cy="3417902"/>
          </a:xfrm>
          <a:prstGeom prst="rect">
            <a:avLst/>
          </a:prstGeom>
        </p:spPr>
      </p:pic>
      <p:sp>
        <p:nvSpPr>
          <p:cNvPr id="6" name="TextBox 5">
            <a:extLst>
              <a:ext uri="{FF2B5EF4-FFF2-40B4-BE49-F238E27FC236}">
                <a16:creationId xmlns:a16="http://schemas.microsoft.com/office/drawing/2014/main" id="{C16CF44C-965C-5675-C8C1-7CBFC48F79DD}"/>
              </a:ext>
            </a:extLst>
          </p:cNvPr>
          <p:cNvSpPr txBox="1"/>
          <p:nvPr/>
        </p:nvSpPr>
        <p:spPr>
          <a:xfrm>
            <a:off x="7422500" y="1105676"/>
            <a:ext cx="2066544" cy="369332"/>
          </a:xfrm>
          <a:prstGeom prst="rect">
            <a:avLst/>
          </a:prstGeom>
          <a:noFill/>
        </p:spPr>
        <p:txBody>
          <a:bodyPr wrap="square" rtlCol="0">
            <a:spAutoFit/>
          </a:bodyPr>
          <a:lstStyle/>
          <a:p>
            <a:r>
              <a:rPr lang="en-GB" dirty="0"/>
              <a:t>Reading 2003</a:t>
            </a:r>
          </a:p>
        </p:txBody>
      </p:sp>
    </p:spTree>
    <p:extLst>
      <p:ext uri="{BB962C8B-B14F-4D97-AF65-F5344CB8AC3E}">
        <p14:creationId xmlns:p14="http://schemas.microsoft.com/office/powerpoint/2010/main" val="23090324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E7FFD-2A7B-A075-AE80-6705ACCDB6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816029-B2AD-8C0F-8A5A-0439D6C2D370}"/>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2E89AFA4-792D-9930-7B3B-AB88278C4FF0}"/>
              </a:ext>
            </a:extLst>
          </p:cNvPr>
          <p:cNvSpPr>
            <a:spLocks noGrp="1"/>
          </p:cNvSpPr>
          <p:nvPr>
            <p:ph idx="1"/>
          </p:nvPr>
        </p:nvSpPr>
        <p:spPr/>
        <p:txBody>
          <a:bodyPr/>
          <a:lstStyle/>
          <a:p>
            <a:endParaRPr lang="en-GB" dirty="0"/>
          </a:p>
        </p:txBody>
      </p:sp>
      <p:pic>
        <p:nvPicPr>
          <p:cNvPr id="11" name="Picture 10">
            <a:extLst>
              <a:ext uri="{FF2B5EF4-FFF2-40B4-BE49-F238E27FC236}">
                <a16:creationId xmlns:a16="http://schemas.microsoft.com/office/drawing/2014/main" id="{D022A58A-C9F5-4F4F-0C91-E23DA0727804}"/>
              </a:ext>
            </a:extLst>
          </p:cNvPr>
          <p:cNvPicPr>
            <a:picLocks noChangeAspect="1"/>
          </p:cNvPicPr>
          <p:nvPr/>
        </p:nvPicPr>
        <p:blipFill>
          <a:blip r:embed="rId2"/>
          <a:stretch>
            <a:fillRect/>
          </a:stretch>
        </p:blipFill>
        <p:spPr>
          <a:xfrm>
            <a:off x="824024" y="142875"/>
            <a:ext cx="9135019" cy="6210332"/>
          </a:xfrm>
          <a:prstGeom prst="rect">
            <a:avLst/>
          </a:prstGeom>
        </p:spPr>
      </p:pic>
      <p:sp>
        <p:nvSpPr>
          <p:cNvPr id="4" name="Rectangle 3">
            <a:extLst>
              <a:ext uri="{FF2B5EF4-FFF2-40B4-BE49-F238E27FC236}">
                <a16:creationId xmlns:a16="http://schemas.microsoft.com/office/drawing/2014/main" id="{EF8D18C9-82D3-8498-C07A-69995DEC7037}"/>
              </a:ext>
            </a:extLst>
          </p:cNvPr>
          <p:cNvSpPr/>
          <p:nvPr/>
        </p:nvSpPr>
        <p:spPr>
          <a:xfrm>
            <a:off x="8193025" y="963038"/>
            <a:ext cx="1631912" cy="521392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pic>
        <p:nvPicPr>
          <p:cNvPr id="8" name="Picture 7">
            <a:extLst>
              <a:ext uri="{FF2B5EF4-FFF2-40B4-BE49-F238E27FC236}">
                <a16:creationId xmlns:a16="http://schemas.microsoft.com/office/drawing/2014/main" id="{7287D7E5-E432-F634-3E72-5785420D9590}"/>
              </a:ext>
            </a:extLst>
          </p:cNvPr>
          <p:cNvPicPr>
            <a:picLocks noChangeAspect="1"/>
          </p:cNvPicPr>
          <p:nvPr/>
        </p:nvPicPr>
        <p:blipFill>
          <a:blip r:embed="rId3"/>
          <a:stretch>
            <a:fillRect/>
          </a:stretch>
        </p:blipFill>
        <p:spPr>
          <a:xfrm>
            <a:off x="8218102" y="2041713"/>
            <a:ext cx="1581758" cy="493776"/>
          </a:xfrm>
          <a:prstGeom prst="rect">
            <a:avLst/>
          </a:prstGeom>
        </p:spPr>
      </p:pic>
      <p:sp>
        <p:nvSpPr>
          <p:cNvPr id="9" name="TextBox 8">
            <a:extLst>
              <a:ext uri="{FF2B5EF4-FFF2-40B4-BE49-F238E27FC236}">
                <a16:creationId xmlns:a16="http://schemas.microsoft.com/office/drawing/2014/main" id="{CB2E8589-8750-9F98-9C47-50E88010E354}"/>
              </a:ext>
            </a:extLst>
          </p:cNvPr>
          <p:cNvSpPr txBox="1"/>
          <p:nvPr/>
        </p:nvSpPr>
        <p:spPr>
          <a:xfrm>
            <a:off x="8193025" y="1027906"/>
            <a:ext cx="1606835" cy="369332"/>
          </a:xfrm>
          <a:prstGeom prst="rect">
            <a:avLst/>
          </a:prstGeom>
          <a:noFill/>
        </p:spPr>
        <p:txBody>
          <a:bodyPr wrap="square" rtlCol="0">
            <a:spAutoFit/>
          </a:bodyPr>
          <a:lstStyle/>
          <a:p>
            <a:r>
              <a:rPr lang="en-GB" dirty="0"/>
              <a:t>London 2014</a:t>
            </a:r>
          </a:p>
        </p:txBody>
      </p:sp>
    </p:spTree>
    <p:extLst>
      <p:ext uri="{BB962C8B-B14F-4D97-AF65-F5344CB8AC3E}">
        <p14:creationId xmlns:p14="http://schemas.microsoft.com/office/powerpoint/2010/main" val="517702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C36FFC-65FD-70AC-C664-5B8F3FAA2F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D280E3-03C2-7DD6-FDF9-5D9AF40D89F1}"/>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73248CC3-D9F8-898D-180E-BA898AF8FF8B}"/>
              </a:ext>
            </a:extLst>
          </p:cNvPr>
          <p:cNvSpPr>
            <a:spLocks noGrp="1"/>
          </p:cNvSpPr>
          <p:nvPr>
            <p:ph idx="1"/>
          </p:nvPr>
        </p:nvSpPr>
        <p:spPr/>
        <p:txBody>
          <a:bodyPr/>
          <a:lstStyle/>
          <a:p>
            <a:endParaRPr lang="en-GB" dirty="0"/>
          </a:p>
        </p:txBody>
      </p:sp>
      <p:pic>
        <p:nvPicPr>
          <p:cNvPr id="11" name="Picture 10">
            <a:extLst>
              <a:ext uri="{FF2B5EF4-FFF2-40B4-BE49-F238E27FC236}">
                <a16:creationId xmlns:a16="http://schemas.microsoft.com/office/drawing/2014/main" id="{94C10D34-98CB-F2C6-D4B5-FBA5F6C56199}"/>
              </a:ext>
            </a:extLst>
          </p:cNvPr>
          <p:cNvPicPr>
            <a:picLocks noChangeAspect="1"/>
          </p:cNvPicPr>
          <p:nvPr/>
        </p:nvPicPr>
        <p:blipFill>
          <a:blip r:embed="rId2"/>
          <a:stretch>
            <a:fillRect/>
          </a:stretch>
        </p:blipFill>
        <p:spPr>
          <a:xfrm>
            <a:off x="824024" y="142875"/>
            <a:ext cx="9135019" cy="6210332"/>
          </a:xfrm>
          <a:prstGeom prst="rect">
            <a:avLst/>
          </a:prstGeom>
        </p:spPr>
      </p:pic>
      <p:sp>
        <p:nvSpPr>
          <p:cNvPr id="4" name="Rectangle 3">
            <a:extLst>
              <a:ext uri="{FF2B5EF4-FFF2-40B4-BE49-F238E27FC236}">
                <a16:creationId xmlns:a16="http://schemas.microsoft.com/office/drawing/2014/main" id="{C7D41B0B-8E34-AC35-55D9-966C3E066B6D}"/>
              </a:ext>
            </a:extLst>
          </p:cNvPr>
          <p:cNvSpPr/>
          <p:nvPr/>
        </p:nvSpPr>
        <p:spPr>
          <a:xfrm>
            <a:off x="8988357" y="963038"/>
            <a:ext cx="836579" cy="521392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pic>
        <p:nvPicPr>
          <p:cNvPr id="5" name="Picture 4">
            <a:extLst>
              <a:ext uri="{FF2B5EF4-FFF2-40B4-BE49-F238E27FC236}">
                <a16:creationId xmlns:a16="http://schemas.microsoft.com/office/drawing/2014/main" id="{2B4528E3-7836-068B-EF0B-C5E0AF30C4EE}"/>
              </a:ext>
            </a:extLst>
          </p:cNvPr>
          <p:cNvPicPr>
            <a:picLocks noChangeAspect="1"/>
          </p:cNvPicPr>
          <p:nvPr/>
        </p:nvPicPr>
        <p:blipFill>
          <a:blip r:embed="rId3"/>
          <a:stretch>
            <a:fillRect/>
          </a:stretch>
        </p:blipFill>
        <p:spPr>
          <a:xfrm>
            <a:off x="9036608" y="2036823"/>
            <a:ext cx="740075" cy="251778"/>
          </a:xfrm>
          <a:prstGeom prst="rect">
            <a:avLst/>
          </a:prstGeom>
        </p:spPr>
      </p:pic>
      <p:sp>
        <p:nvSpPr>
          <p:cNvPr id="6" name="TextBox 5">
            <a:extLst>
              <a:ext uri="{FF2B5EF4-FFF2-40B4-BE49-F238E27FC236}">
                <a16:creationId xmlns:a16="http://schemas.microsoft.com/office/drawing/2014/main" id="{73AA44EC-859C-F72F-473A-C4BD607BC518}"/>
              </a:ext>
            </a:extLst>
          </p:cNvPr>
          <p:cNvSpPr txBox="1"/>
          <p:nvPr/>
        </p:nvSpPr>
        <p:spPr>
          <a:xfrm>
            <a:off x="8963281" y="1027906"/>
            <a:ext cx="836579" cy="923330"/>
          </a:xfrm>
          <a:prstGeom prst="rect">
            <a:avLst/>
          </a:prstGeom>
          <a:noFill/>
        </p:spPr>
        <p:txBody>
          <a:bodyPr wrap="square" rtlCol="0">
            <a:spAutoFit/>
          </a:bodyPr>
          <a:lstStyle/>
          <a:p>
            <a:r>
              <a:rPr lang="en-GB" dirty="0"/>
              <a:t>Don-caster 2024</a:t>
            </a:r>
          </a:p>
        </p:txBody>
      </p:sp>
      <p:pic>
        <p:nvPicPr>
          <p:cNvPr id="7" name="Picture 6">
            <a:extLst>
              <a:ext uri="{FF2B5EF4-FFF2-40B4-BE49-F238E27FC236}">
                <a16:creationId xmlns:a16="http://schemas.microsoft.com/office/drawing/2014/main" id="{8C7AB210-438B-484F-A8B3-5F970AAF8B3D}"/>
              </a:ext>
            </a:extLst>
          </p:cNvPr>
          <p:cNvPicPr>
            <a:picLocks noChangeAspect="1"/>
          </p:cNvPicPr>
          <p:nvPr/>
        </p:nvPicPr>
        <p:blipFill>
          <a:blip r:embed="rId4"/>
          <a:stretch>
            <a:fillRect/>
          </a:stretch>
        </p:blipFill>
        <p:spPr>
          <a:xfrm>
            <a:off x="9056084" y="2374188"/>
            <a:ext cx="743776" cy="195089"/>
          </a:xfrm>
          <a:prstGeom prst="rect">
            <a:avLst/>
          </a:prstGeom>
        </p:spPr>
      </p:pic>
      <p:pic>
        <p:nvPicPr>
          <p:cNvPr id="8" name="Picture 7">
            <a:extLst>
              <a:ext uri="{FF2B5EF4-FFF2-40B4-BE49-F238E27FC236}">
                <a16:creationId xmlns:a16="http://schemas.microsoft.com/office/drawing/2014/main" id="{6BCDC93B-D7F4-8B45-D874-B0FBBC6B1470}"/>
              </a:ext>
            </a:extLst>
          </p:cNvPr>
          <p:cNvPicPr>
            <a:picLocks noChangeAspect="1"/>
          </p:cNvPicPr>
          <p:nvPr/>
        </p:nvPicPr>
        <p:blipFill>
          <a:blip r:embed="rId5"/>
          <a:stretch>
            <a:fillRect/>
          </a:stretch>
        </p:blipFill>
        <p:spPr>
          <a:xfrm>
            <a:off x="9004274" y="2532800"/>
            <a:ext cx="804742" cy="597460"/>
          </a:xfrm>
          <a:prstGeom prst="rect">
            <a:avLst/>
          </a:prstGeom>
        </p:spPr>
      </p:pic>
    </p:spTree>
    <p:extLst>
      <p:ext uri="{BB962C8B-B14F-4D97-AF65-F5344CB8AC3E}">
        <p14:creationId xmlns:p14="http://schemas.microsoft.com/office/powerpoint/2010/main" val="554146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85E6D-6043-2B90-5E8B-627E8D1B08D0}"/>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A45F47AD-9DE4-9C08-5B10-FC6EE76A86CB}"/>
              </a:ext>
            </a:extLst>
          </p:cNvPr>
          <p:cNvSpPr>
            <a:spLocks noGrp="1"/>
          </p:cNvSpPr>
          <p:nvPr>
            <p:ph idx="1"/>
          </p:nvPr>
        </p:nvSpPr>
        <p:spPr/>
        <p:txBody>
          <a:bodyPr/>
          <a:lstStyle/>
          <a:p>
            <a:endParaRPr lang="en-GB" dirty="0"/>
          </a:p>
        </p:txBody>
      </p:sp>
      <p:pic>
        <p:nvPicPr>
          <p:cNvPr id="11" name="Picture 10">
            <a:extLst>
              <a:ext uri="{FF2B5EF4-FFF2-40B4-BE49-F238E27FC236}">
                <a16:creationId xmlns:a16="http://schemas.microsoft.com/office/drawing/2014/main" id="{5832E179-D616-FD26-B134-8AB23B1E6491}"/>
              </a:ext>
            </a:extLst>
          </p:cNvPr>
          <p:cNvPicPr>
            <a:picLocks noChangeAspect="1"/>
          </p:cNvPicPr>
          <p:nvPr/>
        </p:nvPicPr>
        <p:blipFill>
          <a:blip r:embed="rId2"/>
          <a:stretch>
            <a:fillRect/>
          </a:stretch>
        </p:blipFill>
        <p:spPr>
          <a:xfrm>
            <a:off x="824024" y="142875"/>
            <a:ext cx="9135019" cy="6210332"/>
          </a:xfrm>
          <a:prstGeom prst="rect">
            <a:avLst/>
          </a:prstGeom>
        </p:spPr>
      </p:pic>
    </p:spTree>
    <p:extLst>
      <p:ext uri="{BB962C8B-B14F-4D97-AF65-F5344CB8AC3E}">
        <p14:creationId xmlns:p14="http://schemas.microsoft.com/office/powerpoint/2010/main" val="26945766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18219F-713B-D982-0A2E-F0CD3CB740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B6EF0E-ADE2-7326-C22A-CCE1B681D49E}"/>
              </a:ext>
            </a:extLst>
          </p:cNvPr>
          <p:cNvSpPr>
            <a:spLocks noGrp="1"/>
          </p:cNvSpPr>
          <p:nvPr>
            <p:ph type="title"/>
          </p:nvPr>
        </p:nvSpPr>
        <p:spPr>
          <a:xfrm>
            <a:off x="838199" y="365125"/>
            <a:ext cx="10714703" cy="1325563"/>
          </a:xfrm>
        </p:spPr>
        <p:txBody>
          <a:bodyPr/>
          <a:lstStyle/>
          <a:p>
            <a:r>
              <a:rPr lang="en-GB" dirty="0"/>
              <a:t>CPD und Professionelle Entwicklungspläne</a:t>
            </a:r>
          </a:p>
        </p:txBody>
      </p:sp>
      <p:sp>
        <p:nvSpPr>
          <p:cNvPr id="3" name="Content Placeholder 2">
            <a:extLst>
              <a:ext uri="{FF2B5EF4-FFF2-40B4-BE49-F238E27FC236}">
                <a16:creationId xmlns:a16="http://schemas.microsoft.com/office/drawing/2014/main" id="{4F48C874-1D9C-8292-4C71-8ED97FDCEA3D}"/>
              </a:ext>
            </a:extLst>
          </p:cNvPr>
          <p:cNvSpPr>
            <a:spLocks noGrp="1"/>
          </p:cNvSpPr>
          <p:nvPr>
            <p:ph idx="1"/>
          </p:nvPr>
        </p:nvSpPr>
        <p:spPr>
          <a:xfrm>
            <a:off x="522515" y="1530219"/>
            <a:ext cx="6307494" cy="3684838"/>
          </a:xfrm>
        </p:spPr>
        <p:txBody>
          <a:bodyPr>
            <a:normAutofit/>
          </a:bodyPr>
          <a:lstStyle/>
          <a:p>
            <a:pPr marL="0" indent="0">
              <a:buNone/>
            </a:pPr>
            <a:r>
              <a:rPr lang="en-US" dirty="0" err="1"/>
              <a:t>Änderung</a:t>
            </a:r>
            <a:r>
              <a:rPr lang="en-US" dirty="0"/>
              <a:t> der </a:t>
            </a:r>
            <a:r>
              <a:rPr lang="en-US" dirty="0" err="1"/>
              <a:t>Pläne</a:t>
            </a:r>
            <a:r>
              <a:rPr lang="en-US" dirty="0"/>
              <a:t>  </a:t>
            </a:r>
          </a:p>
          <a:p>
            <a:pPr marL="0" indent="0">
              <a:buNone/>
            </a:pPr>
            <a:r>
              <a:rPr lang="en-US" dirty="0" err="1"/>
              <a:t>Aufrechterhaltung</a:t>
            </a:r>
            <a:r>
              <a:rPr lang="en-US" dirty="0"/>
              <a:t> von </a:t>
            </a:r>
            <a:r>
              <a:rPr lang="en-US" dirty="0" err="1"/>
              <a:t>Aufzeichnungen</a:t>
            </a:r>
            <a:r>
              <a:rPr lang="en-US" dirty="0"/>
              <a:t> 	</a:t>
            </a:r>
            <a:endParaRPr lang="en-US" sz="2000" dirty="0"/>
          </a:p>
          <a:p>
            <a:pPr marL="0" indent="0">
              <a:buNone/>
            </a:pPr>
            <a:endParaRPr lang="en-GB" sz="2000" dirty="0"/>
          </a:p>
        </p:txBody>
      </p:sp>
      <p:pic>
        <p:nvPicPr>
          <p:cNvPr id="5" name="Picture 4">
            <a:extLst>
              <a:ext uri="{FF2B5EF4-FFF2-40B4-BE49-F238E27FC236}">
                <a16:creationId xmlns:a16="http://schemas.microsoft.com/office/drawing/2014/main" id="{2BB4AC55-6228-CC75-95A0-DCA2E6ADCB33}"/>
              </a:ext>
            </a:extLst>
          </p:cNvPr>
          <p:cNvPicPr>
            <a:picLocks noChangeAspect="1"/>
          </p:cNvPicPr>
          <p:nvPr/>
        </p:nvPicPr>
        <p:blipFill>
          <a:blip r:embed="rId3"/>
          <a:stretch>
            <a:fillRect/>
          </a:stretch>
        </p:blipFill>
        <p:spPr>
          <a:xfrm>
            <a:off x="6830009" y="1690688"/>
            <a:ext cx="5201282" cy="3898456"/>
          </a:xfrm>
          <a:prstGeom prst="rect">
            <a:avLst/>
          </a:prstGeom>
        </p:spPr>
      </p:pic>
    </p:spTree>
    <p:extLst>
      <p:ext uri="{BB962C8B-B14F-4D97-AF65-F5344CB8AC3E}">
        <p14:creationId xmlns:p14="http://schemas.microsoft.com/office/powerpoint/2010/main" val="32441567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953353-2FA7-16DE-9257-985187EFD2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3F7A6-FD83-25BB-6E86-EBA84DD81BBC}"/>
              </a:ext>
            </a:extLst>
          </p:cNvPr>
          <p:cNvSpPr>
            <a:spLocks noGrp="1"/>
          </p:cNvSpPr>
          <p:nvPr>
            <p:ph type="title"/>
          </p:nvPr>
        </p:nvSpPr>
        <p:spPr/>
        <p:txBody>
          <a:bodyPr/>
          <a:lstStyle/>
          <a:p>
            <a:r>
              <a:rPr lang="en-GB" dirty="0"/>
              <a:t>CPD und berufliche Entwicklungspläne  </a:t>
            </a:r>
          </a:p>
        </p:txBody>
      </p:sp>
      <p:sp>
        <p:nvSpPr>
          <p:cNvPr id="3" name="Content Placeholder 2">
            <a:extLst>
              <a:ext uri="{FF2B5EF4-FFF2-40B4-BE49-F238E27FC236}">
                <a16:creationId xmlns:a16="http://schemas.microsoft.com/office/drawing/2014/main" id="{AE103FF4-2144-FE84-5883-9226E5A1D5E7}"/>
              </a:ext>
            </a:extLst>
          </p:cNvPr>
          <p:cNvSpPr>
            <a:spLocks noGrp="1"/>
          </p:cNvSpPr>
          <p:nvPr>
            <p:ph idx="1"/>
          </p:nvPr>
        </p:nvSpPr>
        <p:spPr>
          <a:xfrm>
            <a:off x="522515" y="1530219"/>
            <a:ext cx="6307494" cy="3684838"/>
          </a:xfrm>
        </p:spPr>
        <p:txBody>
          <a:bodyPr>
            <a:normAutofit/>
          </a:bodyPr>
          <a:lstStyle/>
          <a:p>
            <a:pPr marL="0" indent="0">
              <a:buNone/>
            </a:pPr>
            <a:r>
              <a:rPr lang="en-US" dirty="0"/>
              <a:t>Änderung der Pläne  </a:t>
            </a:r>
          </a:p>
          <a:p>
            <a:pPr marL="0" indent="0">
              <a:buNone/>
            </a:pPr>
            <a:r>
              <a:rPr lang="en-US" dirty="0"/>
              <a:t>Aufrechterhaltung von Aufzeichnungen  </a:t>
            </a:r>
          </a:p>
          <a:p>
            <a:pPr marL="0" indent="0">
              <a:buNone/>
            </a:pPr>
            <a:r>
              <a:rPr lang="en-US" sz="1800" dirty="0">
                <a:effectLst/>
                <a:latin typeface="Segoe UI" panose="020B0502040204020203" pitchFamily="34" charset="0"/>
              </a:rPr>
              <a:t>CIfA und CPD  </a:t>
            </a:r>
          </a:p>
          <a:p>
            <a:pPr marL="0" indent="0">
              <a:buNone/>
            </a:pPr>
            <a:r>
              <a:rPr lang="en-US" dirty="0"/>
              <a:t>	</a:t>
            </a:r>
            <a:endParaRPr lang="en-US" sz="2000" dirty="0"/>
          </a:p>
          <a:p>
            <a:pPr marL="0" indent="0">
              <a:buNone/>
            </a:pPr>
            <a:endParaRPr lang="en-GB" sz="2000" dirty="0"/>
          </a:p>
        </p:txBody>
      </p:sp>
      <p:pic>
        <p:nvPicPr>
          <p:cNvPr id="5" name="Picture 4">
            <a:extLst>
              <a:ext uri="{FF2B5EF4-FFF2-40B4-BE49-F238E27FC236}">
                <a16:creationId xmlns:a16="http://schemas.microsoft.com/office/drawing/2014/main" id="{DBF823F5-AE53-CA13-2A9F-B963FFE112ED}"/>
              </a:ext>
            </a:extLst>
          </p:cNvPr>
          <p:cNvPicPr>
            <a:picLocks noChangeAspect="1"/>
          </p:cNvPicPr>
          <p:nvPr/>
        </p:nvPicPr>
        <p:blipFill>
          <a:blip r:embed="rId3"/>
          <a:stretch>
            <a:fillRect/>
          </a:stretch>
        </p:blipFill>
        <p:spPr>
          <a:xfrm>
            <a:off x="6830009" y="1690688"/>
            <a:ext cx="5201282" cy="3898456"/>
          </a:xfrm>
          <a:prstGeom prst="rect">
            <a:avLst/>
          </a:prstGeom>
        </p:spPr>
      </p:pic>
      <p:pic>
        <p:nvPicPr>
          <p:cNvPr id="6" name="Picture 5">
            <a:extLst>
              <a:ext uri="{FF2B5EF4-FFF2-40B4-BE49-F238E27FC236}">
                <a16:creationId xmlns:a16="http://schemas.microsoft.com/office/drawing/2014/main" id="{B11F54D7-B8EA-B356-2CFF-B34EBA84315D}"/>
              </a:ext>
            </a:extLst>
          </p:cNvPr>
          <p:cNvPicPr>
            <a:picLocks noChangeAspect="1"/>
          </p:cNvPicPr>
          <p:nvPr/>
        </p:nvPicPr>
        <p:blipFill>
          <a:blip r:embed="rId4"/>
          <a:stretch>
            <a:fillRect/>
          </a:stretch>
        </p:blipFill>
        <p:spPr>
          <a:xfrm>
            <a:off x="5456903" y="1676820"/>
            <a:ext cx="6574388" cy="4231568"/>
          </a:xfrm>
          <a:prstGeom prst="rect">
            <a:avLst/>
          </a:prstGeom>
        </p:spPr>
      </p:pic>
    </p:spTree>
    <p:extLst>
      <p:ext uri="{BB962C8B-B14F-4D97-AF65-F5344CB8AC3E}">
        <p14:creationId xmlns:p14="http://schemas.microsoft.com/office/powerpoint/2010/main" val="27239834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D030D2-CF33-69D1-AB6E-CE6FDF45BE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C28449-B1EA-8FCE-2B05-3877D415CE80}"/>
              </a:ext>
            </a:extLst>
          </p:cNvPr>
          <p:cNvSpPr>
            <a:spLocks noGrp="1"/>
          </p:cNvSpPr>
          <p:nvPr>
            <p:ph type="title"/>
          </p:nvPr>
        </p:nvSpPr>
        <p:spPr>
          <a:xfrm>
            <a:off x="838200" y="365125"/>
            <a:ext cx="11353800" cy="1325563"/>
          </a:xfrm>
        </p:spPr>
        <p:txBody>
          <a:bodyPr/>
          <a:lstStyle/>
          <a:p>
            <a:r>
              <a:rPr lang="en-GB" dirty="0"/>
              <a:t>CPD und Professionelle Entwicklungspläne  </a:t>
            </a:r>
          </a:p>
        </p:txBody>
      </p:sp>
      <p:sp>
        <p:nvSpPr>
          <p:cNvPr id="3" name="Content Placeholder 2">
            <a:extLst>
              <a:ext uri="{FF2B5EF4-FFF2-40B4-BE49-F238E27FC236}">
                <a16:creationId xmlns:a16="http://schemas.microsoft.com/office/drawing/2014/main" id="{01343F54-97D1-4CBC-9962-38479D89BF4C}"/>
              </a:ext>
            </a:extLst>
          </p:cNvPr>
          <p:cNvSpPr>
            <a:spLocks noGrp="1"/>
          </p:cNvSpPr>
          <p:nvPr>
            <p:ph idx="1"/>
          </p:nvPr>
        </p:nvSpPr>
        <p:spPr>
          <a:xfrm>
            <a:off x="522515" y="1530219"/>
            <a:ext cx="6307494" cy="3684838"/>
          </a:xfrm>
        </p:spPr>
        <p:txBody>
          <a:bodyPr>
            <a:normAutofit/>
          </a:bodyPr>
          <a:lstStyle/>
          <a:p>
            <a:pPr marL="0" indent="0">
              <a:buNone/>
            </a:pPr>
            <a:r>
              <a:rPr lang="en-US" dirty="0"/>
              <a:t>Änderung von Plänen  </a:t>
            </a:r>
          </a:p>
          <a:p>
            <a:pPr marL="0" indent="0">
              <a:buNone/>
            </a:pPr>
            <a:r>
              <a:rPr lang="en-US" dirty="0"/>
              <a:t>Aufzeichnungen führen  </a:t>
            </a:r>
          </a:p>
          <a:p>
            <a:pPr marL="0" indent="0">
              <a:buNone/>
            </a:pPr>
            <a:r>
              <a:rPr lang="en-US" sz="1800" dirty="0">
                <a:effectLst/>
                <a:latin typeface="Segoe UI" panose="020B0502040204020203" pitchFamily="34" charset="0"/>
              </a:rPr>
              <a:t>CIfA und CPD  </a:t>
            </a:r>
          </a:p>
          <a:p>
            <a:pPr marL="0" indent="0">
              <a:buNone/>
            </a:pPr>
            <a:r>
              <a:rPr lang="en-US" dirty="0"/>
              <a:t>	</a:t>
            </a:r>
            <a:endParaRPr lang="en-US" sz="2000" dirty="0"/>
          </a:p>
          <a:p>
            <a:pPr marL="0" indent="0">
              <a:buNone/>
            </a:pPr>
            <a:endParaRPr lang="en-GB" sz="2000" dirty="0"/>
          </a:p>
        </p:txBody>
      </p:sp>
      <p:pic>
        <p:nvPicPr>
          <p:cNvPr id="7" name="Picture 6">
            <a:extLst>
              <a:ext uri="{FF2B5EF4-FFF2-40B4-BE49-F238E27FC236}">
                <a16:creationId xmlns:a16="http://schemas.microsoft.com/office/drawing/2014/main" id="{D6385CB8-527E-F43C-E193-78CF62860497}"/>
              </a:ext>
            </a:extLst>
          </p:cNvPr>
          <p:cNvPicPr>
            <a:picLocks noChangeAspect="1"/>
          </p:cNvPicPr>
          <p:nvPr/>
        </p:nvPicPr>
        <p:blipFill>
          <a:blip r:embed="rId3"/>
          <a:stretch>
            <a:fillRect/>
          </a:stretch>
        </p:blipFill>
        <p:spPr>
          <a:xfrm>
            <a:off x="7236804" y="1278688"/>
            <a:ext cx="4214384" cy="4756938"/>
          </a:xfrm>
          <a:prstGeom prst="rect">
            <a:avLst/>
          </a:prstGeom>
        </p:spPr>
      </p:pic>
    </p:spTree>
    <p:extLst>
      <p:ext uri="{BB962C8B-B14F-4D97-AF65-F5344CB8AC3E}">
        <p14:creationId xmlns:p14="http://schemas.microsoft.com/office/powerpoint/2010/main" val="31401641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67B7CB-31E7-4936-1F16-1BA634A937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1DB428-E4A7-2407-ABA2-D94ECCE9DB1F}"/>
              </a:ext>
            </a:extLst>
          </p:cNvPr>
          <p:cNvSpPr>
            <a:spLocks noGrp="1"/>
          </p:cNvSpPr>
          <p:nvPr>
            <p:ph type="title"/>
          </p:nvPr>
        </p:nvSpPr>
        <p:spPr>
          <a:xfrm>
            <a:off x="838200" y="365125"/>
            <a:ext cx="11353800" cy="1325563"/>
          </a:xfrm>
        </p:spPr>
        <p:txBody>
          <a:bodyPr/>
          <a:lstStyle/>
          <a:p>
            <a:r>
              <a:rPr lang="en-GB" dirty="0"/>
              <a:t>CPD und Professionelle Entwicklungspläne  </a:t>
            </a:r>
          </a:p>
        </p:txBody>
      </p:sp>
      <p:sp>
        <p:nvSpPr>
          <p:cNvPr id="3" name="Content Placeholder 2">
            <a:extLst>
              <a:ext uri="{FF2B5EF4-FFF2-40B4-BE49-F238E27FC236}">
                <a16:creationId xmlns:a16="http://schemas.microsoft.com/office/drawing/2014/main" id="{F285046C-7C3F-DE8F-2781-9D2C8DE4C0F4}"/>
              </a:ext>
            </a:extLst>
          </p:cNvPr>
          <p:cNvSpPr>
            <a:spLocks noGrp="1"/>
          </p:cNvSpPr>
          <p:nvPr>
            <p:ph idx="1"/>
          </p:nvPr>
        </p:nvSpPr>
        <p:spPr>
          <a:xfrm>
            <a:off x="522515" y="1530219"/>
            <a:ext cx="6307494" cy="3684838"/>
          </a:xfrm>
        </p:spPr>
        <p:txBody>
          <a:bodyPr>
            <a:normAutofit/>
          </a:bodyPr>
          <a:lstStyle/>
          <a:p>
            <a:pPr marL="0" indent="0">
              <a:buNone/>
            </a:pPr>
            <a:r>
              <a:rPr lang="en-US" dirty="0"/>
              <a:t>Pläne ändern  </a:t>
            </a:r>
          </a:p>
          <a:p>
            <a:pPr marL="0" indent="0">
              <a:buNone/>
            </a:pPr>
            <a:r>
              <a:rPr lang="en-US" dirty="0"/>
              <a:t>Aufzeichnungen führen  </a:t>
            </a:r>
          </a:p>
          <a:p>
            <a:pPr marL="0" indent="0">
              <a:buNone/>
            </a:pPr>
            <a:r>
              <a:rPr lang="en-US" sz="1800" dirty="0">
                <a:effectLst/>
                <a:latin typeface="Segoe UI" panose="020B0502040204020203" pitchFamily="34" charset="0"/>
              </a:rPr>
              <a:t>CIfA und CPD  </a:t>
            </a:r>
          </a:p>
          <a:p>
            <a:pPr marL="0" indent="0">
              <a:buNone/>
            </a:pPr>
            <a:r>
              <a:rPr lang="en-US" dirty="0"/>
              <a:t>	</a:t>
            </a:r>
            <a:endParaRPr lang="en-US" sz="2000" dirty="0"/>
          </a:p>
          <a:p>
            <a:pPr marL="0" indent="0">
              <a:buNone/>
            </a:pPr>
            <a:endParaRPr lang="en-GB" sz="2000" dirty="0"/>
          </a:p>
        </p:txBody>
      </p:sp>
      <p:pic>
        <p:nvPicPr>
          <p:cNvPr id="5" name="Picture 4">
            <a:extLst>
              <a:ext uri="{FF2B5EF4-FFF2-40B4-BE49-F238E27FC236}">
                <a16:creationId xmlns:a16="http://schemas.microsoft.com/office/drawing/2014/main" id="{8BD2BCEE-390F-394A-B2B3-6112B12FBEF3}"/>
              </a:ext>
            </a:extLst>
          </p:cNvPr>
          <p:cNvPicPr>
            <a:picLocks noChangeAspect="1"/>
          </p:cNvPicPr>
          <p:nvPr/>
        </p:nvPicPr>
        <p:blipFill>
          <a:blip r:embed="rId3"/>
          <a:stretch>
            <a:fillRect/>
          </a:stretch>
        </p:blipFill>
        <p:spPr>
          <a:xfrm>
            <a:off x="4029389" y="1530219"/>
            <a:ext cx="7837715" cy="4022218"/>
          </a:xfrm>
          <a:prstGeom prst="rect">
            <a:avLst/>
          </a:prstGeom>
        </p:spPr>
      </p:pic>
      <p:pic>
        <p:nvPicPr>
          <p:cNvPr id="8" name="Picture 7">
            <a:extLst>
              <a:ext uri="{FF2B5EF4-FFF2-40B4-BE49-F238E27FC236}">
                <a16:creationId xmlns:a16="http://schemas.microsoft.com/office/drawing/2014/main" id="{06F473C8-A27E-8FC4-DE40-976C8D8DD54B}"/>
              </a:ext>
            </a:extLst>
          </p:cNvPr>
          <p:cNvPicPr>
            <a:picLocks noChangeAspect="1"/>
          </p:cNvPicPr>
          <p:nvPr/>
        </p:nvPicPr>
        <p:blipFill>
          <a:blip r:embed="rId4"/>
          <a:stretch>
            <a:fillRect/>
          </a:stretch>
        </p:blipFill>
        <p:spPr>
          <a:xfrm>
            <a:off x="1891863" y="2855782"/>
            <a:ext cx="1984315" cy="3182600"/>
          </a:xfrm>
          <a:prstGeom prst="rect">
            <a:avLst/>
          </a:prstGeom>
        </p:spPr>
      </p:pic>
    </p:spTree>
    <p:extLst>
      <p:ext uri="{BB962C8B-B14F-4D97-AF65-F5344CB8AC3E}">
        <p14:creationId xmlns:p14="http://schemas.microsoft.com/office/powerpoint/2010/main" val="3590070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162B53-3272-4E3F-4AB7-5ACCDD86E3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2EAAE6-B3B3-9723-6365-E92A34FB6702}"/>
              </a:ext>
            </a:extLst>
          </p:cNvPr>
          <p:cNvSpPr>
            <a:spLocks noGrp="1"/>
          </p:cNvSpPr>
          <p:nvPr>
            <p:ph type="title"/>
          </p:nvPr>
        </p:nvSpPr>
        <p:spPr/>
        <p:txBody>
          <a:bodyPr/>
          <a:lstStyle/>
          <a:p>
            <a:r>
              <a:rPr lang="en-GB" dirty="0"/>
              <a:t>CPD und Berufliche Entwicklungspläne  </a:t>
            </a:r>
          </a:p>
        </p:txBody>
      </p:sp>
      <p:sp>
        <p:nvSpPr>
          <p:cNvPr id="3" name="Content Placeholder 2">
            <a:extLst>
              <a:ext uri="{FF2B5EF4-FFF2-40B4-BE49-F238E27FC236}">
                <a16:creationId xmlns:a16="http://schemas.microsoft.com/office/drawing/2014/main" id="{EA789B06-0E3B-FCFC-5E44-EDAB122DB6D8}"/>
              </a:ext>
            </a:extLst>
          </p:cNvPr>
          <p:cNvSpPr>
            <a:spLocks noGrp="1"/>
          </p:cNvSpPr>
          <p:nvPr>
            <p:ph idx="1"/>
          </p:nvPr>
        </p:nvSpPr>
        <p:spPr>
          <a:xfrm>
            <a:off x="522515" y="1530219"/>
            <a:ext cx="6307494" cy="3684838"/>
          </a:xfrm>
        </p:spPr>
        <p:txBody>
          <a:bodyPr>
            <a:normAutofit/>
          </a:bodyPr>
          <a:lstStyle/>
          <a:p>
            <a:pPr marL="0" indent="0">
              <a:buNone/>
            </a:pPr>
            <a:r>
              <a:rPr lang="en-US" dirty="0"/>
              <a:t>Änderung von Plänen  </a:t>
            </a:r>
          </a:p>
          <a:p>
            <a:pPr marL="0" indent="0">
              <a:buNone/>
            </a:pPr>
            <a:r>
              <a:rPr lang="en-US" dirty="0"/>
              <a:t>Aufrechterhaltung von Aufzeichnungen  </a:t>
            </a:r>
          </a:p>
          <a:p>
            <a:pPr marL="0" indent="0">
              <a:buNone/>
            </a:pPr>
            <a:r>
              <a:rPr lang="en-US" sz="1800" dirty="0">
                <a:effectLst/>
                <a:latin typeface="Segoe UI" panose="020B0502040204020203" pitchFamily="34" charset="0"/>
              </a:rPr>
              <a:t>CIfA und CPD  </a:t>
            </a:r>
          </a:p>
          <a:p>
            <a:pPr marL="0" indent="0">
              <a:buNone/>
            </a:pPr>
            <a:r>
              <a:rPr lang="en-US" dirty="0"/>
              <a:t>	</a:t>
            </a:r>
            <a:endParaRPr lang="en-US" sz="2000" dirty="0"/>
          </a:p>
          <a:p>
            <a:pPr marL="0" indent="0">
              <a:buNone/>
            </a:pPr>
            <a:endParaRPr lang="en-GB" sz="2000" dirty="0"/>
          </a:p>
        </p:txBody>
      </p:sp>
      <p:pic>
        <p:nvPicPr>
          <p:cNvPr id="6" name="Picture 5">
            <a:extLst>
              <a:ext uri="{FF2B5EF4-FFF2-40B4-BE49-F238E27FC236}">
                <a16:creationId xmlns:a16="http://schemas.microsoft.com/office/drawing/2014/main" id="{4B949BC7-039C-4C1C-1D6E-15894F2F13FF}"/>
              </a:ext>
            </a:extLst>
          </p:cNvPr>
          <p:cNvPicPr>
            <a:picLocks noChangeAspect="1"/>
          </p:cNvPicPr>
          <p:nvPr/>
        </p:nvPicPr>
        <p:blipFill>
          <a:blip r:embed="rId3"/>
          <a:stretch>
            <a:fillRect/>
          </a:stretch>
        </p:blipFill>
        <p:spPr>
          <a:xfrm>
            <a:off x="7300439" y="1530219"/>
            <a:ext cx="3159896" cy="4427023"/>
          </a:xfrm>
          <a:prstGeom prst="rect">
            <a:avLst/>
          </a:prstGeom>
        </p:spPr>
      </p:pic>
    </p:spTree>
    <p:extLst>
      <p:ext uri="{BB962C8B-B14F-4D97-AF65-F5344CB8AC3E}">
        <p14:creationId xmlns:p14="http://schemas.microsoft.com/office/powerpoint/2010/main" val="18284215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FBE5E-3345-2710-0083-92FB08E077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5671A63-ECD9-1DB3-A08A-199ED46B6F4C}"/>
              </a:ext>
            </a:extLst>
          </p:cNvPr>
          <p:cNvSpPr>
            <a:spLocks noGrp="1"/>
          </p:cNvSpPr>
          <p:nvPr>
            <p:ph type="title"/>
          </p:nvPr>
        </p:nvSpPr>
        <p:spPr/>
        <p:txBody>
          <a:bodyPr/>
          <a:lstStyle/>
          <a:p>
            <a:r>
              <a:rPr lang="en-GB" dirty="0"/>
              <a:t>Warum ich CPD unternehme  </a:t>
            </a:r>
          </a:p>
        </p:txBody>
      </p:sp>
      <p:sp>
        <p:nvSpPr>
          <p:cNvPr id="3" name="Content Placeholder 2">
            <a:extLst>
              <a:ext uri="{FF2B5EF4-FFF2-40B4-BE49-F238E27FC236}">
                <a16:creationId xmlns:a16="http://schemas.microsoft.com/office/drawing/2014/main" id="{4F853F3F-D148-48D7-057A-379B2F0FF31A}"/>
              </a:ext>
            </a:extLst>
          </p:cNvPr>
          <p:cNvSpPr>
            <a:spLocks noGrp="1"/>
          </p:cNvSpPr>
          <p:nvPr>
            <p:ph idx="1"/>
          </p:nvPr>
        </p:nvSpPr>
        <p:spPr>
          <a:xfrm>
            <a:off x="522515" y="1530219"/>
            <a:ext cx="6307494" cy="3684838"/>
          </a:xfrm>
        </p:spPr>
        <p:txBody>
          <a:bodyPr>
            <a:normAutofit/>
          </a:bodyPr>
          <a:lstStyle/>
          <a:p>
            <a:pPr marL="0" indent="0">
              <a:buNone/>
            </a:pPr>
            <a:r>
              <a:rPr lang="en-US" dirty="0"/>
              <a:t>Änderung von Plänen  </a:t>
            </a:r>
          </a:p>
          <a:p>
            <a:pPr marL="0" indent="0">
              <a:buNone/>
            </a:pPr>
            <a:r>
              <a:rPr lang="en-US" dirty="0"/>
              <a:t>Führen von Aufzeichnungen  </a:t>
            </a:r>
          </a:p>
          <a:p>
            <a:pPr marL="0" indent="0">
              <a:buNone/>
            </a:pPr>
            <a:r>
              <a:rPr lang="en-US" sz="1800" dirty="0">
                <a:effectLst/>
                <a:latin typeface="Segoe UI" panose="020B0502040204020203" pitchFamily="34" charset="0"/>
              </a:rPr>
              <a:t>CIfA und CPD  </a:t>
            </a:r>
          </a:p>
          <a:p>
            <a:pPr marL="0" indent="0">
              <a:buNone/>
            </a:pPr>
            <a:r>
              <a:rPr lang="en-US" sz="1800" dirty="0">
                <a:latin typeface="Segoe UI" panose="020B0502040204020203" pitchFamily="34" charset="0"/>
              </a:rPr>
              <a:t>RPA  </a:t>
            </a:r>
          </a:p>
          <a:p>
            <a:pPr marL="0" indent="0">
              <a:buNone/>
            </a:pPr>
            <a:r>
              <a:rPr lang="en-US" sz="1800" dirty="0">
                <a:effectLst/>
                <a:latin typeface="Segoe UI" panose="020B0502040204020203" pitchFamily="34" charset="0"/>
              </a:rPr>
              <a:t>Marktforschungs-Gesellschaft  </a:t>
            </a:r>
          </a:p>
          <a:p>
            <a:pPr marL="0" indent="0">
              <a:buNone/>
            </a:pPr>
            <a:r>
              <a:rPr lang="en-US" sz="1800" dirty="0">
                <a:latin typeface="Segoe UI" panose="020B0502040204020203" pitchFamily="34" charset="0"/>
              </a:rPr>
              <a:t>PRINCE2®  </a:t>
            </a:r>
            <a:endParaRPr lang="en-US" sz="1800" dirty="0">
              <a:effectLst/>
              <a:latin typeface="Segoe UI" panose="020B0502040204020203" pitchFamily="34" charset="0"/>
            </a:endParaRPr>
          </a:p>
          <a:p>
            <a:pPr marL="0" indent="0">
              <a:buNone/>
            </a:pPr>
            <a:r>
              <a:rPr lang="en-US" dirty="0"/>
              <a:t>	</a:t>
            </a:r>
            <a:endParaRPr lang="en-US" sz="2000" dirty="0"/>
          </a:p>
          <a:p>
            <a:pPr marL="0" indent="0">
              <a:buNone/>
            </a:pPr>
            <a:endParaRPr lang="en-GB" sz="2000" dirty="0"/>
          </a:p>
        </p:txBody>
      </p:sp>
      <p:pic>
        <p:nvPicPr>
          <p:cNvPr id="5" name="Picture 4">
            <a:extLst>
              <a:ext uri="{FF2B5EF4-FFF2-40B4-BE49-F238E27FC236}">
                <a16:creationId xmlns:a16="http://schemas.microsoft.com/office/drawing/2014/main" id="{32D91A9B-9ED8-8F30-27CF-00BFEB50D1F5}"/>
              </a:ext>
            </a:extLst>
          </p:cNvPr>
          <p:cNvPicPr>
            <a:picLocks noChangeAspect="1"/>
          </p:cNvPicPr>
          <p:nvPr/>
        </p:nvPicPr>
        <p:blipFill>
          <a:blip r:embed="rId3"/>
          <a:stretch>
            <a:fillRect/>
          </a:stretch>
        </p:blipFill>
        <p:spPr>
          <a:xfrm>
            <a:off x="6830009" y="1690688"/>
            <a:ext cx="5201282" cy="3898456"/>
          </a:xfrm>
          <a:prstGeom prst="rect">
            <a:avLst/>
          </a:prstGeom>
        </p:spPr>
      </p:pic>
    </p:spTree>
    <p:extLst>
      <p:ext uri="{BB962C8B-B14F-4D97-AF65-F5344CB8AC3E}">
        <p14:creationId xmlns:p14="http://schemas.microsoft.com/office/powerpoint/2010/main" val="7291961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34240-4309-7FD1-D148-3EB5B431771E}"/>
              </a:ext>
            </a:extLst>
          </p:cNvPr>
          <p:cNvSpPr>
            <a:spLocks noGrp="1"/>
          </p:cNvSpPr>
          <p:nvPr>
            <p:ph type="ctrTitle"/>
          </p:nvPr>
        </p:nvSpPr>
        <p:spPr>
          <a:xfrm>
            <a:off x="5771071" y="331342"/>
            <a:ext cx="6420929" cy="2326975"/>
          </a:xfrm>
        </p:spPr>
        <p:txBody>
          <a:bodyPr>
            <a:normAutofit/>
          </a:bodyPr>
          <a:lstStyle/>
          <a:p>
            <a:r>
              <a:rPr lang="de-DE" dirty="0"/>
              <a:t>Was dich hierhergebracht hat, wird dich nicht dorthin bringen</a:t>
            </a:r>
            <a:r>
              <a:rPr lang="en-US" dirty="0"/>
              <a:t>:  </a:t>
            </a:r>
            <a:r>
              <a:rPr lang="en-US" sz="2800" dirty="0"/>
              <a:t>Perspektiven auf berufliche Entwicklung aus der britischen und globalen Archäologie  </a:t>
            </a:r>
            <a:endParaRPr lang="en-GB" sz="2800" dirty="0"/>
          </a:p>
        </p:txBody>
      </p:sp>
      <p:sp>
        <p:nvSpPr>
          <p:cNvPr id="3" name="TextBox 2">
            <a:extLst>
              <a:ext uri="{FF2B5EF4-FFF2-40B4-BE49-F238E27FC236}">
                <a16:creationId xmlns:a16="http://schemas.microsoft.com/office/drawing/2014/main" id="{ADD769DD-E648-342D-1EC9-D4E05A45E0F5}"/>
              </a:ext>
            </a:extLst>
          </p:cNvPr>
          <p:cNvSpPr txBox="1"/>
          <p:nvPr/>
        </p:nvSpPr>
        <p:spPr>
          <a:xfrm>
            <a:off x="5771072" y="2967335"/>
            <a:ext cx="5443268" cy="923330"/>
          </a:xfrm>
          <a:prstGeom prst="rect">
            <a:avLst/>
          </a:prstGeom>
          <a:noFill/>
        </p:spPr>
        <p:txBody>
          <a:bodyPr wrap="square" rtlCol="0">
            <a:spAutoFit/>
          </a:bodyPr>
          <a:lstStyle/>
          <a:p>
            <a:pPr algn="ctr"/>
            <a:r>
              <a:rPr lang="en-GB" dirty="0">
                <a:solidFill>
                  <a:schemeClr val="bg1"/>
                </a:solidFill>
              </a:rPr>
              <a:t>Kenneth Aitchison  </a:t>
            </a:r>
          </a:p>
          <a:p>
            <a:pPr algn="ctr"/>
            <a:r>
              <a:rPr lang="en-GB" dirty="0">
                <a:solidFill>
                  <a:schemeClr val="bg1"/>
                </a:solidFill>
              </a:rPr>
              <a:t>International Business Development Manager Headland Archaeology  </a:t>
            </a:r>
          </a:p>
        </p:txBody>
      </p:sp>
      <p:sp>
        <p:nvSpPr>
          <p:cNvPr id="4" name="TextBox 3">
            <a:extLst>
              <a:ext uri="{FF2B5EF4-FFF2-40B4-BE49-F238E27FC236}">
                <a16:creationId xmlns:a16="http://schemas.microsoft.com/office/drawing/2014/main" id="{237165DE-C37D-FEBD-F211-81864F48F3C1}"/>
              </a:ext>
            </a:extLst>
          </p:cNvPr>
          <p:cNvSpPr txBox="1"/>
          <p:nvPr/>
        </p:nvSpPr>
        <p:spPr>
          <a:xfrm>
            <a:off x="6625086" y="5455503"/>
            <a:ext cx="5331126" cy="830997"/>
          </a:xfrm>
          <a:prstGeom prst="rect">
            <a:avLst/>
          </a:prstGeom>
          <a:noFill/>
        </p:spPr>
        <p:txBody>
          <a:bodyPr wrap="square" rtlCol="0">
            <a:spAutoFit/>
          </a:bodyPr>
          <a:lstStyle/>
          <a:p>
            <a:r>
              <a:rPr lang="en-GB" sz="1200" dirty="0">
                <a:solidFill>
                  <a:schemeClr val="bg1"/>
                </a:solidFill>
              </a:rPr>
              <a:t>2025: DGUF-  </a:t>
            </a:r>
            <a:r>
              <a:rPr lang="en-GB" sz="1200" dirty="0" err="1">
                <a:solidFill>
                  <a:schemeClr val="bg1"/>
                </a:solidFill>
              </a:rPr>
              <a:t>Tagung  </a:t>
            </a:r>
            <a:endParaRPr lang="en-GB" sz="1200" dirty="0">
              <a:solidFill>
                <a:schemeClr val="bg1"/>
              </a:solidFill>
            </a:endParaRPr>
          </a:p>
          <a:p>
            <a:r>
              <a:rPr lang="de-DE" sz="1200" dirty="0">
                <a:solidFill>
                  <a:schemeClr val="bg1"/>
                </a:solidFill>
              </a:rPr>
              <a:t>Die archäologischen Berufe und Arbeitsmärkte in 10 Jahren  </a:t>
            </a:r>
            <a:endParaRPr lang="en-GB" sz="1200" dirty="0">
              <a:solidFill>
                <a:schemeClr val="bg1"/>
              </a:solidFill>
            </a:endParaRPr>
          </a:p>
          <a:p>
            <a:endParaRPr lang="en-GB" sz="1200" dirty="0">
              <a:solidFill>
                <a:schemeClr val="bg1"/>
              </a:solidFill>
            </a:endParaRPr>
          </a:p>
          <a:p>
            <a:r>
              <a:rPr lang="en-GB" sz="1200" dirty="0">
                <a:solidFill>
                  <a:schemeClr val="bg1"/>
                </a:solidFill>
              </a:rPr>
              <a:t>30. Mai 2025</a:t>
            </a:r>
          </a:p>
        </p:txBody>
      </p:sp>
    </p:spTree>
    <p:extLst>
      <p:ext uri="{BB962C8B-B14F-4D97-AF65-F5344CB8AC3E}">
        <p14:creationId xmlns:p14="http://schemas.microsoft.com/office/powerpoint/2010/main" val="4013022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BBEF53-2D99-F0F5-DA52-15F3110A35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EDBD8A-A777-6597-CBBE-ED58E5079C26}"/>
              </a:ext>
            </a:extLst>
          </p:cNvPr>
          <p:cNvSpPr>
            <a:spLocks noGrp="1"/>
          </p:cNvSpPr>
          <p:nvPr>
            <p:ph type="title"/>
          </p:nvPr>
        </p:nvSpPr>
        <p:spPr/>
        <p:txBody>
          <a:bodyPr/>
          <a:lstStyle/>
          <a:p>
            <a:r>
              <a:rPr lang="en-GB" dirty="0"/>
              <a:t>PRINCE2®  </a:t>
            </a:r>
          </a:p>
        </p:txBody>
      </p:sp>
      <p:sp>
        <p:nvSpPr>
          <p:cNvPr id="3" name="Content Placeholder 2">
            <a:extLst>
              <a:ext uri="{FF2B5EF4-FFF2-40B4-BE49-F238E27FC236}">
                <a16:creationId xmlns:a16="http://schemas.microsoft.com/office/drawing/2014/main" id="{ADF3314F-4E66-91DA-8D8C-ABC4C7D13D79}"/>
              </a:ext>
            </a:extLst>
          </p:cNvPr>
          <p:cNvSpPr>
            <a:spLocks noGrp="1"/>
          </p:cNvSpPr>
          <p:nvPr>
            <p:ph idx="1"/>
          </p:nvPr>
        </p:nvSpPr>
        <p:spPr>
          <a:xfrm>
            <a:off x="522515" y="1530219"/>
            <a:ext cx="6307494" cy="3684838"/>
          </a:xfrm>
        </p:spPr>
        <p:txBody>
          <a:bodyPr>
            <a:normAutofit/>
          </a:bodyPr>
          <a:lstStyle/>
          <a:p>
            <a:pPr marL="0" indent="0">
              <a:buNone/>
            </a:pPr>
            <a:r>
              <a:rPr lang="en-US" dirty="0"/>
              <a:t>Qualifikation alle drei Jahre erneuern  </a:t>
            </a:r>
          </a:p>
          <a:p>
            <a:pPr marL="0" indent="0">
              <a:buNone/>
            </a:pPr>
            <a:r>
              <a:rPr lang="en-US" dirty="0"/>
              <a:t>(bis 2023 alle fünf Jahre)  </a:t>
            </a:r>
          </a:p>
          <a:p>
            <a:pPr marL="0" indent="0">
              <a:buNone/>
            </a:pPr>
            <a:r>
              <a:rPr lang="en-US" sz="2000" dirty="0"/>
              <a:t>Präsenzkurs   £2.400 = €2.850</a:t>
            </a:r>
          </a:p>
          <a:p>
            <a:pPr marL="0" indent="0">
              <a:buNone/>
            </a:pPr>
            <a:endParaRPr lang="en-GB" sz="2000" dirty="0"/>
          </a:p>
        </p:txBody>
      </p:sp>
      <p:pic>
        <p:nvPicPr>
          <p:cNvPr id="5" name="Picture 4">
            <a:extLst>
              <a:ext uri="{FF2B5EF4-FFF2-40B4-BE49-F238E27FC236}">
                <a16:creationId xmlns:a16="http://schemas.microsoft.com/office/drawing/2014/main" id="{E51F468B-38F1-C765-6806-D785AEA0511A}"/>
              </a:ext>
            </a:extLst>
          </p:cNvPr>
          <p:cNvPicPr>
            <a:picLocks noChangeAspect="1"/>
          </p:cNvPicPr>
          <p:nvPr/>
        </p:nvPicPr>
        <p:blipFill>
          <a:blip r:embed="rId3"/>
          <a:stretch>
            <a:fillRect/>
          </a:stretch>
        </p:blipFill>
        <p:spPr>
          <a:xfrm>
            <a:off x="6830009" y="1690688"/>
            <a:ext cx="5201282" cy="3898456"/>
          </a:xfrm>
          <a:prstGeom prst="rect">
            <a:avLst/>
          </a:prstGeom>
        </p:spPr>
      </p:pic>
    </p:spTree>
    <p:extLst>
      <p:ext uri="{BB962C8B-B14F-4D97-AF65-F5344CB8AC3E}">
        <p14:creationId xmlns:p14="http://schemas.microsoft.com/office/powerpoint/2010/main" val="32181292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7A58A1-4AFF-B112-422C-DFE22E8898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4A6A56-BCE3-A152-A4D4-BF86DD51AD0B}"/>
              </a:ext>
            </a:extLst>
          </p:cNvPr>
          <p:cNvSpPr>
            <a:spLocks noGrp="1"/>
          </p:cNvSpPr>
          <p:nvPr>
            <p:ph type="title"/>
          </p:nvPr>
        </p:nvSpPr>
        <p:spPr/>
        <p:txBody>
          <a:bodyPr/>
          <a:lstStyle/>
          <a:p>
            <a:r>
              <a:rPr lang="en-GB" dirty="0"/>
              <a:t>PRINCE2®  </a:t>
            </a:r>
          </a:p>
        </p:txBody>
      </p:sp>
      <p:sp>
        <p:nvSpPr>
          <p:cNvPr id="3" name="Content Placeholder 2">
            <a:extLst>
              <a:ext uri="{FF2B5EF4-FFF2-40B4-BE49-F238E27FC236}">
                <a16:creationId xmlns:a16="http://schemas.microsoft.com/office/drawing/2014/main" id="{DF3C4848-3FC7-40F8-D0E9-E826D05797C6}"/>
              </a:ext>
            </a:extLst>
          </p:cNvPr>
          <p:cNvSpPr>
            <a:spLocks noGrp="1"/>
          </p:cNvSpPr>
          <p:nvPr>
            <p:ph idx="1"/>
          </p:nvPr>
        </p:nvSpPr>
        <p:spPr>
          <a:xfrm>
            <a:off x="522515" y="1530219"/>
            <a:ext cx="6307494" cy="3684838"/>
          </a:xfrm>
        </p:spPr>
        <p:txBody>
          <a:bodyPr>
            <a:normAutofit/>
          </a:bodyPr>
          <a:lstStyle/>
          <a:p>
            <a:pPr marL="0" indent="0">
              <a:buNone/>
            </a:pPr>
            <a:r>
              <a:rPr lang="en-US" dirty="0" err="1"/>
              <a:t>Qualifikation</a:t>
            </a:r>
            <a:r>
              <a:rPr lang="en-US" dirty="0"/>
              <a:t> alle </a:t>
            </a:r>
            <a:r>
              <a:rPr lang="en-US" dirty="0" err="1"/>
              <a:t>drei</a:t>
            </a:r>
            <a:r>
              <a:rPr lang="en-US" dirty="0"/>
              <a:t> Jahre </a:t>
            </a:r>
            <a:r>
              <a:rPr lang="en-US" dirty="0" err="1"/>
              <a:t>erneuern</a:t>
            </a:r>
            <a:r>
              <a:rPr lang="en-US" dirty="0"/>
              <a:t>  </a:t>
            </a:r>
          </a:p>
          <a:p>
            <a:pPr marL="0" indent="0">
              <a:buNone/>
            </a:pPr>
            <a:r>
              <a:rPr lang="en-US" dirty="0"/>
              <a:t>(bis 2023 alle </a:t>
            </a:r>
            <a:r>
              <a:rPr lang="en-US" dirty="0" err="1"/>
              <a:t>fünf</a:t>
            </a:r>
            <a:r>
              <a:rPr lang="en-US" dirty="0"/>
              <a:t> Jahre)  </a:t>
            </a:r>
          </a:p>
          <a:p>
            <a:pPr marL="0" indent="0">
              <a:buNone/>
            </a:pPr>
            <a:r>
              <a:rPr lang="en-US" sz="2000" dirty="0" err="1"/>
              <a:t>Präsenzkurs</a:t>
            </a:r>
            <a:r>
              <a:rPr lang="en-US" sz="2000" dirty="0"/>
              <a:t>   £2.400 = €2.850</a:t>
            </a:r>
          </a:p>
          <a:p>
            <a:pPr marL="0" indent="0">
              <a:buNone/>
            </a:pPr>
            <a:r>
              <a:rPr lang="en-US" sz="2000" dirty="0"/>
              <a:t>ODER  </a:t>
            </a:r>
          </a:p>
          <a:p>
            <a:pPr marL="0" indent="0">
              <a:buNone/>
            </a:pPr>
            <a:r>
              <a:rPr lang="en-US" sz="2000" dirty="0"/>
              <a:t>AXELOS-Mitgliedschaft und verlängern Sie Ihren Status mit CPD-Punkten </a:t>
            </a:r>
            <a:r>
              <a:rPr lang="en-US" sz="2000" dirty="0" err="1"/>
              <a:t>bei</a:t>
            </a:r>
            <a:r>
              <a:rPr lang="en-US" sz="2000" dirty="0"/>
              <a:t> </a:t>
            </a:r>
            <a:r>
              <a:rPr lang="en-US" sz="2000" dirty="0" err="1"/>
              <a:t>PeopleCert</a:t>
            </a:r>
            <a:r>
              <a:rPr lang="en-US" sz="2000" dirty="0"/>
              <a:t>  . 	£99,99 pro Jahr = €119  </a:t>
            </a:r>
          </a:p>
          <a:p>
            <a:pPr marL="0" indent="0">
              <a:buNone/>
            </a:pPr>
            <a:r>
              <a:rPr lang="en-US" sz="2000" i="1" dirty="0"/>
              <a:t>Sie müssen 20 CPD-Punkte pro Jahr sammeln, um Ihren PRINCE2 Practitioner-Status um 1 Jahr zu verlängern. Wenn Sie 20 CPD-Punkte pro Jahr über 3 Jahre sammeln, wird Ihre Zertifizierung automatisch erneuert.</a:t>
            </a:r>
          </a:p>
          <a:p>
            <a:pPr marL="0" indent="0">
              <a:buNone/>
            </a:pPr>
            <a:endParaRPr lang="en-GB" sz="2000" dirty="0"/>
          </a:p>
        </p:txBody>
      </p:sp>
      <p:pic>
        <p:nvPicPr>
          <p:cNvPr id="6" name="Picture 5">
            <a:extLst>
              <a:ext uri="{FF2B5EF4-FFF2-40B4-BE49-F238E27FC236}">
                <a16:creationId xmlns:a16="http://schemas.microsoft.com/office/drawing/2014/main" id="{16D036D8-D8B6-0C72-13F0-3A12B0D472F6}"/>
              </a:ext>
            </a:extLst>
          </p:cNvPr>
          <p:cNvPicPr>
            <a:picLocks noChangeAspect="1"/>
          </p:cNvPicPr>
          <p:nvPr/>
        </p:nvPicPr>
        <p:blipFill>
          <a:blip r:embed="rId3"/>
          <a:stretch>
            <a:fillRect/>
          </a:stretch>
        </p:blipFill>
        <p:spPr>
          <a:xfrm>
            <a:off x="6816960" y="1690688"/>
            <a:ext cx="5214331" cy="2413633"/>
          </a:xfrm>
          <a:prstGeom prst="rect">
            <a:avLst/>
          </a:prstGeom>
        </p:spPr>
      </p:pic>
    </p:spTree>
    <p:extLst>
      <p:ext uri="{BB962C8B-B14F-4D97-AF65-F5344CB8AC3E}">
        <p14:creationId xmlns:p14="http://schemas.microsoft.com/office/powerpoint/2010/main" val="16482689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6A04C5-E7E3-F707-7C4F-2A64747EB9D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2ECDF5-908D-0D19-EA81-6B1465F00790}"/>
              </a:ext>
            </a:extLst>
          </p:cNvPr>
          <p:cNvSpPr>
            <a:spLocks noGrp="1"/>
          </p:cNvSpPr>
          <p:nvPr>
            <p:ph type="title"/>
          </p:nvPr>
        </p:nvSpPr>
        <p:spPr/>
        <p:txBody>
          <a:bodyPr/>
          <a:lstStyle/>
          <a:p>
            <a:r>
              <a:rPr lang="en-GB" dirty="0"/>
              <a:t>Beispielprotokoll</a:t>
            </a:r>
          </a:p>
        </p:txBody>
      </p:sp>
      <p:sp>
        <p:nvSpPr>
          <p:cNvPr id="3" name="Content Placeholder 2">
            <a:extLst>
              <a:ext uri="{FF2B5EF4-FFF2-40B4-BE49-F238E27FC236}">
                <a16:creationId xmlns:a16="http://schemas.microsoft.com/office/drawing/2014/main" id="{49361AFE-9AA7-5738-1AC0-6E568B41E6D7}"/>
              </a:ext>
            </a:extLst>
          </p:cNvPr>
          <p:cNvSpPr>
            <a:spLocks noGrp="1"/>
          </p:cNvSpPr>
          <p:nvPr>
            <p:ph idx="1"/>
          </p:nvPr>
        </p:nvSpPr>
        <p:spPr>
          <a:xfrm>
            <a:off x="522515" y="1530219"/>
            <a:ext cx="6307494" cy="3684838"/>
          </a:xfrm>
        </p:spPr>
        <p:txBody>
          <a:bodyPr>
            <a:normAutofit/>
          </a:bodyPr>
          <a:lstStyle/>
          <a:p>
            <a:pPr marL="0" indent="0">
              <a:buNone/>
            </a:pPr>
            <a:r>
              <a:rPr lang="en-US" dirty="0"/>
              <a:t>	</a:t>
            </a:r>
            <a:endParaRPr lang="en-US" sz="2000" dirty="0"/>
          </a:p>
          <a:p>
            <a:pPr marL="0" indent="0">
              <a:buNone/>
            </a:pPr>
            <a:endParaRPr lang="en-GB" sz="2000" dirty="0"/>
          </a:p>
        </p:txBody>
      </p:sp>
      <p:pic>
        <p:nvPicPr>
          <p:cNvPr id="5" name="Picture 4">
            <a:extLst>
              <a:ext uri="{FF2B5EF4-FFF2-40B4-BE49-F238E27FC236}">
                <a16:creationId xmlns:a16="http://schemas.microsoft.com/office/drawing/2014/main" id="{73FDCB0C-AA96-6659-F0E1-C442A7A483EE}"/>
              </a:ext>
            </a:extLst>
          </p:cNvPr>
          <p:cNvPicPr>
            <a:picLocks noChangeAspect="1"/>
          </p:cNvPicPr>
          <p:nvPr/>
        </p:nvPicPr>
        <p:blipFill>
          <a:blip r:embed="rId2"/>
          <a:stretch>
            <a:fillRect/>
          </a:stretch>
        </p:blipFill>
        <p:spPr>
          <a:xfrm>
            <a:off x="6830009" y="1690688"/>
            <a:ext cx="5201282" cy="3898456"/>
          </a:xfrm>
          <a:prstGeom prst="rect">
            <a:avLst/>
          </a:prstGeom>
        </p:spPr>
      </p:pic>
      <p:pic>
        <p:nvPicPr>
          <p:cNvPr id="6" name="Picture 5">
            <a:extLst>
              <a:ext uri="{FF2B5EF4-FFF2-40B4-BE49-F238E27FC236}">
                <a16:creationId xmlns:a16="http://schemas.microsoft.com/office/drawing/2014/main" id="{D3BEE477-5363-715C-BCFF-01EC46D0585B}"/>
              </a:ext>
            </a:extLst>
          </p:cNvPr>
          <p:cNvPicPr>
            <a:picLocks noChangeAspect="1"/>
          </p:cNvPicPr>
          <p:nvPr/>
        </p:nvPicPr>
        <p:blipFill>
          <a:blip r:embed="rId3"/>
          <a:stretch>
            <a:fillRect/>
          </a:stretch>
        </p:blipFill>
        <p:spPr>
          <a:xfrm>
            <a:off x="3579310" y="1687824"/>
            <a:ext cx="8451981" cy="3904184"/>
          </a:xfrm>
          <a:prstGeom prst="rect">
            <a:avLst/>
          </a:prstGeom>
        </p:spPr>
      </p:pic>
    </p:spTree>
    <p:extLst>
      <p:ext uri="{BB962C8B-B14F-4D97-AF65-F5344CB8AC3E}">
        <p14:creationId xmlns:p14="http://schemas.microsoft.com/office/powerpoint/2010/main" val="981451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8C72B4-0ACC-9277-FFA8-19D34AC6C3B8}"/>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4BF5DB59-C6C1-6063-5284-41EBB5581E8B}"/>
              </a:ext>
            </a:extLst>
          </p:cNvPr>
          <p:cNvPicPr>
            <a:picLocks noChangeAspect="1"/>
          </p:cNvPicPr>
          <p:nvPr/>
        </p:nvPicPr>
        <p:blipFill>
          <a:blip r:embed="rId2"/>
          <a:stretch>
            <a:fillRect/>
          </a:stretch>
        </p:blipFill>
        <p:spPr>
          <a:xfrm>
            <a:off x="4244544" y="1529656"/>
            <a:ext cx="7357673" cy="4359867"/>
          </a:xfrm>
          <a:prstGeom prst="rect">
            <a:avLst/>
          </a:prstGeom>
        </p:spPr>
      </p:pic>
      <p:sp>
        <p:nvSpPr>
          <p:cNvPr id="2" name="Title 1">
            <a:extLst>
              <a:ext uri="{FF2B5EF4-FFF2-40B4-BE49-F238E27FC236}">
                <a16:creationId xmlns:a16="http://schemas.microsoft.com/office/drawing/2014/main" id="{106DE31F-395E-7BF6-75BB-96235F50F2A0}"/>
              </a:ext>
            </a:extLst>
          </p:cNvPr>
          <p:cNvSpPr>
            <a:spLocks noGrp="1"/>
          </p:cNvSpPr>
          <p:nvPr>
            <p:ph type="title"/>
          </p:nvPr>
        </p:nvSpPr>
        <p:spPr>
          <a:xfrm>
            <a:off x="838200" y="365125"/>
            <a:ext cx="11353800" cy="1325563"/>
          </a:xfrm>
        </p:spPr>
        <p:txBody>
          <a:bodyPr/>
          <a:lstStyle/>
          <a:p>
            <a:r>
              <a:rPr lang="en-GB" dirty="0"/>
              <a:t>Beispiel für Einträge: Fachliche Ausbildung</a:t>
            </a:r>
          </a:p>
        </p:txBody>
      </p:sp>
      <p:sp>
        <p:nvSpPr>
          <p:cNvPr id="3" name="Content Placeholder 2">
            <a:extLst>
              <a:ext uri="{FF2B5EF4-FFF2-40B4-BE49-F238E27FC236}">
                <a16:creationId xmlns:a16="http://schemas.microsoft.com/office/drawing/2014/main" id="{599CCA07-EB87-E5DF-C0A8-48B4FAB69DBE}"/>
              </a:ext>
            </a:extLst>
          </p:cNvPr>
          <p:cNvSpPr>
            <a:spLocks noGrp="1"/>
          </p:cNvSpPr>
          <p:nvPr>
            <p:ph idx="1"/>
          </p:nvPr>
        </p:nvSpPr>
        <p:spPr>
          <a:xfrm>
            <a:off x="522515" y="1530219"/>
            <a:ext cx="6307494" cy="3684838"/>
          </a:xfrm>
        </p:spPr>
        <p:txBody>
          <a:bodyPr>
            <a:normAutofit/>
          </a:bodyPr>
          <a:lstStyle/>
          <a:p>
            <a:pPr marL="0" indent="0">
              <a:buNone/>
            </a:pPr>
            <a:r>
              <a:rPr lang="en-US" dirty="0"/>
              <a:t>	</a:t>
            </a:r>
            <a:endParaRPr lang="en-US" sz="2000" dirty="0"/>
          </a:p>
          <a:p>
            <a:pPr marL="0" indent="0">
              <a:buNone/>
            </a:pPr>
            <a:endParaRPr lang="en-GB" sz="2000" dirty="0"/>
          </a:p>
        </p:txBody>
      </p:sp>
    </p:spTree>
    <p:extLst>
      <p:ext uri="{BB962C8B-B14F-4D97-AF65-F5344CB8AC3E}">
        <p14:creationId xmlns:p14="http://schemas.microsoft.com/office/powerpoint/2010/main" val="431686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FA1ED-BBCB-AEBF-63F7-E2203595FAE5}"/>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67614E86-680A-EE96-D980-F239CA5132C2}"/>
              </a:ext>
            </a:extLst>
          </p:cNvPr>
          <p:cNvPicPr>
            <a:picLocks noChangeAspect="1"/>
          </p:cNvPicPr>
          <p:nvPr/>
        </p:nvPicPr>
        <p:blipFill>
          <a:blip r:embed="rId2"/>
          <a:stretch>
            <a:fillRect/>
          </a:stretch>
        </p:blipFill>
        <p:spPr>
          <a:xfrm>
            <a:off x="4226394" y="1530219"/>
            <a:ext cx="7634443" cy="4545095"/>
          </a:xfrm>
          <a:prstGeom prst="rect">
            <a:avLst/>
          </a:prstGeom>
        </p:spPr>
      </p:pic>
      <p:sp>
        <p:nvSpPr>
          <p:cNvPr id="2" name="Title 1">
            <a:extLst>
              <a:ext uri="{FF2B5EF4-FFF2-40B4-BE49-F238E27FC236}">
                <a16:creationId xmlns:a16="http://schemas.microsoft.com/office/drawing/2014/main" id="{A88F73B4-3019-D6CA-6FF0-7DB5432A3BA5}"/>
              </a:ext>
            </a:extLst>
          </p:cNvPr>
          <p:cNvSpPr>
            <a:spLocks noGrp="1"/>
          </p:cNvSpPr>
          <p:nvPr>
            <p:ph type="title"/>
          </p:nvPr>
        </p:nvSpPr>
        <p:spPr>
          <a:xfrm>
            <a:off x="838200" y="365125"/>
            <a:ext cx="11206316" cy="1325563"/>
          </a:xfrm>
        </p:spPr>
        <p:txBody>
          <a:bodyPr/>
          <a:lstStyle/>
          <a:p>
            <a:r>
              <a:rPr lang="en-GB" dirty="0"/>
              <a:t>Beispiel für Einträge: Gemeinschaftsbeitrag</a:t>
            </a:r>
          </a:p>
        </p:txBody>
      </p:sp>
      <p:sp>
        <p:nvSpPr>
          <p:cNvPr id="3" name="Content Placeholder 2">
            <a:extLst>
              <a:ext uri="{FF2B5EF4-FFF2-40B4-BE49-F238E27FC236}">
                <a16:creationId xmlns:a16="http://schemas.microsoft.com/office/drawing/2014/main" id="{B489CA06-FB01-4787-82D7-A873572F0FBF}"/>
              </a:ext>
            </a:extLst>
          </p:cNvPr>
          <p:cNvSpPr>
            <a:spLocks noGrp="1"/>
          </p:cNvSpPr>
          <p:nvPr>
            <p:ph idx="1"/>
          </p:nvPr>
        </p:nvSpPr>
        <p:spPr>
          <a:xfrm>
            <a:off x="522515" y="1530219"/>
            <a:ext cx="6307494" cy="3684838"/>
          </a:xfrm>
        </p:spPr>
        <p:txBody>
          <a:bodyPr>
            <a:normAutofit/>
          </a:bodyPr>
          <a:lstStyle/>
          <a:p>
            <a:pPr marL="0" indent="0">
              <a:buNone/>
            </a:pPr>
            <a:r>
              <a:rPr lang="en-US" dirty="0"/>
              <a:t>	</a:t>
            </a:r>
            <a:endParaRPr lang="en-US" sz="2000" dirty="0"/>
          </a:p>
          <a:p>
            <a:pPr marL="0" indent="0">
              <a:buNone/>
            </a:pPr>
            <a:endParaRPr lang="en-GB" sz="2000" dirty="0"/>
          </a:p>
        </p:txBody>
      </p:sp>
    </p:spTree>
    <p:extLst>
      <p:ext uri="{BB962C8B-B14F-4D97-AF65-F5344CB8AC3E}">
        <p14:creationId xmlns:p14="http://schemas.microsoft.com/office/powerpoint/2010/main" val="25682654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4A3F62-4CF1-E04A-4B86-D46C5975AA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ABEE2-736A-228D-8A10-E3F910E5DFBC}"/>
              </a:ext>
            </a:extLst>
          </p:cNvPr>
          <p:cNvSpPr>
            <a:spLocks noGrp="1"/>
          </p:cNvSpPr>
          <p:nvPr>
            <p:ph type="title"/>
          </p:nvPr>
        </p:nvSpPr>
        <p:spPr>
          <a:xfrm>
            <a:off x="838200" y="365125"/>
            <a:ext cx="10734368" cy="1325563"/>
          </a:xfrm>
        </p:spPr>
        <p:txBody>
          <a:bodyPr/>
          <a:lstStyle/>
          <a:p>
            <a:r>
              <a:rPr lang="en-GB" dirty="0"/>
              <a:t>Beispiel für Einträge: Berufserfahrung</a:t>
            </a:r>
          </a:p>
        </p:txBody>
      </p:sp>
      <p:sp>
        <p:nvSpPr>
          <p:cNvPr id="3" name="Content Placeholder 2">
            <a:extLst>
              <a:ext uri="{FF2B5EF4-FFF2-40B4-BE49-F238E27FC236}">
                <a16:creationId xmlns:a16="http://schemas.microsoft.com/office/drawing/2014/main" id="{BE577959-73F5-1427-1460-4C1122BB73CB}"/>
              </a:ext>
            </a:extLst>
          </p:cNvPr>
          <p:cNvSpPr>
            <a:spLocks noGrp="1"/>
          </p:cNvSpPr>
          <p:nvPr>
            <p:ph idx="1"/>
          </p:nvPr>
        </p:nvSpPr>
        <p:spPr>
          <a:xfrm>
            <a:off x="522515" y="1530219"/>
            <a:ext cx="6307494" cy="3684838"/>
          </a:xfrm>
        </p:spPr>
        <p:txBody>
          <a:bodyPr>
            <a:normAutofit/>
          </a:bodyPr>
          <a:lstStyle/>
          <a:p>
            <a:pPr marL="0" indent="0">
              <a:buNone/>
            </a:pPr>
            <a:r>
              <a:rPr lang="en-US" dirty="0"/>
              <a:t>	</a:t>
            </a:r>
            <a:endParaRPr lang="en-US" sz="2000" dirty="0"/>
          </a:p>
          <a:p>
            <a:pPr marL="0" indent="0">
              <a:buNone/>
            </a:pPr>
            <a:endParaRPr lang="en-GB" sz="2000" dirty="0"/>
          </a:p>
        </p:txBody>
      </p:sp>
      <p:pic>
        <p:nvPicPr>
          <p:cNvPr id="9" name="Picture 8">
            <a:extLst>
              <a:ext uri="{FF2B5EF4-FFF2-40B4-BE49-F238E27FC236}">
                <a16:creationId xmlns:a16="http://schemas.microsoft.com/office/drawing/2014/main" id="{BC9B9FD5-3FAC-F282-45A3-244B4306693A}"/>
              </a:ext>
            </a:extLst>
          </p:cNvPr>
          <p:cNvPicPr>
            <a:picLocks noChangeAspect="1"/>
          </p:cNvPicPr>
          <p:nvPr/>
        </p:nvPicPr>
        <p:blipFill>
          <a:blip r:embed="rId2"/>
          <a:stretch>
            <a:fillRect/>
          </a:stretch>
        </p:blipFill>
        <p:spPr>
          <a:xfrm>
            <a:off x="4226394" y="1530219"/>
            <a:ext cx="7713791" cy="4511069"/>
          </a:xfrm>
          <a:prstGeom prst="rect">
            <a:avLst/>
          </a:prstGeom>
        </p:spPr>
      </p:pic>
    </p:spTree>
    <p:extLst>
      <p:ext uri="{BB962C8B-B14F-4D97-AF65-F5344CB8AC3E}">
        <p14:creationId xmlns:p14="http://schemas.microsoft.com/office/powerpoint/2010/main" val="2638630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83D03C-A646-175A-370F-9554CD7D89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D60D49-E2D1-C594-CCD5-BB6E6675AC4C}"/>
              </a:ext>
            </a:extLst>
          </p:cNvPr>
          <p:cNvSpPr>
            <a:spLocks noGrp="1"/>
          </p:cNvSpPr>
          <p:nvPr>
            <p:ph type="title"/>
          </p:nvPr>
        </p:nvSpPr>
        <p:spPr>
          <a:xfrm>
            <a:off x="838200" y="365125"/>
            <a:ext cx="11825748" cy="1325563"/>
          </a:xfrm>
        </p:spPr>
        <p:txBody>
          <a:bodyPr/>
          <a:lstStyle/>
          <a:p>
            <a:r>
              <a:rPr lang="en-GB" dirty="0"/>
              <a:t>Einige Kategorien Berufserfahrung</a:t>
            </a:r>
          </a:p>
        </p:txBody>
      </p:sp>
      <p:sp>
        <p:nvSpPr>
          <p:cNvPr id="3" name="Content Placeholder 2">
            <a:extLst>
              <a:ext uri="{FF2B5EF4-FFF2-40B4-BE49-F238E27FC236}">
                <a16:creationId xmlns:a16="http://schemas.microsoft.com/office/drawing/2014/main" id="{6B8DFD7E-072C-FC16-AEA4-10168991A208}"/>
              </a:ext>
            </a:extLst>
          </p:cNvPr>
          <p:cNvSpPr>
            <a:spLocks noGrp="1"/>
          </p:cNvSpPr>
          <p:nvPr>
            <p:ph idx="1"/>
          </p:nvPr>
        </p:nvSpPr>
        <p:spPr>
          <a:xfrm>
            <a:off x="522515" y="1530219"/>
            <a:ext cx="6307494" cy="3684838"/>
          </a:xfrm>
        </p:spPr>
        <p:txBody>
          <a:bodyPr>
            <a:normAutofit/>
          </a:bodyPr>
          <a:lstStyle/>
          <a:p>
            <a:pPr marL="0" indent="0">
              <a:buNone/>
            </a:pPr>
            <a:r>
              <a:rPr lang="en-US" dirty="0"/>
              <a:t>	</a:t>
            </a:r>
            <a:endParaRPr lang="en-US" sz="2000" dirty="0"/>
          </a:p>
          <a:p>
            <a:pPr marL="0" indent="0">
              <a:buNone/>
            </a:pPr>
            <a:endParaRPr lang="en-GB" sz="2000" dirty="0"/>
          </a:p>
        </p:txBody>
      </p:sp>
      <p:pic>
        <p:nvPicPr>
          <p:cNvPr id="4" name="Picture 3">
            <a:extLst>
              <a:ext uri="{FF2B5EF4-FFF2-40B4-BE49-F238E27FC236}">
                <a16:creationId xmlns:a16="http://schemas.microsoft.com/office/drawing/2014/main" id="{86F42DF4-2057-4364-6780-BB3A27A4E852}"/>
              </a:ext>
            </a:extLst>
          </p:cNvPr>
          <p:cNvPicPr>
            <a:picLocks noChangeAspect="1"/>
          </p:cNvPicPr>
          <p:nvPr/>
        </p:nvPicPr>
        <p:blipFill>
          <a:blip r:embed="rId2"/>
          <a:stretch>
            <a:fillRect/>
          </a:stretch>
        </p:blipFill>
        <p:spPr>
          <a:xfrm>
            <a:off x="926255" y="1393345"/>
            <a:ext cx="7760881" cy="4493141"/>
          </a:xfrm>
          <a:prstGeom prst="rect">
            <a:avLst/>
          </a:prstGeom>
        </p:spPr>
      </p:pic>
      <p:pic>
        <p:nvPicPr>
          <p:cNvPr id="5" name="Picture 4">
            <a:extLst>
              <a:ext uri="{FF2B5EF4-FFF2-40B4-BE49-F238E27FC236}">
                <a16:creationId xmlns:a16="http://schemas.microsoft.com/office/drawing/2014/main" id="{41A5EA5A-1E3B-D7B7-B482-A45D110C1F2E}"/>
              </a:ext>
            </a:extLst>
          </p:cNvPr>
          <p:cNvPicPr>
            <a:picLocks noChangeAspect="1"/>
          </p:cNvPicPr>
          <p:nvPr/>
        </p:nvPicPr>
        <p:blipFill>
          <a:blip r:embed="rId3"/>
          <a:stretch>
            <a:fillRect/>
          </a:stretch>
        </p:blipFill>
        <p:spPr>
          <a:xfrm>
            <a:off x="6830009" y="1690688"/>
            <a:ext cx="5201282" cy="3898456"/>
          </a:xfrm>
          <a:prstGeom prst="rect">
            <a:avLst/>
          </a:prstGeom>
        </p:spPr>
      </p:pic>
    </p:spTree>
    <p:extLst>
      <p:ext uri="{BB962C8B-B14F-4D97-AF65-F5344CB8AC3E}">
        <p14:creationId xmlns:p14="http://schemas.microsoft.com/office/powerpoint/2010/main" val="7205715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DE6930-8421-CCF6-CA21-9DF80D25A5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E47223-8624-F9E8-E770-BEBA3B9367FF}"/>
              </a:ext>
            </a:extLst>
          </p:cNvPr>
          <p:cNvSpPr>
            <a:spLocks noGrp="1"/>
          </p:cNvSpPr>
          <p:nvPr>
            <p:ph type="title"/>
          </p:nvPr>
        </p:nvSpPr>
        <p:spPr>
          <a:xfrm>
            <a:off x="838200" y="365125"/>
            <a:ext cx="11825748" cy="1325563"/>
          </a:xfrm>
        </p:spPr>
        <p:txBody>
          <a:bodyPr/>
          <a:lstStyle/>
          <a:p>
            <a:r>
              <a:rPr lang="en-GB" dirty="0"/>
              <a:t>Meine CPD-Aufschlüsselung</a:t>
            </a:r>
          </a:p>
        </p:txBody>
      </p:sp>
      <p:sp>
        <p:nvSpPr>
          <p:cNvPr id="3" name="Content Placeholder 2">
            <a:extLst>
              <a:ext uri="{FF2B5EF4-FFF2-40B4-BE49-F238E27FC236}">
                <a16:creationId xmlns:a16="http://schemas.microsoft.com/office/drawing/2014/main" id="{07F417C9-B009-5626-70E6-B4C7F24EDBFB}"/>
              </a:ext>
            </a:extLst>
          </p:cNvPr>
          <p:cNvSpPr>
            <a:spLocks noGrp="1"/>
          </p:cNvSpPr>
          <p:nvPr>
            <p:ph idx="1"/>
          </p:nvPr>
        </p:nvSpPr>
        <p:spPr>
          <a:xfrm>
            <a:off x="522515" y="1530219"/>
            <a:ext cx="6307494" cy="3684838"/>
          </a:xfrm>
        </p:spPr>
        <p:txBody>
          <a:bodyPr>
            <a:normAutofit/>
          </a:bodyPr>
          <a:lstStyle/>
          <a:p>
            <a:pPr marL="0" indent="0">
              <a:buNone/>
            </a:pPr>
            <a:r>
              <a:rPr lang="en-US" dirty="0"/>
              <a:t>	</a:t>
            </a:r>
            <a:endParaRPr lang="en-US" sz="2000" dirty="0"/>
          </a:p>
          <a:p>
            <a:pPr marL="0" indent="0">
              <a:buNone/>
            </a:pPr>
            <a:endParaRPr lang="en-GB" sz="2000" dirty="0"/>
          </a:p>
        </p:txBody>
      </p:sp>
      <p:pic>
        <p:nvPicPr>
          <p:cNvPr id="5" name="Picture 4">
            <a:extLst>
              <a:ext uri="{FF2B5EF4-FFF2-40B4-BE49-F238E27FC236}">
                <a16:creationId xmlns:a16="http://schemas.microsoft.com/office/drawing/2014/main" id="{BE0C0644-DAC3-9F01-695C-67D521E4D13C}"/>
              </a:ext>
            </a:extLst>
          </p:cNvPr>
          <p:cNvPicPr>
            <a:picLocks noChangeAspect="1"/>
          </p:cNvPicPr>
          <p:nvPr/>
        </p:nvPicPr>
        <p:blipFill>
          <a:blip r:embed="rId2"/>
          <a:stretch>
            <a:fillRect/>
          </a:stretch>
        </p:blipFill>
        <p:spPr>
          <a:xfrm>
            <a:off x="6830009" y="1690688"/>
            <a:ext cx="5201282" cy="3898456"/>
          </a:xfrm>
          <a:prstGeom prst="rect">
            <a:avLst/>
          </a:prstGeom>
        </p:spPr>
      </p:pic>
      <p:pic>
        <p:nvPicPr>
          <p:cNvPr id="7" name="Picture 6">
            <a:extLst>
              <a:ext uri="{FF2B5EF4-FFF2-40B4-BE49-F238E27FC236}">
                <a16:creationId xmlns:a16="http://schemas.microsoft.com/office/drawing/2014/main" id="{9D8841A3-3DDD-B7EC-AEA9-5F90AEFC68B7}"/>
              </a:ext>
            </a:extLst>
          </p:cNvPr>
          <p:cNvPicPr>
            <a:picLocks noChangeAspect="1"/>
          </p:cNvPicPr>
          <p:nvPr/>
        </p:nvPicPr>
        <p:blipFill>
          <a:blip r:embed="rId3"/>
          <a:stretch>
            <a:fillRect/>
          </a:stretch>
        </p:blipFill>
        <p:spPr>
          <a:xfrm>
            <a:off x="5958348" y="1638435"/>
            <a:ext cx="6072943" cy="4068721"/>
          </a:xfrm>
          <a:prstGeom prst="rect">
            <a:avLst/>
          </a:prstGeom>
        </p:spPr>
      </p:pic>
      <p:sp>
        <p:nvSpPr>
          <p:cNvPr id="8" name="TextBox 7">
            <a:extLst>
              <a:ext uri="{FF2B5EF4-FFF2-40B4-BE49-F238E27FC236}">
                <a16:creationId xmlns:a16="http://schemas.microsoft.com/office/drawing/2014/main" id="{A6D5C2C6-CE11-9191-C2FA-CEE9180D730A}"/>
              </a:ext>
            </a:extLst>
          </p:cNvPr>
          <p:cNvSpPr txBox="1"/>
          <p:nvPr/>
        </p:nvSpPr>
        <p:spPr>
          <a:xfrm>
            <a:off x="10274710" y="4532671"/>
            <a:ext cx="1675447" cy="276999"/>
          </a:xfrm>
          <a:prstGeom prst="rect">
            <a:avLst/>
          </a:prstGeom>
          <a:noFill/>
        </p:spPr>
        <p:txBody>
          <a:bodyPr wrap="square" rtlCol="0">
            <a:spAutoFit/>
          </a:bodyPr>
          <a:lstStyle/>
          <a:p>
            <a:r>
              <a:rPr lang="en-GB" sz="1200" dirty="0"/>
              <a:t>738 CPD-Punkte</a:t>
            </a:r>
          </a:p>
        </p:txBody>
      </p:sp>
    </p:spTree>
    <p:extLst>
      <p:ext uri="{BB962C8B-B14F-4D97-AF65-F5344CB8AC3E}">
        <p14:creationId xmlns:p14="http://schemas.microsoft.com/office/powerpoint/2010/main" val="19197970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CD574-F0C1-0CE4-CC57-0F534D74BD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356A7E-2414-391E-4240-C6C2DC996AAA}"/>
              </a:ext>
            </a:extLst>
          </p:cNvPr>
          <p:cNvSpPr>
            <a:spLocks noGrp="1"/>
          </p:cNvSpPr>
          <p:nvPr>
            <p:ph type="title"/>
          </p:nvPr>
        </p:nvSpPr>
        <p:spPr/>
        <p:txBody>
          <a:bodyPr/>
          <a:lstStyle/>
          <a:p>
            <a:r>
              <a:rPr lang="en-GB" dirty="0"/>
              <a:t>Takeaways</a:t>
            </a:r>
          </a:p>
        </p:txBody>
      </p:sp>
      <p:sp>
        <p:nvSpPr>
          <p:cNvPr id="3" name="Content Placeholder 2">
            <a:extLst>
              <a:ext uri="{FF2B5EF4-FFF2-40B4-BE49-F238E27FC236}">
                <a16:creationId xmlns:a16="http://schemas.microsoft.com/office/drawing/2014/main" id="{FA017D17-5D14-CDD2-D1CF-B4015D7C8CF4}"/>
              </a:ext>
            </a:extLst>
          </p:cNvPr>
          <p:cNvSpPr>
            <a:spLocks noGrp="1"/>
          </p:cNvSpPr>
          <p:nvPr>
            <p:ph idx="1"/>
          </p:nvPr>
        </p:nvSpPr>
        <p:spPr>
          <a:xfrm>
            <a:off x="522515" y="1530219"/>
            <a:ext cx="6307494" cy="3684838"/>
          </a:xfrm>
        </p:spPr>
        <p:txBody>
          <a:bodyPr>
            <a:normAutofit/>
          </a:bodyPr>
          <a:lstStyle/>
          <a:p>
            <a:pPr marL="0" indent="0">
              <a:buNone/>
            </a:pPr>
            <a:r>
              <a:rPr lang="en-US" dirty="0"/>
              <a:t>	</a:t>
            </a:r>
            <a:endParaRPr lang="en-US" sz="2000" dirty="0"/>
          </a:p>
          <a:p>
            <a:pPr marL="0" indent="0">
              <a:buNone/>
            </a:pPr>
            <a:r>
              <a:rPr lang="en-GB" sz="2000" dirty="0"/>
              <a:t>Sie entscheiden, was Ihr CPD ist</a:t>
            </a:r>
          </a:p>
          <a:p>
            <a:pPr marL="0" indent="0">
              <a:buNone/>
            </a:pPr>
            <a:r>
              <a:rPr lang="en-GB" sz="2000" dirty="0"/>
              <a:t>Sie entscheiden, was Ihre Ziele sind</a:t>
            </a:r>
          </a:p>
          <a:p>
            <a:pPr marL="0" indent="0">
              <a:buNone/>
            </a:pPr>
            <a:r>
              <a:rPr lang="en-GB" sz="2000" dirty="0"/>
              <a:t>Sie entscheiden, wie Sie es planen und warum Sie es wollen</a:t>
            </a:r>
          </a:p>
          <a:p>
            <a:pPr marL="0" indent="0">
              <a:buNone/>
            </a:pPr>
            <a:r>
              <a:rPr lang="en-GB" sz="2000" dirty="0"/>
              <a:t>Denken Sie darüber nach, wer Ihnen helfen kann</a:t>
            </a:r>
          </a:p>
          <a:p>
            <a:pPr marL="0" indent="0">
              <a:buNone/>
            </a:pPr>
            <a:r>
              <a:rPr lang="en-GB" sz="2000" b="1" dirty="0"/>
              <a:t>Arbeit ist Lernen und Lernen ist Arbeit</a:t>
            </a:r>
          </a:p>
          <a:p>
            <a:pPr marL="0" indent="0">
              <a:buNone/>
            </a:pPr>
            <a:r>
              <a:rPr lang="en-GB" sz="2000" dirty="0"/>
              <a:t>Halten Sie alles fest – für die Arbeit, für CIfA, für Sie</a:t>
            </a:r>
          </a:p>
        </p:txBody>
      </p:sp>
      <p:pic>
        <p:nvPicPr>
          <p:cNvPr id="5" name="Picture 4">
            <a:extLst>
              <a:ext uri="{FF2B5EF4-FFF2-40B4-BE49-F238E27FC236}">
                <a16:creationId xmlns:a16="http://schemas.microsoft.com/office/drawing/2014/main" id="{143A83D3-31E7-2025-6295-0DF7C181A4AD}"/>
              </a:ext>
            </a:extLst>
          </p:cNvPr>
          <p:cNvPicPr>
            <a:picLocks noChangeAspect="1"/>
          </p:cNvPicPr>
          <p:nvPr/>
        </p:nvPicPr>
        <p:blipFill>
          <a:blip r:embed="rId3"/>
          <a:stretch>
            <a:fillRect/>
          </a:stretch>
        </p:blipFill>
        <p:spPr>
          <a:xfrm>
            <a:off x="6830009" y="1690688"/>
            <a:ext cx="5201282" cy="3898456"/>
          </a:xfrm>
          <a:prstGeom prst="rect">
            <a:avLst/>
          </a:prstGeom>
        </p:spPr>
      </p:pic>
    </p:spTree>
    <p:extLst>
      <p:ext uri="{BB962C8B-B14F-4D97-AF65-F5344CB8AC3E}">
        <p14:creationId xmlns:p14="http://schemas.microsoft.com/office/powerpoint/2010/main" val="577416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FFC590-4AE2-C0F3-CE85-6E785C4D5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AAEE0E-0FE1-E298-615E-0C795CCA18ED}"/>
              </a:ext>
            </a:extLst>
          </p:cNvPr>
          <p:cNvSpPr>
            <a:spLocks noGrp="1"/>
          </p:cNvSpPr>
          <p:nvPr>
            <p:ph type="title"/>
          </p:nvPr>
        </p:nvSpPr>
        <p:spPr/>
        <p:txBody>
          <a:bodyPr/>
          <a:lstStyle/>
          <a:p>
            <a:endParaRPr lang="en-GB" dirty="0"/>
          </a:p>
        </p:txBody>
      </p:sp>
      <p:pic>
        <p:nvPicPr>
          <p:cNvPr id="6" name="Content Placeholder 5" descr="A group of people working on a construction site">
            <a:extLst>
              <a:ext uri="{FF2B5EF4-FFF2-40B4-BE49-F238E27FC236}">
                <a16:creationId xmlns:a16="http://schemas.microsoft.com/office/drawing/2014/main" id="{5A721EF2-E784-A0E4-42EE-F1D4F7324E7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86175" y="2558256"/>
            <a:ext cx="4819650" cy="2886075"/>
          </a:xfrm>
        </p:spPr>
      </p:pic>
      <p:pic>
        <p:nvPicPr>
          <p:cNvPr id="11" name="Picture 10">
            <a:extLst>
              <a:ext uri="{FF2B5EF4-FFF2-40B4-BE49-F238E27FC236}">
                <a16:creationId xmlns:a16="http://schemas.microsoft.com/office/drawing/2014/main" id="{1A0BCF89-8F11-C4DE-4947-11B9802867A6}"/>
              </a:ext>
            </a:extLst>
          </p:cNvPr>
          <p:cNvPicPr>
            <a:picLocks noChangeAspect="1"/>
          </p:cNvPicPr>
          <p:nvPr/>
        </p:nvPicPr>
        <p:blipFill>
          <a:blip r:embed="rId3"/>
          <a:stretch>
            <a:fillRect/>
          </a:stretch>
        </p:blipFill>
        <p:spPr>
          <a:xfrm>
            <a:off x="824024" y="142875"/>
            <a:ext cx="9135019" cy="6210332"/>
          </a:xfrm>
          <a:prstGeom prst="rect">
            <a:avLst/>
          </a:prstGeom>
        </p:spPr>
      </p:pic>
      <p:sp>
        <p:nvSpPr>
          <p:cNvPr id="4" name="Rectangle 3">
            <a:extLst>
              <a:ext uri="{FF2B5EF4-FFF2-40B4-BE49-F238E27FC236}">
                <a16:creationId xmlns:a16="http://schemas.microsoft.com/office/drawing/2014/main" id="{A2FCAF55-A9F7-AD2A-29D3-FD500F7C2444}"/>
              </a:ext>
            </a:extLst>
          </p:cNvPr>
          <p:cNvSpPr/>
          <p:nvPr/>
        </p:nvSpPr>
        <p:spPr>
          <a:xfrm>
            <a:off x="4187952" y="963038"/>
            <a:ext cx="5636985" cy="521392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4599703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B49B2-89C7-1439-01DF-836CB17A02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38ADC1-EA99-8D69-9547-04E73DE98F16}"/>
              </a:ext>
            </a:extLst>
          </p:cNvPr>
          <p:cNvSpPr>
            <a:spLocks noGrp="1"/>
          </p:cNvSpPr>
          <p:nvPr>
            <p:ph type="title"/>
          </p:nvPr>
        </p:nvSpPr>
        <p:spPr/>
        <p:txBody>
          <a:bodyPr/>
          <a:lstStyle/>
          <a:p>
            <a:endParaRPr lang="en-GB" dirty="0"/>
          </a:p>
        </p:txBody>
      </p:sp>
      <p:pic>
        <p:nvPicPr>
          <p:cNvPr id="6" name="Content Placeholder 5" descr="A group of people working on a construction site&#10;&#10;AI-generated content may be incorrect.">
            <a:extLst>
              <a:ext uri="{FF2B5EF4-FFF2-40B4-BE49-F238E27FC236}">
                <a16:creationId xmlns:a16="http://schemas.microsoft.com/office/drawing/2014/main" id="{5EDAA5F3-60F9-8674-D6CB-1E8C7F4A6E2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86175" y="2558256"/>
            <a:ext cx="4819650" cy="2886075"/>
          </a:xfrm>
        </p:spPr>
      </p:pic>
      <p:pic>
        <p:nvPicPr>
          <p:cNvPr id="11" name="Picture 10">
            <a:extLst>
              <a:ext uri="{FF2B5EF4-FFF2-40B4-BE49-F238E27FC236}">
                <a16:creationId xmlns:a16="http://schemas.microsoft.com/office/drawing/2014/main" id="{A4C02A20-FF08-AEDA-BC1B-E5D7E4AFBA00}"/>
              </a:ext>
            </a:extLst>
          </p:cNvPr>
          <p:cNvPicPr>
            <a:picLocks noChangeAspect="1"/>
          </p:cNvPicPr>
          <p:nvPr/>
        </p:nvPicPr>
        <p:blipFill>
          <a:blip r:embed="rId3"/>
          <a:stretch>
            <a:fillRect/>
          </a:stretch>
        </p:blipFill>
        <p:spPr>
          <a:xfrm>
            <a:off x="824024" y="142875"/>
            <a:ext cx="9135019" cy="6210332"/>
          </a:xfrm>
          <a:prstGeom prst="rect">
            <a:avLst/>
          </a:prstGeom>
        </p:spPr>
      </p:pic>
      <p:sp>
        <p:nvSpPr>
          <p:cNvPr id="4" name="Rectangle 3">
            <a:extLst>
              <a:ext uri="{FF2B5EF4-FFF2-40B4-BE49-F238E27FC236}">
                <a16:creationId xmlns:a16="http://schemas.microsoft.com/office/drawing/2014/main" id="{3D1626AA-235D-F841-97E9-A71DFF837A58}"/>
              </a:ext>
            </a:extLst>
          </p:cNvPr>
          <p:cNvSpPr/>
          <p:nvPr/>
        </p:nvSpPr>
        <p:spPr>
          <a:xfrm>
            <a:off x="4187952" y="963038"/>
            <a:ext cx="5636985" cy="521392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pic>
        <p:nvPicPr>
          <p:cNvPr id="8" name="Picture 7" descr="A group of people working on a construction site&#10;&#10;AI-generated content may be incorrect.">
            <a:extLst>
              <a:ext uri="{FF2B5EF4-FFF2-40B4-BE49-F238E27FC236}">
                <a16:creationId xmlns:a16="http://schemas.microsoft.com/office/drawing/2014/main" id="{0CE68455-A970-D5ED-290D-FF5625C0D8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6090" y="2033407"/>
            <a:ext cx="5620708" cy="3365760"/>
          </a:xfrm>
          <a:prstGeom prst="rect">
            <a:avLst/>
          </a:prstGeom>
        </p:spPr>
      </p:pic>
      <p:sp>
        <p:nvSpPr>
          <p:cNvPr id="9" name="TextBox 8">
            <a:extLst>
              <a:ext uri="{FF2B5EF4-FFF2-40B4-BE49-F238E27FC236}">
                <a16:creationId xmlns:a16="http://schemas.microsoft.com/office/drawing/2014/main" id="{A9941C27-0240-D80E-D284-6839DC87EB6D}"/>
              </a:ext>
            </a:extLst>
          </p:cNvPr>
          <p:cNvSpPr txBox="1"/>
          <p:nvPr/>
        </p:nvSpPr>
        <p:spPr>
          <a:xfrm>
            <a:off x="4279392" y="1027906"/>
            <a:ext cx="1737360" cy="369332"/>
          </a:xfrm>
          <a:prstGeom prst="rect">
            <a:avLst/>
          </a:prstGeom>
          <a:noFill/>
        </p:spPr>
        <p:txBody>
          <a:bodyPr wrap="square" rtlCol="0">
            <a:spAutoFit/>
          </a:bodyPr>
          <a:lstStyle/>
          <a:p>
            <a:r>
              <a:rPr lang="en-GB" dirty="0"/>
              <a:t>Frankreich 1990</a:t>
            </a:r>
          </a:p>
        </p:txBody>
      </p:sp>
    </p:spTree>
    <p:extLst>
      <p:ext uri="{BB962C8B-B14F-4D97-AF65-F5344CB8AC3E}">
        <p14:creationId xmlns:p14="http://schemas.microsoft.com/office/powerpoint/2010/main" val="2739884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9F91BD-104A-6D49-6105-57B007A042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51A2D1-0F97-A6F3-6473-156F167582FF}"/>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57DFCB6B-8F3E-FDD7-4462-E6B6A8585B2E}"/>
              </a:ext>
            </a:extLst>
          </p:cNvPr>
          <p:cNvSpPr>
            <a:spLocks noGrp="1"/>
          </p:cNvSpPr>
          <p:nvPr>
            <p:ph idx="1"/>
          </p:nvPr>
        </p:nvSpPr>
        <p:spPr/>
        <p:txBody>
          <a:bodyPr/>
          <a:lstStyle/>
          <a:p>
            <a:endParaRPr lang="en-GB" dirty="0"/>
          </a:p>
        </p:txBody>
      </p:sp>
      <p:pic>
        <p:nvPicPr>
          <p:cNvPr id="11" name="Picture 10">
            <a:extLst>
              <a:ext uri="{FF2B5EF4-FFF2-40B4-BE49-F238E27FC236}">
                <a16:creationId xmlns:a16="http://schemas.microsoft.com/office/drawing/2014/main" id="{157437CA-C8B4-E944-EADF-13B7B2529B1E}"/>
              </a:ext>
            </a:extLst>
          </p:cNvPr>
          <p:cNvPicPr>
            <a:picLocks noChangeAspect="1"/>
          </p:cNvPicPr>
          <p:nvPr/>
        </p:nvPicPr>
        <p:blipFill>
          <a:blip r:embed="rId2"/>
          <a:stretch>
            <a:fillRect/>
          </a:stretch>
        </p:blipFill>
        <p:spPr>
          <a:xfrm>
            <a:off x="824024" y="142875"/>
            <a:ext cx="9135019" cy="6210332"/>
          </a:xfrm>
          <a:prstGeom prst="rect">
            <a:avLst/>
          </a:prstGeom>
        </p:spPr>
      </p:pic>
      <p:sp>
        <p:nvSpPr>
          <p:cNvPr id="4" name="Rectangle 3">
            <a:extLst>
              <a:ext uri="{FF2B5EF4-FFF2-40B4-BE49-F238E27FC236}">
                <a16:creationId xmlns:a16="http://schemas.microsoft.com/office/drawing/2014/main" id="{E53048A3-7850-FDA0-D6A8-4FBA70A55730}"/>
              </a:ext>
            </a:extLst>
          </p:cNvPr>
          <p:cNvSpPr/>
          <p:nvPr/>
        </p:nvSpPr>
        <p:spPr>
          <a:xfrm>
            <a:off x="5010912" y="963038"/>
            <a:ext cx="4841457" cy="521392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66991CE7-80B3-1805-30E3-6BC361501FCC}"/>
              </a:ext>
            </a:extLst>
          </p:cNvPr>
          <p:cNvSpPr txBox="1"/>
          <p:nvPr/>
        </p:nvSpPr>
        <p:spPr>
          <a:xfrm>
            <a:off x="5074920" y="1027906"/>
            <a:ext cx="1737360" cy="369332"/>
          </a:xfrm>
          <a:prstGeom prst="rect">
            <a:avLst/>
          </a:prstGeom>
          <a:noFill/>
        </p:spPr>
        <p:txBody>
          <a:bodyPr wrap="square" rtlCol="0">
            <a:spAutoFit/>
          </a:bodyPr>
          <a:lstStyle/>
          <a:p>
            <a:r>
              <a:rPr lang="en-GB" dirty="0"/>
              <a:t>Schottland 1993</a:t>
            </a:r>
          </a:p>
        </p:txBody>
      </p:sp>
      <p:pic>
        <p:nvPicPr>
          <p:cNvPr id="7" name="Picture 6">
            <a:extLst>
              <a:ext uri="{FF2B5EF4-FFF2-40B4-BE49-F238E27FC236}">
                <a16:creationId xmlns:a16="http://schemas.microsoft.com/office/drawing/2014/main" id="{0B269030-6547-34DB-C782-7EBFD05EE358}"/>
              </a:ext>
            </a:extLst>
          </p:cNvPr>
          <p:cNvPicPr>
            <a:picLocks noChangeAspect="1"/>
          </p:cNvPicPr>
          <p:nvPr/>
        </p:nvPicPr>
        <p:blipFill>
          <a:blip r:embed="rId3"/>
          <a:stretch>
            <a:fillRect/>
          </a:stretch>
        </p:blipFill>
        <p:spPr>
          <a:xfrm>
            <a:off x="5010912" y="1995151"/>
            <a:ext cx="4841457" cy="3230494"/>
          </a:xfrm>
          <a:prstGeom prst="rect">
            <a:avLst/>
          </a:prstGeom>
        </p:spPr>
      </p:pic>
    </p:spTree>
    <p:extLst>
      <p:ext uri="{BB962C8B-B14F-4D97-AF65-F5344CB8AC3E}">
        <p14:creationId xmlns:p14="http://schemas.microsoft.com/office/powerpoint/2010/main" val="14625535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C3E2A-4616-E321-7FBA-C95D01BE52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77F3C5-7EFD-2FC3-1C94-63CA3BA87FE0}"/>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85B44473-B4A1-0BEB-2FC2-874A9EC6B98C}"/>
              </a:ext>
            </a:extLst>
          </p:cNvPr>
          <p:cNvSpPr>
            <a:spLocks noGrp="1"/>
          </p:cNvSpPr>
          <p:nvPr>
            <p:ph idx="1"/>
          </p:nvPr>
        </p:nvSpPr>
        <p:spPr/>
        <p:txBody>
          <a:bodyPr/>
          <a:lstStyle/>
          <a:p>
            <a:endParaRPr lang="en-GB" dirty="0"/>
          </a:p>
        </p:txBody>
      </p:sp>
      <p:pic>
        <p:nvPicPr>
          <p:cNvPr id="11" name="Picture 10">
            <a:extLst>
              <a:ext uri="{FF2B5EF4-FFF2-40B4-BE49-F238E27FC236}">
                <a16:creationId xmlns:a16="http://schemas.microsoft.com/office/drawing/2014/main" id="{C686BCDF-9000-5CB1-DFE1-1E6C5483E938}"/>
              </a:ext>
            </a:extLst>
          </p:cNvPr>
          <p:cNvPicPr>
            <a:picLocks noChangeAspect="1"/>
          </p:cNvPicPr>
          <p:nvPr/>
        </p:nvPicPr>
        <p:blipFill>
          <a:blip r:embed="rId2"/>
          <a:stretch>
            <a:fillRect/>
          </a:stretch>
        </p:blipFill>
        <p:spPr>
          <a:xfrm>
            <a:off x="824024" y="142875"/>
            <a:ext cx="9135019" cy="6210332"/>
          </a:xfrm>
          <a:prstGeom prst="rect">
            <a:avLst/>
          </a:prstGeom>
        </p:spPr>
      </p:pic>
      <p:sp>
        <p:nvSpPr>
          <p:cNvPr id="4" name="Rectangle 3">
            <a:extLst>
              <a:ext uri="{FF2B5EF4-FFF2-40B4-BE49-F238E27FC236}">
                <a16:creationId xmlns:a16="http://schemas.microsoft.com/office/drawing/2014/main" id="{06993955-63DC-B27A-A3BC-F5D8710A44B8}"/>
              </a:ext>
            </a:extLst>
          </p:cNvPr>
          <p:cNvSpPr/>
          <p:nvPr/>
        </p:nvSpPr>
        <p:spPr>
          <a:xfrm>
            <a:off x="5010912" y="963038"/>
            <a:ext cx="4841457" cy="521392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pic>
        <p:nvPicPr>
          <p:cNvPr id="5" name="Picture 4">
            <a:extLst>
              <a:ext uri="{FF2B5EF4-FFF2-40B4-BE49-F238E27FC236}">
                <a16:creationId xmlns:a16="http://schemas.microsoft.com/office/drawing/2014/main" id="{C781E99F-508F-51F1-7D75-80CC1B213E56}"/>
              </a:ext>
            </a:extLst>
          </p:cNvPr>
          <p:cNvPicPr>
            <a:picLocks noChangeAspect="1"/>
          </p:cNvPicPr>
          <p:nvPr/>
        </p:nvPicPr>
        <p:blipFill>
          <a:blip r:embed="rId3"/>
          <a:stretch>
            <a:fillRect/>
          </a:stretch>
        </p:blipFill>
        <p:spPr>
          <a:xfrm>
            <a:off x="5010911" y="2002535"/>
            <a:ext cx="4841458" cy="3163905"/>
          </a:xfrm>
          <a:prstGeom prst="rect">
            <a:avLst/>
          </a:prstGeom>
        </p:spPr>
      </p:pic>
      <p:sp>
        <p:nvSpPr>
          <p:cNvPr id="6" name="TextBox 5">
            <a:extLst>
              <a:ext uri="{FF2B5EF4-FFF2-40B4-BE49-F238E27FC236}">
                <a16:creationId xmlns:a16="http://schemas.microsoft.com/office/drawing/2014/main" id="{3001B640-87E2-4700-1E46-E47027A1D2B4}"/>
              </a:ext>
            </a:extLst>
          </p:cNvPr>
          <p:cNvSpPr txBox="1"/>
          <p:nvPr/>
        </p:nvSpPr>
        <p:spPr>
          <a:xfrm>
            <a:off x="5074920" y="1027906"/>
            <a:ext cx="1737360" cy="369332"/>
          </a:xfrm>
          <a:prstGeom prst="rect">
            <a:avLst/>
          </a:prstGeom>
          <a:noFill/>
        </p:spPr>
        <p:txBody>
          <a:bodyPr wrap="square" rtlCol="0">
            <a:spAutoFit/>
          </a:bodyPr>
          <a:lstStyle/>
          <a:p>
            <a:r>
              <a:rPr lang="en-GB" dirty="0"/>
              <a:t>Syrien 1994</a:t>
            </a:r>
          </a:p>
        </p:txBody>
      </p:sp>
    </p:spTree>
    <p:extLst>
      <p:ext uri="{BB962C8B-B14F-4D97-AF65-F5344CB8AC3E}">
        <p14:creationId xmlns:p14="http://schemas.microsoft.com/office/powerpoint/2010/main" val="25752927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B8300-9DBD-AE2F-433D-EBE170430C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4F87A6-DA8C-BA60-514E-20D4D726C47E}"/>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B9AEE615-A8F0-C4A1-E360-BA9780EF70CC}"/>
              </a:ext>
            </a:extLst>
          </p:cNvPr>
          <p:cNvSpPr>
            <a:spLocks noGrp="1"/>
          </p:cNvSpPr>
          <p:nvPr>
            <p:ph idx="1"/>
          </p:nvPr>
        </p:nvSpPr>
        <p:spPr/>
        <p:txBody>
          <a:bodyPr/>
          <a:lstStyle/>
          <a:p>
            <a:endParaRPr lang="en-GB" dirty="0"/>
          </a:p>
        </p:txBody>
      </p:sp>
      <p:pic>
        <p:nvPicPr>
          <p:cNvPr id="11" name="Picture 10">
            <a:extLst>
              <a:ext uri="{FF2B5EF4-FFF2-40B4-BE49-F238E27FC236}">
                <a16:creationId xmlns:a16="http://schemas.microsoft.com/office/drawing/2014/main" id="{4D560F08-F984-CCF3-114C-6EE359332C92}"/>
              </a:ext>
            </a:extLst>
          </p:cNvPr>
          <p:cNvPicPr>
            <a:picLocks noChangeAspect="1"/>
          </p:cNvPicPr>
          <p:nvPr/>
        </p:nvPicPr>
        <p:blipFill>
          <a:blip r:embed="rId2"/>
          <a:stretch>
            <a:fillRect/>
          </a:stretch>
        </p:blipFill>
        <p:spPr>
          <a:xfrm>
            <a:off x="824024" y="142875"/>
            <a:ext cx="9135019" cy="6210332"/>
          </a:xfrm>
          <a:prstGeom prst="rect">
            <a:avLst/>
          </a:prstGeom>
        </p:spPr>
      </p:pic>
      <p:sp>
        <p:nvSpPr>
          <p:cNvPr id="4" name="Rectangle 3">
            <a:extLst>
              <a:ext uri="{FF2B5EF4-FFF2-40B4-BE49-F238E27FC236}">
                <a16:creationId xmlns:a16="http://schemas.microsoft.com/office/drawing/2014/main" id="{EAAF8310-0DB9-8AEE-3452-B28F08CE156D}"/>
              </a:ext>
            </a:extLst>
          </p:cNvPr>
          <p:cNvSpPr/>
          <p:nvPr/>
        </p:nvSpPr>
        <p:spPr>
          <a:xfrm>
            <a:off x="5806440" y="963038"/>
            <a:ext cx="4018497" cy="521392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pic>
        <p:nvPicPr>
          <p:cNvPr id="5" name="Picture 4">
            <a:extLst>
              <a:ext uri="{FF2B5EF4-FFF2-40B4-BE49-F238E27FC236}">
                <a16:creationId xmlns:a16="http://schemas.microsoft.com/office/drawing/2014/main" id="{77980DC5-08CE-8E42-046F-D5C8DE67A385}"/>
              </a:ext>
            </a:extLst>
          </p:cNvPr>
          <p:cNvPicPr>
            <a:picLocks noChangeAspect="1"/>
          </p:cNvPicPr>
          <p:nvPr/>
        </p:nvPicPr>
        <p:blipFill>
          <a:blip r:embed="rId3"/>
          <a:stretch>
            <a:fillRect/>
          </a:stretch>
        </p:blipFill>
        <p:spPr>
          <a:xfrm>
            <a:off x="5806440" y="1995151"/>
            <a:ext cx="4032111" cy="2761488"/>
          </a:xfrm>
          <a:prstGeom prst="rect">
            <a:avLst/>
          </a:prstGeom>
        </p:spPr>
      </p:pic>
      <p:sp>
        <p:nvSpPr>
          <p:cNvPr id="6" name="TextBox 5">
            <a:extLst>
              <a:ext uri="{FF2B5EF4-FFF2-40B4-BE49-F238E27FC236}">
                <a16:creationId xmlns:a16="http://schemas.microsoft.com/office/drawing/2014/main" id="{B0B50C6A-9383-B13C-AD37-9892EB5C8897}"/>
              </a:ext>
            </a:extLst>
          </p:cNvPr>
          <p:cNvSpPr txBox="1"/>
          <p:nvPr/>
        </p:nvSpPr>
        <p:spPr>
          <a:xfrm>
            <a:off x="5870448" y="1027906"/>
            <a:ext cx="1737360" cy="369332"/>
          </a:xfrm>
          <a:prstGeom prst="rect">
            <a:avLst/>
          </a:prstGeom>
          <a:noFill/>
        </p:spPr>
        <p:txBody>
          <a:bodyPr wrap="square" rtlCol="0">
            <a:spAutoFit/>
          </a:bodyPr>
          <a:lstStyle/>
          <a:p>
            <a:r>
              <a:rPr lang="en-GB" dirty="0"/>
              <a:t>Sheffield 1995</a:t>
            </a:r>
          </a:p>
        </p:txBody>
      </p:sp>
    </p:spTree>
    <p:extLst>
      <p:ext uri="{BB962C8B-B14F-4D97-AF65-F5344CB8AC3E}">
        <p14:creationId xmlns:p14="http://schemas.microsoft.com/office/powerpoint/2010/main" val="37465444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0A1F28-81DE-CFA7-9546-8F7B315874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B0DDA1-E4FD-C17B-F432-D5581E9047D9}"/>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B95F94F0-17DF-E160-1B37-5921D2AA7778}"/>
              </a:ext>
            </a:extLst>
          </p:cNvPr>
          <p:cNvSpPr>
            <a:spLocks noGrp="1"/>
          </p:cNvSpPr>
          <p:nvPr>
            <p:ph idx="1"/>
          </p:nvPr>
        </p:nvSpPr>
        <p:spPr/>
        <p:txBody>
          <a:bodyPr/>
          <a:lstStyle/>
          <a:p>
            <a:endParaRPr lang="en-GB" dirty="0"/>
          </a:p>
        </p:txBody>
      </p:sp>
      <p:pic>
        <p:nvPicPr>
          <p:cNvPr id="11" name="Picture 10">
            <a:extLst>
              <a:ext uri="{FF2B5EF4-FFF2-40B4-BE49-F238E27FC236}">
                <a16:creationId xmlns:a16="http://schemas.microsoft.com/office/drawing/2014/main" id="{A050C535-A77C-0CEB-034F-7BB7DB69DC62}"/>
              </a:ext>
            </a:extLst>
          </p:cNvPr>
          <p:cNvPicPr>
            <a:picLocks noChangeAspect="1"/>
          </p:cNvPicPr>
          <p:nvPr/>
        </p:nvPicPr>
        <p:blipFill>
          <a:blip r:embed="rId2"/>
          <a:stretch>
            <a:fillRect/>
          </a:stretch>
        </p:blipFill>
        <p:spPr>
          <a:xfrm>
            <a:off x="824024" y="142875"/>
            <a:ext cx="9135019" cy="6210332"/>
          </a:xfrm>
          <a:prstGeom prst="rect">
            <a:avLst/>
          </a:prstGeom>
        </p:spPr>
      </p:pic>
      <p:sp>
        <p:nvSpPr>
          <p:cNvPr id="4" name="Rectangle 3">
            <a:extLst>
              <a:ext uri="{FF2B5EF4-FFF2-40B4-BE49-F238E27FC236}">
                <a16:creationId xmlns:a16="http://schemas.microsoft.com/office/drawing/2014/main" id="{1483A1B3-4338-6571-5F31-AC0DE15DE7CA}"/>
              </a:ext>
            </a:extLst>
          </p:cNvPr>
          <p:cNvSpPr/>
          <p:nvPr/>
        </p:nvSpPr>
        <p:spPr>
          <a:xfrm>
            <a:off x="6583680" y="963038"/>
            <a:ext cx="3241257" cy="521392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pic>
        <p:nvPicPr>
          <p:cNvPr id="5" name="Picture 4">
            <a:extLst>
              <a:ext uri="{FF2B5EF4-FFF2-40B4-BE49-F238E27FC236}">
                <a16:creationId xmlns:a16="http://schemas.microsoft.com/office/drawing/2014/main" id="{018B195B-087C-0B53-4451-85D2D29CE5C3}"/>
              </a:ext>
            </a:extLst>
          </p:cNvPr>
          <p:cNvPicPr>
            <a:picLocks noChangeAspect="1"/>
          </p:cNvPicPr>
          <p:nvPr/>
        </p:nvPicPr>
        <p:blipFill>
          <a:blip r:embed="rId3"/>
          <a:stretch>
            <a:fillRect/>
          </a:stretch>
        </p:blipFill>
        <p:spPr>
          <a:xfrm>
            <a:off x="6583680" y="2039112"/>
            <a:ext cx="3245429" cy="2209570"/>
          </a:xfrm>
          <a:prstGeom prst="rect">
            <a:avLst/>
          </a:prstGeom>
        </p:spPr>
      </p:pic>
      <p:sp>
        <p:nvSpPr>
          <p:cNvPr id="6" name="TextBox 5">
            <a:extLst>
              <a:ext uri="{FF2B5EF4-FFF2-40B4-BE49-F238E27FC236}">
                <a16:creationId xmlns:a16="http://schemas.microsoft.com/office/drawing/2014/main" id="{597D03EE-38D7-C1D1-32FE-9FCE6C6B9C90}"/>
              </a:ext>
            </a:extLst>
          </p:cNvPr>
          <p:cNvSpPr txBox="1"/>
          <p:nvPr/>
        </p:nvSpPr>
        <p:spPr>
          <a:xfrm>
            <a:off x="6579508" y="1027906"/>
            <a:ext cx="2066544" cy="369332"/>
          </a:xfrm>
          <a:prstGeom prst="rect">
            <a:avLst/>
          </a:prstGeom>
          <a:noFill/>
        </p:spPr>
        <p:txBody>
          <a:bodyPr wrap="square" rtlCol="0">
            <a:spAutoFit/>
          </a:bodyPr>
          <a:lstStyle/>
          <a:p>
            <a:r>
              <a:rPr lang="en-GB" dirty="0" err="1"/>
              <a:t>Worsburgh</a:t>
            </a:r>
            <a:r>
              <a:rPr lang="en-GB" dirty="0"/>
              <a:t> 2000</a:t>
            </a:r>
          </a:p>
        </p:txBody>
      </p:sp>
    </p:spTree>
    <p:extLst>
      <p:ext uri="{BB962C8B-B14F-4D97-AF65-F5344CB8AC3E}">
        <p14:creationId xmlns:p14="http://schemas.microsoft.com/office/powerpoint/2010/main" val="20184831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F2D702-05A3-A488-7D2C-A8BB09FC2A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16158D-D65D-C29C-B53F-D99C54740E59}"/>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28A41213-9D5F-06F1-3174-E0EDF0B43C16}"/>
              </a:ext>
            </a:extLst>
          </p:cNvPr>
          <p:cNvSpPr>
            <a:spLocks noGrp="1"/>
          </p:cNvSpPr>
          <p:nvPr>
            <p:ph idx="1"/>
          </p:nvPr>
        </p:nvSpPr>
        <p:spPr/>
        <p:txBody>
          <a:bodyPr/>
          <a:lstStyle/>
          <a:p>
            <a:endParaRPr lang="en-GB" dirty="0"/>
          </a:p>
        </p:txBody>
      </p:sp>
      <p:pic>
        <p:nvPicPr>
          <p:cNvPr id="11" name="Picture 10">
            <a:extLst>
              <a:ext uri="{FF2B5EF4-FFF2-40B4-BE49-F238E27FC236}">
                <a16:creationId xmlns:a16="http://schemas.microsoft.com/office/drawing/2014/main" id="{D0D5E87A-1089-DEF4-89D3-D258EFBD3D58}"/>
              </a:ext>
            </a:extLst>
          </p:cNvPr>
          <p:cNvPicPr>
            <a:picLocks noChangeAspect="1"/>
          </p:cNvPicPr>
          <p:nvPr/>
        </p:nvPicPr>
        <p:blipFill>
          <a:blip r:embed="rId2"/>
          <a:stretch>
            <a:fillRect/>
          </a:stretch>
        </p:blipFill>
        <p:spPr>
          <a:xfrm>
            <a:off x="824024" y="142875"/>
            <a:ext cx="9135019" cy="6210332"/>
          </a:xfrm>
          <a:prstGeom prst="rect">
            <a:avLst/>
          </a:prstGeom>
        </p:spPr>
      </p:pic>
      <p:sp>
        <p:nvSpPr>
          <p:cNvPr id="4" name="Rectangle 3">
            <a:extLst>
              <a:ext uri="{FF2B5EF4-FFF2-40B4-BE49-F238E27FC236}">
                <a16:creationId xmlns:a16="http://schemas.microsoft.com/office/drawing/2014/main" id="{CF5CBF41-488E-BE5E-080B-A9B6C6EF8049}"/>
              </a:ext>
            </a:extLst>
          </p:cNvPr>
          <p:cNvSpPr/>
          <p:nvPr/>
        </p:nvSpPr>
        <p:spPr>
          <a:xfrm>
            <a:off x="6583680" y="963038"/>
            <a:ext cx="3241257" cy="521392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E75C28C0-037A-6B8C-3012-0EAF8A21BE0B}"/>
              </a:ext>
            </a:extLst>
          </p:cNvPr>
          <p:cNvSpPr txBox="1"/>
          <p:nvPr/>
        </p:nvSpPr>
        <p:spPr>
          <a:xfrm>
            <a:off x="6579508" y="1027906"/>
            <a:ext cx="2066544" cy="369332"/>
          </a:xfrm>
          <a:prstGeom prst="rect">
            <a:avLst/>
          </a:prstGeom>
          <a:noFill/>
        </p:spPr>
        <p:txBody>
          <a:bodyPr wrap="square" rtlCol="0">
            <a:spAutoFit/>
          </a:bodyPr>
          <a:lstStyle/>
          <a:p>
            <a:r>
              <a:rPr lang="en-GB" dirty="0"/>
              <a:t>Sheffield 2001</a:t>
            </a:r>
          </a:p>
        </p:txBody>
      </p:sp>
      <p:pic>
        <p:nvPicPr>
          <p:cNvPr id="7" name="Picture 6">
            <a:extLst>
              <a:ext uri="{FF2B5EF4-FFF2-40B4-BE49-F238E27FC236}">
                <a16:creationId xmlns:a16="http://schemas.microsoft.com/office/drawing/2014/main" id="{3868C5A7-7A15-5CC0-C0E5-F10BB69F4885}"/>
              </a:ext>
            </a:extLst>
          </p:cNvPr>
          <p:cNvPicPr>
            <a:picLocks noChangeAspect="1"/>
          </p:cNvPicPr>
          <p:nvPr/>
        </p:nvPicPr>
        <p:blipFill>
          <a:blip r:embed="rId3"/>
          <a:stretch>
            <a:fillRect/>
          </a:stretch>
        </p:blipFill>
        <p:spPr>
          <a:xfrm>
            <a:off x="6583680" y="2032569"/>
            <a:ext cx="3241257" cy="2430943"/>
          </a:xfrm>
          <a:prstGeom prst="rect">
            <a:avLst/>
          </a:prstGeom>
        </p:spPr>
      </p:pic>
    </p:spTree>
    <p:extLst>
      <p:ext uri="{BB962C8B-B14F-4D97-AF65-F5344CB8AC3E}">
        <p14:creationId xmlns:p14="http://schemas.microsoft.com/office/powerpoint/2010/main" val="1400153277"/>
      </p:ext>
    </p:extLst>
  </p:cSld>
  <p:clrMapOvr>
    <a:masterClrMapping/>
  </p:clrMapOvr>
</p:sld>
</file>

<file path=ppt/theme/theme1.xml><?xml version="1.0" encoding="utf-8"?>
<a:theme xmlns:a="http://schemas.openxmlformats.org/drawingml/2006/main" name="Office Theme">
  <a:themeElements>
    <a:clrScheme name="Headland and RSK">
      <a:dk1>
        <a:srgbClr val="000000"/>
      </a:dk1>
      <a:lt1>
        <a:srgbClr val="FFFFFF"/>
      </a:lt1>
      <a:dk2>
        <a:srgbClr val="44546A"/>
      </a:dk2>
      <a:lt2>
        <a:srgbClr val="E7E6E6"/>
      </a:lt2>
      <a:accent1>
        <a:srgbClr val="007985"/>
      </a:accent1>
      <a:accent2>
        <a:srgbClr val="95C11F"/>
      </a:accent2>
      <a:accent3>
        <a:srgbClr val="6BC7F1"/>
      </a:accent3>
      <a:accent4>
        <a:srgbClr val="D2D92A"/>
      </a:accent4>
      <a:accent5>
        <a:srgbClr val="5B9BD5"/>
      </a:accent5>
      <a:accent6>
        <a:srgbClr val="70AD47"/>
      </a:accent6>
      <a:hlink>
        <a:srgbClr val="0563C1"/>
      </a:hlink>
      <a:folHlink>
        <a:srgbClr val="954F72"/>
      </a:folHlink>
    </a:clrScheme>
    <a:fontScheme name="Custom 1">
      <a:majorFont>
        <a:latin typeface="Myriad Pro Black Cond"/>
        <a:ea typeface=""/>
        <a:cs typeface=""/>
      </a:majorFont>
      <a:minorFont>
        <a:latin typeface="Myriad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3CA6B436-95E5-4A92-A018-A06F2FF20F96}" vid="{48208910-13D8-49CA-89F0-8A0C46366E2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Template" ma:contentTypeID="0x0101009594007D8C04514B8508DB76638D1ECE00275CFF4687F41748AFB5B0E9B2AF1123" ma:contentTypeVersion="6" ma:contentTypeDescription="A document or file template" ma:contentTypeScope="" ma:versionID="e5dd3e1628bce1de747128acfd9b7b4f">
  <xsd:schema xmlns:xsd="http://www.w3.org/2001/XMLSchema" xmlns:xs="http://www.w3.org/2001/XMLSchema" xmlns:p="http://schemas.microsoft.com/office/2006/metadata/properties" xmlns:ns2="1b352986-b680-45d3-8512-d9104ed9bac9" xmlns:ns3="a82f7e49-9469-40d2-92d6-afb3d21b2f39" targetNamespace="http://schemas.microsoft.com/office/2006/metadata/properties" ma:root="true" ma:fieldsID="65af036e63c826c2b0901e2c9c913c26" ns2:_="" ns3:_="">
    <xsd:import namespace="1b352986-b680-45d3-8512-d9104ed9bac9"/>
    <xsd:import namespace="a82f7e49-9469-40d2-92d6-afb3d21b2f39"/>
    <xsd:element name="properties">
      <xsd:complexType>
        <xsd:sequence>
          <xsd:element name="documentManagement">
            <xsd:complexType>
              <xsd:all>
                <xsd:element ref="ns2:Document_x0020_Owner"/>
                <xsd:element ref="ns2:Team_x0020_or_x0020_Department"/>
                <xsd:element ref="ns2:Version_x0020_No."/>
                <xsd:element ref="ns2:Tasks" minOccurs="0"/>
                <xsd:element ref="ns2:Last_x0020_Reviewed"/>
                <xsd:element ref="ns3:_Flow_SignoffStatus" minOccurs="0"/>
                <xsd:element ref="ns3:Deliver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352986-b680-45d3-8512-d9104ed9bac9" elementFormDefault="qualified">
    <xsd:import namespace="http://schemas.microsoft.com/office/2006/documentManagement/types"/>
    <xsd:import namespace="http://schemas.microsoft.com/office/infopath/2007/PartnerControls"/>
    <xsd:element name="Document_x0020_Owner" ma:index="8" ma:displayName="Document Owner" ma:description="The person (or people) responsible for approving this document" ma:list="UserInfo" ma:SearchPeopleOnly="false" ma:SharePointGroup="0" ma:internalName="Document_x0020_Owner" ma:showField="Titl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Team_x0020_or_x0020_Department" ma:index="9" ma:displayName="Team or Department" ma:default="Admin" ma:description="Home department for this document" ma:format="Dropdown" ma:internalName="Team_x0020_or_x0020_Department">
      <xsd:simpleType>
        <xsd:restriction base="dms:Choice">
          <xsd:enumeration value="Admin"/>
          <xsd:enumeration value="Archiving"/>
          <xsd:enumeration value="Company-wide"/>
          <xsd:enumeration value="Consultancy"/>
          <xsd:enumeration value="Data"/>
          <xsd:enumeration value="Environmental"/>
          <xsd:enumeration value="Finance"/>
          <xsd:enumeration value="Finds"/>
          <xsd:enumeration value="General Works"/>
          <xsd:enumeration value="Geophysics"/>
          <xsd:enumeration value="Graphics"/>
          <xsd:enumeration value="Historic Building Recording"/>
          <xsd:enumeration value="Human Resources"/>
          <xsd:enumeration value="IT"/>
          <xsd:enumeration value="Learning &amp; Development"/>
          <xsd:enumeration value="Marketing"/>
          <xsd:enumeration value="Post-ex"/>
          <xsd:enumeration value="Publication"/>
          <xsd:enumeration value="Safety, Health, Environmental and Quality"/>
          <xsd:enumeration value="Sales"/>
          <xsd:enumeration value="Technical Services"/>
        </xsd:restriction>
      </xsd:simpleType>
    </xsd:element>
    <xsd:element name="Version_x0020_No." ma:index="10" ma:displayName="Version No." ma:decimals="1" ma:description="Document version number. This should match that in the document control entries in the document." ma:internalName="Version_x0020_No_x002e_">
      <xsd:simpleType>
        <xsd:restriction base="dms:Number"/>
      </xsd:simpleType>
    </xsd:element>
    <xsd:element name="Tasks" ma:index="11" nillable="true" ma:displayName="Tasks" ma:description="Check the tasks that this document is applicable to. This will affect how people find your document, so it is worth spending some time getting this right." ma:internalName="Tasks">
      <xsd:complexType>
        <xsd:complexContent>
          <xsd:extension base="dms:MultiChoiceFillIn">
            <xsd:sequence>
              <xsd:element name="Value" maxOccurs="unbounded" minOccurs="0" nillable="true">
                <xsd:simpleType>
                  <xsd:union memberTypes="dms:Text">
                    <xsd:simpleType>
                      <xsd:restriction base="dms:Choice">
                        <xsd:enumeration value="Introduction to Headland"/>
                        <xsd:enumeration value="Improving skills"/>
                        <xsd:enumeration value="Setting up a project"/>
                        <xsd:enumeration value="Returning from site"/>
                        <xsd:enumeration value="Post-excavation work"/>
                        <xsd:enumeration value="Managing the business"/>
                        <xsd:enumeration value="Fieldwork Forms"/>
                        <xsd:enumeration value="Technical Guidance"/>
                        <xsd:enumeration value="Excavating a site"/>
                        <xsd:enumeration value="Site Administration"/>
                        <xsd:enumeration value="Historic Building Recording"/>
                        <xsd:enumeration value="Preparing a Report"/>
                        <xsd:enumeration value="Preparing a Presentation"/>
                        <xsd:enumeration value="Archiving a Project"/>
                        <xsd:enumeration value="Headland Branding"/>
                        <xsd:enumeration value="CVs and Case Studies"/>
                        <xsd:enumeration value="Geophysical Survey"/>
                        <xsd:enumeration value="Promotional Material"/>
                        <xsd:enumeration value="Preparing a WSI"/>
                      </xsd:restriction>
                    </xsd:simpleType>
                  </xsd:union>
                </xsd:simpleType>
              </xsd:element>
            </xsd:sequence>
          </xsd:extension>
        </xsd:complexContent>
      </xsd:complexType>
    </xsd:element>
    <xsd:element name="Last_x0020_Reviewed" ma:index="12" ma:displayName="Last Reviewed" ma:default="[today]" ma:description="Date this document was last reviewed" ma:format="DateOnly" ma:internalName="Last_x0020_Review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82f7e49-9469-40d2-92d6-afb3d21b2f39" elementFormDefault="qualified">
    <xsd:import namespace="http://schemas.microsoft.com/office/2006/documentManagement/types"/>
    <xsd:import namespace="http://schemas.microsoft.com/office/infopath/2007/PartnerControls"/>
    <xsd:element name="_Flow_SignoffStatus" ma:index="13" nillable="true" ma:displayName="Sign-off status" ma:internalName="_x0024_Resources_x003a_core_x002c_Signoff_Status_x003b_">
      <xsd:simpleType>
        <xsd:restriction base="dms:Text"/>
      </xsd:simpleType>
    </xsd:element>
    <xsd:element name="Delivery" ma:index="14" nillable="true" ma:displayName="Delivery" ma:format="Dropdown" ma:internalName="Delivery">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Document_x0020_Owner xmlns="1b352986-b680-45d3-8512-d9104ed9bac9">
      <UserInfo>
        <DisplayName>i:0#.f|membership|dunia.sinclair@headlandarchaeology.com</DisplayName>
        <AccountId>349</AccountId>
        <AccountType/>
      </UserInfo>
    </Document_x0020_Owner>
    <Tasks xmlns="1b352986-b680-45d3-8512-d9104ed9bac9">
      <Value>Preparing a Presentation</Value>
    </Tasks>
    <Last_x0020_Reviewed xmlns="1b352986-b680-45d3-8512-d9104ed9bac9">2023-03-27T07:00:00+00:00</Last_x0020_Reviewed>
    <Delivery xmlns="a82f7e49-9469-40d2-92d6-afb3d21b2f39" xsi:nil="true"/>
    <_Flow_SignoffStatus xmlns="a82f7e49-9469-40d2-92d6-afb3d21b2f39" xsi:nil="true"/>
    <Team_x0020_or_x0020_Department xmlns="1b352986-b680-45d3-8512-d9104ed9bac9">Graphics</Team_x0020_or_x0020_Department>
    <Version_x0020_No. xmlns="1b352986-b680-45d3-8512-d9104ed9bac9">1</Version_x0020_No.>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E09A2A4-B910-45CB-89CB-ED9DEB8C9BE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352986-b680-45d3-8512-d9104ed9bac9"/>
    <ds:schemaRef ds:uri="a82f7e49-9469-40d2-92d6-afb3d21b2f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26883E6-5DC5-491E-9F5F-DAA044E01D38}">
  <ds:schemaRefs>
    <ds:schemaRef ds:uri="http://schemas.openxmlformats.org/package/2006/metadata/core-properties"/>
    <ds:schemaRef ds:uri="1b352986-b680-45d3-8512-d9104ed9bac9"/>
    <ds:schemaRef ds:uri="http://www.w3.org/XML/1998/namespace"/>
    <ds:schemaRef ds:uri="http://purl.org/dc/elements/1.1/"/>
    <ds:schemaRef ds:uri="http://purl.org/dc/dcmitype/"/>
    <ds:schemaRef ds:uri="a82f7e49-9469-40d2-92d6-afb3d21b2f39"/>
    <ds:schemaRef ds:uri="http://schemas.microsoft.com/office/2006/documentManagement/types"/>
    <ds:schemaRef ds:uri="http://schemas.microsoft.com/office/infopath/2007/PartnerControls"/>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DD930A8B-FD2D-4080-A9CF-E9A2FCB8B3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850</TotalTime>
  <Words>621</Words>
  <Application>Microsoft Office PowerPoint</Application>
  <PresentationFormat>Widescreen</PresentationFormat>
  <Paragraphs>105</Paragraphs>
  <Slides>28</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Aptos</vt:lpstr>
      <vt:lpstr>Arial</vt:lpstr>
      <vt:lpstr>Exo 2</vt:lpstr>
      <vt:lpstr>Myriad Pro</vt:lpstr>
      <vt:lpstr>Myriad Pro Black Cond</vt:lpstr>
      <vt:lpstr>Segoe UI</vt:lpstr>
      <vt:lpstr>Office Theme</vt:lpstr>
      <vt:lpstr>What got you here is not what will get you there: perspectives on professional development from UK and global archaeology</vt:lpstr>
      <vt:lpstr>Was dich hierhergebracht hat, wird dich nicht dorthin bringen:  Perspektiven auf berufliche Entwicklung aus der britischen und globalen Archäologie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CPD und Professionelle Entwicklungspläne</vt:lpstr>
      <vt:lpstr>CPD und berufliche Entwicklungspläne  </vt:lpstr>
      <vt:lpstr>CPD und Professionelle Entwicklungspläne  </vt:lpstr>
      <vt:lpstr>CPD und Professionelle Entwicklungspläne  </vt:lpstr>
      <vt:lpstr>CPD und Berufliche Entwicklungspläne  </vt:lpstr>
      <vt:lpstr>Warum ich CPD unternehme  </vt:lpstr>
      <vt:lpstr>PRINCE2®  </vt:lpstr>
      <vt:lpstr>PRINCE2®  </vt:lpstr>
      <vt:lpstr>Beispielprotokoll</vt:lpstr>
      <vt:lpstr>Beispiel für Einträge: Fachliche Ausbildung</vt:lpstr>
      <vt:lpstr>Beispiel für Einträge: Gemeinschaftsbeitrag</vt:lpstr>
      <vt:lpstr>Beispiel für Einträge: Berufserfahrung</vt:lpstr>
      <vt:lpstr>Einige Kategorien Berufserfahrung</vt:lpstr>
      <vt:lpstr>Meine CPD-Aufschlüsselung</vt:lpstr>
      <vt:lpstr>Takeaways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Beata Wieczorek-Oleksy</dc:creator>
  <cp:lastModifiedBy>Kenneth Aitchison</cp:lastModifiedBy>
  <cp:revision>10</cp:revision>
  <dcterms:created xsi:type="dcterms:W3CDTF">2024-12-17T07:08:02Z</dcterms:created>
  <dcterms:modified xsi:type="dcterms:W3CDTF">2025-05-30T05:24:45Z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0x0101009594007D8C04514B8508DB76638D1ECE00275CFF4687F41748AFB5B0E9B2AF1123</vt:lpwstr>
  </property>
  <property fmtid="{D5CDD505-2E9C-101B-9397-08002B2CF9AE}" pid="3" name="SharedWithUsers">
    <vt:lpwstr>11;#Andy Boucher;#493;#Rhys Donaldson;#417;#Rowan Lowndes</vt:lpwstr>
  </property>
</Properties>
</file>