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57" r:id="rId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2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58" y="29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5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sislarget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70021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357563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27554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04170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41"/>
            <a:ext cx="2743200" cy="5064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41"/>
            <a:ext cx="8026400" cy="50641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3578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sissmallbottom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0988"/>
            <a:ext cx="12192000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70021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4290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429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0128253" y="6165853"/>
            <a:ext cx="19685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de-DE" altLang="en-US" sz="1000" b="1" dirty="0" smtClean="0">
                <a:solidFill>
                  <a:schemeClr val="bg1"/>
                </a:solidFill>
              </a:rPr>
              <a:t>Maximilian Skoda</a:t>
            </a:r>
          </a:p>
        </p:txBody>
      </p:sp>
    </p:spTree>
    <p:extLst>
      <p:ext uri="{BB962C8B-B14F-4D97-AF65-F5344CB8AC3E}">
        <p14:creationId xmlns:p14="http://schemas.microsoft.com/office/powerpoint/2010/main" val="3039181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2" indent="0">
              <a:buNone/>
              <a:defRPr sz="1800"/>
            </a:lvl2pPr>
            <a:lvl3pPr marL="914364" indent="0">
              <a:buNone/>
              <a:defRPr sz="1600"/>
            </a:lvl3pPr>
            <a:lvl4pPr marL="1371545" indent="0">
              <a:buNone/>
              <a:defRPr sz="1400"/>
            </a:lvl4pPr>
            <a:lvl5pPr marL="1828727" indent="0">
              <a:buNone/>
              <a:defRPr sz="1400"/>
            </a:lvl5pPr>
            <a:lvl6pPr marL="2285909" indent="0">
              <a:buNone/>
              <a:defRPr sz="1400"/>
            </a:lvl6pPr>
            <a:lvl7pPr marL="2743091" indent="0">
              <a:buNone/>
              <a:defRPr sz="1400"/>
            </a:lvl7pPr>
            <a:lvl8pPr marL="3200272" indent="0">
              <a:buNone/>
              <a:defRPr sz="1400"/>
            </a:lvl8pPr>
            <a:lvl9pPr marL="3657454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3790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205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205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5041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33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5995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1416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56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37679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2490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8886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530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5308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5446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8443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002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554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0310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9531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094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83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2" indent="0">
              <a:buNone/>
              <a:defRPr sz="1800"/>
            </a:lvl2pPr>
            <a:lvl3pPr marL="914364" indent="0">
              <a:buNone/>
              <a:defRPr sz="1600"/>
            </a:lvl3pPr>
            <a:lvl4pPr marL="1371545" indent="0">
              <a:buNone/>
              <a:defRPr sz="1400"/>
            </a:lvl4pPr>
            <a:lvl5pPr marL="1828727" indent="0">
              <a:buNone/>
              <a:defRPr sz="1400"/>
            </a:lvl5pPr>
            <a:lvl6pPr marL="2285909" indent="0">
              <a:buNone/>
              <a:defRPr sz="1400"/>
            </a:lvl6pPr>
            <a:lvl7pPr marL="2743091" indent="0">
              <a:buNone/>
              <a:defRPr sz="1400"/>
            </a:lvl7pPr>
            <a:lvl8pPr marL="3200272" indent="0">
              <a:buNone/>
              <a:defRPr sz="1400"/>
            </a:lvl8pPr>
            <a:lvl9pPr marL="3657454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73683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35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384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66887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2754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sissmall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484317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2131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F32C-C676-48FD-B875-025A59540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27594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52886-A40C-49C6-960C-C88B42B67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7338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2" indent="0">
              <a:buNone/>
              <a:defRPr sz="1800"/>
            </a:lvl2pPr>
            <a:lvl3pPr marL="914364" indent="0">
              <a:buNone/>
              <a:defRPr sz="1600"/>
            </a:lvl3pPr>
            <a:lvl4pPr marL="1371545" indent="0">
              <a:buNone/>
              <a:defRPr sz="1400"/>
            </a:lvl4pPr>
            <a:lvl5pPr marL="1828727" indent="0">
              <a:buNone/>
              <a:defRPr sz="1400"/>
            </a:lvl5pPr>
            <a:lvl6pPr marL="2285909" indent="0">
              <a:buNone/>
              <a:defRPr sz="1400"/>
            </a:lvl6pPr>
            <a:lvl7pPr marL="2743091" indent="0">
              <a:buNone/>
              <a:defRPr sz="1400"/>
            </a:lvl7pPr>
            <a:lvl8pPr marL="3200272" indent="0">
              <a:buNone/>
              <a:defRPr sz="1400"/>
            </a:lvl8pPr>
            <a:lvl9pPr marL="3657454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854CB-0FF7-46C8-9074-9E7EA836A6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38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76476"/>
            <a:ext cx="5384800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76476"/>
            <a:ext cx="5384800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38C0B-3105-47CD-AE61-D4D159C8E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70366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46936-AF4D-4EA4-9AEE-E44B998D6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0043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DC670-F914-41E9-83D3-2C61127127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9326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349503"/>
            <a:ext cx="5384800" cy="3776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349503"/>
            <a:ext cx="5384800" cy="3776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567137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D8299-2830-4AC6-92F2-6CA21597B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52357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E375E-35B6-42D3-AD5C-E5BCA4974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8139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FF8FD-3ABB-4B1A-A057-1FB6846CA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8686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3CD8C-D201-4AE9-9CD7-FFED3C568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0041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08049"/>
            <a:ext cx="2743200" cy="52181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08049"/>
            <a:ext cx="8026400" cy="521811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F15E1-D14D-4109-8FF9-8D24E90CC4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2300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sislargebottom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0988"/>
            <a:ext cx="12192000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484317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2131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7860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9693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2" indent="0">
              <a:buNone/>
              <a:defRPr sz="1800"/>
            </a:lvl2pPr>
            <a:lvl3pPr marL="914364" indent="0">
              <a:buNone/>
              <a:defRPr sz="1600"/>
            </a:lvl3pPr>
            <a:lvl4pPr marL="1371545" indent="0">
              <a:buNone/>
              <a:defRPr sz="1400"/>
            </a:lvl4pPr>
            <a:lvl5pPr marL="1828727" indent="0">
              <a:buNone/>
              <a:defRPr sz="1400"/>
            </a:lvl5pPr>
            <a:lvl6pPr marL="2285909" indent="0">
              <a:buNone/>
              <a:defRPr sz="1400"/>
            </a:lvl6pPr>
            <a:lvl7pPr marL="2743091" indent="0">
              <a:buNone/>
              <a:defRPr sz="1400"/>
            </a:lvl7pPr>
            <a:lvl8pPr marL="3200272" indent="0">
              <a:buNone/>
              <a:defRPr sz="1400"/>
            </a:lvl8pPr>
            <a:lvl9pPr marL="3657454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7162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3773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3773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3236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3062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52042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69185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6737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4489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6989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4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099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0990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80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5436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56681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7444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4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1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70913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sislargeto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215221" y="1062038"/>
            <a:ext cx="83671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349503"/>
            <a:ext cx="10972800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27256D4C-A6EE-4FC2-A6F6-A017468ABCAB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747FA5F-217C-429C-93F9-6A761B963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820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5pPr>
      <a:lvl6pPr marL="45718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6pPr>
      <a:lvl7pPr marL="91436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7pPr>
      <a:lvl8pPr marL="137154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8pPr>
      <a:lvl9pPr marL="18287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9pPr>
    </p:titleStyle>
    <p:bodyStyle>
      <a:lvl1pPr marL="342887" indent="-34288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954" indent="-22859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36" indent="-22859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17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499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681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863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044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sissmallbott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/>
          <a:stretch>
            <a:fillRect/>
          </a:stretch>
        </p:blipFill>
        <p:spPr bwMode="auto">
          <a:xfrm>
            <a:off x="0" y="5876927"/>
            <a:ext cx="12192000" cy="98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12192000" cy="86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13" descr="divider2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6"/>
            <a:ext cx="12192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2" descr="isissmallbott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4" t="73781"/>
          <a:stretch>
            <a:fillRect/>
          </a:stretch>
        </p:blipFill>
        <p:spPr bwMode="auto">
          <a:xfrm>
            <a:off x="8591554" y="6381753"/>
            <a:ext cx="1680633" cy="36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2" descr="isissmallbott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38" t="51079" r="1176" b="6400"/>
          <a:stretch>
            <a:fillRect/>
          </a:stretch>
        </p:blipFill>
        <p:spPr bwMode="auto">
          <a:xfrm>
            <a:off x="9025468" y="6302375"/>
            <a:ext cx="3168651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60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5pPr>
      <a:lvl6pPr marL="45718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6pPr>
      <a:lvl7pPr marL="91436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7pPr>
      <a:lvl8pPr marL="137154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8pPr>
      <a:lvl9pPr marL="18287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9pPr>
    </p:titleStyle>
    <p:bodyStyle>
      <a:lvl1pPr marL="342887" indent="-34288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954" indent="-22859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36" indent="-22859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17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499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681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863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044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E27E8-EE40-4950-98BB-03D361894906}" type="datetimeFigureOut">
              <a:rPr lang="en-GB" smtClean="0"/>
              <a:t>18/06/2021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21EE4-2546-4295-996D-5C8D04EAD3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944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36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defTabSz="9143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sissmallto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215221" y="908053"/>
            <a:ext cx="8367183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76476"/>
            <a:ext cx="10972800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140D113-F27A-42E3-8AD0-7924B92458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1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5pPr>
      <a:lvl6pPr marL="45718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6pPr>
      <a:lvl7pPr marL="91436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7pPr>
      <a:lvl8pPr marL="137154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8pPr>
      <a:lvl9pPr marL="18287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ucida Sans" pitchFamily="34" charset="0"/>
        </a:defRPr>
      </a:lvl9pPr>
    </p:titleStyle>
    <p:bodyStyle>
      <a:lvl1pPr marL="342887" indent="-34288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954" indent="-22859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36" indent="-22859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17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499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681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863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044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sislargebott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0988"/>
            <a:ext cx="12192000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9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8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36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54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7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87" indent="-34288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8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954" indent="-22859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136" indent="-22859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317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499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681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863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044" indent="-22859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eflectometry.org/projects/file_formats/text-rep/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hyperlink" Target="mailto:maximilian.skoda@stfc.ac.uk" TargetMode="External"/><Relationship Id="rId4" Type="http://schemas.openxmlformats.org/officeDocument/2006/relationships/image" Target="../media/image8.png"/><Relationship Id="rId9" Type="http://schemas.openxmlformats.org/officeDocument/2006/relationships/hyperlink" Target="mailto:jochen.stahn@psi.c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050" y="590550"/>
            <a:ext cx="1214437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https://raw.githubusercontent.com/reflectivity/logo/master/aglavic/ORSO_Logo_cle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1" y="158039"/>
            <a:ext cx="1912164" cy="95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849" y="17730"/>
            <a:ext cx="3542302" cy="76528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969356" y="2764910"/>
            <a:ext cx="1082349" cy="651390"/>
            <a:chOff x="3340849" y="2377559"/>
            <a:chExt cx="1082349" cy="65139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9199" y="2691350"/>
              <a:ext cx="885650" cy="337599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3340849" y="2377559"/>
              <a:ext cx="10823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/>
                <a:t>reduced</a:t>
              </a:r>
              <a:endParaRPr lang="en-GB" b="1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798175" y="2690835"/>
            <a:ext cx="924438" cy="817531"/>
            <a:chOff x="7013061" y="2681106"/>
            <a:chExt cx="924438" cy="81753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50124" y="2681107"/>
              <a:ext cx="587375" cy="791968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 rot="16200000">
              <a:off x="6788961" y="2905206"/>
              <a:ext cx="8175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/>
                <a:t>YAML</a:t>
              </a:r>
              <a:endParaRPr lang="en-GB" b="1" dirty="0"/>
            </a:p>
          </p:txBody>
        </p:sp>
      </p:grpSp>
      <p:cxnSp>
        <p:nvCxnSpPr>
          <p:cNvPr id="22" name="Straight Arrow Connector 21"/>
          <p:cNvCxnSpPr>
            <a:stCxn id="15" idx="2"/>
            <a:endCxn id="17" idx="0"/>
          </p:cNvCxnSpPr>
          <p:nvPr/>
        </p:nvCxnSpPr>
        <p:spPr>
          <a:xfrm flipH="1">
            <a:off x="2510531" y="2054225"/>
            <a:ext cx="3563494" cy="7106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5" idx="2"/>
            <a:endCxn id="6" idx="0"/>
          </p:cNvCxnSpPr>
          <p:nvPr/>
        </p:nvCxnSpPr>
        <p:spPr>
          <a:xfrm>
            <a:off x="6074025" y="2054225"/>
            <a:ext cx="3354901" cy="6366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7138" y="59810"/>
            <a:ext cx="587375" cy="791968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 flipH="1">
            <a:off x="2510529" y="3429000"/>
            <a:ext cx="2" cy="43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9384405" y="3412076"/>
            <a:ext cx="2" cy="43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4382895" y="1036739"/>
            <a:ext cx="3382260" cy="1017486"/>
            <a:chOff x="4300095" y="1036739"/>
            <a:chExt cx="3382260" cy="1017486"/>
          </a:xfrm>
        </p:grpSpPr>
        <p:grpSp>
          <p:nvGrpSpPr>
            <p:cNvPr id="16" name="Group 15"/>
            <p:cNvGrpSpPr/>
            <p:nvPr/>
          </p:nvGrpSpPr>
          <p:grpSpPr>
            <a:xfrm>
              <a:off x="4300095" y="1036739"/>
              <a:ext cx="3382260" cy="1017486"/>
              <a:chOff x="4300095" y="1036739"/>
              <a:chExt cx="3382260" cy="101748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300095" y="1069975"/>
                <a:ext cx="3382260" cy="9842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6"/>
              <a:srcRect b="48284"/>
              <a:stretch/>
            </p:blipFill>
            <p:spPr>
              <a:xfrm>
                <a:off x="4559781" y="1613831"/>
                <a:ext cx="967893" cy="342086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41975" y="1616074"/>
                <a:ext cx="885650" cy="337599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5070474" y="1036739"/>
                <a:ext cx="19367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/>
                  <a:t>raw data</a:t>
                </a:r>
                <a:endParaRPr lang="en-GB" sz="2400" b="1" dirty="0"/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6671441" y="1589643"/>
              <a:ext cx="7617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/>
                <a:t>other</a:t>
              </a:r>
              <a:endParaRPr lang="en-GB" b="1" dirty="0"/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4918325" y="1498404"/>
            <a:ext cx="244526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711449" y="3851613"/>
            <a:ext cx="49911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1200" b="1" u="sng" dirty="0" smtClean="0">
                <a:solidFill>
                  <a:srgbClr val="222222"/>
                </a:solidFill>
              </a:rPr>
              <a:t>To do:</a:t>
            </a:r>
          </a:p>
          <a:p>
            <a:pPr marL="285750" indent="-285750">
              <a:lnSpc>
                <a:spcPts val="24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need </a:t>
            </a:r>
            <a:r>
              <a:rPr lang="en-US" sz="1200" b="1" dirty="0">
                <a:solidFill>
                  <a:srgbClr val="222222"/>
                </a:solidFill>
              </a:rPr>
              <a:t>to define reflectivity processed </a:t>
            </a:r>
            <a:r>
              <a:rPr lang="en-US" sz="1200" b="1" dirty="0" err="1" smtClean="0">
                <a:solidFill>
                  <a:srgbClr val="222222"/>
                </a:solidFill>
              </a:rPr>
              <a:t>NeXus</a:t>
            </a:r>
            <a:r>
              <a:rPr lang="en-US" sz="1200" b="1" dirty="0" smtClean="0">
                <a:solidFill>
                  <a:srgbClr val="222222"/>
                </a:solidFill>
              </a:rPr>
              <a:t> format</a:t>
            </a:r>
          </a:p>
          <a:p>
            <a:pPr marL="285750" indent="-285750">
              <a:lnSpc>
                <a:spcPts val="24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need complete </a:t>
            </a:r>
            <a:r>
              <a:rPr lang="en-US" sz="1200" b="1" dirty="0">
                <a:solidFill>
                  <a:srgbClr val="222222"/>
                </a:solidFill>
              </a:rPr>
              <a:t>proposal to put forward to NIAC</a:t>
            </a:r>
          </a:p>
          <a:p>
            <a:pPr marL="285750" indent="-285750">
              <a:lnSpc>
                <a:spcPts val="24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ask                    and </a:t>
            </a:r>
            <a:r>
              <a:rPr lang="en-US" sz="1200" b="1" dirty="0" err="1" smtClean="0">
                <a:solidFill>
                  <a:schemeClr val="accent2"/>
                </a:solidFill>
              </a:rPr>
              <a:t>PyMca</a:t>
            </a:r>
            <a:r>
              <a:rPr lang="en-US" sz="1200" b="1" dirty="0" smtClean="0">
                <a:solidFill>
                  <a:srgbClr val="222222"/>
                </a:solidFill>
              </a:rPr>
              <a:t> </a:t>
            </a:r>
            <a:r>
              <a:rPr lang="en-US" sz="1200" b="1" dirty="0">
                <a:solidFill>
                  <a:srgbClr val="222222"/>
                </a:solidFill>
              </a:rPr>
              <a:t>to have </a:t>
            </a:r>
            <a:r>
              <a:rPr lang="en-US" sz="1200" b="1" dirty="0" smtClean="0">
                <a:solidFill>
                  <a:srgbClr val="222222"/>
                </a:solidFill>
              </a:rPr>
              <a:t>export </a:t>
            </a:r>
            <a:r>
              <a:rPr lang="en-US" sz="1200" b="1" dirty="0">
                <a:solidFill>
                  <a:srgbClr val="222222"/>
                </a:solidFill>
              </a:rPr>
              <a:t>functionality to .</a:t>
            </a:r>
            <a:r>
              <a:rPr lang="en-US" sz="1200" b="1" dirty="0" smtClean="0">
                <a:solidFill>
                  <a:srgbClr val="222222"/>
                </a:solidFill>
              </a:rPr>
              <a:t>ort</a:t>
            </a:r>
          </a:p>
          <a:p>
            <a:pPr marL="285750" indent="-285750">
              <a:lnSpc>
                <a:spcPts val="24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take </a:t>
            </a:r>
            <a:r>
              <a:rPr lang="en-US" sz="1200" b="1" dirty="0">
                <a:solidFill>
                  <a:srgbClr val="222222"/>
                </a:solidFill>
              </a:rPr>
              <a:t>on nomenclature from </a:t>
            </a:r>
            <a:r>
              <a:rPr lang="en-US" sz="1200" b="1" dirty="0" err="1" smtClean="0">
                <a:solidFill>
                  <a:srgbClr val="222222"/>
                </a:solidFill>
              </a:rPr>
              <a:t>NeXus</a:t>
            </a:r>
            <a:r>
              <a:rPr lang="en-US" sz="1200" b="1" dirty="0" smtClean="0">
                <a:solidFill>
                  <a:srgbClr val="222222"/>
                </a:solidFill>
              </a:rPr>
              <a:t> </a:t>
            </a:r>
            <a:r>
              <a:rPr lang="en-US" sz="1200" b="1" dirty="0">
                <a:solidFill>
                  <a:srgbClr val="222222"/>
                </a:solidFill>
              </a:rPr>
              <a:t>where possible, </a:t>
            </a:r>
            <a:r>
              <a:rPr lang="en-US" sz="1200" b="1" dirty="0" smtClean="0">
                <a:solidFill>
                  <a:srgbClr val="222222"/>
                </a:solidFill>
              </a:rPr>
              <a:t/>
            </a:r>
            <a:br>
              <a:rPr lang="en-US" sz="1200" b="1" dirty="0" smtClean="0">
                <a:solidFill>
                  <a:srgbClr val="222222"/>
                </a:solidFill>
              </a:rPr>
            </a:br>
            <a:r>
              <a:rPr lang="en-US" sz="1200" b="1" dirty="0" smtClean="0">
                <a:solidFill>
                  <a:srgbClr val="222222"/>
                </a:solidFill>
              </a:rPr>
              <a:t>but </a:t>
            </a:r>
            <a:r>
              <a:rPr lang="en-US" sz="1200" b="1" dirty="0">
                <a:solidFill>
                  <a:srgbClr val="222222"/>
                </a:solidFill>
              </a:rPr>
              <a:t>avoid name clashes.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880300" y="3851613"/>
            <a:ext cx="49911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u="sng" dirty="0" smtClean="0">
                <a:solidFill>
                  <a:srgbClr val="222222"/>
                </a:solidFill>
              </a:rPr>
              <a:t>Progress made on: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200" b="1" dirty="0">
                <a:solidFill>
                  <a:srgbClr val="222222"/>
                </a:solidFill>
              </a:rPr>
              <a:t>File extension (.ort), </a:t>
            </a:r>
            <a:r>
              <a:rPr lang="en-US" sz="1200" b="1" dirty="0" smtClean="0">
                <a:solidFill>
                  <a:srgbClr val="222222"/>
                </a:solidFill>
              </a:rPr>
              <a:t>placeholders, language (AE), </a:t>
            </a:r>
            <a:br>
              <a:rPr lang="en-US" sz="1200" b="1" dirty="0" smtClean="0">
                <a:solidFill>
                  <a:srgbClr val="222222"/>
                </a:solidFill>
              </a:rPr>
            </a:br>
            <a:r>
              <a:rPr lang="en-US" sz="1200" b="1" dirty="0" smtClean="0">
                <a:solidFill>
                  <a:srgbClr val="222222"/>
                </a:solidFill>
              </a:rPr>
              <a:t>date/time format, units, comments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Header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Data source</a:t>
            </a:r>
            <a:endParaRPr lang="en-US" sz="1200" b="1" dirty="0">
              <a:solidFill>
                <a:srgbClr val="222222"/>
              </a:solidFill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Data reduction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1200" b="1" dirty="0" smtClean="0">
                <a:solidFill>
                  <a:srgbClr val="222222"/>
                </a:solidFill>
              </a:rPr>
              <a:t>(Data) column description</a:t>
            </a:r>
            <a:endParaRPr lang="en-US" sz="1200" b="1" dirty="0">
              <a:solidFill>
                <a:srgbClr val="222222"/>
              </a:solidFill>
            </a:endParaRPr>
          </a:p>
        </p:txBody>
      </p:sp>
      <p:pic>
        <p:nvPicPr>
          <p:cNvPr id="1028" name="Picture 4" descr="_images/nexpy-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583" y="4821109"/>
            <a:ext cx="724131" cy="29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ounded Rectangle 40"/>
          <p:cNvSpPr/>
          <p:nvPr/>
        </p:nvSpPr>
        <p:spPr>
          <a:xfrm>
            <a:off x="2901310" y="2268174"/>
            <a:ext cx="6180213" cy="186409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Try it yourself:</a:t>
            </a:r>
          </a:p>
          <a:p>
            <a:pPr algn="ctr"/>
            <a:r>
              <a:rPr lang="en-GB" sz="1400" dirty="0" smtClean="0">
                <a:solidFill>
                  <a:schemeClr val="bg1"/>
                </a:solidFill>
                <a:hlinkClick r:id="rId8"/>
              </a:rPr>
              <a:t>https</a:t>
            </a:r>
            <a:r>
              <a:rPr lang="en-GB" sz="1400" dirty="0">
                <a:solidFill>
                  <a:schemeClr val="bg1"/>
                </a:solidFill>
                <a:hlinkClick r:id="rId8"/>
              </a:rPr>
              <a:t>://www.reflectometry.org/projects/file_formats/text-rep</a:t>
            </a:r>
            <a:r>
              <a:rPr lang="en-GB" sz="1400" dirty="0" smtClean="0">
                <a:solidFill>
                  <a:schemeClr val="bg1"/>
                </a:solidFill>
                <a:hlinkClick r:id="rId8"/>
              </a:rPr>
              <a:t>/</a:t>
            </a:r>
            <a:endParaRPr lang="en-GB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/>
            </a:r>
            <a:br>
              <a:rPr lang="en-US" sz="1400" dirty="0" smtClean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Feedback to: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GB" sz="1400" b="1" dirty="0" smtClean="0">
                <a:hlinkClick r:id="rId9"/>
              </a:rPr>
              <a:t>jochen.stahn@psi.ch</a:t>
            </a:r>
            <a:r>
              <a:rPr lang="en-GB" sz="1400" b="1" dirty="0" smtClean="0"/>
              <a:t> or </a:t>
            </a:r>
            <a:r>
              <a:rPr lang="en-GB" sz="1400" b="1" dirty="0" smtClean="0">
                <a:hlinkClick r:id="rId10"/>
              </a:rPr>
              <a:t>maximilian.skoda@stfc.ac.uk</a:t>
            </a:r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452457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 animBg="1"/>
    </p:bldLst>
  </p:timing>
</p:sld>
</file>

<file path=ppt/theme/theme1.xml><?xml version="1.0" encoding="utf-8"?>
<a:theme xmlns:a="http://schemas.openxmlformats.org/drawingml/2006/main" name="ISIS Large Top Banner">
  <a:themeElements>
    <a:clrScheme name="ISIS Large Top Bann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SIS Large Top Banner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SIS Large Top Bann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Top Bann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Top Bann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Top Bann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Top Bann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Top Bann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Top Bann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R_GNBOM_electrostatics_v1">
  <a:themeElements>
    <a:clrScheme name="ISIS Small Bottom Bann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SIS Small Bottom Banner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SIS Small Bottom Bann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Bottom Bann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Bottom Bann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Bottom Bann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Bottom Bann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Bottom Bann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Bottom Bann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ISIS Small Top Banner">
  <a:themeElements>
    <a:clrScheme name="ISIS Small Top Bann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SIS Small Top Banner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SIS Small Top Bann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Top Bann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Top Bann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Top Bann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Top Bann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Small Top Bann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Small Top Bann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ISIS Large Bottom Banner">
  <a:themeElements>
    <a:clrScheme name="ISIS Large Bottom Bann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SIS Large Bottom Bann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SIS Large Bottom Bann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Bottom Bann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Bottom Bann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Bottom Bann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Bottom Bann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SIS Large Bottom Bann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SIS Large Bottom Bann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AtmosphericAerosols_IOP_NSCIS_final_16to10</Template>
  <TotalTime>223</TotalTime>
  <Words>96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Lucida Sans</vt:lpstr>
      <vt:lpstr>ISIS Large Top Banner</vt:lpstr>
      <vt:lpstr>NR_GNBOM_electrostatics_v1</vt:lpstr>
      <vt:lpstr>Custom Design</vt:lpstr>
      <vt:lpstr>ISIS Small Top Banner</vt:lpstr>
      <vt:lpstr>ISIS Large Bottom Banner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Skoda, Maximilian (STFC,RAL,ISIS)</dc:creator>
  <cp:lastModifiedBy>Skoda, Maximilian (STFC,RAL,ISIS)</cp:lastModifiedBy>
  <cp:revision>11</cp:revision>
  <dcterms:created xsi:type="dcterms:W3CDTF">2021-06-18T12:00:30Z</dcterms:created>
  <dcterms:modified xsi:type="dcterms:W3CDTF">2021-06-18T17:19:04Z</dcterms:modified>
</cp:coreProperties>
</file>