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</p:sldIdLst>
  <p:sldSz cx="7559675" cy="55800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A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1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7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913219"/>
            <a:ext cx="6425724" cy="1942689"/>
          </a:xfrm>
        </p:spPr>
        <p:txBody>
          <a:bodyPr anchor="b"/>
          <a:lstStyle>
            <a:lvl1pPr algn="ctr">
              <a:defRPr sz="488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2930825"/>
            <a:ext cx="5669756" cy="1347223"/>
          </a:xfrm>
        </p:spPr>
        <p:txBody>
          <a:bodyPr/>
          <a:lstStyle>
            <a:lvl1pPr marL="0" indent="0" algn="ctr">
              <a:buNone/>
              <a:defRPr sz="1953"/>
            </a:lvl1pPr>
            <a:lvl2pPr marL="372024" indent="0" algn="ctr">
              <a:buNone/>
              <a:defRPr sz="1627"/>
            </a:lvl2pPr>
            <a:lvl3pPr marL="744047" indent="0" algn="ctr">
              <a:buNone/>
              <a:defRPr sz="1465"/>
            </a:lvl3pPr>
            <a:lvl4pPr marL="1116071" indent="0" algn="ctr">
              <a:buNone/>
              <a:defRPr sz="1302"/>
            </a:lvl4pPr>
            <a:lvl5pPr marL="1488095" indent="0" algn="ctr">
              <a:buNone/>
              <a:defRPr sz="1302"/>
            </a:lvl5pPr>
            <a:lvl6pPr marL="1860118" indent="0" algn="ctr">
              <a:buNone/>
              <a:defRPr sz="1302"/>
            </a:lvl6pPr>
            <a:lvl7pPr marL="2232142" indent="0" algn="ctr">
              <a:buNone/>
              <a:defRPr sz="1302"/>
            </a:lvl7pPr>
            <a:lvl8pPr marL="2604165" indent="0" algn="ctr">
              <a:buNone/>
              <a:defRPr sz="1302"/>
            </a:lvl8pPr>
            <a:lvl9pPr marL="2976189" indent="0" algn="ctr">
              <a:buNone/>
              <a:defRPr sz="130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A958-EEE9-4A82-80C9-1F40E7F60ED7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E1368-8AEA-46B6-8FF0-858C303A2C4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85428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A958-EEE9-4A82-80C9-1F40E7F60ED7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E1368-8AEA-46B6-8FF0-858C303A2C4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157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297087"/>
            <a:ext cx="1630055" cy="472884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97087"/>
            <a:ext cx="4795669" cy="472884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A958-EEE9-4A82-80C9-1F40E7F60ED7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E1368-8AEA-46B6-8FF0-858C303A2C4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9136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A958-EEE9-4A82-80C9-1F40E7F60ED7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E1368-8AEA-46B6-8FF0-858C303A2C4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667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1391142"/>
            <a:ext cx="6520220" cy="2321151"/>
          </a:xfrm>
        </p:spPr>
        <p:txBody>
          <a:bodyPr anchor="b"/>
          <a:lstStyle>
            <a:lvl1pPr>
              <a:defRPr sz="488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3734252"/>
            <a:ext cx="6520220" cy="1220638"/>
          </a:xfrm>
        </p:spPr>
        <p:txBody>
          <a:bodyPr/>
          <a:lstStyle>
            <a:lvl1pPr marL="0" indent="0">
              <a:buNone/>
              <a:defRPr sz="1953">
                <a:solidFill>
                  <a:schemeClr val="tx1"/>
                </a:solidFill>
              </a:defRPr>
            </a:lvl1pPr>
            <a:lvl2pPr marL="372024" indent="0">
              <a:buNone/>
              <a:defRPr sz="1627">
                <a:solidFill>
                  <a:schemeClr val="tx1">
                    <a:tint val="75000"/>
                  </a:schemeClr>
                </a:solidFill>
              </a:defRPr>
            </a:lvl2pPr>
            <a:lvl3pPr marL="744047" indent="0">
              <a:buNone/>
              <a:defRPr sz="1465">
                <a:solidFill>
                  <a:schemeClr val="tx1">
                    <a:tint val="75000"/>
                  </a:schemeClr>
                </a:solidFill>
              </a:defRPr>
            </a:lvl3pPr>
            <a:lvl4pPr marL="1116071" indent="0">
              <a:buNone/>
              <a:defRPr sz="1302">
                <a:solidFill>
                  <a:schemeClr val="tx1">
                    <a:tint val="75000"/>
                  </a:schemeClr>
                </a:solidFill>
              </a:defRPr>
            </a:lvl4pPr>
            <a:lvl5pPr marL="1488095" indent="0">
              <a:buNone/>
              <a:defRPr sz="1302">
                <a:solidFill>
                  <a:schemeClr val="tx1">
                    <a:tint val="75000"/>
                  </a:schemeClr>
                </a:solidFill>
              </a:defRPr>
            </a:lvl5pPr>
            <a:lvl6pPr marL="1860118" indent="0">
              <a:buNone/>
              <a:defRPr sz="1302">
                <a:solidFill>
                  <a:schemeClr val="tx1">
                    <a:tint val="75000"/>
                  </a:schemeClr>
                </a:solidFill>
              </a:defRPr>
            </a:lvl6pPr>
            <a:lvl7pPr marL="2232142" indent="0">
              <a:buNone/>
              <a:defRPr sz="1302">
                <a:solidFill>
                  <a:schemeClr val="tx1">
                    <a:tint val="75000"/>
                  </a:schemeClr>
                </a:solidFill>
              </a:defRPr>
            </a:lvl7pPr>
            <a:lvl8pPr marL="2604165" indent="0">
              <a:buNone/>
              <a:defRPr sz="1302">
                <a:solidFill>
                  <a:schemeClr val="tx1">
                    <a:tint val="75000"/>
                  </a:schemeClr>
                </a:solidFill>
              </a:defRPr>
            </a:lvl8pPr>
            <a:lvl9pPr marL="2976189" indent="0">
              <a:buNone/>
              <a:defRPr sz="130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A958-EEE9-4A82-80C9-1F40E7F60ED7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E1368-8AEA-46B6-8FF0-858C303A2C4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232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1485433"/>
            <a:ext cx="3212862" cy="35404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1485433"/>
            <a:ext cx="3212862" cy="35404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A958-EEE9-4A82-80C9-1F40E7F60ED7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E1368-8AEA-46B6-8FF0-858C303A2C4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8351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297088"/>
            <a:ext cx="6520220" cy="107855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1367891"/>
            <a:ext cx="3198096" cy="670382"/>
          </a:xfrm>
        </p:spPr>
        <p:txBody>
          <a:bodyPr anchor="b"/>
          <a:lstStyle>
            <a:lvl1pPr marL="0" indent="0">
              <a:buNone/>
              <a:defRPr sz="1953" b="1"/>
            </a:lvl1pPr>
            <a:lvl2pPr marL="372024" indent="0">
              <a:buNone/>
              <a:defRPr sz="1627" b="1"/>
            </a:lvl2pPr>
            <a:lvl3pPr marL="744047" indent="0">
              <a:buNone/>
              <a:defRPr sz="1465" b="1"/>
            </a:lvl3pPr>
            <a:lvl4pPr marL="1116071" indent="0">
              <a:buNone/>
              <a:defRPr sz="1302" b="1"/>
            </a:lvl4pPr>
            <a:lvl5pPr marL="1488095" indent="0">
              <a:buNone/>
              <a:defRPr sz="1302" b="1"/>
            </a:lvl5pPr>
            <a:lvl6pPr marL="1860118" indent="0">
              <a:buNone/>
              <a:defRPr sz="1302" b="1"/>
            </a:lvl6pPr>
            <a:lvl7pPr marL="2232142" indent="0">
              <a:buNone/>
              <a:defRPr sz="1302" b="1"/>
            </a:lvl7pPr>
            <a:lvl8pPr marL="2604165" indent="0">
              <a:buNone/>
              <a:defRPr sz="1302" b="1"/>
            </a:lvl8pPr>
            <a:lvl9pPr marL="2976189" indent="0">
              <a:buNone/>
              <a:defRPr sz="130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2038273"/>
            <a:ext cx="3198096" cy="29979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1367891"/>
            <a:ext cx="3213847" cy="670382"/>
          </a:xfrm>
        </p:spPr>
        <p:txBody>
          <a:bodyPr anchor="b"/>
          <a:lstStyle>
            <a:lvl1pPr marL="0" indent="0">
              <a:buNone/>
              <a:defRPr sz="1953" b="1"/>
            </a:lvl1pPr>
            <a:lvl2pPr marL="372024" indent="0">
              <a:buNone/>
              <a:defRPr sz="1627" b="1"/>
            </a:lvl2pPr>
            <a:lvl3pPr marL="744047" indent="0">
              <a:buNone/>
              <a:defRPr sz="1465" b="1"/>
            </a:lvl3pPr>
            <a:lvl4pPr marL="1116071" indent="0">
              <a:buNone/>
              <a:defRPr sz="1302" b="1"/>
            </a:lvl4pPr>
            <a:lvl5pPr marL="1488095" indent="0">
              <a:buNone/>
              <a:defRPr sz="1302" b="1"/>
            </a:lvl5pPr>
            <a:lvl6pPr marL="1860118" indent="0">
              <a:buNone/>
              <a:defRPr sz="1302" b="1"/>
            </a:lvl6pPr>
            <a:lvl7pPr marL="2232142" indent="0">
              <a:buNone/>
              <a:defRPr sz="1302" b="1"/>
            </a:lvl7pPr>
            <a:lvl8pPr marL="2604165" indent="0">
              <a:buNone/>
              <a:defRPr sz="1302" b="1"/>
            </a:lvl8pPr>
            <a:lvl9pPr marL="2976189" indent="0">
              <a:buNone/>
              <a:defRPr sz="130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2038273"/>
            <a:ext cx="3213847" cy="29979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A958-EEE9-4A82-80C9-1F40E7F60ED7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E1368-8AEA-46B6-8FF0-858C303A2C4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6723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A958-EEE9-4A82-80C9-1F40E7F60ED7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E1368-8AEA-46B6-8FF0-858C303A2C4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475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A958-EEE9-4A82-80C9-1F40E7F60ED7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E1368-8AEA-46B6-8FF0-858C303A2C4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53519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372004"/>
            <a:ext cx="2438192" cy="1302015"/>
          </a:xfrm>
        </p:spPr>
        <p:txBody>
          <a:bodyPr anchor="b"/>
          <a:lstStyle>
            <a:lvl1pPr>
              <a:defRPr sz="260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803427"/>
            <a:ext cx="3827085" cy="3965461"/>
          </a:xfrm>
        </p:spPr>
        <p:txBody>
          <a:bodyPr/>
          <a:lstStyle>
            <a:lvl1pPr>
              <a:defRPr sz="2604"/>
            </a:lvl1pPr>
            <a:lvl2pPr>
              <a:defRPr sz="2278"/>
            </a:lvl2pPr>
            <a:lvl3pPr>
              <a:defRPr sz="1953"/>
            </a:lvl3pPr>
            <a:lvl4pPr>
              <a:defRPr sz="1627"/>
            </a:lvl4pPr>
            <a:lvl5pPr>
              <a:defRPr sz="1627"/>
            </a:lvl5pPr>
            <a:lvl6pPr>
              <a:defRPr sz="1627"/>
            </a:lvl6pPr>
            <a:lvl7pPr>
              <a:defRPr sz="1627"/>
            </a:lvl7pPr>
            <a:lvl8pPr>
              <a:defRPr sz="1627"/>
            </a:lvl8pPr>
            <a:lvl9pPr>
              <a:defRPr sz="162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1674019"/>
            <a:ext cx="2438192" cy="3101327"/>
          </a:xfrm>
        </p:spPr>
        <p:txBody>
          <a:bodyPr/>
          <a:lstStyle>
            <a:lvl1pPr marL="0" indent="0">
              <a:buNone/>
              <a:defRPr sz="1302"/>
            </a:lvl1pPr>
            <a:lvl2pPr marL="372024" indent="0">
              <a:buNone/>
              <a:defRPr sz="1139"/>
            </a:lvl2pPr>
            <a:lvl3pPr marL="744047" indent="0">
              <a:buNone/>
              <a:defRPr sz="976"/>
            </a:lvl3pPr>
            <a:lvl4pPr marL="1116071" indent="0">
              <a:buNone/>
              <a:defRPr sz="814"/>
            </a:lvl4pPr>
            <a:lvl5pPr marL="1488095" indent="0">
              <a:buNone/>
              <a:defRPr sz="814"/>
            </a:lvl5pPr>
            <a:lvl6pPr marL="1860118" indent="0">
              <a:buNone/>
              <a:defRPr sz="814"/>
            </a:lvl6pPr>
            <a:lvl7pPr marL="2232142" indent="0">
              <a:buNone/>
              <a:defRPr sz="814"/>
            </a:lvl7pPr>
            <a:lvl8pPr marL="2604165" indent="0">
              <a:buNone/>
              <a:defRPr sz="814"/>
            </a:lvl8pPr>
            <a:lvl9pPr marL="2976189" indent="0">
              <a:buNone/>
              <a:defRPr sz="81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A958-EEE9-4A82-80C9-1F40E7F60ED7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E1368-8AEA-46B6-8FF0-858C303A2C4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6485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372004"/>
            <a:ext cx="2438192" cy="1302015"/>
          </a:xfrm>
        </p:spPr>
        <p:txBody>
          <a:bodyPr anchor="b"/>
          <a:lstStyle>
            <a:lvl1pPr>
              <a:defRPr sz="260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803427"/>
            <a:ext cx="3827085" cy="3965461"/>
          </a:xfrm>
        </p:spPr>
        <p:txBody>
          <a:bodyPr anchor="t"/>
          <a:lstStyle>
            <a:lvl1pPr marL="0" indent="0">
              <a:buNone/>
              <a:defRPr sz="2604"/>
            </a:lvl1pPr>
            <a:lvl2pPr marL="372024" indent="0">
              <a:buNone/>
              <a:defRPr sz="2278"/>
            </a:lvl2pPr>
            <a:lvl3pPr marL="744047" indent="0">
              <a:buNone/>
              <a:defRPr sz="1953"/>
            </a:lvl3pPr>
            <a:lvl4pPr marL="1116071" indent="0">
              <a:buNone/>
              <a:defRPr sz="1627"/>
            </a:lvl4pPr>
            <a:lvl5pPr marL="1488095" indent="0">
              <a:buNone/>
              <a:defRPr sz="1627"/>
            </a:lvl5pPr>
            <a:lvl6pPr marL="1860118" indent="0">
              <a:buNone/>
              <a:defRPr sz="1627"/>
            </a:lvl6pPr>
            <a:lvl7pPr marL="2232142" indent="0">
              <a:buNone/>
              <a:defRPr sz="1627"/>
            </a:lvl7pPr>
            <a:lvl8pPr marL="2604165" indent="0">
              <a:buNone/>
              <a:defRPr sz="1627"/>
            </a:lvl8pPr>
            <a:lvl9pPr marL="2976189" indent="0">
              <a:buNone/>
              <a:defRPr sz="162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1674019"/>
            <a:ext cx="2438192" cy="3101327"/>
          </a:xfrm>
        </p:spPr>
        <p:txBody>
          <a:bodyPr/>
          <a:lstStyle>
            <a:lvl1pPr marL="0" indent="0">
              <a:buNone/>
              <a:defRPr sz="1302"/>
            </a:lvl1pPr>
            <a:lvl2pPr marL="372024" indent="0">
              <a:buNone/>
              <a:defRPr sz="1139"/>
            </a:lvl2pPr>
            <a:lvl3pPr marL="744047" indent="0">
              <a:buNone/>
              <a:defRPr sz="976"/>
            </a:lvl3pPr>
            <a:lvl4pPr marL="1116071" indent="0">
              <a:buNone/>
              <a:defRPr sz="814"/>
            </a:lvl4pPr>
            <a:lvl5pPr marL="1488095" indent="0">
              <a:buNone/>
              <a:defRPr sz="814"/>
            </a:lvl5pPr>
            <a:lvl6pPr marL="1860118" indent="0">
              <a:buNone/>
              <a:defRPr sz="814"/>
            </a:lvl6pPr>
            <a:lvl7pPr marL="2232142" indent="0">
              <a:buNone/>
              <a:defRPr sz="814"/>
            </a:lvl7pPr>
            <a:lvl8pPr marL="2604165" indent="0">
              <a:buNone/>
              <a:defRPr sz="814"/>
            </a:lvl8pPr>
            <a:lvl9pPr marL="2976189" indent="0">
              <a:buNone/>
              <a:defRPr sz="81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93A958-EEE9-4A82-80C9-1F40E7F60ED7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E1368-8AEA-46B6-8FF0-858C303A2C4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8388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297088"/>
            <a:ext cx="6520220" cy="10785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1485433"/>
            <a:ext cx="6520220" cy="35404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5171893"/>
            <a:ext cx="1700927" cy="297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3A958-EEE9-4A82-80C9-1F40E7F60ED7}" type="datetimeFigureOut">
              <a:rPr lang="nl-NL" smtClean="0"/>
              <a:t>8-3-2022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5171893"/>
            <a:ext cx="2551390" cy="297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5171893"/>
            <a:ext cx="1700927" cy="2970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E1368-8AEA-46B6-8FF0-858C303A2C49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6662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44047" rtl="0" eaLnBrk="1" latinLnBrk="0" hangingPunct="1">
        <a:lnSpc>
          <a:spcPct val="90000"/>
        </a:lnSpc>
        <a:spcBef>
          <a:spcPct val="0"/>
        </a:spcBef>
        <a:buNone/>
        <a:defRPr sz="35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6012" indent="-186012" algn="l" defTabSz="744047" rtl="0" eaLnBrk="1" latinLnBrk="0" hangingPunct="1">
        <a:lnSpc>
          <a:spcPct val="90000"/>
        </a:lnSpc>
        <a:spcBef>
          <a:spcPts val="814"/>
        </a:spcBef>
        <a:buFont typeface="Arial" panose="020B0604020202020204" pitchFamily="34" charset="0"/>
        <a:buChar char="•"/>
        <a:defRPr sz="2278" kern="1200">
          <a:solidFill>
            <a:schemeClr val="tx1"/>
          </a:solidFill>
          <a:latin typeface="+mn-lt"/>
          <a:ea typeface="+mn-ea"/>
          <a:cs typeface="+mn-cs"/>
        </a:defRPr>
      </a:lvl1pPr>
      <a:lvl2pPr marL="558035" indent="-186012" algn="l" defTabSz="744047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sz="1953" kern="1200">
          <a:solidFill>
            <a:schemeClr val="tx1"/>
          </a:solidFill>
          <a:latin typeface="+mn-lt"/>
          <a:ea typeface="+mn-ea"/>
          <a:cs typeface="+mn-cs"/>
        </a:defRPr>
      </a:lvl2pPr>
      <a:lvl3pPr marL="930059" indent="-186012" algn="l" defTabSz="744047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sz="1627" kern="1200">
          <a:solidFill>
            <a:schemeClr val="tx1"/>
          </a:solidFill>
          <a:latin typeface="+mn-lt"/>
          <a:ea typeface="+mn-ea"/>
          <a:cs typeface="+mn-cs"/>
        </a:defRPr>
      </a:lvl3pPr>
      <a:lvl4pPr marL="1302083" indent="-186012" algn="l" defTabSz="744047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sz="1465" kern="1200">
          <a:solidFill>
            <a:schemeClr val="tx1"/>
          </a:solidFill>
          <a:latin typeface="+mn-lt"/>
          <a:ea typeface="+mn-ea"/>
          <a:cs typeface="+mn-cs"/>
        </a:defRPr>
      </a:lvl4pPr>
      <a:lvl5pPr marL="1674106" indent="-186012" algn="l" defTabSz="744047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sz="1465" kern="1200">
          <a:solidFill>
            <a:schemeClr val="tx1"/>
          </a:solidFill>
          <a:latin typeface="+mn-lt"/>
          <a:ea typeface="+mn-ea"/>
          <a:cs typeface="+mn-cs"/>
        </a:defRPr>
      </a:lvl5pPr>
      <a:lvl6pPr marL="2046130" indent="-186012" algn="l" defTabSz="744047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sz="1465" kern="1200">
          <a:solidFill>
            <a:schemeClr val="tx1"/>
          </a:solidFill>
          <a:latin typeface="+mn-lt"/>
          <a:ea typeface="+mn-ea"/>
          <a:cs typeface="+mn-cs"/>
        </a:defRPr>
      </a:lvl6pPr>
      <a:lvl7pPr marL="2418154" indent="-186012" algn="l" defTabSz="744047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sz="1465" kern="1200">
          <a:solidFill>
            <a:schemeClr val="tx1"/>
          </a:solidFill>
          <a:latin typeface="+mn-lt"/>
          <a:ea typeface="+mn-ea"/>
          <a:cs typeface="+mn-cs"/>
        </a:defRPr>
      </a:lvl7pPr>
      <a:lvl8pPr marL="2790177" indent="-186012" algn="l" defTabSz="744047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sz="1465" kern="1200">
          <a:solidFill>
            <a:schemeClr val="tx1"/>
          </a:solidFill>
          <a:latin typeface="+mn-lt"/>
          <a:ea typeface="+mn-ea"/>
          <a:cs typeface="+mn-cs"/>
        </a:defRPr>
      </a:lvl8pPr>
      <a:lvl9pPr marL="3162201" indent="-186012" algn="l" defTabSz="744047" rtl="0" eaLnBrk="1" latinLnBrk="0" hangingPunct="1">
        <a:lnSpc>
          <a:spcPct val="90000"/>
        </a:lnSpc>
        <a:spcBef>
          <a:spcPts val="407"/>
        </a:spcBef>
        <a:buFont typeface="Arial" panose="020B0604020202020204" pitchFamily="34" charset="0"/>
        <a:buChar char="•"/>
        <a:defRPr sz="14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44047" rtl="0" eaLnBrk="1" latinLnBrk="0" hangingPunct="1">
        <a:defRPr sz="1465" kern="1200">
          <a:solidFill>
            <a:schemeClr val="tx1"/>
          </a:solidFill>
          <a:latin typeface="+mn-lt"/>
          <a:ea typeface="+mn-ea"/>
          <a:cs typeface="+mn-cs"/>
        </a:defRPr>
      </a:lvl1pPr>
      <a:lvl2pPr marL="372024" algn="l" defTabSz="744047" rtl="0" eaLnBrk="1" latinLnBrk="0" hangingPunct="1">
        <a:defRPr sz="1465" kern="1200">
          <a:solidFill>
            <a:schemeClr val="tx1"/>
          </a:solidFill>
          <a:latin typeface="+mn-lt"/>
          <a:ea typeface="+mn-ea"/>
          <a:cs typeface="+mn-cs"/>
        </a:defRPr>
      </a:lvl2pPr>
      <a:lvl3pPr marL="744047" algn="l" defTabSz="744047" rtl="0" eaLnBrk="1" latinLnBrk="0" hangingPunct="1">
        <a:defRPr sz="1465" kern="1200">
          <a:solidFill>
            <a:schemeClr val="tx1"/>
          </a:solidFill>
          <a:latin typeface="+mn-lt"/>
          <a:ea typeface="+mn-ea"/>
          <a:cs typeface="+mn-cs"/>
        </a:defRPr>
      </a:lvl3pPr>
      <a:lvl4pPr marL="1116071" algn="l" defTabSz="744047" rtl="0" eaLnBrk="1" latinLnBrk="0" hangingPunct="1">
        <a:defRPr sz="1465" kern="1200">
          <a:solidFill>
            <a:schemeClr val="tx1"/>
          </a:solidFill>
          <a:latin typeface="+mn-lt"/>
          <a:ea typeface="+mn-ea"/>
          <a:cs typeface="+mn-cs"/>
        </a:defRPr>
      </a:lvl4pPr>
      <a:lvl5pPr marL="1488095" algn="l" defTabSz="744047" rtl="0" eaLnBrk="1" latinLnBrk="0" hangingPunct="1">
        <a:defRPr sz="1465" kern="1200">
          <a:solidFill>
            <a:schemeClr val="tx1"/>
          </a:solidFill>
          <a:latin typeface="+mn-lt"/>
          <a:ea typeface="+mn-ea"/>
          <a:cs typeface="+mn-cs"/>
        </a:defRPr>
      </a:lvl5pPr>
      <a:lvl6pPr marL="1860118" algn="l" defTabSz="744047" rtl="0" eaLnBrk="1" latinLnBrk="0" hangingPunct="1">
        <a:defRPr sz="1465" kern="1200">
          <a:solidFill>
            <a:schemeClr val="tx1"/>
          </a:solidFill>
          <a:latin typeface="+mn-lt"/>
          <a:ea typeface="+mn-ea"/>
          <a:cs typeface="+mn-cs"/>
        </a:defRPr>
      </a:lvl6pPr>
      <a:lvl7pPr marL="2232142" algn="l" defTabSz="744047" rtl="0" eaLnBrk="1" latinLnBrk="0" hangingPunct="1">
        <a:defRPr sz="1465" kern="1200">
          <a:solidFill>
            <a:schemeClr val="tx1"/>
          </a:solidFill>
          <a:latin typeface="+mn-lt"/>
          <a:ea typeface="+mn-ea"/>
          <a:cs typeface="+mn-cs"/>
        </a:defRPr>
      </a:lvl7pPr>
      <a:lvl8pPr marL="2604165" algn="l" defTabSz="744047" rtl="0" eaLnBrk="1" latinLnBrk="0" hangingPunct="1">
        <a:defRPr sz="1465" kern="1200">
          <a:solidFill>
            <a:schemeClr val="tx1"/>
          </a:solidFill>
          <a:latin typeface="+mn-lt"/>
          <a:ea typeface="+mn-ea"/>
          <a:cs typeface="+mn-cs"/>
        </a:defRPr>
      </a:lvl8pPr>
      <a:lvl9pPr marL="2976189" algn="l" defTabSz="744047" rtl="0" eaLnBrk="1" latinLnBrk="0" hangingPunct="1">
        <a:defRPr sz="14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19" Type="http://schemas.openxmlformats.org/officeDocument/2006/relationships/image" Target="../media/image18.sv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>
            <a:extLst>
              <a:ext uri="{FF2B5EF4-FFF2-40B4-BE49-F238E27FC236}">
                <a16:creationId xmlns:a16="http://schemas.microsoft.com/office/drawing/2014/main" id="{17B8596F-CEF5-47F7-8761-8D2E4A74E405}"/>
              </a:ext>
            </a:extLst>
          </p:cNvPr>
          <p:cNvGrpSpPr/>
          <p:nvPr/>
        </p:nvGrpSpPr>
        <p:grpSpPr>
          <a:xfrm>
            <a:off x="498474" y="341467"/>
            <a:ext cx="6562726" cy="4927863"/>
            <a:chOff x="431005" y="447357"/>
            <a:chExt cx="5917915" cy="4443685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32D8B3F8-3CF3-4D25-80A4-FEB3C4AF9169}"/>
                </a:ext>
              </a:extLst>
            </p:cNvPr>
            <p:cNvSpPr/>
            <p:nvPr/>
          </p:nvSpPr>
          <p:spPr>
            <a:xfrm>
              <a:off x="620574" y="1154839"/>
              <a:ext cx="1800000" cy="68526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Lawful, fair, transparent</a:t>
              </a:r>
              <a:endParaRPr lang="nl-N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5001BFED-1819-4FBA-AD8E-E0E699E966E0}"/>
                </a:ext>
              </a:extLst>
            </p:cNvPr>
            <p:cNvSpPr/>
            <p:nvPr/>
          </p:nvSpPr>
          <p:spPr>
            <a:xfrm>
              <a:off x="2459617" y="4555055"/>
              <a:ext cx="1808136" cy="335987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Accountability</a:t>
              </a:r>
              <a:endParaRPr lang="nl-NL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2" name="Right Brace 21">
              <a:extLst>
                <a:ext uri="{FF2B5EF4-FFF2-40B4-BE49-F238E27FC236}">
                  <a16:creationId xmlns:a16="http://schemas.microsoft.com/office/drawing/2014/main" id="{8186FB6D-2193-4E00-8116-DFB9D7B04CB8}"/>
                </a:ext>
              </a:extLst>
            </p:cNvPr>
            <p:cNvSpPr/>
            <p:nvPr/>
          </p:nvSpPr>
          <p:spPr>
            <a:xfrm rot="5400000">
              <a:off x="3220434" y="684777"/>
              <a:ext cx="339058" cy="5917915"/>
            </a:xfrm>
            <a:prstGeom prst="rightBrace">
              <a:avLst>
                <a:gd name="adj1" fmla="val 43932"/>
                <a:gd name="adj2" fmla="val 50000"/>
              </a:avLst>
            </a:prstGeom>
            <a:no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pic>
          <p:nvPicPr>
            <p:cNvPr id="23" name="Graphic 22" descr="Users with solid fill">
              <a:extLst>
                <a:ext uri="{FF2B5EF4-FFF2-40B4-BE49-F238E27FC236}">
                  <a16:creationId xmlns:a16="http://schemas.microsoft.com/office/drawing/2014/main" id="{393FE36B-0454-48E5-A91F-9086E148EA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932764" y="3759546"/>
              <a:ext cx="914400" cy="9144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4" name="Graphic 23" descr="Gavel with solid fill">
              <a:extLst>
                <a:ext uri="{FF2B5EF4-FFF2-40B4-BE49-F238E27FC236}">
                  <a16:creationId xmlns:a16="http://schemas.microsoft.com/office/drawing/2014/main" id="{8A98AD7D-BC44-47B0-98F3-45E95FEF4E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91089" y="452921"/>
              <a:ext cx="685261" cy="68526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5" name="Graphic 24" descr="Clipboard Checked with solid fill">
              <a:extLst>
                <a:ext uri="{FF2B5EF4-FFF2-40B4-BE49-F238E27FC236}">
                  <a16:creationId xmlns:a16="http://schemas.microsoft.com/office/drawing/2014/main" id="{6C8B111A-3A2C-40F7-9B2E-F1552C93B9B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085235" y="447357"/>
              <a:ext cx="685261" cy="68526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F15CC475-F207-433F-8648-1677247415AB}"/>
                </a:ext>
              </a:extLst>
            </p:cNvPr>
            <p:cNvSpPr/>
            <p:nvPr/>
          </p:nvSpPr>
          <p:spPr>
            <a:xfrm>
              <a:off x="2526558" y="1154839"/>
              <a:ext cx="1800000" cy="679698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Purpose limitation</a:t>
              </a:r>
              <a:endParaRPr lang="nl-N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7AC8AF08-4C7E-4EA9-8DEA-C607D20FD414}"/>
                </a:ext>
              </a:extLst>
            </p:cNvPr>
            <p:cNvSpPr/>
            <p:nvPr/>
          </p:nvSpPr>
          <p:spPr>
            <a:xfrm>
              <a:off x="4429773" y="1154839"/>
              <a:ext cx="1800000" cy="679698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Data </a:t>
              </a:r>
              <a:r>
                <a:rPr lang="en-US" sz="1600" dirty="0" err="1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minimisation</a:t>
              </a:r>
              <a:endParaRPr lang="nl-N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33152B4-D964-4C20-B166-2C717E8A3816}"/>
                </a:ext>
              </a:extLst>
            </p:cNvPr>
            <p:cNvGrpSpPr/>
            <p:nvPr/>
          </p:nvGrpSpPr>
          <p:grpSpPr>
            <a:xfrm>
              <a:off x="4644512" y="447357"/>
              <a:ext cx="1276894" cy="700328"/>
              <a:chOff x="3085354" y="1843839"/>
              <a:chExt cx="1276894" cy="700328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32" name="Graphic 31" descr="Filing Box Archive with solid fill">
                <a:extLst>
                  <a:ext uri="{FF2B5EF4-FFF2-40B4-BE49-F238E27FC236}">
                    <a16:creationId xmlns:a16="http://schemas.microsoft.com/office/drawing/2014/main" id="{037A7A1E-BB6D-400C-9E3E-4A6B60DB45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085354" y="1843839"/>
                <a:ext cx="685261" cy="685261"/>
              </a:xfrm>
              <a:prstGeom prst="rect">
                <a:avLst/>
              </a:prstGeom>
            </p:spPr>
          </p:pic>
          <p:pic>
            <p:nvPicPr>
              <p:cNvPr id="33" name="Graphic 32" descr="Filing Box Archive with solid fill">
                <a:extLst>
                  <a:ext uri="{FF2B5EF4-FFF2-40B4-BE49-F238E27FC236}">
                    <a16:creationId xmlns:a16="http://schemas.microsoft.com/office/drawing/2014/main" id="{B6B3522A-A13D-4129-9A13-C702212AEA2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3676987" y="1843839"/>
                <a:ext cx="685261" cy="685261"/>
              </a:xfrm>
              <a:prstGeom prst="rect">
                <a:avLst/>
              </a:prstGeom>
            </p:spPr>
          </p:pic>
          <p:pic>
            <p:nvPicPr>
              <p:cNvPr id="29" name="Graphic 28" descr="Close with solid fill">
                <a:extLst>
                  <a:ext uri="{FF2B5EF4-FFF2-40B4-BE49-F238E27FC236}">
                    <a16:creationId xmlns:a16="http://schemas.microsoft.com/office/drawing/2014/main" id="{C68296BF-CDD4-420A-902C-5998484970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3671760" y="1858906"/>
                <a:ext cx="685261" cy="685261"/>
              </a:xfrm>
              <a:prstGeom prst="rect">
                <a:avLst/>
              </a:prstGeom>
            </p:spPr>
          </p:pic>
        </p:grpSp>
        <p:pic>
          <p:nvPicPr>
            <p:cNvPr id="35" name="Graphic 34" descr="Bullseye with solid fill">
              <a:extLst>
                <a:ext uri="{FF2B5EF4-FFF2-40B4-BE49-F238E27FC236}">
                  <a16:creationId xmlns:a16="http://schemas.microsoft.com/office/drawing/2014/main" id="{821A406E-2BD5-4868-B949-3D517E9A2EF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1177947" y="2040686"/>
              <a:ext cx="685261" cy="68526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10DFB166-334E-485E-BE46-08F2018DF94D}"/>
                </a:ext>
              </a:extLst>
            </p:cNvPr>
            <p:cNvSpPr/>
            <p:nvPr/>
          </p:nvSpPr>
          <p:spPr>
            <a:xfrm>
              <a:off x="620574" y="2773989"/>
              <a:ext cx="1800000" cy="679698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Accuracy</a:t>
              </a:r>
              <a:endParaRPr lang="nl-N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1D778D77-21D0-416D-A651-C57E57257385}"/>
                </a:ext>
              </a:extLst>
            </p:cNvPr>
            <p:cNvSpPr/>
            <p:nvPr/>
          </p:nvSpPr>
          <p:spPr>
            <a:xfrm>
              <a:off x="2614719" y="2773989"/>
              <a:ext cx="1800000" cy="679698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Storage limitation</a:t>
              </a:r>
              <a:endParaRPr lang="nl-N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98C5B6CF-4F45-4984-9C4F-2CF74BA51393}"/>
                </a:ext>
              </a:extLst>
            </p:cNvPr>
            <p:cNvGrpSpPr/>
            <p:nvPr/>
          </p:nvGrpSpPr>
          <p:grpSpPr>
            <a:xfrm>
              <a:off x="3103055" y="2061060"/>
              <a:ext cx="823329" cy="805736"/>
              <a:chOff x="5172393" y="2213765"/>
              <a:chExt cx="823329" cy="805736"/>
            </a:xfrm>
          </p:grpSpPr>
          <p:pic>
            <p:nvPicPr>
              <p:cNvPr id="40" name="Graphic 39" descr="Daily calendar with solid fill">
                <a:extLst>
                  <a:ext uri="{FF2B5EF4-FFF2-40B4-BE49-F238E27FC236}">
                    <a16:creationId xmlns:a16="http://schemas.microsoft.com/office/drawing/2014/main" id="{4B6F55DA-5DFE-4E0F-A4D6-0B13C1C466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>
                <a:off x="5172393" y="2213765"/>
                <a:ext cx="679698" cy="679698"/>
              </a:xfrm>
              <a:prstGeom prst="rect">
                <a:avLst/>
              </a:prstGeom>
            </p:spPr>
          </p:pic>
          <p:pic>
            <p:nvPicPr>
              <p:cNvPr id="42" name="Graphic 41" descr="Clock with solid fill">
                <a:extLst>
                  <a:ext uri="{FF2B5EF4-FFF2-40B4-BE49-F238E27FC236}">
                    <a16:creationId xmlns:a16="http://schemas.microsoft.com/office/drawing/2014/main" id="{9B58EA97-ECE3-4660-97C5-60A48AA86A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p:blipFill>
            <p:spPr>
              <a:xfrm>
                <a:off x="5512243" y="2536022"/>
                <a:ext cx="483479" cy="483479"/>
              </a:xfrm>
              <a:prstGeom prst="rect">
                <a:avLst/>
              </a:prstGeom>
            </p:spPr>
          </p:pic>
        </p:grpSp>
        <p:pic>
          <p:nvPicPr>
            <p:cNvPr id="44" name="Graphic 43" descr="Lock with solid fill">
              <a:extLst>
                <a:ext uri="{FF2B5EF4-FFF2-40B4-BE49-F238E27FC236}">
                  <a16:creationId xmlns:a16="http://schemas.microsoft.com/office/drawing/2014/main" id="{D1500E29-FBD9-444B-AEEF-8EEE933225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5022608" y="2058277"/>
              <a:ext cx="685261" cy="68526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D3A16406-C346-4680-BCFF-7871886F15D4}"/>
                </a:ext>
              </a:extLst>
            </p:cNvPr>
            <p:cNvSpPr/>
            <p:nvPr/>
          </p:nvSpPr>
          <p:spPr>
            <a:xfrm>
              <a:off x="4516626" y="2773989"/>
              <a:ext cx="1800000" cy="679698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>
              <a:softEdge rad="3175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Open Sans" panose="020B0606030504020204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Integrity and confidentiality</a:t>
              </a:r>
              <a:endParaRPr lang="nl-NL" sz="1600" dirty="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9662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16</Words>
  <Application>Microsoft Office PowerPoint</Application>
  <PresentationFormat>Custom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Open Sans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Huijser, D.C. (Dorien)</dc:creator>
  <cp:lastModifiedBy>Huijser, D.C. (Dorien)</cp:lastModifiedBy>
  <cp:revision>10</cp:revision>
  <dcterms:created xsi:type="dcterms:W3CDTF">2022-03-08T15:22:15Z</dcterms:created>
  <dcterms:modified xsi:type="dcterms:W3CDTF">2022-03-08T16:47:53Z</dcterms:modified>
</cp:coreProperties>
</file>