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</p:sldIdLst>
  <p:sldSz cx="13258800" cy="3200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B809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120" y="14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57350" y="523770"/>
            <a:ext cx="9944100" cy="1114213"/>
          </a:xfrm>
        </p:spPr>
        <p:txBody>
          <a:bodyPr anchor="b"/>
          <a:lstStyle>
            <a:lvl1pPr algn="ctr">
              <a:defRPr sz="2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57350" y="1680951"/>
            <a:ext cx="9944100" cy="772689"/>
          </a:xfrm>
        </p:spPr>
        <p:txBody>
          <a:bodyPr/>
          <a:lstStyle>
            <a:lvl1pPr marL="0" indent="0" algn="ctr">
              <a:buNone/>
              <a:defRPr sz="1120"/>
            </a:lvl1pPr>
            <a:lvl2pPr marL="213375" indent="0" algn="ctr">
              <a:buNone/>
              <a:defRPr sz="933"/>
            </a:lvl2pPr>
            <a:lvl3pPr marL="426750" indent="0" algn="ctr">
              <a:buNone/>
              <a:defRPr sz="840"/>
            </a:lvl3pPr>
            <a:lvl4pPr marL="640126" indent="0" algn="ctr">
              <a:buNone/>
              <a:defRPr sz="747"/>
            </a:lvl4pPr>
            <a:lvl5pPr marL="853501" indent="0" algn="ctr">
              <a:buNone/>
              <a:defRPr sz="747"/>
            </a:lvl5pPr>
            <a:lvl6pPr marL="1066876" indent="0" algn="ctr">
              <a:buNone/>
              <a:defRPr sz="747"/>
            </a:lvl6pPr>
            <a:lvl7pPr marL="1280251" indent="0" algn="ctr">
              <a:buNone/>
              <a:defRPr sz="747"/>
            </a:lvl7pPr>
            <a:lvl8pPr marL="1493627" indent="0" algn="ctr">
              <a:buNone/>
              <a:defRPr sz="747"/>
            </a:lvl8pPr>
            <a:lvl9pPr marL="1707002" indent="0" algn="ctr">
              <a:buNone/>
              <a:defRPr sz="74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451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29625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88329" y="170392"/>
            <a:ext cx="2858929" cy="271219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1543" y="170392"/>
            <a:ext cx="8411051" cy="271219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51228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61113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4637" y="797878"/>
            <a:ext cx="11435715" cy="1331277"/>
          </a:xfrm>
        </p:spPr>
        <p:txBody>
          <a:bodyPr anchor="b"/>
          <a:lstStyle>
            <a:lvl1pPr>
              <a:defRPr sz="2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04637" y="2141750"/>
            <a:ext cx="11435715" cy="700087"/>
          </a:xfrm>
        </p:spPr>
        <p:txBody>
          <a:bodyPr/>
          <a:lstStyle>
            <a:lvl1pPr marL="0" indent="0">
              <a:buNone/>
              <a:defRPr sz="1120">
                <a:solidFill>
                  <a:schemeClr val="tx1">
                    <a:tint val="75000"/>
                  </a:schemeClr>
                </a:solidFill>
              </a:defRPr>
            </a:lvl1pPr>
            <a:lvl2pPr marL="213375" indent="0">
              <a:buNone/>
              <a:defRPr sz="933">
                <a:solidFill>
                  <a:schemeClr val="tx1">
                    <a:tint val="75000"/>
                  </a:schemeClr>
                </a:solidFill>
              </a:defRPr>
            </a:lvl2pPr>
            <a:lvl3pPr marL="426750" indent="0">
              <a:buNone/>
              <a:defRPr sz="840">
                <a:solidFill>
                  <a:schemeClr val="tx1">
                    <a:tint val="75000"/>
                  </a:schemeClr>
                </a:solidFill>
              </a:defRPr>
            </a:lvl3pPr>
            <a:lvl4pPr marL="640126" indent="0">
              <a:buNone/>
              <a:defRPr sz="747">
                <a:solidFill>
                  <a:schemeClr val="tx1">
                    <a:tint val="75000"/>
                  </a:schemeClr>
                </a:solidFill>
              </a:defRPr>
            </a:lvl4pPr>
            <a:lvl5pPr marL="853501" indent="0">
              <a:buNone/>
              <a:defRPr sz="747">
                <a:solidFill>
                  <a:schemeClr val="tx1">
                    <a:tint val="75000"/>
                  </a:schemeClr>
                </a:solidFill>
              </a:defRPr>
            </a:lvl5pPr>
            <a:lvl6pPr marL="1066876" indent="0">
              <a:buNone/>
              <a:defRPr sz="747">
                <a:solidFill>
                  <a:schemeClr val="tx1">
                    <a:tint val="75000"/>
                  </a:schemeClr>
                </a:solidFill>
              </a:defRPr>
            </a:lvl6pPr>
            <a:lvl7pPr marL="1280251" indent="0">
              <a:buNone/>
              <a:defRPr sz="747">
                <a:solidFill>
                  <a:schemeClr val="tx1">
                    <a:tint val="75000"/>
                  </a:schemeClr>
                </a:solidFill>
              </a:defRPr>
            </a:lvl7pPr>
            <a:lvl8pPr marL="1493627" indent="0">
              <a:buNone/>
              <a:defRPr sz="747">
                <a:solidFill>
                  <a:schemeClr val="tx1">
                    <a:tint val="75000"/>
                  </a:schemeClr>
                </a:solidFill>
              </a:defRPr>
            </a:lvl8pPr>
            <a:lvl9pPr marL="1707002" indent="0">
              <a:buNone/>
              <a:defRPr sz="74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84035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1543" y="851959"/>
            <a:ext cx="5634990" cy="203062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12268" y="851959"/>
            <a:ext cx="5634990" cy="203062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92942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269" y="170392"/>
            <a:ext cx="11435715" cy="61859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3270" y="784543"/>
            <a:ext cx="5609093" cy="384492"/>
          </a:xfrm>
        </p:spPr>
        <p:txBody>
          <a:bodyPr anchor="b"/>
          <a:lstStyle>
            <a:lvl1pPr marL="0" indent="0">
              <a:buNone/>
              <a:defRPr sz="1120" b="1"/>
            </a:lvl1pPr>
            <a:lvl2pPr marL="213375" indent="0">
              <a:buNone/>
              <a:defRPr sz="933" b="1"/>
            </a:lvl2pPr>
            <a:lvl3pPr marL="426750" indent="0">
              <a:buNone/>
              <a:defRPr sz="840" b="1"/>
            </a:lvl3pPr>
            <a:lvl4pPr marL="640126" indent="0">
              <a:buNone/>
              <a:defRPr sz="747" b="1"/>
            </a:lvl4pPr>
            <a:lvl5pPr marL="853501" indent="0">
              <a:buNone/>
              <a:defRPr sz="747" b="1"/>
            </a:lvl5pPr>
            <a:lvl6pPr marL="1066876" indent="0">
              <a:buNone/>
              <a:defRPr sz="747" b="1"/>
            </a:lvl6pPr>
            <a:lvl7pPr marL="1280251" indent="0">
              <a:buNone/>
              <a:defRPr sz="747" b="1"/>
            </a:lvl7pPr>
            <a:lvl8pPr marL="1493627" indent="0">
              <a:buNone/>
              <a:defRPr sz="747" b="1"/>
            </a:lvl8pPr>
            <a:lvl9pPr marL="1707002" indent="0">
              <a:buNone/>
              <a:defRPr sz="74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3270" y="1169035"/>
            <a:ext cx="5609093" cy="171947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712267" y="784543"/>
            <a:ext cx="5636717" cy="384492"/>
          </a:xfrm>
        </p:spPr>
        <p:txBody>
          <a:bodyPr anchor="b"/>
          <a:lstStyle>
            <a:lvl1pPr marL="0" indent="0">
              <a:buNone/>
              <a:defRPr sz="1120" b="1"/>
            </a:lvl1pPr>
            <a:lvl2pPr marL="213375" indent="0">
              <a:buNone/>
              <a:defRPr sz="933" b="1"/>
            </a:lvl2pPr>
            <a:lvl3pPr marL="426750" indent="0">
              <a:buNone/>
              <a:defRPr sz="840" b="1"/>
            </a:lvl3pPr>
            <a:lvl4pPr marL="640126" indent="0">
              <a:buNone/>
              <a:defRPr sz="747" b="1"/>
            </a:lvl4pPr>
            <a:lvl5pPr marL="853501" indent="0">
              <a:buNone/>
              <a:defRPr sz="747" b="1"/>
            </a:lvl5pPr>
            <a:lvl6pPr marL="1066876" indent="0">
              <a:buNone/>
              <a:defRPr sz="747" b="1"/>
            </a:lvl6pPr>
            <a:lvl7pPr marL="1280251" indent="0">
              <a:buNone/>
              <a:defRPr sz="747" b="1"/>
            </a:lvl7pPr>
            <a:lvl8pPr marL="1493627" indent="0">
              <a:buNone/>
              <a:defRPr sz="747" b="1"/>
            </a:lvl8pPr>
            <a:lvl9pPr marL="1707002" indent="0">
              <a:buNone/>
              <a:defRPr sz="74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712267" y="1169035"/>
            <a:ext cx="5636717" cy="171947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83995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35194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7313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270" y="213360"/>
            <a:ext cx="4276308" cy="746760"/>
          </a:xfrm>
        </p:spPr>
        <p:txBody>
          <a:bodyPr anchor="b"/>
          <a:lstStyle>
            <a:lvl1pPr>
              <a:defRPr sz="149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636717" y="460799"/>
            <a:ext cx="6712268" cy="2274358"/>
          </a:xfrm>
        </p:spPr>
        <p:txBody>
          <a:bodyPr/>
          <a:lstStyle>
            <a:lvl1pPr>
              <a:defRPr sz="1493"/>
            </a:lvl1pPr>
            <a:lvl2pPr>
              <a:defRPr sz="1307"/>
            </a:lvl2pPr>
            <a:lvl3pPr>
              <a:defRPr sz="1120"/>
            </a:lvl3pPr>
            <a:lvl4pPr>
              <a:defRPr sz="933"/>
            </a:lvl4pPr>
            <a:lvl5pPr>
              <a:defRPr sz="933"/>
            </a:lvl5pPr>
            <a:lvl6pPr>
              <a:defRPr sz="933"/>
            </a:lvl6pPr>
            <a:lvl7pPr>
              <a:defRPr sz="933"/>
            </a:lvl7pPr>
            <a:lvl8pPr>
              <a:defRPr sz="933"/>
            </a:lvl8pPr>
            <a:lvl9pPr>
              <a:defRPr sz="9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270" y="960120"/>
            <a:ext cx="4276308" cy="1778741"/>
          </a:xfrm>
        </p:spPr>
        <p:txBody>
          <a:bodyPr/>
          <a:lstStyle>
            <a:lvl1pPr marL="0" indent="0">
              <a:buNone/>
              <a:defRPr sz="747"/>
            </a:lvl1pPr>
            <a:lvl2pPr marL="213375" indent="0">
              <a:buNone/>
              <a:defRPr sz="653"/>
            </a:lvl2pPr>
            <a:lvl3pPr marL="426750" indent="0">
              <a:buNone/>
              <a:defRPr sz="560"/>
            </a:lvl3pPr>
            <a:lvl4pPr marL="640126" indent="0">
              <a:buNone/>
              <a:defRPr sz="467"/>
            </a:lvl4pPr>
            <a:lvl5pPr marL="853501" indent="0">
              <a:buNone/>
              <a:defRPr sz="467"/>
            </a:lvl5pPr>
            <a:lvl6pPr marL="1066876" indent="0">
              <a:buNone/>
              <a:defRPr sz="467"/>
            </a:lvl6pPr>
            <a:lvl7pPr marL="1280251" indent="0">
              <a:buNone/>
              <a:defRPr sz="467"/>
            </a:lvl7pPr>
            <a:lvl8pPr marL="1493627" indent="0">
              <a:buNone/>
              <a:defRPr sz="467"/>
            </a:lvl8pPr>
            <a:lvl9pPr marL="1707002" indent="0">
              <a:buNone/>
              <a:defRPr sz="4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5303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270" y="213360"/>
            <a:ext cx="4276308" cy="746760"/>
          </a:xfrm>
        </p:spPr>
        <p:txBody>
          <a:bodyPr anchor="b"/>
          <a:lstStyle>
            <a:lvl1pPr>
              <a:defRPr sz="149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636717" y="460799"/>
            <a:ext cx="6712268" cy="2274358"/>
          </a:xfrm>
        </p:spPr>
        <p:txBody>
          <a:bodyPr anchor="t"/>
          <a:lstStyle>
            <a:lvl1pPr marL="0" indent="0">
              <a:buNone/>
              <a:defRPr sz="1493"/>
            </a:lvl1pPr>
            <a:lvl2pPr marL="213375" indent="0">
              <a:buNone/>
              <a:defRPr sz="1307"/>
            </a:lvl2pPr>
            <a:lvl3pPr marL="426750" indent="0">
              <a:buNone/>
              <a:defRPr sz="1120"/>
            </a:lvl3pPr>
            <a:lvl4pPr marL="640126" indent="0">
              <a:buNone/>
              <a:defRPr sz="933"/>
            </a:lvl4pPr>
            <a:lvl5pPr marL="853501" indent="0">
              <a:buNone/>
              <a:defRPr sz="933"/>
            </a:lvl5pPr>
            <a:lvl6pPr marL="1066876" indent="0">
              <a:buNone/>
              <a:defRPr sz="933"/>
            </a:lvl6pPr>
            <a:lvl7pPr marL="1280251" indent="0">
              <a:buNone/>
              <a:defRPr sz="933"/>
            </a:lvl7pPr>
            <a:lvl8pPr marL="1493627" indent="0">
              <a:buNone/>
              <a:defRPr sz="933"/>
            </a:lvl8pPr>
            <a:lvl9pPr marL="1707002" indent="0">
              <a:buNone/>
              <a:defRPr sz="933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270" y="960120"/>
            <a:ext cx="4276308" cy="1778741"/>
          </a:xfrm>
        </p:spPr>
        <p:txBody>
          <a:bodyPr/>
          <a:lstStyle>
            <a:lvl1pPr marL="0" indent="0">
              <a:buNone/>
              <a:defRPr sz="747"/>
            </a:lvl1pPr>
            <a:lvl2pPr marL="213375" indent="0">
              <a:buNone/>
              <a:defRPr sz="653"/>
            </a:lvl2pPr>
            <a:lvl3pPr marL="426750" indent="0">
              <a:buNone/>
              <a:defRPr sz="560"/>
            </a:lvl3pPr>
            <a:lvl4pPr marL="640126" indent="0">
              <a:buNone/>
              <a:defRPr sz="467"/>
            </a:lvl4pPr>
            <a:lvl5pPr marL="853501" indent="0">
              <a:buNone/>
              <a:defRPr sz="467"/>
            </a:lvl5pPr>
            <a:lvl6pPr marL="1066876" indent="0">
              <a:buNone/>
              <a:defRPr sz="467"/>
            </a:lvl6pPr>
            <a:lvl7pPr marL="1280251" indent="0">
              <a:buNone/>
              <a:defRPr sz="467"/>
            </a:lvl7pPr>
            <a:lvl8pPr marL="1493627" indent="0">
              <a:buNone/>
              <a:defRPr sz="467"/>
            </a:lvl8pPr>
            <a:lvl9pPr marL="1707002" indent="0">
              <a:buNone/>
              <a:defRPr sz="4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8705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1543" y="170392"/>
            <a:ext cx="11435715" cy="6185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1543" y="851959"/>
            <a:ext cx="11435715" cy="20306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11543" y="2966297"/>
            <a:ext cx="2983230" cy="17039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2C32FD-3345-49D3-8557-5864A615BC2F}" type="datetimeFigureOut">
              <a:rPr lang="en-US" smtClean="0"/>
              <a:t>5/12/2023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391978" y="2966297"/>
            <a:ext cx="4474845" cy="17039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64028" y="2966297"/>
            <a:ext cx="2983230" cy="17039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32F0B8-85C5-4AEC-882F-116072F3CF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1479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426750" rtl="0" eaLnBrk="1" latinLnBrk="0" hangingPunct="1">
        <a:lnSpc>
          <a:spcPct val="90000"/>
        </a:lnSpc>
        <a:spcBef>
          <a:spcPct val="0"/>
        </a:spcBef>
        <a:buNone/>
        <a:defRPr sz="205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6688" indent="-106688" algn="l" defTabSz="426750" rtl="0" eaLnBrk="1" latinLnBrk="0" hangingPunct="1">
        <a:lnSpc>
          <a:spcPct val="90000"/>
        </a:lnSpc>
        <a:spcBef>
          <a:spcPts val="467"/>
        </a:spcBef>
        <a:buFont typeface="Arial" panose="020B0604020202020204" pitchFamily="34" charset="0"/>
        <a:buChar char="•"/>
        <a:defRPr sz="1307" kern="1200">
          <a:solidFill>
            <a:schemeClr val="tx1"/>
          </a:solidFill>
          <a:latin typeface="+mn-lt"/>
          <a:ea typeface="+mn-ea"/>
          <a:cs typeface="+mn-cs"/>
        </a:defRPr>
      </a:lvl1pPr>
      <a:lvl2pPr marL="320063" indent="-106688" algn="l" defTabSz="426750" rtl="0" eaLnBrk="1" latinLnBrk="0" hangingPunct="1">
        <a:lnSpc>
          <a:spcPct val="90000"/>
        </a:lnSpc>
        <a:spcBef>
          <a:spcPts val="233"/>
        </a:spcBef>
        <a:buFont typeface="Arial" panose="020B0604020202020204" pitchFamily="34" charset="0"/>
        <a:buChar char="•"/>
        <a:defRPr sz="1120" kern="1200">
          <a:solidFill>
            <a:schemeClr val="tx1"/>
          </a:solidFill>
          <a:latin typeface="+mn-lt"/>
          <a:ea typeface="+mn-ea"/>
          <a:cs typeface="+mn-cs"/>
        </a:defRPr>
      </a:lvl2pPr>
      <a:lvl3pPr marL="533438" indent="-106688" algn="l" defTabSz="426750" rtl="0" eaLnBrk="1" latinLnBrk="0" hangingPunct="1">
        <a:lnSpc>
          <a:spcPct val="90000"/>
        </a:lnSpc>
        <a:spcBef>
          <a:spcPts val="233"/>
        </a:spcBef>
        <a:buFont typeface="Arial" panose="020B0604020202020204" pitchFamily="34" charset="0"/>
        <a:buChar char="•"/>
        <a:defRPr sz="933" kern="1200">
          <a:solidFill>
            <a:schemeClr val="tx1"/>
          </a:solidFill>
          <a:latin typeface="+mn-lt"/>
          <a:ea typeface="+mn-ea"/>
          <a:cs typeface="+mn-cs"/>
        </a:defRPr>
      </a:lvl3pPr>
      <a:lvl4pPr marL="746813" indent="-106688" algn="l" defTabSz="426750" rtl="0" eaLnBrk="1" latinLnBrk="0" hangingPunct="1">
        <a:lnSpc>
          <a:spcPct val="90000"/>
        </a:lnSpc>
        <a:spcBef>
          <a:spcPts val="233"/>
        </a:spcBef>
        <a:buFont typeface="Arial" panose="020B0604020202020204" pitchFamily="34" charset="0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4pPr>
      <a:lvl5pPr marL="960189" indent="-106688" algn="l" defTabSz="426750" rtl="0" eaLnBrk="1" latinLnBrk="0" hangingPunct="1">
        <a:lnSpc>
          <a:spcPct val="90000"/>
        </a:lnSpc>
        <a:spcBef>
          <a:spcPts val="233"/>
        </a:spcBef>
        <a:buFont typeface="Arial" panose="020B0604020202020204" pitchFamily="34" charset="0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5pPr>
      <a:lvl6pPr marL="1173564" indent="-106688" algn="l" defTabSz="426750" rtl="0" eaLnBrk="1" latinLnBrk="0" hangingPunct="1">
        <a:lnSpc>
          <a:spcPct val="90000"/>
        </a:lnSpc>
        <a:spcBef>
          <a:spcPts val="233"/>
        </a:spcBef>
        <a:buFont typeface="Arial" panose="020B0604020202020204" pitchFamily="34" charset="0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6pPr>
      <a:lvl7pPr marL="1386939" indent="-106688" algn="l" defTabSz="426750" rtl="0" eaLnBrk="1" latinLnBrk="0" hangingPunct="1">
        <a:lnSpc>
          <a:spcPct val="90000"/>
        </a:lnSpc>
        <a:spcBef>
          <a:spcPts val="233"/>
        </a:spcBef>
        <a:buFont typeface="Arial" panose="020B0604020202020204" pitchFamily="34" charset="0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7pPr>
      <a:lvl8pPr marL="1600314" indent="-106688" algn="l" defTabSz="426750" rtl="0" eaLnBrk="1" latinLnBrk="0" hangingPunct="1">
        <a:lnSpc>
          <a:spcPct val="90000"/>
        </a:lnSpc>
        <a:spcBef>
          <a:spcPts val="233"/>
        </a:spcBef>
        <a:buFont typeface="Arial" panose="020B0604020202020204" pitchFamily="34" charset="0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8pPr>
      <a:lvl9pPr marL="1813690" indent="-106688" algn="l" defTabSz="426750" rtl="0" eaLnBrk="1" latinLnBrk="0" hangingPunct="1">
        <a:lnSpc>
          <a:spcPct val="90000"/>
        </a:lnSpc>
        <a:spcBef>
          <a:spcPts val="233"/>
        </a:spcBef>
        <a:buFont typeface="Arial" panose="020B0604020202020204" pitchFamily="34" charset="0"/>
        <a:buChar char="•"/>
        <a:defRPr sz="8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26750" rtl="0" eaLnBrk="1" latinLnBrk="0" hangingPunct="1">
        <a:defRPr sz="840" kern="1200">
          <a:solidFill>
            <a:schemeClr val="tx1"/>
          </a:solidFill>
          <a:latin typeface="+mn-lt"/>
          <a:ea typeface="+mn-ea"/>
          <a:cs typeface="+mn-cs"/>
        </a:defRPr>
      </a:lvl1pPr>
      <a:lvl2pPr marL="213375" algn="l" defTabSz="426750" rtl="0" eaLnBrk="1" latinLnBrk="0" hangingPunct="1">
        <a:defRPr sz="840" kern="1200">
          <a:solidFill>
            <a:schemeClr val="tx1"/>
          </a:solidFill>
          <a:latin typeface="+mn-lt"/>
          <a:ea typeface="+mn-ea"/>
          <a:cs typeface="+mn-cs"/>
        </a:defRPr>
      </a:lvl2pPr>
      <a:lvl3pPr marL="426750" algn="l" defTabSz="426750" rtl="0" eaLnBrk="1" latinLnBrk="0" hangingPunct="1">
        <a:defRPr sz="840" kern="1200">
          <a:solidFill>
            <a:schemeClr val="tx1"/>
          </a:solidFill>
          <a:latin typeface="+mn-lt"/>
          <a:ea typeface="+mn-ea"/>
          <a:cs typeface="+mn-cs"/>
        </a:defRPr>
      </a:lvl3pPr>
      <a:lvl4pPr marL="640126" algn="l" defTabSz="426750" rtl="0" eaLnBrk="1" latinLnBrk="0" hangingPunct="1">
        <a:defRPr sz="840" kern="1200">
          <a:solidFill>
            <a:schemeClr val="tx1"/>
          </a:solidFill>
          <a:latin typeface="+mn-lt"/>
          <a:ea typeface="+mn-ea"/>
          <a:cs typeface="+mn-cs"/>
        </a:defRPr>
      </a:lvl4pPr>
      <a:lvl5pPr marL="853501" algn="l" defTabSz="426750" rtl="0" eaLnBrk="1" latinLnBrk="0" hangingPunct="1">
        <a:defRPr sz="840" kern="1200">
          <a:solidFill>
            <a:schemeClr val="tx1"/>
          </a:solidFill>
          <a:latin typeface="+mn-lt"/>
          <a:ea typeface="+mn-ea"/>
          <a:cs typeface="+mn-cs"/>
        </a:defRPr>
      </a:lvl5pPr>
      <a:lvl6pPr marL="1066876" algn="l" defTabSz="426750" rtl="0" eaLnBrk="1" latinLnBrk="0" hangingPunct="1">
        <a:defRPr sz="840" kern="1200">
          <a:solidFill>
            <a:schemeClr val="tx1"/>
          </a:solidFill>
          <a:latin typeface="+mn-lt"/>
          <a:ea typeface="+mn-ea"/>
          <a:cs typeface="+mn-cs"/>
        </a:defRPr>
      </a:lvl6pPr>
      <a:lvl7pPr marL="1280251" algn="l" defTabSz="426750" rtl="0" eaLnBrk="1" latinLnBrk="0" hangingPunct="1">
        <a:defRPr sz="840" kern="1200">
          <a:solidFill>
            <a:schemeClr val="tx1"/>
          </a:solidFill>
          <a:latin typeface="+mn-lt"/>
          <a:ea typeface="+mn-ea"/>
          <a:cs typeface="+mn-cs"/>
        </a:defRPr>
      </a:lvl7pPr>
      <a:lvl8pPr marL="1493627" algn="l" defTabSz="426750" rtl="0" eaLnBrk="1" latinLnBrk="0" hangingPunct="1">
        <a:defRPr sz="840" kern="1200">
          <a:solidFill>
            <a:schemeClr val="tx1"/>
          </a:solidFill>
          <a:latin typeface="+mn-lt"/>
          <a:ea typeface="+mn-ea"/>
          <a:cs typeface="+mn-cs"/>
        </a:defRPr>
      </a:lvl8pPr>
      <a:lvl9pPr marL="1707002" algn="l" defTabSz="426750" rtl="0" eaLnBrk="1" latinLnBrk="0" hangingPunct="1">
        <a:defRPr sz="8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6466E454-6561-2186-88F6-ED32960BD4E0}"/>
              </a:ext>
            </a:extLst>
          </p:cNvPr>
          <p:cNvSpPr/>
          <p:nvPr/>
        </p:nvSpPr>
        <p:spPr>
          <a:xfrm>
            <a:off x="115422" y="964675"/>
            <a:ext cx="4773710" cy="2006996"/>
          </a:xfrm>
          <a:prstGeom prst="roundRect">
            <a:avLst/>
          </a:prstGeom>
          <a:solidFill>
            <a:srgbClr val="2B809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Gridded Temperature and Precipitation</a:t>
            </a:r>
          </a:p>
          <a:p>
            <a:pPr marL="800019" lvl="1" indent="-342866">
              <a:buFont typeface="Arial" panose="020B0604020202020204" pitchFamily="34" charset="0"/>
              <a:buChar char="•"/>
            </a:pPr>
            <a:r>
              <a:rPr lang="en-US" sz="2400" dirty="0"/>
              <a:t>Historic</a:t>
            </a:r>
          </a:p>
          <a:p>
            <a:pPr marL="800019" lvl="1" indent="-342866">
              <a:buFont typeface="Arial" panose="020B0604020202020204" pitchFamily="34" charset="0"/>
              <a:buChar char="•"/>
            </a:pPr>
            <a:r>
              <a:rPr lang="en-US" sz="2400" dirty="0"/>
              <a:t>Projection (climate scenario)</a:t>
            </a:r>
          </a:p>
        </p:txBody>
      </p: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641E73C5-7775-3821-8B14-ED510F36A2A5}"/>
              </a:ext>
            </a:extLst>
          </p:cNvPr>
          <p:cNvSpPr/>
          <p:nvPr/>
        </p:nvSpPr>
        <p:spPr>
          <a:xfrm>
            <a:off x="5634370" y="1293521"/>
            <a:ext cx="3583450" cy="1349304"/>
          </a:xfrm>
          <a:prstGeom prst="roundRect">
            <a:avLst/>
          </a:prstGeom>
          <a:solidFill>
            <a:srgbClr val="2B809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Agricultural Productivity Change</a:t>
            </a:r>
            <a:endParaRPr lang="en-US" sz="2000" dirty="0"/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2E7EB69A-B11E-92A4-842A-8FDE4F9DBF0E}"/>
              </a:ext>
            </a:extLst>
          </p:cNvPr>
          <p:cNvSpPr/>
          <p:nvPr/>
        </p:nvSpPr>
        <p:spPr>
          <a:xfrm>
            <a:off x="9941795" y="1293521"/>
            <a:ext cx="3210346" cy="1349304"/>
          </a:xfrm>
          <a:prstGeom prst="roundRect">
            <a:avLst/>
          </a:prstGeom>
          <a:solidFill>
            <a:srgbClr val="2B809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GCAM</a:t>
            </a:r>
            <a:endParaRPr lang="en-US" sz="2400" b="1" dirty="0"/>
          </a:p>
          <a:p>
            <a:pPr algn="ctr"/>
            <a:r>
              <a:rPr lang="en-US" sz="2400" dirty="0"/>
              <a:t>(2020 – 2100 at 5-year time step)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42C42899-7F0C-8244-76DD-9B982D7D9D47}"/>
              </a:ext>
            </a:extLst>
          </p:cNvPr>
          <p:cNvCxnSpPr>
            <a:cxnSpLocks/>
            <a:stCxn id="7" idx="3"/>
            <a:endCxn id="18" idx="1"/>
          </p:cNvCxnSpPr>
          <p:nvPr/>
        </p:nvCxnSpPr>
        <p:spPr>
          <a:xfrm>
            <a:off x="4889132" y="1968173"/>
            <a:ext cx="745238" cy="0"/>
          </a:xfrm>
          <a:prstGeom prst="straightConnector1">
            <a:avLst/>
          </a:prstGeom>
          <a:ln w="88900">
            <a:solidFill>
              <a:srgbClr val="2B809D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Connector: Elbow 12">
            <a:extLst>
              <a:ext uri="{FF2B5EF4-FFF2-40B4-BE49-F238E27FC236}">
                <a16:creationId xmlns:a16="http://schemas.microsoft.com/office/drawing/2014/main" id="{E7DFD684-7AB1-34BE-13C6-B07DF3C4854B}"/>
              </a:ext>
            </a:extLst>
          </p:cNvPr>
          <p:cNvCxnSpPr>
            <a:cxnSpLocks/>
            <a:stCxn id="18" idx="3"/>
            <a:endCxn id="10" idx="1"/>
          </p:cNvCxnSpPr>
          <p:nvPr/>
        </p:nvCxnSpPr>
        <p:spPr>
          <a:xfrm flipV="1">
            <a:off x="9217819" y="1968173"/>
            <a:ext cx="723976" cy="0"/>
          </a:xfrm>
          <a:prstGeom prst="bentConnector3">
            <a:avLst>
              <a:gd name="adj1" fmla="val 50000"/>
            </a:avLst>
          </a:prstGeom>
          <a:ln w="88900">
            <a:solidFill>
              <a:srgbClr val="2B809D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Flowchart: Process 13">
            <a:extLst>
              <a:ext uri="{FF2B5EF4-FFF2-40B4-BE49-F238E27FC236}">
                <a16:creationId xmlns:a16="http://schemas.microsoft.com/office/drawing/2014/main" id="{9EE0FFBD-AFC5-0A68-9FDC-44E7B10C6008}"/>
              </a:ext>
            </a:extLst>
          </p:cNvPr>
          <p:cNvSpPr/>
          <p:nvPr/>
        </p:nvSpPr>
        <p:spPr>
          <a:xfrm>
            <a:off x="1408538" y="188157"/>
            <a:ext cx="2187478" cy="532983"/>
          </a:xfrm>
          <a:prstGeom prst="flowChartProcess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199" b="1" dirty="0">
                <a:solidFill>
                  <a:schemeClr val="tx1"/>
                </a:solidFill>
              </a:rPr>
              <a:t>Input Data</a:t>
            </a:r>
          </a:p>
        </p:txBody>
      </p:sp>
      <p:sp>
        <p:nvSpPr>
          <p:cNvPr id="15" name="Flowchart: Process 14">
            <a:extLst>
              <a:ext uri="{FF2B5EF4-FFF2-40B4-BE49-F238E27FC236}">
                <a16:creationId xmlns:a16="http://schemas.microsoft.com/office/drawing/2014/main" id="{B6F081D7-D144-94E0-6B34-4469BDB63138}"/>
              </a:ext>
            </a:extLst>
          </p:cNvPr>
          <p:cNvSpPr/>
          <p:nvPr/>
        </p:nvSpPr>
        <p:spPr>
          <a:xfrm>
            <a:off x="6332354" y="188157"/>
            <a:ext cx="2187478" cy="532983"/>
          </a:xfrm>
          <a:prstGeom prst="flowChartProcess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199" b="1" dirty="0" err="1">
                <a:solidFill>
                  <a:schemeClr val="tx1"/>
                </a:solidFill>
              </a:rPr>
              <a:t>osiris</a:t>
            </a:r>
            <a:endParaRPr lang="en-US" sz="3199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33126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113</TotalTime>
  <Words>26</Words>
  <Application>Microsoft Office PowerPoint</Application>
  <PresentationFormat>Custom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Ahsan, Hamza</dc:creator>
  <cp:lastModifiedBy>Ahsan, Hamza</cp:lastModifiedBy>
  <cp:revision>11</cp:revision>
  <dcterms:created xsi:type="dcterms:W3CDTF">2023-02-09T18:17:05Z</dcterms:created>
  <dcterms:modified xsi:type="dcterms:W3CDTF">2023-05-12T16:09:05Z</dcterms:modified>
</cp:coreProperties>
</file>

<file path=docProps/thumbnail.jpeg>
</file>