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8" r:id="rId1"/>
  </p:sldMasterIdLst>
  <p:notesMasterIdLst>
    <p:notesMasterId r:id="rId25"/>
  </p:notesMasterIdLst>
  <p:sldIdLst>
    <p:sldId id="256" r:id="rId2"/>
    <p:sldId id="289" r:id="rId3"/>
    <p:sldId id="258" r:id="rId4"/>
    <p:sldId id="257" r:id="rId5"/>
    <p:sldId id="285" r:id="rId6"/>
    <p:sldId id="259" r:id="rId7"/>
    <p:sldId id="290" r:id="rId8"/>
    <p:sldId id="284" r:id="rId9"/>
    <p:sldId id="275" r:id="rId10"/>
    <p:sldId id="277" r:id="rId11"/>
    <p:sldId id="262" r:id="rId12"/>
    <p:sldId id="265" r:id="rId13"/>
    <p:sldId id="263" r:id="rId14"/>
    <p:sldId id="286" r:id="rId15"/>
    <p:sldId id="287" r:id="rId16"/>
    <p:sldId id="268" r:id="rId17"/>
    <p:sldId id="269" r:id="rId18"/>
    <p:sldId id="270" r:id="rId19"/>
    <p:sldId id="271" r:id="rId20"/>
    <p:sldId id="272" r:id="rId21"/>
    <p:sldId id="273" r:id="rId22"/>
    <p:sldId id="280" r:id="rId23"/>
    <p:sldId id="282"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5014"/>
    <a:srgbClr val="FFFF00"/>
    <a:srgbClr val="FF00FF"/>
    <a:srgbClr val="FF7FFF"/>
    <a:srgbClr val="341A34"/>
    <a:srgbClr val="EAA732"/>
    <a:srgbClr val="33991A"/>
    <a:srgbClr val="FFFFFF"/>
    <a:srgbClr val="E6994C"/>
    <a:srgbClr val="E631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7AC3CCA-C797-4891-BE02-D94E43425B78}" styleName="Stile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94" autoAdjust="0"/>
    <p:restoredTop sz="94484" autoAdjust="0"/>
  </p:normalViewPr>
  <p:slideViewPr>
    <p:cSldViewPr snapToGrid="0">
      <p:cViewPr>
        <p:scale>
          <a:sx n="80" d="100"/>
          <a:sy n="80" d="100"/>
        </p:scale>
        <p:origin x="1428" y="1086"/>
      </p:cViewPr>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Lst>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_rels/viewProps.xml.rels><?xml version="1.0" encoding="UTF-8" standalone="yes"?>
<Relationships xmlns="http://schemas.openxmlformats.org/package/2006/relationships"><Relationship Id="rId8" Type="http://schemas.openxmlformats.org/officeDocument/2006/relationships/slide" Target="slides/slide9.xml"/><Relationship Id="rId13" Type="http://schemas.openxmlformats.org/officeDocument/2006/relationships/slide" Target="slides/slide14.xml"/><Relationship Id="rId18" Type="http://schemas.openxmlformats.org/officeDocument/2006/relationships/slide" Target="slides/slide19.xml"/><Relationship Id="rId3" Type="http://schemas.openxmlformats.org/officeDocument/2006/relationships/slide" Target="slides/slide4.xml"/><Relationship Id="rId21" Type="http://schemas.openxmlformats.org/officeDocument/2006/relationships/slide" Target="slides/slide22.xml"/><Relationship Id="rId7" Type="http://schemas.openxmlformats.org/officeDocument/2006/relationships/slide" Target="slides/slide8.xml"/><Relationship Id="rId12" Type="http://schemas.openxmlformats.org/officeDocument/2006/relationships/slide" Target="slides/slide13.xml"/><Relationship Id="rId17" Type="http://schemas.openxmlformats.org/officeDocument/2006/relationships/slide" Target="slides/slide18.xml"/><Relationship Id="rId2" Type="http://schemas.openxmlformats.org/officeDocument/2006/relationships/slide" Target="slides/slide3.xml"/><Relationship Id="rId16" Type="http://schemas.openxmlformats.org/officeDocument/2006/relationships/slide" Target="slides/slide17.xml"/><Relationship Id="rId20" Type="http://schemas.openxmlformats.org/officeDocument/2006/relationships/slide" Target="slides/slide21.xml"/><Relationship Id="rId1" Type="http://schemas.openxmlformats.org/officeDocument/2006/relationships/slide" Target="slides/slide1.xml"/><Relationship Id="rId6" Type="http://schemas.openxmlformats.org/officeDocument/2006/relationships/slide" Target="slides/slide7.xml"/><Relationship Id="rId11" Type="http://schemas.openxmlformats.org/officeDocument/2006/relationships/slide" Target="slides/slide12.xml"/><Relationship Id="rId5" Type="http://schemas.openxmlformats.org/officeDocument/2006/relationships/slide" Target="slides/slide6.xml"/><Relationship Id="rId15" Type="http://schemas.openxmlformats.org/officeDocument/2006/relationships/slide" Target="slides/slide16.xml"/><Relationship Id="rId10" Type="http://schemas.openxmlformats.org/officeDocument/2006/relationships/slide" Target="slides/slide11.xml"/><Relationship Id="rId19" Type="http://schemas.openxmlformats.org/officeDocument/2006/relationships/slide" Target="slides/slide20.xml"/><Relationship Id="rId4" Type="http://schemas.openxmlformats.org/officeDocument/2006/relationships/slide" Target="slides/slide5.xml"/><Relationship Id="rId9" Type="http://schemas.openxmlformats.org/officeDocument/2006/relationships/slide" Target="slides/slide10.xml"/><Relationship Id="rId14" Type="http://schemas.openxmlformats.org/officeDocument/2006/relationships/slide" Target="slides/slide15.xml"/><Relationship Id="rId22" Type="http://schemas.openxmlformats.org/officeDocument/2006/relationships/slide" Target="slides/slide2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630BCB-DF3E-4F6B-AE54-23F562BE2D5A}" type="doc">
      <dgm:prSet loTypeId="urn:microsoft.com/office/officeart/2005/8/layout/hierarchy3" loCatId="hierarchy" qsTypeId="urn:microsoft.com/office/officeart/2005/8/quickstyle/simple1" qsCatId="simple" csTypeId="urn:microsoft.com/office/officeart/2005/8/colors/accent1_2" csCatId="accent1"/>
      <dgm:spPr/>
      <dgm:t>
        <a:bodyPr/>
        <a:lstStyle/>
        <a:p>
          <a:endParaRPr lang="en-GB"/>
        </a:p>
      </dgm:t>
    </dgm:pt>
    <dgm:pt modelId="{FC184DC7-FECC-476D-B345-50379FFA0ED1}">
      <dgm:prSet/>
      <dgm:spPr/>
      <dgm:t>
        <a:bodyPr/>
        <a:lstStyle/>
        <a:p>
          <a:r>
            <a:rPr lang="en-GB"/>
            <a:t>Introduction</a:t>
          </a:r>
        </a:p>
      </dgm:t>
    </dgm:pt>
    <dgm:pt modelId="{E138F003-1DE9-4069-B02C-74E5F8FCE9C1}" type="parTrans" cxnId="{062BB285-C5FA-4967-A22B-D0435F00401B}">
      <dgm:prSet/>
      <dgm:spPr/>
      <dgm:t>
        <a:bodyPr/>
        <a:lstStyle/>
        <a:p>
          <a:endParaRPr lang="en-GB"/>
        </a:p>
      </dgm:t>
    </dgm:pt>
    <dgm:pt modelId="{E36767CE-DCD9-4121-B51F-66D6BA485F5B}" type="sibTrans" cxnId="{062BB285-C5FA-4967-A22B-D0435F00401B}">
      <dgm:prSet/>
      <dgm:spPr/>
      <dgm:t>
        <a:bodyPr/>
        <a:lstStyle/>
        <a:p>
          <a:endParaRPr lang="en-GB"/>
        </a:p>
      </dgm:t>
    </dgm:pt>
    <dgm:pt modelId="{945E61ED-47B2-4C07-BEFB-4A072E592F5A}">
      <dgm:prSet/>
      <dgm:spPr/>
      <dgm:t>
        <a:bodyPr/>
        <a:lstStyle/>
        <a:p>
          <a:r>
            <a:rPr lang="en-GB"/>
            <a:t>Liquid Organic Hydrogen Carriers (LOHCs)</a:t>
          </a:r>
        </a:p>
      </dgm:t>
    </dgm:pt>
    <dgm:pt modelId="{38F84E7E-9641-4840-8FF1-CF12F941E800}" type="parTrans" cxnId="{9EFB9106-0EFE-4F51-80AE-F1A3E45A7E9E}">
      <dgm:prSet/>
      <dgm:spPr/>
      <dgm:t>
        <a:bodyPr/>
        <a:lstStyle/>
        <a:p>
          <a:endParaRPr lang="en-GB"/>
        </a:p>
      </dgm:t>
    </dgm:pt>
    <dgm:pt modelId="{62A95989-5C7B-437B-926D-3FC692A58A81}" type="sibTrans" cxnId="{9EFB9106-0EFE-4F51-80AE-F1A3E45A7E9E}">
      <dgm:prSet/>
      <dgm:spPr/>
      <dgm:t>
        <a:bodyPr/>
        <a:lstStyle/>
        <a:p>
          <a:endParaRPr lang="en-GB"/>
        </a:p>
      </dgm:t>
    </dgm:pt>
    <dgm:pt modelId="{317F5EAA-5932-4A07-B867-E5DB66D3A04F}">
      <dgm:prSet/>
      <dgm:spPr/>
      <dgm:t>
        <a:bodyPr/>
        <a:lstStyle/>
        <a:p>
          <a:r>
            <a:rPr lang="en-GB"/>
            <a:t>Kinetics</a:t>
          </a:r>
        </a:p>
      </dgm:t>
    </dgm:pt>
    <dgm:pt modelId="{A1D54CE3-B559-4A9F-BC9A-69A73180B73C}" type="parTrans" cxnId="{41F3E813-B2BB-45BF-87FA-EA5FB668EED9}">
      <dgm:prSet/>
      <dgm:spPr/>
      <dgm:t>
        <a:bodyPr/>
        <a:lstStyle/>
        <a:p>
          <a:endParaRPr lang="en-GB"/>
        </a:p>
      </dgm:t>
    </dgm:pt>
    <dgm:pt modelId="{70ED7729-9EB0-46E2-B887-0BE07BB7A507}" type="sibTrans" cxnId="{41F3E813-B2BB-45BF-87FA-EA5FB668EED9}">
      <dgm:prSet/>
      <dgm:spPr/>
      <dgm:t>
        <a:bodyPr/>
        <a:lstStyle/>
        <a:p>
          <a:endParaRPr lang="en-GB"/>
        </a:p>
      </dgm:t>
    </dgm:pt>
    <dgm:pt modelId="{56FEFE6F-83CF-418E-A7A7-00FD745F4D3D}">
      <dgm:prSet/>
      <dgm:spPr/>
      <dgm:t>
        <a:bodyPr/>
        <a:lstStyle/>
        <a:p>
          <a:r>
            <a:rPr lang="en-GB"/>
            <a:t>Kinetic modeling</a:t>
          </a:r>
        </a:p>
      </dgm:t>
    </dgm:pt>
    <dgm:pt modelId="{CD6494C6-2103-48A0-9B5F-BB5E1A94BAF5}" type="parTrans" cxnId="{A6B3F9A3-FCB2-440B-A92F-E3F174B1F632}">
      <dgm:prSet/>
      <dgm:spPr/>
      <dgm:t>
        <a:bodyPr/>
        <a:lstStyle/>
        <a:p>
          <a:endParaRPr lang="en-GB"/>
        </a:p>
      </dgm:t>
    </dgm:pt>
    <dgm:pt modelId="{AC8C5F87-86F0-46F1-AA81-B7A91FF9A33C}" type="sibTrans" cxnId="{A6B3F9A3-FCB2-440B-A92F-E3F174B1F632}">
      <dgm:prSet/>
      <dgm:spPr/>
      <dgm:t>
        <a:bodyPr/>
        <a:lstStyle/>
        <a:p>
          <a:endParaRPr lang="en-GB"/>
        </a:p>
      </dgm:t>
    </dgm:pt>
    <dgm:pt modelId="{C559B779-123D-444B-8850-EE12DDCE8A83}">
      <dgm:prSet/>
      <dgm:spPr/>
      <dgm:t>
        <a:bodyPr/>
        <a:lstStyle/>
        <a:p>
          <a:r>
            <a:rPr lang="en-GB"/>
            <a:t>Equivalent reaction</a:t>
          </a:r>
        </a:p>
      </dgm:t>
    </dgm:pt>
    <dgm:pt modelId="{0F129322-ABCF-4B90-9154-2CA1ACFD6ABC}" type="parTrans" cxnId="{EF72324B-D3E9-499A-B5E9-8E41368EDB8A}">
      <dgm:prSet/>
      <dgm:spPr/>
      <dgm:t>
        <a:bodyPr/>
        <a:lstStyle/>
        <a:p>
          <a:endParaRPr lang="en-GB"/>
        </a:p>
      </dgm:t>
    </dgm:pt>
    <dgm:pt modelId="{365F910A-F9EE-448A-85EB-51A8D2CFBE7D}" type="sibTrans" cxnId="{EF72324B-D3E9-499A-B5E9-8E41368EDB8A}">
      <dgm:prSet/>
      <dgm:spPr/>
      <dgm:t>
        <a:bodyPr/>
        <a:lstStyle/>
        <a:p>
          <a:endParaRPr lang="en-GB"/>
        </a:p>
      </dgm:t>
    </dgm:pt>
    <dgm:pt modelId="{251AA1AE-A759-44AB-B232-7EBFA28F30F7}">
      <dgm:prSet/>
      <dgm:spPr/>
      <dgm:t>
        <a:bodyPr/>
        <a:lstStyle/>
        <a:p>
          <a:r>
            <a:rPr lang="en-GB"/>
            <a:t>Multi-step approach</a:t>
          </a:r>
        </a:p>
      </dgm:t>
    </dgm:pt>
    <dgm:pt modelId="{8BDB580A-BA5F-4E4C-A66F-2334F70340A6}" type="parTrans" cxnId="{13A0C9CF-5266-4C30-9A5E-BAE918B9E6C2}">
      <dgm:prSet/>
      <dgm:spPr/>
      <dgm:t>
        <a:bodyPr/>
        <a:lstStyle/>
        <a:p>
          <a:endParaRPr lang="en-GB"/>
        </a:p>
      </dgm:t>
    </dgm:pt>
    <dgm:pt modelId="{1C62CED2-80B6-4DA2-AF46-203BCF39BDD7}" type="sibTrans" cxnId="{13A0C9CF-5266-4C30-9A5E-BAE918B9E6C2}">
      <dgm:prSet/>
      <dgm:spPr/>
      <dgm:t>
        <a:bodyPr/>
        <a:lstStyle/>
        <a:p>
          <a:endParaRPr lang="en-GB"/>
        </a:p>
      </dgm:t>
    </dgm:pt>
    <dgm:pt modelId="{155A8F5A-C134-4349-BBFD-F379D834D62B}">
      <dgm:prSet/>
      <dgm:spPr/>
      <dgm:t>
        <a:bodyPr/>
        <a:lstStyle/>
        <a:p>
          <a:r>
            <a:rPr lang="en-GB"/>
            <a:t>The Thermodynamic Model</a:t>
          </a:r>
        </a:p>
      </dgm:t>
    </dgm:pt>
    <dgm:pt modelId="{1D8634C3-F13D-46B3-AF4E-893A989AA79F}" type="parTrans" cxnId="{EDE62848-BF1C-4F45-A57D-1A68059CCCBE}">
      <dgm:prSet/>
      <dgm:spPr/>
      <dgm:t>
        <a:bodyPr/>
        <a:lstStyle/>
        <a:p>
          <a:endParaRPr lang="en-GB"/>
        </a:p>
      </dgm:t>
    </dgm:pt>
    <dgm:pt modelId="{A09D1CE9-5F93-451D-94B6-0128EEAEF661}" type="sibTrans" cxnId="{EDE62848-BF1C-4F45-A57D-1A68059CCCBE}">
      <dgm:prSet/>
      <dgm:spPr/>
      <dgm:t>
        <a:bodyPr/>
        <a:lstStyle/>
        <a:p>
          <a:endParaRPr lang="en-GB"/>
        </a:p>
      </dgm:t>
    </dgm:pt>
    <dgm:pt modelId="{81E81DF6-4457-490B-969E-1810704E9697}">
      <dgm:prSet/>
      <dgm:spPr/>
      <dgm:t>
        <a:bodyPr/>
        <a:lstStyle/>
        <a:p>
          <a:r>
            <a:rPr lang="en-GB"/>
            <a:t>Thermodynamics</a:t>
          </a:r>
        </a:p>
      </dgm:t>
    </dgm:pt>
    <dgm:pt modelId="{192E38CA-0E21-4B16-BB1C-FFE25B2B742D}" type="parTrans" cxnId="{E2DFFAD8-9D40-49CA-BB75-AD4E52C55A88}">
      <dgm:prSet/>
      <dgm:spPr/>
      <dgm:t>
        <a:bodyPr/>
        <a:lstStyle/>
        <a:p>
          <a:endParaRPr lang="en-GB"/>
        </a:p>
      </dgm:t>
    </dgm:pt>
    <dgm:pt modelId="{CF6E212F-213E-4474-AA8B-13E1566086E1}" type="sibTrans" cxnId="{E2DFFAD8-9D40-49CA-BB75-AD4E52C55A88}">
      <dgm:prSet/>
      <dgm:spPr/>
      <dgm:t>
        <a:bodyPr/>
        <a:lstStyle/>
        <a:p>
          <a:endParaRPr lang="en-GB"/>
        </a:p>
      </dgm:t>
    </dgm:pt>
    <dgm:pt modelId="{C4D7B916-FE2B-4F66-97EA-E2CA517FBF79}">
      <dgm:prSet/>
      <dgm:spPr/>
      <dgm:t>
        <a:bodyPr/>
        <a:lstStyle/>
        <a:p>
          <a:r>
            <a:rPr lang="en-GB"/>
            <a:t>Batch Reactors (BRs)</a:t>
          </a:r>
        </a:p>
      </dgm:t>
    </dgm:pt>
    <dgm:pt modelId="{4D65FEC2-8A6B-41B4-A56C-6B38BF19F8C8}" type="parTrans" cxnId="{B7531B95-13D6-4A49-8FBB-005BEB783682}">
      <dgm:prSet/>
      <dgm:spPr/>
      <dgm:t>
        <a:bodyPr/>
        <a:lstStyle/>
        <a:p>
          <a:endParaRPr lang="en-GB"/>
        </a:p>
      </dgm:t>
    </dgm:pt>
    <dgm:pt modelId="{EFFF5371-DC02-4500-BFCF-019A8A7333C1}" type="sibTrans" cxnId="{B7531B95-13D6-4A49-8FBB-005BEB783682}">
      <dgm:prSet/>
      <dgm:spPr/>
      <dgm:t>
        <a:bodyPr/>
        <a:lstStyle/>
        <a:p>
          <a:endParaRPr lang="en-GB"/>
        </a:p>
      </dgm:t>
    </dgm:pt>
    <dgm:pt modelId="{724D30F0-81F8-4C5F-A6D2-DB4C61B0EF7B}">
      <dgm:prSet/>
      <dgm:spPr/>
      <dgm:t>
        <a:bodyPr/>
        <a:lstStyle/>
        <a:p>
          <a:r>
            <a:rPr lang="en-GB"/>
            <a:t>Batch Reactors (BRs)</a:t>
          </a:r>
        </a:p>
      </dgm:t>
    </dgm:pt>
    <dgm:pt modelId="{4A1C2F44-BC42-4B0F-B729-821F7F12F39F}" type="parTrans" cxnId="{19BDE04F-89BB-4F6C-AA1A-C7A1847DE440}">
      <dgm:prSet/>
      <dgm:spPr/>
      <dgm:t>
        <a:bodyPr/>
        <a:lstStyle/>
        <a:p>
          <a:endParaRPr lang="en-GB"/>
        </a:p>
      </dgm:t>
    </dgm:pt>
    <dgm:pt modelId="{A0D4191C-107E-4A25-A4B0-B6FBE442284D}" type="sibTrans" cxnId="{19BDE04F-89BB-4F6C-AA1A-C7A1847DE440}">
      <dgm:prSet/>
      <dgm:spPr/>
      <dgm:t>
        <a:bodyPr/>
        <a:lstStyle/>
        <a:p>
          <a:endParaRPr lang="en-GB"/>
        </a:p>
      </dgm:t>
    </dgm:pt>
    <dgm:pt modelId="{9D7A0DA9-8FB3-4D90-A831-8C89373F0FCE}">
      <dgm:prSet/>
      <dgm:spPr/>
      <dgm:t>
        <a:bodyPr/>
        <a:lstStyle/>
        <a:p>
          <a:r>
            <a:rPr lang="en-GB"/>
            <a:t>Plug Flow Reactors (PFRs): Design overviews</a:t>
          </a:r>
        </a:p>
      </dgm:t>
    </dgm:pt>
    <dgm:pt modelId="{6BCB82A6-D42D-4485-AF9C-A3AFD10B30DF}" type="parTrans" cxnId="{FFF08992-C656-4A3A-8C63-89373F4230E9}">
      <dgm:prSet/>
      <dgm:spPr/>
      <dgm:t>
        <a:bodyPr/>
        <a:lstStyle/>
        <a:p>
          <a:endParaRPr lang="en-GB"/>
        </a:p>
      </dgm:t>
    </dgm:pt>
    <dgm:pt modelId="{57675CFA-80E3-4E77-A321-4319C65A22A9}" type="sibTrans" cxnId="{FFF08992-C656-4A3A-8C63-89373F4230E9}">
      <dgm:prSet/>
      <dgm:spPr/>
      <dgm:t>
        <a:bodyPr/>
        <a:lstStyle/>
        <a:p>
          <a:endParaRPr lang="en-GB"/>
        </a:p>
      </dgm:t>
    </dgm:pt>
    <dgm:pt modelId="{5E327E5E-5672-497F-B21F-92EE7D956E50}">
      <dgm:prSet/>
      <dgm:spPr/>
      <dgm:t>
        <a:bodyPr/>
        <a:lstStyle/>
        <a:p>
          <a:r>
            <a:rPr lang="en-GB"/>
            <a:t>Plug Flow Reactors (PFRs): Definitive design</a:t>
          </a:r>
        </a:p>
      </dgm:t>
    </dgm:pt>
    <dgm:pt modelId="{80EDB023-257C-47C7-93EB-E6375AF00790}" type="parTrans" cxnId="{8856B261-E133-4E5A-9DE8-7F7BC4945504}">
      <dgm:prSet/>
      <dgm:spPr/>
      <dgm:t>
        <a:bodyPr/>
        <a:lstStyle/>
        <a:p>
          <a:endParaRPr lang="en-GB"/>
        </a:p>
      </dgm:t>
    </dgm:pt>
    <dgm:pt modelId="{03E8B149-E3FC-40E3-BFDA-09B99BB8CBD5}" type="sibTrans" cxnId="{8856B261-E133-4E5A-9DE8-7F7BC4945504}">
      <dgm:prSet/>
      <dgm:spPr/>
      <dgm:t>
        <a:bodyPr/>
        <a:lstStyle/>
        <a:p>
          <a:endParaRPr lang="en-GB"/>
        </a:p>
      </dgm:t>
    </dgm:pt>
    <dgm:pt modelId="{EF04EFDF-8E11-4AB6-B13A-62E8915AEB77}">
      <dgm:prSet/>
      <dgm:spPr/>
      <dgm:t>
        <a:bodyPr/>
        <a:lstStyle/>
        <a:p>
          <a:r>
            <a:rPr lang="en-GB"/>
            <a:t>Dynamic Model Overview</a:t>
          </a:r>
        </a:p>
      </dgm:t>
    </dgm:pt>
    <dgm:pt modelId="{45DA27E0-0EDF-45F1-BF7C-4EE994AA29EF}" type="parTrans" cxnId="{3999B073-23AB-4A99-8685-7E8585CEC1ED}">
      <dgm:prSet/>
      <dgm:spPr/>
      <dgm:t>
        <a:bodyPr/>
        <a:lstStyle/>
        <a:p>
          <a:endParaRPr lang="en-GB"/>
        </a:p>
      </dgm:t>
    </dgm:pt>
    <dgm:pt modelId="{8582B0CC-BFE6-4D47-A2C5-E53332495653}" type="sibTrans" cxnId="{3999B073-23AB-4A99-8685-7E8585CEC1ED}">
      <dgm:prSet/>
      <dgm:spPr/>
      <dgm:t>
        <a:bodyPr/>
        <a:lstStyle/>
        <a:p>
          <a:endParaRPr lang="en-GB"/>
        </a:p>
      </dgm:t>
    </dgm:pt>
    <dgm:pt modelId="{263AEEFC-DCBF-4735-BCE1-2B493D2E4E6C}">
      <dgm:prSet/>
      <dgm:spPr/>
      <dgm:t>
        <a:bodyPr/>
        <a:lstStyle/>
        <a:p>
          <a:r>
            <a:rPr lang="en-GB"/>
            <a:t>Control Strategies</a:t>
          </a:r>
        </a:p>
      </dgm:t>
    </dgm:pt>
    <dgm:pt modelId="{41809414-917D-46B7-A447-60EDD76D787E}" type="parTrans" cxnId="{57966554-F87B-4197-9183-B0D8C2A0D44E}">
      <dgm:prSet/>
      <dgm:spPr/>
      <dgm:t>
        <a:bodyPr/>
        <a:lstStyle/>
        <a:p>
          <a:endParaRPr lang="en-GB"/>
        </a:p>
      </dgm:t>
    </dgm:pt>
    <dgm:pt modelId="{2A1AFADF-A7C5-4F57-8955-96DE419E958C}" type="sibTrans" cxnId="{57966554-F87B-4197-9183-B0D8C2A0D44E}">
      <dgm:prSet/>
      <dgm:spPr/>
      <dgm:t>
        <a:bodyPr/>
        <a:lstStyle/>
        <a:p>
          <a:endParaRPr lang="en-GB"/>
        </a:p>
      </dgm:t>
    </dgm:pt>
    <dgm:pt modelId="{71B53776-A671-4FC7-9190-A94CB506790D}">
      <dgm:prSet/>
      <dgm:spPr/>
      <dgm:t>
        <a:bodyPr/>
        <a:lstStyle/>
        <a:p>
          <a:r>
            <a:rPr lang="en-GB"/>
            <a:t>Control Systems: Parameters overview</a:t>
          </a:r>
        </a:p>
      </dgm:t>
    </dgm:pt>
    <dgm:pt modelId="{FBBDB53F-DEF4-40E3-8E60-534E2FD76CA4}" type="parTrans" cxnId="{7743AED9-46B8-4EF4-9AE1-D846D4EBD0D8}">
      <dgm:prSet/>
      <dgm:spPr/>
      <dgm:t>
        <a:bodyPr/>
        <a:lstStyle/>
        <a:p>
          <a:endParaRPr lang="en-GB"/>
        </a:p>
      </dgm:t>
    </dgm:pt>
    <dgm:pt modelId="{9F687E90-F239-4A19-B76F-3E84CD414E06}" type="sibTrans" cxnId="{7743AED9-46B8-4EF4-9AE1-D846D4EBD0D8}">
      <dgm:prSet/>
      <dgm:spPr/>
      <dgm:t>
        <a:bodyPr/>
        <a:lstStyle/>
        <a:p>
          <a:endParaRPr lang="en-GB"/>
        </a:p>
      </dgm:t>
    </dgm:pt>
    <dgm:pt modelId="{D04CE649-90E4-40E7-84E4-3661B9CBFF03}">
      <dgm:prSet/>
      <dgm:spPr/>
      <dgm:t>
        <a:bodyPr/>
        <a:lstStyle/>
        <a:p>
          <a:r>
            <a:rPr lang="en-GB"/>
            <a:t>Ragone Diagrams</a:t>
          </a:r>
        </a:p>
      </dgm:t>
    </dgm:pt>
    <dgm:pt modelId="{DC3B9220-4EBB-4012-BD18-1EBB3DC9DAA9}" type="parTrans" cxnId="{FA3AE497-0B89-43D8-B1D7-805221663875}">
      <dgm:prSet/>
      <dgm:spPr/>
      <dgm:t>
        <a:bodyPr/>
        <a:lstStyle/>
        <a:p>
          <a:endParaRPr lang="en-GB"/>
        </a:p>
      </dgm:t>
    </dgm:pt>
    <dgm:pt modelId="{3C6CF5F3-CA7D-4CB7-AFAD-2F4F4161F4BB}" type="sibTrans" cxnId="{FA3AE497-0B89-43D8-B1D7-805221663875}">
      <dgm:prSet/>
      <dgm:spPr/>
      <dgm:t>
        <a:bodyPr/>
        <a:lstStyle/>
        <a:p>
          <a:endParaRPr lang="en-GB"/>
        </a:p>
      </dgm:t>
    </dgm:pt>
    <dgm:pt modelId="{1A8260E0-0292-4404-A763-92A377B7E77B}">
      <dgm:prSet/>
      <dgm:spPr/>
      <dgm:t>
        <a:bodyPr/>
        <a:lstStyle/>
        <a:p>
          <a:r>
            <a:rPr lang="en-GB"/>
            <a:t>The Map-based Approach</a:t>
          </a:r>
        </a:p>
      </dgm:t>
    </dgm:pt>
    <dgm:pt modelId="{EC8FB59D-59E4-4394-9D3D-9DD9E64AA8D0}" type="parTrans" cxnId="{1EE9B166-645A-4BED-957A-D87208B63814}">
      <dgm:prSet/>
      <dgm:spPr/>
      <dgm:t>
        <a:bodyPr/>
        <a:lstStyle/>
        <a:p>
          <a:endParaRPr lang="en-GB"/>
        </a:p>
      </dgm:t>
    </dgm:pt>
    <dgm:pt modelId="{39DC7CA9-50EC-4ADC-8589-08476539C7D0}" type="sibTrans" cxnId="{1EE9B166-645A-4BED-957A-D87208B63814}">
      <dgm:prSet/>
      <dgm:spPr/>
      <dgm:t>
        <a:bodyPr/>
        <a:lstStyle/>
        <a:p>
          <a:endParaRPr lang="en-GB"/>
        </a:p>
      </dgm:t>
    </dgm:pt>
    <dgm:pt modelId="{8312DFBF-61AD-4B26-9E6B-55466072BED7}">
      <dgm:prSet/>
      <dgm:spPr/>
      <dgm:t>
        <a:bodyPr/>
        <a:lstStyle/>
        <a:p>
          <a:r>
            <a:rPr lang="en-GB"/>
            <a:t>Dynamic Modeling:</a:t>
          </a:r>
        </a:p>
      </dgm:t>
    </dgm:pt>
    <dgm:pt modelId="{97ACBA54-09AC-402A-8BFD-C8724E5ECF92}" type="parTrans" cxnId="{A905AF93-B0A8-4DA2-AB31-C708998426A7}">
      <dgm:prSet/>
      <dgm:spPr/>
      <dgm:t>
        <a:bodyPr/>
        <a:lstStyle/>
        <a:p>
          <a:endParaRPr lang="en-GB"/>
        </a:p>
      </dgm:t>
    </dgm:pt>
    <dgm:pt modelId="{B5C23EA2-4B3B-44B0-93D1-5DAAABEBD5B8}" type="sibTrans" cxnId="{A905AF93-B0A8-4DA2-AB31-C708998426A7}">
      <dgm:prSet/>
      <dgm:spPr/>
      <dgm:t>
        <a:bodyPr/>
        <a:lstStyle/>
        <a:p>
          <a:endParaRPr lang="en-GB"/>
        </a:p>
      </dgm:t>
    </dgm:pt>
    <dgm:pt modelId="{8E131A87-50F6-4A25-B833-5F2DF51A134F}">
      <dgm:prSet/>
      <dgm:spPr/>
      <dgm:t>
        <a:bodyPr/>
        <a:lstStyle/>
        <a:p>
          <a:r>
            <a:rPr lang="en-GB"/>
            <a:t>Solid Oxide Fuel Cells (SOFCs)</a:t>
          </a:r>
        </a:p>
      </dgm:t>
    </dgm:pt>
    <dgm:pt modelId="{8CA4458A-4C14-4D2D-AA6E-C787C13574C8}" type="parTrans" cxnId="{5F979950-4F1E-49CF-9EAE-3648A707422B}">
      <dgm:prSet/>
      <dgm:spPr/>
      <dgm:t>
        <a:bodyPr/>
        <a:lstStyle/>
        <a:p>
          <a:endParaRPr lang="en-GB"/>
        </a:p>
      </dgm:t>
    </dgm:pt>
    <dgm:pt modelId="{16120206-E7C4-41CB-9C46-B4F6877088EA}" type="sibTrans" cxnId="{5F979950-4F1E-49CF-9EAE-3648A707422B}">
      <dgm:prSet/>
      <dgm:spPr/>
      <dgm:t>
        <a:bodyPr/>
        <a:lstStyle/>
        <a:p>
          <a:endParaRPr lang="en-GB"/>
        </a:p>
      </dgm:t>
    </dgm:pt>
    <dgm:pt modelId="{AF33851E-2954-4CFA-986F-866166B5E929}">
      <dgm:prSet/>
      <dgm:spPr/>
      <dgm:t>
        <a:bodyPr/>
        <a:lstStyle/>
        <a:p>
          <a:r>
            <a:rPr lang="en-GB"/>
            <a:t>The Maritime Sector: A cargo ship case study</a:t>
          </a:r>
        </a:p>
      </dgm:t>
    </dgm:pt>
    <dgm:pt modelId="{2CAA174D-2611-470B-9C81-2A0978584EFF}" type="parTrans" cxnId="{16F009AE-901D-4653-B8D5-940056352AD6}">
      <dgm:prSet/>
      <dgm:spPr/>
      <dgm:t>
        <a:bodyPr/>
        <a:lstStyle/>
        <a:p>
          <a:endParaRPr lang="en-GB"/>
        </a:p>
      </dgm:t>
    </dgm:pt>
    <dgm:pt modelId="{1F17FBE8-0CD0-4C0D-98C6-2E3BD958B089}" type="sibTrans" cxnId="{16F009AE-901D-4653-B8D5-940056352AD6}">
      <dgm:prSet/>
      <dgm:spPr/>
      <dgm:t>
        <a:bodyPr/>
        <a:lstStyle/>
        <a:p>
          <a:endParaRPr lang="en-GB"/>
        </a:p>
      </dgm:t>
    </dgm:pt>
    <dgm:pt modelId="{7A28622E-76E2-4A4A-A3C9-E1033AF47CEE}">
      <dgm:prSet/>
      <dgm:spPr/>
      <dgm:t>
        <a:bodyPr/>
        <a:lstStyle/>
        <a:p>
          <a:r>
            <a:rPr lang="en-GB"/>
            <a:t>The Dynamic Response</a:t>
          </a:r>
        </a:p>
      </dgm:t>
    </dgm:pt>
    <dgm:pt modelId="{D03F058B-DA3B-4171-A88B-65ED436347CF}" type="parTrans" cxnId="{A4013ECE-524F-42E9-AA45-072806B62348}">
      <dgm:prSet/>
      <dgm:spPr/>
      <dgm:t>
        <a:bodyPr/>
        <a:lstStyle/>
        <a:p>
          <a:endParaRPr lang="en-GB"/>
        </a:p>
      </dgm:t>
    </dgm:pt>
    <dgm:pt modelId="{717E5D2A-0F04-40F6-86EB-F52F82A27FFA}" type="sibTrans" cxnId="{A4013ECE-524F-42E9-AA45-072806B62348}">
      <dgm:prSet/>
      <dgm:spPr/>
      <dgm:t>
        <a:bodyPr/>
        <a:lstStyle/>
        <a:p>
          <a:endParaRPr lang="en-GB"/>
        </a:p>
      </dgm:t>
    </dgm:pt>
    <dgm:pt modelId="{236183F5-49D9-4607-A66D-168E7995C24B}">
      <dgm:prSet/>
      <dgm:spPr/>
      <dgm:t>
        <a:bodyPr/>
        <a:lstStyle/>
        <a:p>
          <a:r>
            <a:rPr lang="en-GB"/>
            <a:t>The Maritime Sector: Static response</a:t>
          </a:r>
        </a:p>
      </dgm:t>
    </dgm:pt>
    <dgm:pt modelId="{B4698F53-9394-4F0A-8986-C638C77C8CEB}" type="parTrans" cxnId="{483B7FE4-E6DE-423C-B7E1-ECA0EEF4DB8F}">
      <dgm:prSet/>
      <dgm:spPr/>
      <dgm:t>
        <a:bodyPr/>
        <a:lstStyle/>
        <a:p>
          <a:endParaRPr lang="en-GB"/>
        </a:p>
      </dgm:t>
    </dgm:pt>
    <dgm:pt modelId="{B75C1838-C4AC-4DBD-A1AE-40CD18420184}" type="sibTrans" cxnId="{483B7FE4-E6DE-423C-B7E1-ECA0EEF4DB8F}">
      <dgm:prSet/>
      <dgm:spPr/>
      <dgm:t>
        <a:bodyPr/>
        <a:lstStyle/>
        <a:p>
          <a:endParaRPr lang="en-GB"/>
        </a:p>
      </dgm:t>
    </dgm:pt>
    <dgm:pt modelId="{03FC1070-E059-4CCA-A06D-4D0F67FF64D8}">
      <dgm:prSet/>
      <dgm:spPr/>
      <dgm:t>
        <a:bodyPr/>
        <a:lstStyle/>
        <a:p>
          <a:r>
            <a:rPr lang="en-GB"/>
            <a:t>Conclusions</a:t>
          </a:r>
        </a:p>
      </dgm:t>
    </dgm:pt>
    <dgm:pt modelId="{ADA325E3-C9E1-41D1-BDFF-990880A17F89}" type="parTrans" cxnId="{98DA4814-E27A-47AB-B111-E067EBE7D33B}">
      <dgm:prSet/>
      <dgm:spPr/>
      <dgm:t>
        <a:bodyPr/>
        <a:lstStyle/>
        <a:p>
          <a:endParaRPr lang="en-GB"/>
        </a:p>
      </dgm:t>
    </dgm:pt>
    <dgm:pt modelId="{540E1C20-7E18-4BC4-AE63-9BB285EE855C}" type="sibTrans" cxnId="{98DA4814-E27A-47AB-B111-E067EBE7D33B}">
      <dgm:prSet/>
      <dgm:spPr/>
      <dgm:t>
        <a:bodyPr/>
        <a:lstStyle/>
        <a:p>
          <a:endParaRPr lang="en-GB"/>
        </a:p>
      </dgm:t>
    </dgm:pt>
    <dgm:pt modelId="{F3F85B82-BC7C-4504-B01E-0E1152D8E319}" type="pres">
      <dgm:prSet presAssocID="{81630BCB-DF3E-4F6B-AE54-23F562BE2D5A}" presName="diagram" presStyleCnt="0">
        <dgm:presLayoutVars>
          <dgm:chPref val="1"/>
          <dgm:dir/>
          <dgm:animOne val="branch"/>
          <dgm:animLvl val="lvl"/>
          <dgm:resizeHandles/>
        </dgm:presLayoutVars>
      </dgm:prSet>
      <dgm:spPr/>
    </dgm:pt>
    <dgm:pt modelId="{79219E50-0B3D-49E1-9047-F35849637190}" type="pres">
      <dgm:prSet presAssocID="{FC184DC7-FECC-476D-B345-50379FFA0ED1}" presName="root" presStyleCnt="0"/>
      <dgm:spPr/>
    </dgm:pt>
    <dgm:pt modelId="{41D57EFD-3703-4535-8804-92BD298F3AFC}" type="pres">
      <dgm:prSet presAssocID="{FC184DC7-FECC-476D-B345-50379FFA0ED1}" presName="rootComposite" presStyleCnt="0"/>
      <dgm:spPr/>
    </dgm:pt>
    <dgm:pt modelId="{8372DA5F-3A2F-4817-96C5-596AE412F0D4}" type="pres">
      <dgm:prSet presAssocID="{FC184DC7-FECC-476D-B345-50379FFA0ED1}" presName="rootText" presStyleLbl="node1" presStyleIdx="0" presStyleCnt="6"/>
      <dgm:spPr/>
    </dgm:pt>
    <dgm:pt modelId="{1AF17314-CB03-41CC-8E52-CA9C71CB77DB}" type="pres">
      <dgm:prSet presAssocID="{FC184DC7-FECC-476D-B345-50379FFA0ED1}" presName="rootConnector" presStyleLbl="node1" presStyleIdx="0" presStyleCnt="6"/>
      <dgm:spPr/>
    </dgm:pt>
    <dgm:pt modelId="{E65BA609-A585-4F53-8AC4-3D2B69D29C11}" type="pres">
      <dgm:prSet presAssocID="{FC184DC7-FECC-476D-B345-50379FFA0ED1}" presName="childShape" presStyleCnt="0"/>
      <dgm:spPr/>
    </dgm:pt>
    <dgm:pt modelId="{A797B613-7108-401E-8184-B17CEFF1C912}" type="pres">
      <dgm:prSet presAssocID="{38F84E7E-9641-4840-8FF1-CF12F941E800}" presName="Name13" presStyleLbl="parChTrans1D2" presStyleIdx="0" presStyleCnt="17"/>
      <dgm:spPr/>
    </dgm:pt>
    <dgm:pt modelId="{5D52FC4E-EEF7-4AB9-8B9E-A77AA19E06F4}" type="pres">
      <dgm:prSet presAssocID="{945E61ED-47B2-4C07-BEFB-4A072E592F5A}" presName="childText" presStyleLbl="bgAcc1" presStyleIdx="0" presStyleCnt="17">
        <dgm:presLayoutVars>
          <dgm:bulletEnabled val="1"/>
        </dgm:presLayoutVars>
      </dgm:prSet>
      <dgm:spPr/>
    </dgm:pt>
    <dgm:pt modelId="{28C3BE41-2A5E-4B38-A518-F5EF9FA924C8}" type="pres">
      <dgm:prSet presAssocID="{317F5EAA-5932-4A07-B867-E5DB66D3A04F}" presName="root" presStyleCnt="0"/>
      <dgm:spPr/>
    </dgm:pt>
    <dgm:pt modelId="{F93484CE-C841-48E0-9F82-8F7EFE804A72}" type="pres">
      <dgm:prSet presAssocID="{317F5EAA-5932-4A07-B867-E5DB66D3A04F}" presName="rootComposite" presStyleCnt="0"/>
      <dgm:spPr/>
    </dgm:pt>
    <dgm:pt modelId="{CDFD7048-4527-4239-891F-76EABF7DAAA5}" type="pres">
      <dgm:prSet presAssocID="{317F5EAA-5932-4A07-B867-E5DB66D3A04F}" presName="rootText" presStyleLbl="node1" presStyleIdx="1" presStyleCnt="6"/>
      <dgm:spPr/>
    </dgm:pt>
    <dgm:pt modelId="{3893CB39-AFD8-4D15-9F4C-FFAA05C2B27D}" type="pres">
      <dgm:prSet presAssocID="{317F5EAA-5932-4A07-B867-E5DB66D3A04F}" presName="rootConnector" presStyleLbl="node1" presStyleIdx="1" presStyleCnt="6"/>
      <dgm:spPr/>
    </dgm:pt>
    <dgm:pt modelId="{F234CE63-DA09-47AF-8E3F-10F8F29A56FA}" type="pres">
      <dgm:prSet presAssocID="{317F5EAA-5932-4A07-B867-E5DB66D3A04F}" presName="childShape" presStyleCnt="0"/>
      <dgm:spPr/>
    </dgm:pt>
    <dgm:pt modelId="{4C945B6D-F756-4E0F-A400-FCAD6FB653FC}" type="pres">
      <dgm:prSet presAssocID="{CD6494C6-2103-48A0-9B5F-BB5E1A94BAF5}" presName="Name13" presStyleLbl="parChTrans1D2" presStyleIdx="1" presStyleCnt="17"/>
      <dgm:spPr/>
    </dgm:pt>
    <dgm:pt modelId="{16BF7087-B095-4285-9DA1-844E49AF609A}" type="pres">
      <dgm:prSet presAssocID="{56FEFE6F-83CF-418E-A7A7-00FD745F4D3D}" presName="childText" presStyleLbl="bgAcc1" presStyleIdx="1" presStyleCnt="17">
        <dgm:presLayoutVars>
          <dgm:bulletEnabled val="1"/>
        </dgm:presLayoutVars>
      </dgm:prSet>
      <dgm:spPr/>
    </dgm:pt>
    <dgm:pt modelId="{278F5D1C-A8A4-4D2E-ACD2-D914CF2AFC35}" type="pres">
      <dgm:prSet presAssocID="{0F129322-ABCF-4B90-9154-2CA1ACFD6ABC}" presName="Name13" presStyleLbl="parChTrans1D2" presStyleIdx="2" presStyleCnt="17"/>
      <dgm:spPr/>
    </dgm:pt>
    <dgm:pt modelId="{F082FBAC-6416-4CDD-99C0-F607D2BC219F}" type="pres">
      <dgm:prSet presAssocID="{C559B779-123D-444B-8850-EE12DDCE8A83}" presName="childText" presStyleLbl="bgAcc1" presStyleIdx="2" presStyleCnt="17">
        <dgm:presLayoutVars>
          <dgm:bulletEnabled val="1"/>
        </dgm:presLayoutVars>
      </dgm:prSet>
      <dgm:spPr/>
    </dgm:pt>
    <dgm:pt modelId="{C7C8FEDC-316E-4758-9858-F9E6CF888AAA}" type="pres">
      <dgm:prSet presAssocID="{8BDB580A-BA5F-4E4C-A66F-2334F70340A6}" presName="Name13" presStyleLbl="parChTrans1D2" presStyleIdx="3" presStyleCnt="17"/>
      <dgm:spPr/>
    </dgm:pt>
    <dgm:pt modelId="{56A76C21-0EAC-4D79-B369-D55B9EC83A91}" type="pres">
      <dgm:prSet presAssocID="{251AA1AE-A759-44AB-B232-7EBFA28F30F7}" presName="childText" presStyleLbl="bgAcc1" presStyleIdx="3" presStyleCnt="17">
        <dgm:presLayoutVars>
          <dgm:bulletEnabled val="1"/>
        </dgm:presLayoutVars>
      </dgm:prSet>
      <dgm:spPr/>
    </dgm:pt>
    <dgm:pt modelId="{6CEA5F8C-806C-4A31-BC5F-59BD6871222E}" type="pres">
      <dgm:prSet presAssocID="{155A8F5A-C134-4349-BBFD-F379D834D62B}" presName="root" presStyleCnt="0"/>
      <dgm:spPr/>
    </dgm:pt>
    <dgm:pt modelId="{3E69E2CF-4C18-4781-8546-713EC047BF77}" type="pres">
      <dgm:prSet presAssocID="{155A8F5A-C134-4349-BBFD-F379D834D62B}" presName="rootComposite" presStyleCnt="0"/>
      <dgm:spPr/>
    </dgm:pt>
    <dgm:pt modelId="{0F6D3FAA-7CBB-4B14-925F-E73424DEA7E5}" type="pres">
      <dgm:prSet presAssocID="{155A8F5A-C134-4349-BBFD-F379D834D62B}" presName="rootText" presStyleLbl="node1" presStyleIdx="2" presStyleCnt="6"/>
      <dgm:spPr/>
    </dgm:pt>
    <dgm:pt modelId="{EE4B08B2-A2A3-4A10-BBFE-AFA8669B7CF9}" type="pres">
      <dgm:prSet presAssocID="{155A8F5A-C134-4349-BBFD-F379D834D62B}" presName="rootConnector" presStyleLbl="node1" presStyleIdx="2" presStyleCnt="6"/>
      <dgm:spPr/>
    </dgm:pt>
    <dgm:pt modelId="{41023471-9551-46C3-8E4D-7577953F0EE1}" type="pres">
      <dgm:prSet presAssocID="{155A8F5A-C134-4349-BBFD-F379D834D62B}" presName="childShape" presStyleCnt="0"/>
      <dgm:spPr/>
    </dgm:pt>
    <dgm:pt modelId="{ED1E418F-CEC9-4D63-A0B2-A66C268321A7}" type="pres">
      <dgm:prSet presAssocID="{192E38CA-0E21-4B16-BB1C-FFE25B2B742D}" presName="Name13" presStyleLbl="parChTrans1D2" presStyleIdx="4" presStyleCnt="17"/>
      <dgm:spPr/>
    </dgm:pt>
    <dgm:pt modelId="{16342F70-3333-4474-B051-9C281DAB7EA3}" type="pres">
      <dgm:prSet presAssocID="{81E81DF6-4457-490B-969E-1810704E9697}" presName="childText" presStyleLbl="bgAcc1" presStyleIdx="4" presStyleCnt="17">
        <dgm:presLayoutVars>
          <dgm:bulletEnabled val="1"/>
        </dgm:presLayoutVars>
      </dgm:prSet>
      <dgm:spPr/>
    </dgm:pt>
    <dgm:pt modelId="{C6473939-7AD0-49D3-9BBA-725327F1650D}" type="pres">
      <dgm:prSet presAssocID="{4D65FEC2-8A6B-41B4-A56C-6B38BF19F8C8}" presName="Name13" presStyleLbl="parChTrans1D2" presStyleIdx="5" presStyleCnt="17"/>
      <dgm:spPr/>
    </dgm:pt>
    <dgm:pt modelId="{FD3A8902-B0F0-4CAF-9A47-8588C41E2FB4}" type="pres">
      <dgm:prSet presAssocID="{C4D7B916-FE2B-4F66-97EA-E2CA517FBF79}" presName="childText" presStyleLbl="bgAcc1" presStyleIdx="5" presStyleCnt="17">
        <dgm:presLayoutVars>
          <dgm:bulletEnabled val="1"/>
        </dgm:presLayoutVars>
      </dgm:prSet>
      <dgm:spPr/>
    </dgm:pt>
    <dgm:pt modelId="{F186A22D-4009-4037-B2D0-545CC0C544CD}" type="pres">
      <dgm:prSet presAssocID="{4A1C2F44-BC42-4B0F-B729-821F7F12F39F}" presName="Name13" presStyleLbl="parChTrans1D2" presStyleIdx="6" presStyleCnt="17"/>
      <dgm:spPr/>
    </dgm:pt>
    <dgm:pt modelId="{28A12B9B-F456-4119-A5B3-260624272AC4}" type="pres">
      <dgm:prSet presAssocID="{724D30F0-81F8-4C5F-A6D2-DB4C61B0EF7B}" presName="childText" presStyleLbl="bgAcc1" presStyleIdx="6" presStyleCnt="17">
        <dgm:presLayoutVars>
          <dgm:bulletEnabled val="1"/>
        </dgm:presLayoutVars>
      </dgm:prSet>
      <dgm:spPr/>
    </dgm:pt>
    <dgm:pt modelId="{0230333B-CD02-4C29-8212-1451D3487B90}" type="pres">
      <dgm:prSet presAssocID="{6BCB82A6-D42D-4485-AF9C-A3AFD10B30DF}" presName="Name13" presStyleLbl="parChTrans1D2" presStyleIdx="7" presStyleCnt="17"/>
      <dgm:spPr/>
    </dgm:pt>
    <dgm:pt modelId="{7D0B4B5B-174D-47E2-918E-70268C5FC6FB}" type="pres">
      <dgm:prSet presAssocID="{9D7A0DA9-8FB3-4D90-A831-8C89373F0FCE}" presName="childText" presStyleLbl="bgAcc1" presStyleIdx="7" presStyleCnt="17">
        <dgm:presLayoutVars>
          <dgm:bulletEnabled val="1"/>
        </dgm:presLayoutVars>
      </dgm:prSet>
      <dgm:spPr/>
    </dgm:pt>
    <dgm:pt modelId="{92A840BA-E4A7-448D-876E-7E259541C1C5}" type="pres">
      <dgm:prSet presAssocID="{80EDB023-257C-47C7-93EB-E6375AF00790}" presName="Name13" presStyleLbl="parChTrans1D2" presStyleIdx="8" presStyleCnt="17"/>
      <dgm:spPr/>
    </dgm:pt>
    <dgm:pt modelId="{693A7368-9502-475E-B86D-96AC22B4C91F}" type="pres">
      <dgm:prSet presAssocID="{5E327E5E-5672-497F-B21F-92EE7D956E50}" presName="childText" presStyleLbl="bgAcc1" presStyleIdx="8" presStyleCnt="17">
        <dgm:presLayoutVars>
          <dgm:bulletEnabled val="1"/>
        </dgm:presLayoutVars>
      </dgm:prSet>
      <dgm:spPr/>
    </dgm:pt>
    <dgm:pt modelId="{3C88C6C8-5459-4EB4-BF4E-5CBEF0674D76}" type="pres">
      <dgm:prSet presAssocID="{45DA27E0-0EDF-45F1-BF7C-4EE994AA29EF}" presName="Name13" presStyleLbl="parChTrans1D2" presStyleIdx="9" presStyleCnt="17"/>
      <dgm:spPr/>
    </dgm:pt>
    <dgm:pt modelId="{14FEA4F2-3338-4797-BADF-87169A84D35B}" type="pres">
      <dgm:prSet presAssocID="{EF04EFDF-8E11-4AB6-B13A-62E8915AEB77}" presName="childText" presStyleLbl="bgAcc1" presStyleIdx="9" presStyleCnt="17">
        <dgm:presLayoutVars>
          <dgm:bulletEnabled val="1"/>
        </dgm:presLayoutVars>
      </dgm:prSet>
      <dgm:spPr/>
    </dgm:pt>
    <dgm:pt modelId="{20A172C4-8BCB-4C3E-9E2B-76AF16CFE0D2}" type="pres">
      <dgm:prSet presAssocID="{263AEEFC-DCBF-4735-BCE1-2B493D2E4E6C}" presName="root" presStyleCnt="0"/>
      <dgm:spPr/>
    </dgm:pt>
    <dgm:pt modelId="{D4C28C36-6637-4157-89B8-84DD081538A5}" type="pres">
      <dgm:prSet presAssocID="{263AEEFC-DCBF-4735-BCE1-2B493D2E4E6C}" presName="rootComposite" presStyleCnt="0"/>
      <dgm:spPr/>
    </dgm:pt>
    <dgm:pt modelId="{8BE17F66-81A2-44EA-BF62-9BC0789112FB}" type="pres">
      <dgm:prSet presAssocID="{263AEEFC-DCBF-4735-BCE1-2B493D2E4E6C}" presName="rootText" presStyleLbl="node1" presStyleIdx="3" presStyleCnt="6"/>
      <dgm:spPr/>
    </dgm:pt>
    <dgm:pt modelId="{139E539A-E1F2-4BBA-B105-0779A6A3C240}" type="pres">
      <dgm:prSet presAssocID="{263AEEFC-DCBF-4735-BCE1-2B493D2E4E6C}" presName="rootConnector" presStyleLbl="node1" presStyleIdx="3" presStyleCnt="6"/>
      <dgm:spPr/>
    </dgm:pt>
    <dgm:pt modelId="{5EFBB64C-1AE1-453C-879F-DC1C560C1962}" type="pres">
      <dgm:prSet presAssocID="{263AEEFC-DCBF-4735-BCE1-2B493D2E4E6C}" presName="childShape" presStyleCnt="0"/>
      <dgm:spPr/>
    </dgm:pt>
    <dgm:pt modelId="{627F4F6B-8744-4484-BE77-507FDCA5E148}" type="pres">
      <dgm:prSet presAssocID="{FBBDB53F-DEF4-40E3-8E60-534E2FD76CA4}" presName="Name13" presStyleLbl="parChTrans1D2" presStyleIdx="10" presStyleCnt="17"/>
      <dgm:spPr/>
    </dgm:pt>
    <dgm:pt modelId="{4D1FCCBC-E687-4DC3-B3B4-56E974105C9D}" type="pres">
      <dgm:prSet presAssocID="{71B53776-A671-4FC7-9190-A94CB506790D}" presName="childText" presStyleLbl="bgAcc1" presStyleIdx="10" presStyleCnt="17">
        <dgm:presLayoutVars>
          <dgm:bulletEnabled val="1"/>
        </dgm:presLayoutVars>
      </dgm:prSet>
      <dgm:spPr/>
    </dgm:pt>
    <dgm:pt modelId="{A9DC3016-98DF-46DE-98C4-3FB9C7F14606}" type="pres">
      <dgm:prSet presAssocID="{DC3B9220-4EBB-4012-BD18-1EBB3DC9DAA9}" presName="Name13" presStyleLbl="parChTrans1D2" presStyleIdx="11" presStyleCnt="17"/>
      <dgm:spPr/>
    </dgm:pt>
    <dgm:pt modelId="{813132E4-CD5D-4D9E-AF6A-BDA85283CB99}" type="pres">
      <dgm:prSet presAssocID="{D04CE649-90E4-40E7-84E4-3661B9CBFF03}" presName="childText" presStyleLbl="bgAcc1" presStyleIdx="11" presStyleCnt="17">
        <dgm:presLayoutVars>
          <dgm:bulletEnabled val="1"/>
        </dgm:presLayoutVars>
      </dgm:prSet>
      <dgm:spPr/>
    </dgm:pt>
    <dgm:pt modelId="{F15A9014-0EF2-4FB4-96AB-82C70690BA7F}" type="pres">
      <dgm:prSet presAssocID="{EC8FB59D-59E4-4394-9D3D-9DD9E64AA8D0}" presName="Name13" presStyleLbl="parChTrans1D2" presStyleIdx="12" presStyleCnt="17"/>
      <dgm:spPr/>
    </dgm:pt>
    <dgm:pt modelId="{1BC35981-370B-4D6E-B0D6-399AD67B8FCB}" type="pres">
      <dgm:prSet presAssocID="{1A8260E0-0292-4404-A763-92A377B7E77B}" presName="childText" presStyleLbl="bgAcc1" presStyleIdx="12" presStyleCnt="17">
        <dgm:presLayoutVars>
          <dgm:bulletEnabled val="1"/>
        </dgm:presLayoutVars>
      </dgm:prSet>
      <dgm:spPr/>
    </dgm:pt>
    <dgm:pt modelId="{696936BF-7A33-41E0-B91E-DF80893B1771}" type="pres">
      <dgm:prSet presAssocID="{8312DFBF-61AD-4B26-9E6B-55466072BED7}" presName="root" presStyleCnt="0"/>
      <dgm:spPr/>
    </dgm:pt>
    <dgm:pt modelId="{3E25E645-F642-477E-8374-51247ACBA4FE}" type="pres">
      <dgm:prSet presAssocID="{8312DFBF-61AD-4B26-9E6B-55466072BED7}" presName="rootComposite" presStyleCnt="0"/>
      <dgm:spPr/>
    </dgm:pt>
    <dgm:pt modelId="{A8C79C72-FCE6-4ED8-963D-58F948565CAE}" type="pres">
      <dgm:prSet presAssocID="{8312DFBF-61AD-4B26-9E6B-55466072BED7}" presName="rootText" presStyleLbl="node1" presStyleIdx="4" presStyleCnt="6"/>
      <dgm:spPr/>
    </dgm:pt>
    <dgm:pt modelId="{BAA68C3F-46B8-4908-A4E4-F562D31710E2}" type="pres">
      <dgm:prSet presAssocID="{8312DFBF-61AD-4B26-9E6B-55466072BED7}" presName="rootConnector" presStyleLbl="node1" presStyleIdx="4" presStyleCnt="6"/>
      <dgm:spPr/>
    </dgm:pt>
    <dgm:pt modelId="{D5C3C0C5-551E-41D5-A4EF-F70E6B3CF836}" type="pres">
      <dgm:prSet presAssocID="{8312DFBF-61AD-4B26-9E6B-55466072BED7}" presName="childShape" presStyleCnt="0"/>
      <dgm:spPr/>
    </dgm:pt>
    <dgm:pt modelId="{9C957818-3E54-4C61-A313-7A26A4E88AEB}" type="pres">
      <dgm:prSet presAssocID="{8CA4458A-4C14-4D2D-AA6E-C787C13574C8}" presName="Name13" presStyleLbl="parChTrans1D2" presStyleIdx="13" presStyleCnt="17"/>
      <dgm:spPr/>
    </dgm:pt>
    <dgm:pt modelId="{D92384B7-FDEE-4191-B25A-C17AA8C8537B}" type="pres">
      <dgm:prSet presAssocID="{8E131A87-50F6-4A25-B833-5F2DF51A134F}" presName="childText" presStyleLbl="bgAcc1" presStyleIdx="13" presStyleCnt="17">
        <dgm:presLayoutVars>
          <dgm:bulletEnabled val="1"/>
        </dgm:presLayoutVars>
      </dgm:prSet>
      <dgm:spPr/>
    </dgm:pt>
    <dgm:pt modelId="{E5D71D46-D9A1-4C91-AF98-F21E3A3BC591}" type="pres">
      <dgm:prSet presAssocID="{2CAA174D-2611-470B-9C81-2A0978584EFF}" presName="Name13" presStyleLbl="parChTrans1D2" presStyleIdx="14" presStyleCnt="17"/>
      <dgm:spPr/>
    </dgm:pt>
    <dgm:pt modelId="{3AD1F884-1ABB-4935-8AD8-A7B3CC585C07}" type="pres">
      <dgm:prSet presAssocID="{AF33851E-2954-4CFA-986F-866166B5E929}" presName="childText" presStyleLbl="bgAcc1" presStyleIdx="14" presStyleCnt="17">
        <dgm:presLayoutVars>
          <dgm:bulletEnabled val="1"/>
        </dgm:presLayoutVars>
      </dgm:prSet>
      <dgm:spPr/>
    </dgm:pt>
    <dgm:pt modelId="{BA8D0EEC-B6E1-4002-9AE6-190534FE7D26}" type="pres">
      <dgm:prSet presAssocID="{D03F058B-DA3B-4171-A88B-65ED436347CF}" presName="Name13" presStyleLbl="parChTrans1D2" presStyleIdx="15" presStyleCnt="17"/>
      <dgm:spPr/>
    </dgm:pt>
    <dgm:pt modelId="{31872A86-A6A8-41AF-BA3D-45B1DDF2672F}" type="pres">
      <dgm:prSet presAssocID="{7A28622E-76E2-4A4A-A3C9-E1033AF47CEE}" presName="childText" presStyleLbl="bgAcc1" presStyleIdx="15" presStyleCnt="17">
        <dgm:presLayoutVars>
          <dgm:bulletEnabled val="1"/>
        </dgm:presLayoutVars>
      </dgm:prSet>
      <dgm:spPr/>
    </dgm:pt>
    <dgm:pt modelId="{61B8A27B-73F0-46BF-B717-783E5EA07537}" type="pres">
      <dgm:prSet presAssocID="{B4698F53-9394-4F0A-8986-C638C77C8CEB}" presName="Name13" presStyleLbl="parChTrans1D2" presStyleIdx="16" presStyleCnt="17"/>
      <dgm:spPr/>
    </dgm:pt>
    <dgm:pt modelId="{99D88AF5-9F66-4F3F-AB75-804B81646112}" type="pres">
      <dgm:prSet presAssocID="{236183F5-49D9-4607-A66D-168E7995C24B}" presName="childText" presStyleLbl="bgAcc1" presStyleIdx="16" presStyleCnt="17">
        <dgm:presLayoutVars>
          <dgm:bulletEnabled val="1"/>
        </dgm:presLayoutVars>
      </dgm:prSet>
      <dgm:spPr/>
    </dgm:pt>
    <dgm:pt modelId="{19A7F7DB-3AE0-4C0B-B7C2-99ED4AE2BDCF}" type="pres">
      <dgm:prSet presAssocID="{03FC1070-E059-4CCA-A06D-4D0F67FF64D8}" presName="root" presStyleCnt="0"/>
      <dgm:spPr/>
    </dgm:pt>
    <dgm:pt modelId="{EB5DA5B3-8874-48DB-A7BD-FD91681C2B9E}" type="pres">
      <dgm:prSet presAssocID="{03FC1070-E059-4CCA-A06D-4D0F67FF64D8}" presName="rootComposite" presStyleCnt="0"/>
      <dgm:spPr/>
    </dgm:pt>
    <dgm:pt modelId="{9F0A9BE0-A275-4736-9BC7-63770393457A}" type="pres">
      <dgm:prSet presAssocID="{03FC1070-E059-4CCA-A06D-4D0F67FF64D8}" presName="rootText" presStyleLbl="node1" presStyleIdx="5" presStyleCnt="6"/>
      <dgm:spPr/>
    </dgm:pt>
    <dgm:pt modelId="{9EE93686-4583-4298-A526-C6710B0EA847}" type="pres">
      <dgm:prSet presAssocID="{03FC1070-E059-4CCA-A06D-4D0F67FF64D8}" presName="rootConnector" presStyleLbl="node1" presStyleIdx="5" presStyleCnt="6"/>
      <dgm:spPr/>
    </dgm:pt>
    <dgm:pt modelId="{9CEC1771-9B83-4F68-A472-6E02010B79A1}" type="pres">
      <dgm:prSet presAssocID="{03FC1070-E059-4CCA-A06D-4D0F67FF64D8}" presName="childShape" presStyleCnt="0"/>
      <dgm:spPr/>
    </dgm:pt>
  </dgm:ptLst>
  <dgm:cxnLst>
    <dgm:cxn modelId="{9EFB9106-0EFE-4F51-80AE-F1A3E45A7E9E}" srcId="{FC184DC7-FECC-476D-B345-50379FFA0ED1}" destId="{945E61ED-47B2-4C07-BEFB-4A072E592F5A}" srcOrd="0" destOrd="0" parTransId="{38F84E7E-9641-4840-8FF1-CF12F941E800}" sibTransId="{62A95989-5C7B-437B-926D-3FC692A58A81}"/>
    <dgm:cxn modelId="{B7DC9008-EEFC-4E0D-8B00-EE2885350E86}" type="presOf" srcId="{1A8260E0-0292-4404-A763-92A377B7E77B}" destId="{1BC35981-370B-4D6E-B0D6-399AD67B8FCB}" srcOrd="0" destOrd="0" presId="urn:microsoft.com/office/officeart/2005/8/layout/hierarchy3"/>
    <dgm:cxn modelId="{6F0EE70D-8D32-42C4-BAEF-952FB7B8CEA9}" type="presOf" srcId="{724D30F0-81F8-4C5F-A6D2-DB4C61B0EF7B}" destId="{28A12B9B-F456-4119-A5B3-260624272AC4}" srcOrd="0" destOrd="0" presId="urn:microsoft.com/office/officeart/2005/8/layout/hierarchy3"/>
    <dgm:cxn modelId="{0B9A6F11-C312-479D-9AEA-A7269A2ED526}" type="presOf" srcId="{FC184DC7-FECC-476D-B345-50379FFA0ED1}" destId="{1AF17314-CB03-41CC-8E52-CA9C71CB77DB}" srcOrd="1" destOrd="0" presId="urn:microsoft.com/office/officeart/2005/8/layout/hierarchy3"/>
    <dgm:cxn modelId="{41F3E813-B2BB-45BF-87FA-EA5FB668EED9}" srcId="{81630BCB-DF3E-4F6B-AE54-23F562BE2D5A}" destId="{317F5EAA-5932-4A07-B867-E5DB66D3A04F}" srcOrd="1" destOrd="0" parTransId="{A1D54CE3-B559-4A9F-BC9A-69A73180B73C}" sibTransId="{70ED7729-9EB0-46E2-B887-0BE07BB7A507}"/>
    <dgm:cxn modelId="{98DA4814-E27A-47AB-B111-E067EBE7D33B}" srcId="{81630BCB-DF3E-4F6B-AE54-23F562BE2D5A}" destId="{03FC1070-E059-4CCA-A06D-4D0F67FF64D8}" srcOrd="5" destOrd="0" parTransId="{ADA325E3-C9E1-41D1-BDFF-990880A17F89}" sibTransId="{540E1C20-7E18-4BC4-AE63-9BB285EE855C}"/>
    <dgm:cxn modelId="{4545B614-E679-453B-A02E-1998F5174527}" type="presOf" srcId="{8CA4458A-4C14-4D2D-AA6E-C787C13574C8}" destId="{9C957818-3E54-4C61-A313-7A26A4E88AEB}" srcOrd="0" destOrd="0" presId="urn:microsoft.com/office/officeart/2005/8/layout/hierarchy3"/>
    <dgm:cxn modelId="{DC475223-9860-4A9C-9991-A2AC1BE72E7C}" type="presOf" srcId="{DC3B9220-4EBB-4012-BD18-1EBB3DC9DAA9}" destId="{A9DC3016-98DF-46DE-98C4-3FB9C7F14606}" srcOrd="0" destOrd="0" presId="urn:microsoft.com/office/officeart/2005/8/layout/hierarchy3"/>
    <dgm:cxn modelId="{3DB9A924-4442-4505-A5D9-52ECD06B1B4E}" type="presOf" srcId="{CD6494C6-2103-48A0-9B5F-BB5E1A94BAF5}" destId="{4C945B6D-F756-4E0F-A400-FCAD6FB653FC}" srcOrd="0" destOrd="0" presId="urn:microsoft.com/office/officeart/2005/8/layout/hierarchy3"/>
    <dgm:cxn modelId="{F5A54F36-5ECB-4167-B037-26803B212F46}" type="presOf" srcId="{38F84E7E-9641-4840-8FF1-CF12F941E800}" destId="{A797B613-7108-401E-8184-B17CEFF1C912}" srcOrd="0" destOrd="0" presId="urn:microsoft.com/office/officeart/2005/8/layout/hierarchy3"/>
    <dgm:cxn modelId="{A163583C-2968-452B-A81B-CF42EAA0B25B}" type="presOf" srcId="{2CAA174D-2611-470B-9C81-2A0978584EFF}" destId="{E5D71D46-D9A1-4C91-AF98-F21E3A3BC591}" srcOrd="0" destOrd="0" presId="urn:microsoft.com/office/officeart/2005/8/layout/hierarchy3"/>
    <dgm:cxn modelId="{8856B261-E133-4E5A-9DE8-7F7BC4945504}" srcId="{155A8F5A-C134-4349-BBFD-F379D834D62B}" destId="{5E327E5E-5672-497F-B21F-92EE7D956E50}" srcOrd="4" destOrd="0" parTransId="{80EDB023-257C-47C7-93EB-E6375AF00790}" sibTransId="{03E8B149-E3FC-40E3-BFDA-09B99BB8CBD5}"/>
    <dgm:cxn modelId="{6EA1F162-AF68-4D5A-99F4-EBAE1561DE9F}" type="presOf" srcId="{8E131A87-50F6-4A25-B833-5F2DF51A134F}" destId="{D92384B7-FDEE-4191-B25A-C17AA8C8537B}" srcOrd="0" destOrd="0" presId="urn:microsoft.com/office/officeart/2005/8/layout/hierarchy3"/>
    <dgm:cxn modelId="{1EE9B166-645A-4BED-957A-D87208B63814}" srcId="{263AEEFC-DCBF-4735-BCE1-2B493D2E4E6C}" destId="{1A8260E0-0292-4404-A763-92A377B7E77B}" srcOrd="2" destOrd="0" parTransId="{EC8FB59D-59E4-4394-9D3D-9DD9E64AA8D0}" sibTransId="{39DC7CA9-50EC-4ADC-8589-08476539C7D0}"/>
    <dgm:cxn modelId="{EDE62848-BF1C-4F45-A57D-1A68059CCCBE}" srcId="{81630BCB-DF3E-4F6B-AE54-23F562BE2D5A}" destId="{155A8F5A-C134-4349-BBFD-F379D834D62B}" srcOrd="2" destOrd="0" parTransId="{1D8634C3-F13D-46B3-AF4E-893A989AA79F}" sibTransId="{A09D1CE9-5F93-451D-94B6-0128EEAEF661}"/>
    <dgm:cxn modelId="{4861BE49-755B-49D5-BE9C-1ED879B9A963}" type="presOf" srcId="{D04CE649-90E4-40E7-84E4-3661B9CBFF03}" destId="{813132E4-CD5D-4D9E-AF6A-BDA85283CB99}" srcOrd="0" destOrd="0" presId="urn:microsoft.com/office/officeart/2005/8/layout/hierarchy3"/>
    <dgm:cxn modelId="{4F96EF6A-C619-42E3-B201-F38120B66048}" type="presOf" srcId="{192E38CA-0E21-4B16-BB1C-FFE25B2B742D}" destId="{ED1E418F-CEC9-4D63-A0B2-A66C268321A7}" srcOrd="0" destOrd="0" presId="urn:microsoft.com/office/officeart/2005/8/layout/hierarchy3"/>
    <dgm:cxn modelId="{EF72324B-D3E9-499A-B5E9-8E41368EDB8A}" srcId="{317F5EAA-5932-4A07-B867-E5DB66D3A04F}" destId="{C559B779-123D-444B-8850-EE12DDCE8A83}" srcOrd="1" destOrd="0" parTransId="{0F129322-ABCF-4B90-9154-2CA1ACFD6ABC}" sibTransId="{365F910A-F9EE-448A-85EB-51A8D2CFBE7D}"/>
    <dgm:cxn modelId="{19BDE04F-89BB-4F6C-AA1A-C7A1847DE440}" srcId="{155A8F5A-C134-4349-BBFD-F379D834D62B}" destId="{724D30F0-81F8-4C5F-A6D2-DB4C61B0EF7B}" srcOrd="2" destOrd="0" parTransId="{4A1C2F44-BC42-4B0F-B729-821F7F12F39F}" sibTransId="{A0D4191C-107E-4A25-A4B0-B6FBE442284D}"/>
    <dgm:cxn modelId="{5F979950-4F1E-49CF-9EAE-3648A707422B}" srcId="{8312DFBF-61AD-4B26-9E6B-55466072BED7}" destId="{8E131A87-50F6-4A25-B833-5F2DF51A134F}" srcOrd="0" destOrd="0" parTransId="{8CA4458A-4C14-4D2D-AA6E-C787C13574C8}" sibTransId="{16120206-E7C4-41CB-9C46-B4F6877088EA}"/>
    <dgm:cxn modelId="{ABC21252-4F2F-4BF9-8B03-71D0057065D5}" type="presOf" srcId="{03FC1070-E059-4CCA-A06D-4D0F67FF64D8}" destId="{9EE93686-4583-4298-A526-C6710B0EA847}" srcOrd="1" destOrd="0" presId="urn:microsoft.com/office/officeart/2005/8/layout/hierarchy3"/>
    <dgm:cxn modelId="{43093753-46D7-4FB2-B7E0-3B2A177061BC}" type="presOf" srcId="{FBBDB53F-DEF4-40E3-8E60-534E2FD76CA4}" destId="{627F4F6B-8744-4484-BE77-507FDCA5E148}" srcOrd="0" destOrd="0" presId="urn:microsoft.com/office/officeart/2005/8/layout/hierarchy3"/>
    <dgm:cxn modelId="{3999B073-23AB-4A99-8685-7E8585CEC1ED}" srcId="{155A8F5A-C134-4349-BBFD-F379D834D62B}" destId="{EF04EFDF-8E11-4AB6-B13A-62E8915AEB77}" srcOrd="5" destOrd="0" parTransId="{45DA27E0-0EDF-45F1-BF7C-4EE994AA29EF}" sibTransId="{8582B0CC-BFE6-4D47-A2C5-E53332495653}"/>
    <dgm:cxn modelId="{F922E153-967F-4C6F-A786-28D2EFA938CD}" type="presOf" srcId="{5E327E5E-5672-497F-B21F-92EE7D956E50}" destId="{693A7368-9502-475E-B86D-96AC22B4C91F}" srcOrd="0" destOrd="0" presId="urn:microsoft.com/office/officeart/2005/8/layout/hierarchy3"/>
    <dgm:cxn modelId="{9D4EE173-A1E9-4DED-8C3A-2418BF08848E}" type="presOf" srcId="{6BCB82A6-D42D-4485-AF9C-A3AFD10B30DF}" destId="{0230333B-CD02-4C29-8212-1451D3487B90}" srcOrd="0" destOrd="0" presId="urn:microsoft.com/office/officeart/2005/8/layout/hierarchy3"/>
    <dgm:cxn modelId="{57966554-F87B-4197-9183-B0D8C2A0D44E}" srcId="{81630BCB-DF3E-4F6B-AE54-23F562BE2D5A}" destId="{263AEEFC-DCBF-4735-BCE1-2B493D2E4E6C}" srcOrd="3" destOrd="0" parTransId="{41809414-917D-46B7-A447-60EDD76D787E}" sibTransId="{2A1AFADF-A7C5-4F57-8955-96DE419E958C}"/>
    <dgm:cxn modelId="{1081D954-EEEA-4104-BDF0-C4C6F5159A67}" type="presOf" srcId="{155A8F5A-C134-4349-BBFD-F379D834D62B}" destId="{0F6D3FAA-7CBB-4B14-925F-E73424DEA7E5}" srcOrd="0" destOrd="0" presId="urn:microsoft.com/office/officeart/2005/8/layout/hierarchy3"/>
    <dgm:cxn modelId="{6F859659-28CB-43D2-AAEB-C7B8BD5311F9}" type="presOf" srcId="{B4698F53-9394-4F0A-8986-C638C77C8CEB}" destId="{61B8A27B-73F0-46BF-B717-783E5EA07537}" srcOrd="0" destOrd="0" presId="urn:microsoft.com/office/officeart/2005/8/layout/hierarchy3"/>
    <dgm:cxn modelId="{A1748C7A-9FD3-48D1-A65F-EEE5DA6FCE44}" type="presOf" srcId="{C4D7B916-FE2B-4F66-97EA-E2CA517FBF79}" destId="{FD3A8902-B0F0-4CAF-9A47-8588C41E2FB4}" srcOrd="0" destOrd="0" presId="urn:microsoft.com/office/officeart/2005/8/layout/hierarchy3"/>
    <dgm:cxn modelId="{62A2187F-3C3F-4B08-920B-C85E9F7FBA59}" type="presOf" srcId="{03FC1070-E059-4CCA-A06D-4D0F67FF64D8}" destId="{9F0A9BE0-A275-4736-9BC7-63770393457A}" srcOrd="0" destOrd="0" presId="urn:microsoft.com/office/officeart/2005/8/layout/hierarchy3"/>
    <dgm:cxn modelId="{FD173880-C1D6-4AAC-A051-7A09936D7185}" type="presOf" srcId="{4A1C2F44-BC42-4B0F-B729-821F7F12F39F}" destId="{F186A22D-4009-4037-B2D0-545CC0C544CD}" srcOrd="0" destOrd="0" presId="urn:microsoft.com/office/officeart/2005/8/layout/hierarchy3"/>
    <dgm:cxn modelId="{062BB285-C5FA-4967-A22B-D0435F00401B}" srcId="{81630BCB-DF3E-4F6B-AE54-23F562BE2D5A}" destId="{FC184DC7-FECC-476D-B345-50379FFA0ED1}" srcOrd="0" destOrd="0" parTransId="{E138F003-1DE9-4069-B02C-74E5F8FCE9C1}" sibTransId="{E36767CE-DCD9-4121-B51F-66D6BA485F5B}"/>
    <dgm:cxn modelId="{D75DC785-0D28-45D6-A307-7FD9B76BC18D}" type="presOf" srcId="{45DA27E0-0EDF-45F1-BF7C-4EE994AA29EF}" destId="{3C88C6C8-5459-4EB4-BF4E-5CBEF0674D76}" srcOrd="0" destOrd="0" presId="urn:microsoft.com/office/officeart/2005/8/layout/hierarchy3"/>
    <dgm:cxn modelId="{AC7CB88D-ACAE-4737-B998-1E733095665C}" type="presOf" srcId="{7A28622E-76E2-4A4A-A3C9-E1033AF47CEE}" destId="{31872A86-A6A8-41AF-BA3D-45B1DDF2672F}" srcOrd="0" destOrd="0" presId="urn:microsoft.com/office/officeart/2005/8/layout/hierarchy3"/>
    <dgm:cxn modelId="{F3D6D58D-F888-498F-A22E-D2B71CADC795}" type="presOf" srcId="{236183F5-49D9-4607-A66D-168E7995C24B}" destId="{99D88AF5-9F66-4F3F-AB75-804B81646112}" srcOrd="0" destOrd="0" presId="urn:microsoft.com/office/officeart/2005/8/layout/hierarchy3"/>
    <dgm:cxn modelId="{FFF08992-C656-4A3A-8C63-89373F4230E9}" srcId="{155A8F5A-C134-4349-BBFD-F379D834D62B}" destId="{9D7A0DA9-8FB3-4D90-A831-8C89373F0FCE}" srcOrd="3" destOrd="0" parTransId="{6BCB82A6-D42D-4485-AF9C-A3AFD10B30DF}" sibTransId="{57675CFA-80E3-4E77-A321-4319C65A22A9}"/>
    <dgm:cxn modelId="{290B9393-A371-4098-A5B6-6D8DF73BE75E}" type="presOf" srcId="{251AA1AE-A759-44AB-B232-7EBFA28F30F7}" destId="{56A76C21-0EAC-4D79-B369-D55B9EC83A91}" srcOrd="0" destOrd="0" presId="urn:microsoft.com/office/officeart/2005/8/layout/hierarchy3"/>
    <dgm:cxn modelId="{A905AF93-B0A8-4DA2-AB31-C708998426A7}" srcId="{81630BCB-DF3E-4F6B-AE54-23F562BE2D5A}" destId="{8312DFBF-61AD-4B26-9E6B-55466072BED7}" srcOrd="4" destOrd="0" parTransId="{97ACBA54-09AC-402A-8BFD-C8724E5ECF92}" sibTransId="{B5C23EA2-4B3B-44B0-93D1-5DAAABEBD5B8}"/>
    <dgm:cxn modelId="{19A32A94-552C-4975-B1BF-21D43AEBA0E8}" type="presOf" srcId="{263AEEFC-DCBF-4735-BCE1-2B493D2E4E6C}" destId="{8BE17F66-81A2-44EA-BF62-9BC0789112FB}" srcOrd="0" destOrd="0" presId="urn:microsoft.com/office/officeart/2005/8/layout/hierarchy3"/>
    <dgm:cxn modelId="{B7531B95-13D6-4A49-8FBB-005BEB783682}" srcId="{155A8F5A-C134-4349-BBFD-F379D834D62B}" destId="{C4D7B916-FE2B-4F66-97EA-E2CA517FBF79}" srcOrd="1" destOrd="0" parTransId="{4D65FEC2-8A6B-41B4-A56C-6B38BF19F8C8}" sibTransId="{EFFF5371-DC02-4500-BFCF-019A8A7333C1}"/>
    <dgm:cxn modelId="{FA3AE497-0B89-43D8-B1D7-805221663875}" srcId="{263AEEFC-DCBF-4735-BCE1-2B493D2E4E6C}" destId="{D04CE649-90E4-40E7-84E4-3661B9CBFF03}" srcOrd="1" destOrd="0" parTransId="{DC3B9220-4EBB-4012-BD18-1EBB3DC9DAA9}" sibTransId="{3C6CF5F3-CA7D-4CB7-AFAD-2F4F4161F4BB}"/>
    <dgm:cxn modelId="{51CBA2A0-169B-4BBE-AA2C-563CF2902E53}" type="presOf" srcId="{56FEFE6F-83CF-418E-A7A7-00FD745F4D3D}" destId="{16BF7087-B095-4285-9DA1-844E49AF609A}" srcOrd="0" destOrd="0" presId="urn:microsoft.com/office/officeart/2005/8/layout/hierarchy3"/>
    <dgm:cxn modelId="{A6B3F9A3-FCB2-440B-A92F-E3F174B1F632}" srcId="{317F5EAA-5932-4A07-B867-E5DB66D3A04F}" destId="{56FEFE6F-83CF-418E-A7A7-00FD745F4D3D}" srcOrd="0" destOrd="0" parTransId="{CD6494C6-2103-48A0-9B5F-BB5E1A94BAF5}" sibTransId="{AC8C5F87-86F0-46F1-AA81-B7A91FF9A33C}"/>
    <dgm:cxn modelId="{2304BAA5-2D3C-4362-BD6F-4B8A8D176843}" type="presOf" srcId="{D03F058B-DA3B-4171-A88B-65ED436347CF}" destId="{BA8D0EEC-B6E1-4002-9AE6-190534FE7D26}" srcOrd="0" destOrd="0" presId="urn:microsoft.com/office/officeart/2005/8/layout/hierarchy3"/>
    <dgm:cxn modelId="{65AF05A8-FD54-49A5-B44D-2C2FB22FD384}" type="presOf" srcId="{4D65FEC2-8A6B-41B4-A56C-6B38BF19F8C8}" destId="{C6473939-7AD0-49D3-9BBA-725327F1650D}" srcOrd="0" destOrd="0" presId="urn:microsoft.com/office/officeart/2005/8/layout/hierarchy3"/>
    <dgm:cxn modelId="{16F009AE-901D-4653-B8D5-940056352AD6}" srcId="{8312DFBF-61AD-4B26-9E6B-55466072BED7}" destId="{AF33851E-2954-4CFA-986F-866166B5E929}" srcOrd="1" destOrd="0" parTransId="{2CAA174D-2611-470B-9C81-2A0978584EFF}" sibTransId="{1F17FBE8-0CD0-4C0D-98C6-2E3BD958B089}"/>
    <dgm:cxn modelId="{1083C4AF-7801-4BBD-BC78-6DDC594DEEFE}" type="presOf" srcId="{81630BCB-DF3E-4F6B-AE54-23F562BE2D5A}" destId="{F3F85B82-BC7C-4504-B01E-0E1152D8E319}" srcOrd="0" destOrd="0" presId="urn:microsoft.com/office/officeart/2005/8/layout/hierarchy3"/>
    <dgm:cxn modelId="{82552CB3-DD38-460A-938B-6B4DCC358EA9}" type="presOf" srcId="{155A8F5A-C134-4349-BBFD-F379D834D62B}" destId="{EE4B08B2-A2A3-4A10-BBFE-AFA8669B7CF9}" srcOrd="1" destOrd="0" presId="urn:microsoft.com/office/officeart/2005/8/layout/hierarchy3"/>
    <dgm:cxn modelId="{0DB956B5-DDE6-4700-9419-FBE9264CA1BC}" type="presOf" srcId="{8BDB580A-BA5F-4E4C-A66F-2334F70340A6}" destId="{C7C8FEDC-316E-4758-9858-F9E6CF888AAA}" srcOrd="0" destOrd="0" presId="urn:microsoft.com/office/officeart/2005/8/layout/hierarchy3"/>
    <dgm:cxn modelId="{FB3D0ABA-2514-4157-B964-D3B4472085A0}" type="presOf" srcId="{263AEEFC-DCBF-4735-BCE1-2B493D2E4E6C}" destId="{139E539A-E1F2-4BBA-B105-0779A6A3C240}" srcOrd="1" destOrd="0" presId="urn:microsoft.com/office/officeart/2005/8/layout/hierarchy3"/>
    <dgm:cxn modelId="{F5F2AABA-E15F-4F1E-AF00-818871711A32}" type="presOf" srcId="{C559B779-123D-444B-8850-EE12DDCE8A83}" destId="{F082FBAC-6416-4CDD-99C0-F607D2BC219F}" srcOrd="0" destOrd="0" presId="urn:microsoft.com/office/officeart/2005/8/layout/hierarchy3"/>
    <dgm:cxn modelId="{7705D0BE-C0DC-42E7-B4CC-42F7299436A0}" type="presOf" srcId="{8312DFBF-61AD-4B26-9E6B-55466072BED7}" destId="{BAA68C3F-46B8-4908-A4E4-F562D31710E2}" srcOrd="1" destOrd="0" presId="urn:microsoft.com/office/officeart/2005/8/layout/hierarchy3"/>
    <dgm:cxn modelId="{6B8A92BF-1EC4-42AD-9810-7EFB9557F8BC}" type="presOf" srcId="{80EDB023-257C-47C7-93EB-E6375AF00790}" destId="{92A840BA-E4A7-448D-876E-7E259541C1C5}" srcOrd="0" destOrd="0" presId="urn:microsoft.com/office/officeart/2005/8/layout/hierarchy3"/>
    <dgm:cxn modelId="{267F7BC7-7F37-4EED-87C1-A56F0378371D}" type="presOf" srcId="{0F129322-ABCF-4B90-9154-2CA1ACFD6ABC}" destId="{278F5D1C-A8A4-4D2E-ACD2-D914CF2AFC35}" srcOrd="0" destOrd="0" presId="urn:microsoft.com/office/officeart/2005/8/layout/hierarchy3"/>
    <dgm:cxn modelId="{7AE8C4CA-5244-48F3-B60C-41B19FEFFCE2}" type="presOf" srcId="{EF04EFDF-8E11-4AB6-B13A-62E8915AEB77}" destId="{14FEA4F2-3338-4797-BADF-87169A84D35B}" srcOrd="0" destOrd="0" presId="urn:microsoft.com/office/officeart/2005/8/layout/hierarchy3"/>
    <dgm:cxn modelId="{737660CD-E293-4CE5-966E-EAFEDE45D39D}" type="presOf" srcId="{8312DFBF-61AD-4B26-9E6B-55466072BED7}" destId="{A8C79C72-FCE6-4ED8-963D-58F948565CAE}" srcOrd="0" destOrd="0" presId="urn:microsoft.com/office/officeart/2005/8/layout/hierarchy3"/>
    <dgm:cxn modelId="{731B44CD-9CD1-4D46-87C6-7508A156A34C}" type="presOf" srcId="{FC184DC7-FECC-476D-B345-50379FFA0ED1}" destId="{8372DA5F-3A2F-4817-96C5-596AE412F0D4}" srcOrd="0" destOrd="0" presId="urn:microsoft.com/office/officeart/2005/8/layout/hierarchy3"/>
    <dgm:cxn modelId="{A4013ECE-524F-42E9-AA45-072806B62348}" srcId="{8312DFBF-61AD-4B26-9E6B-55466072BED7}" destId="{7A28622E-76E2-4A4A-A3C9-E1033AF47CEE}" srcOrd="2" destOrd="0" parTransId="{D03F058B-DA3B-4171-A88B-65ED436347CF}" sibTransId="{717E5D2A-0F04-40F6-86EB-F52F82A27FFA}"/>
    <dgm:cxn modelId="{13A0C9CF-5266-4C30-9A5E-BAE918B9E6C2}" srcId="{317F5EAA-5932-4A07-B867-E5DB66D3A04F}" destId="{251AA1AE-A759-44AB-B232-7EBFA28F30F7}" srcOrd="2" destOrd="0" parTransId="{8BDB580A-BA5F-4E4C-A66F-2334F70340A6}" sibTransId="{1C62CED2-80B6-4DA2-AF46-203BCF39BDD7}"/>
    <dgm:cxn modelId="{7E91CAD1-E90F-45B1-B2AA-E3D36E3F7B82}" type="presOf" srcId="{9D7A0DA9-8FB3-4D90-A831-8C89373F0FCE}" destId="{7D0B4B5B-174D-47E2-918E-70268C5FC6FB}" srcOrd="0" destOrd="0" presId="urn:microsoft.com/office/officeart/2005/8/layout/hierarchy3"/>
    <dgm:cxn modelId="{789431D7-DC7C-4ACF-80DE-8A7A70A01AE6}" type="presOf" srcId="{81E81DF6-4457-490B-969E-1810704E9697}" destId="{16342F70-3333-4474-B051-9C281DAB7EA3}" srcOrd="0" destOrd="0" presId="urn:microsoft.com/office/officeart/2005/8/layout/hierarchy3"/>
    <dgm:cxn modelId="{E2DFFAD8-9D40-49CA-BB75-AD4E52C55A88}" srcId="{155A8F5A-C134-4349-BBFD-F379D834D62B}" destId="{81E81DF6-4457-490B-969E-1810704E9697}" srcOrd="0" destOrd="0" parTransId="{192E38CA-0E21-4B16-BB1C-FFE25B2B742D}" sibTransId="{CF6E212F-213E-4474-AA8B-13E1566086E1}"/>
    <dgm:cxn modelId="{7743AED9-46B8-4EF4-9AE1-D846D4EBD0D8}" srcId="{263AEEFC-DCBF-4735-BCE1-2B493D2E4E6C}" destId="{71B53776-A671-4FC7-9190-A94CB506790D}" srcOrd="0" destOrd="0" parTransId="{FBBDB53F-DEF4-40E3-8E60-534E2FD76CA4}" sibTransId="{9F687E90-F239-4A19-B76F-3E84CD414E06}"/>
    <dgm:cxn modelId="{788F49DA-04CF-4A82-8B33-EB319CE0D6EE}" type="presOf" srcId="{71B53776-A671-4FC7-9190-A94CB506790D}" destId="{4D1FCCBC-E687-4DC3-B3B4-56E974105C9D}" srcOrd="0" destOrd="0" presId="urn:microsoft.com/office/officeart/2005/8/layout/hierarchy3"/>
    <dgm:cxn modelId="{483B7FE4-E6DE-423C-B7E1-ECA0EEF4DB8F}" srcId="{8312DFBF-61AD-4B26-9E6B-55466072BED7}" destId="{236183F5-49D9-4607-A66D-168E7995C24B}" srcOrd="3" destOrd="0" parTransId="{B4698F53-9394-4F0A-8986-C638C77C8CEB}" sibTransId="{B75C1838-C4AC-4DBD-A1AE-40CD18420184}"/>
    <dgm:cxn modelId="{C296C3EC-92E5-4725-BAFB-5F456DD7564C}" type="presOf" srcId="{317F5EAA-5932-4A07-B867-E5DB66D3A04F}" destId="{3893CB39-AFD8-4D15-9F4C-FFAA05C2B27D}" srcOrd="1" destOrd="0" presId="urn:microsoft.com/office/officeart/2005/8/layout/hierarchy3"/>
    <dgm:cxn modelId="{7C5B23ED-EDD3-4A15-AFBD-5F6B12DE7B13}" type="presOf" srcId="{AF33851E-2954-4CFA-986F-866166B5E929}" destId="{3AD1F884-1ABB-4935-8AD8-A7B3CC585C07}" srcOrd="0" destOrd="0" presId="urn:microsoft.com/office/officeart/2005/8/layout/hierarchy3"/>
    <dgm:cxn modelId="{2AB299F1-B638-459A-995B-98EC4093724F}" type="presOf" srcId="{945E61ED-47B2-4C07-BEFB-4A072E592F5A}" destId="{5D52FC4E-EEF7-4AB9-8B9E-A77AA19E06F4}" srcOrd="0" destOrd="0" presId="urn:microsoft.com/office/officeart/2005/8/layout/hierarchy3"/>
    <dgm:cxn modelId="{630CBBF8-89A9-410C-85E6-26502D146102}" type="presOf" srcId="{317F5EAA-5932-4A07-B867-E5DB66D3A04F}" destId="{CDFD7048-4527-4239-891F-76EABF7DAAA5}" srcOrd="0" destOrd="0" presId="urn:microsoft.com/office/officeart/2005/8/layout/hierarchy3"/>
    <dgm:cxn modelId="{59CA35FD-65C1-41BE-9A16-5146F920820D}" type="presOf" srcId="{EC8FB59D-59E4-4394-9D3D-9DD9E64AA8D0}" destId="{F15A9014-0EF2-4FB4-96AB-82C70690BA7F}" srcOrd="0" destOrd="0" presId="urn:microsoft.com/office/officeart/2005/8/layout/hierarchy3"/>
    <dgm:cxn modelId="{764377E1-21AD-4609-9079-F9E8A098EA63}" type="presParOf" srcId="{F3F85B82-BC7C-4504-B01E-0E1152D8E319}" destId="{79219E50-0B3D-49E1-9047-F35849637190}" srcOrd="0" destOrd="0" presId="urn:microsoft.com/office/officeart/2005/8/layout/hierarchy3"/>
    <dgm:cxn modelId="{F48FF00F-6433-440B-98EC-0ED53582070B}" type="presParOf" srcId="{79219E50-0B3D-49E1-9047-F35849637190}" destId="{41D57EFD-3703-4535-8804-92BD298F3AFC}" srcOrd="0" destOrd="0" presId="urn:microsoft.com/office/officeart/2005/8/layout/hierarchy3"/>
    <dgm:cxn modelId="{F138FFD5-77D0-44C4-A2F7-9C29D665313C}" type="presParOf" srcId="{41D57EFD-3703-4535-8804-92BD298F3AFC}" destId="{8372DA5F-3A2F-4817-96C5-596AE412F0D4}" srcOrd="0" destOrd="0" presId="urn:microsoft.com/office/officeart/2005/8/layout/hierarchy3"/>
    <dgm:cxn modelId="{93A2D6CD-1184-466D-9B24-0F0B6E6BA7AE}" type="presParOf" srcId="{41D57EFD-3703-4535-8804-92BD298F3AFC}" destId="{1AF17314-CB03-41CC-8E52-CA9C71CB77DB}" srcOrd="1" destOrd="0" presId="urn:microsoft.com/office/officeart/2005/8/layout/hierarchy3"/>
    <dgm:cxn modelId="{14189844-BD37-49F9-808D-BF180C2F8845}" type="presParOf" srcId="{79219E50-0B3D-49E1-9047-F35849637190}" destId="{E65BA609-A585-4F53-8AC4-3D2B69D29C11}" srcOrd="1" destOrd="0" presId="urn:microsoft.com/office/officeart/2005/8/layout/hierarchy3"/>
    <dgm:cxn modelId="{8E691C25-6B71-4361-8826-B07B020B58F1}" type="presParOf" srcId="{E65BA609-A585-4F53-8AC4-3D2B69D29C11}" destId="{A797B613-7108-401E-8184-B17CEFF1C912}" srcOrd="0" destOrd="0" presId="urn:microsoft.com/office/officeart/2005/8/layout/hierarchy3"/>
    <dgm:cxn modelId="{E0FE700A-C394-4C9F-95FC-84A37329AB59}" type="presParOf" srcId="{E65BA609-A585-4F53-8AC4-3D2B69D29C11}" destId="{5D52FC4E-EEF7-4AB9-8B9E-A77AA19E06F4}" srcOrd="1" destOrd="0" presId="urn:microsoft.com/office/officeart/2005/8/layout/hierarchy3"/>
    <dgm:cxn modelId="{FA448577-F8CC-486D-A02E-F5ABC28A6F99}" type="presParOf" srcId="{F3F85B82-BC7C-4504-B01E-0E1152D8E319}" destId="{28C3BE41-2A5E-4B38-A518-F5EF9FA924C8}" srcOrd="1" destOrd="0" presId="urn:microsoft.com/office/officeart/2005/8/layout/hierarchy3"/>
    <dgm:cxn modelId="{1D00DF2B-DFD8-42B4-907D-42EEDD0D1DFA}" type="presParOf" srcId="{28C3BE41-2A5E-4B38-A518-F5EF9FA924C8}" destId="{F93484CE-C841-48E0-9F82-8F7EFE804A72}" srcOrd="0" destOrd="0" presId="urn:microsoft.com/office/officeart/2005/8/layout/hierarchy3"/>
    <dgm:cxn modelId="{AB6ED177-986F-4ED5-97D8-B01A4BA05813}" type="presParOf" srcId="{F93484CE-C841-48E0-9F82-8F7EFE804A72}" destId="{CDFD7048-4527-4239-891F-76EABF7DAAA5}" srcOrd="0" destOrd="0" presId="urn:microsoft.com/office/officeart/2005/8/layout/hierarchy3"/>
    <dgm:cxn modelId="{D4770D8D-D7D9-4834-9F27-6EC2772C5C91}" type="presParOf" srcId="{F93484CE-C841-48E0-9F82-8F7EFE804A72}" destId="{3893CB39-AFD8-4D15-9F4C-FFAA05C2B27D}" srcOrd="1" destOrd="0" presId="urn:microsoft.com/office/officeart/2005/8/layout/hierarchy3"/>
    <dgm:cxn modelId="{B6960006-9CC2-4981-9BA2-60C7B4D462D3}" type="presParOf" srcId="{28C3BE41-2A5E-4B38-A518-F5EF9FA924C8}" destId="{F234CE63-DA09-47AF-8E3F-10F8F29A56FA}" srcOrd="1" destOrd="0" presId="urn:microsoft.com/office/officeart/2005/8/layout/hierarchy3"/>
    <dgm:cxn modelId="{49385DFD-F2EC-46E4-A865-204BA353DEB8}" type="presParOf" srcId="{F234CE63-DA09-47AF-8E3F-10F8F29A56FA}" destId="{4C945B6D-F756-4E0F-A400-FCAD6FB653FC}" srcOrd="0" destOrd="0" presId="urn:microsoft.com/office/officeart/2005/8/layout/hierarchy3"/>
    <dgm:cxn modelId="{FA358B79-C263-4292-A773-54579262D52F}" type="presParOf" srcId="{F234CE63-DA09-47AF-8E3F-10F8F29A56FA}" destId="{16BF7087-B095-4285-9DA1-844E49AF609A}" srcOrd="1" destOrd="0" presId="urn:microsoft.com/office/officeart/2005/8/layout/hierarchy3"/>
    <dgm:cxn modelId="{E73B5514-DABB-4F04-960C-627EAF56A56A}" type="presParOf" srcId="{F234CE63-DA09-47AF-8E3F-10F8F29A56FA}" destId="{278F5D1C-A8A4-4D2E-ACD2-D914CF2AFC35}" srcOrd="2" destOrd="0" presId="urn:microsoft.com/office/officeart/2005/8/layout/hierarchy3"/>
    <dgm:cxn modelId="{F35EC3ED-56BA-4124-80D5-C2CDF771BC60}" type="presParOf" srcId="{F234CE63-DA09-47AF-8E3F-10F8F29A56FA}" destId="{F082FBAC-6416-4CDD-99C0-F607D2BC219F}" srcOrd="3" destOrd="0" presId="urn:microsoft.com/office/officeart/2005/8/layout/hierarchy3"/>
    <dgm:cxn modelId="{9B88B9B9-484A-4692-A926-D650CC4B0B82}" type="presParOf" srcId="{F234CE63-DA09-47AF-8E3F-10F8F29A56FA}" destId="{C7C8FEDC-316E-4758-9858-F9E6CF888AAA}" srcOrd="4" destOrd="0" presId="urn:microsoft.com/office/officeart/2005/8/layout/hierarchy3"/>
    <dgm:cxn modelId="{4122F358-8A53-4953-9564-17A54273EBAA}" type="presParOf" srcId="{F234CE63-DA09-47AF-8E3F-10F8F29A56FA}" destId="{56A76C21-0EAC-4D79-B369-D55B9EC83A91}" srcOrd="5" destOrd="0" presId="urn:microsoft.com/office/officeart/2005/8/layout/hierarchy3"/>
    <dgm:cxn modelId="{18499C18-BF6A-4799-BE98-7CE7E0681320}" type="presParOf" srcId="{F3F85B82-BC7C-4504-B01E-0E1152D8E319}" destId="{6CEA5F8C-806C-4A31-BC5F-59BD6871222E}" srcOrd="2" destOrd="0" presId="urn:microsoft.com/office/officeart/2005/8/layout/hierarchy3"/>
    <dgm:cxn modelId="{DE90FFBE-2F4F-42A9-9833-CC7D52A749FE}" type="presParOf" srcId="{6CEA5F8C-806C-4A31-BC5F-59BD6871222E}" destId="{3E69E2CF-4C18-4781-8546-713EC047BF77}" srcOrd="0" destOrd="0" presId="urn:microsoft.com/office/officeart/2005/8/layout/hierarchy3"/>
    <dgm:cxn modelId="{88F97616-8849-41A3-B065-3A27C7C51987}" type="presParOf" srcId="{3E69E2CF-4C18-4781-8546-713EC047BF77}" destId="{0F6D3FAA-7CBB-4B14-925F-E73424DEA7E5}" srcOrd="0" destOrd="0" presId="urn:microsoft.com/office/officeart/2005/8/layout/hierarchy3"/>
    <dgm:cxn modelId="{DD0032B6-D9C3-43C7-9956-12E76FEA8B96}" type="presParOf" srcId="{3E69E2CF-4C18-4781-8546-713EC047BF77}" destId="{EE4B08B2-A2A3-4A10-BBFE-AFA8669B7CF9}" srcOrd="1" destOrd="0" presId="urn:microsoft.com/office/officeart/2005/8/layout/hierarchy3"/>
    <dgm:cxn modelId="{FA790A7F-D280-4647-A739-6BBE17098505}" type="presParOf" srcId="{6CEA5F8C-806C-4A31-BC5F-59BD6871222E}" destId="{41023471-9551-46C3-8E4D-7577953F0EE1}" srcOrd="1" destOrd="0" presId="urn:microsoft.com/office/officeart/2005/8/layout/hierarchy3"/>
    <dgm:cxn modelId="{224DC31D-3F89-4F91-A18A-F9E8DBEF1240}" type="presParOf" srcId="{41023471-9551-46C3-8E4D-7577953F0EE1}" destId="{ED1E418F-CEC9-4D63-A0B2-A66C268321A7}" srcOrd="0" destOrd="0" presId="urn:microsoft.com/office/officeart/2005/8/layout/hierarchy3"/>
    <dgm:cxn modelId="{E9D771DD-05AA-45B4-A19E-CC10A6F95577}" type="presParOf" srcId="{41023471-9551-46C3-8E4D-7577953F0EE1}" destId="{16342F70-3333-4474-B051-9C281DAB7EA3}" srcOrd="1" destOrd="0" presId="urn:microsoft.com/office/officeart/2005/8/layout/hierarchy3"/>
    <dgm:cxn modelId="{F6C80CBB-C8A6-4A32-B94B-CF9DE147AD59}" type="presParOf" srcId="{41023471-9551-46C3-8E4D-7577953F0EE1}" destId="{C6473939-7AD0-49D3-9BBA-725327F1650D}" srcOrd="2" destOrd="0" presId="urn:microsoft.com/office/officeart/2005/8/layout/hierarchy3"/>
    <dgm:cxn modelId="{C62B7F53-DEF0-44E4-97FC-A19135D6FF6C}" type="presParOf" srcId="{41023471-9551-46C3-8E4D-7577953F0EE1}" destId="{FD3A8902-B0F0-4CAF-9A47-8588C41E2FB4}" srcOrd="3" destOrd="0" presId="urn:microsoft.com/office/officeart/2005/8/layout/hierarchy3"/>
    <dgm:cxn modelId="{C824934B-EEB2-4BC6-8138-A7A2E5729990}" type="presParOf" srcId="{41023471-9551-46C3-8E4D-7577953F0EE1}" destId="{F186A22D-4009-4037-B2D0-545CC0C544CD}" srcOrd="4" destOrd="0" presId="urn:microsoft.com/office/officeart/2005/8/layout/hierarchy3"/>
    <dgm:cxn modelId="{F639BA71-59EA-4681-A1F7-0D2A92F49D3B}" type="presParOf" srcId="{41023471-9551-46C3-8E4D-7577953F0EE1}" destId="{28A12B9B-F456-4119-A5B3-260624272AC4}" srcOrd="5" destOrd="0" presId="urn:microsoft.com/office/officeart/2005/8/layout/hierarchy3"/>
    <dgm:cxn modelId="{DCDB7A1D-219D-4A93-8A31-7331FFB18B79}" type="presParOf" srcId="{41023471-9551-46C3-8E4D-7577953F0EE1}" destId="{0230333B-CD02-4C29-8212-1451D3487B90}" srcOrd="6" destOrd="0" presId="urn:microsoft.com/office/officeart/2005/8/layout/hierarchy3"/>
    <dgm:cxn modelId="{7B774584-0BF5-4FD1-8CFB-8063D04F159D}" type="presParOf" srcId="{41023471-9551-46C3-8E4D-7577953F0EE1}" destId="{7D0B4B5B-174D-47E2-918E-70268C5FC6FB}" srcOrd="7" destOrd="0" presId="urn:microsoft.com/office/officeart/2005/8/layout/hierarchy3"/>
    <dgm:cxn modelId="{8DE03C44-9955-4EB2-ADD7-D30CB14B15A2}" type="presParOf" srcId="{41023471-9551-46C3-8E4D-7577953F0EE1}" destId="{92A840BA-E4A7-448D-876E-7E259541C1C5}" srcOrd="8" destOrd="0" presId="urn:microsoft.com/office/officeart/2005/8/layout/hierarchy3"/>
    <dgm:cxn modelId="{585A243E-BCC8-4343-88E7-7DBFC4823FF1}" type="presParOf" srcId="{41023471-9551-46C3-8E4D-7577953F0EE1}" destId="{693A7368-9502-475E-B86D-96AC22B4C91F}" srcOrd="9" destOrd="0" presId="urn:microsoft.com/office/officeart/2005/8/layout/hierarchy3"/>
    <dgm:cxn modelId="{E8128D30-9080-480E-BBFD-EC583690B224}" type="presParOf" srcId="{41023471-9551-46C3-8E4D-7577953F0EE1}" destId="{3C88C6C8-5459-4EB4-BF4E-5CBEF0674D76}" srcOrd="10" destOrd="0" presId="urn:microsoft.com/office/officeart/2005/8/layout/hierarchy3"/>
    <dgm:cxn modelId="{F573B67A-26B2-47C4-89E4-71DB9424A4CD}" type="presParOf" srcId="{41023471-9551-46C3-8E4D-7577953F0EE1}" destId="{14FEA4F2-3338-4797-BADF-87169A84D35B}" srcOrd="11" destOrd="0" presId="urn:microsoft.com/office/officeart/2005/8/layout/hierarchy3"/>
    <dgm:cxn modelId="{20F5DA34-DAFE-4343-9E88-EF84D9DEBA5B}" type="presParOf" srcId="{F3F85B82-BC7C-4504-B01E-0E1152D8E319}" destId="{20A172C4-8BCB-4C3E-9E2B-76AF16CFE0D2}" srcOrd="3" destOrd="0" presId="urn:microsoft.com/office/officeart/2005/8/layout/hierarchy3"/>
    <dgm:cxn modelId="{3B5CAAEA-66F9-488B-A94A-D1F9BF36475D}" type="presParOf" srcId="{20A172C4-8BCB-4C3E-9E2B-76AF16CFE0D2}" destId="{D4C28C36-6637-4157-89B8-84DD081538A5}" srcOrd="0" destOrd="0" presId="urn:microsoft.com/office/officeart/2005/8/layout/hierarchy3"/>
    <dgm:cxn modelId="{585AFA5E-F7A0-46A3-92A1-640005284E56}" type="presParOf" srcId="{D4C28C36-6637-4157-89B8-84DD081538A5}" destId="{8BE17F66-81A2-44EA-BF62-9BC0789112FB}" srcOrd="0" destOrd="0" presId="urn:microsoft.com/office/officeart/2005/8/layout/hierarchy3"/>
    <dgm:cxn modelId="{24E05D13-3970-4061-99BB-B9EDC1402C37}" type="presParOf" srcId="{D4C28C36-6637-4157-89B8-84DD081538A5}" destId="{139E539A-E1F2-4BBA-B105-0779A6A3C240}" srcOrd="1" destOrd="0" presId="urn:microsoft.com/office/officeart/2005/8/layout/hierarchy3"/>
    <dgm:cxn modelId="{AAF8ABF9-462D-48DE-A134-0CC3FFAF5698}" type="presParOf" srcId="{20A172C4-8BCB-4C3E-9E2B-76AF16CFE0D2}" destId="{5EFBB64C-1AE1-453C-879F-DC1C560C1962}" srcOrd="1" destOrd="0" presId="urn:microsoft.com/office/officeart/2005/8/layout/hierarchy3"/>
    <dgm:cxn modelId="{A064998A-46DF-4A60-8A6B-001737D0D439}" type="presParOf" srcId="{5EFBB64C-1AE1-453C-879F-DC1C560C1962}" destId="{627F4F6B-8744-4484-BE77-507FDCA5E148}" srcOrd="0" destOrd="0" presId="urn:microsoft.com/office/officeart/2005/8/layout/hierarchy3"/>
    <dgm:cxn modelId="{45E511AB-A10D-46EE-BE93-6AC3E0A355EA}" type="presParOf" srcId="{5EFBB64C-1AE1-453C-879F-DC1C560C1962}" destId="{4D1FCCBC-E687-4DC3-B3B4-56E974105C9D}" srcOrd="1" destOrd="0" presId="urn:microsoft.com/office/officeart/2005/8/layout/hierarchy3"/>
    <dgm:cxn modelId="{429D5719-6D70-4C1F-9045-539A6DFB83E6}" type="presParOf" srcId="{5EFBB64C-1AE1-453C-879F-DC1C560C1962}" destId="{A9DC3016-98DF-46DE-98C4-3FB9C7F14606}" srcOrd="2" destOrd="0" presId="urn:microsoft.com/office/officeart/2005/8/layout/hierarchy3"/>
    <dgm:cxn modelId="{ECA31425-9158-424A-B00B-EB4378482A29}" type="presParOf" srcId="{5EFBB64C-1AE1-453C-879F-DC1C560C1962}" destId="{813132E4-CD5D-4D9E-AF6A-BDA85283CB99}" srcOrd="3" destOrd="0" presId="urn:microsoft.com/office/officeart/2005/8/layout/hierarchy3"/>
    <dgm:cxn modelId="{0C710EF9-51A8-4877-903A-BE1C9AFEE059}" type="presParOf" srcId="{5EFBB64C-1AE1-453C-879F-DC1C560C1962}" destId="{F15A9014-0EF2-4FB4-96AB-82C70690BA7F}" srcOrd="4" destOrd="0" presId="urn:microsoft.com/office/officeart/2005/8/layout/hierarchy3"/>
    <dgm:cxn modelId="{F8F43FC7-17B4-4545-9813-6BE1BF2F9ACF}" type="presParOf" srcId="{5EFBB64C-1AE1-453C-879F-DC1C560C1962}" destId="{1BC35981-370B-4D6E-B0D6-399AD67B8FCB}" srcOrd="5" destOrd="0" presId="urn:microsoft.com/office/officeart/2005/8/layout/hierarchy3"/>
    <dgm:cxn modelId="{B2BEAB0A-FF30-4C19-A18E-73C457CCBB57}" type="presParOf" srcId="{F3F85B82-BC7C-4504-B01E-0E1152D8E319}" destId="{696936BF-7A33-41E0-B91E-DF80893B1771}" srcOrd="4" destOrd="0" presId="urn:microsoft.com/office/officeart/2005/8/layout/hierarchy3"/>
    <dgm:cxn modelId="{CCBC198D-09EE-47A3-9501-68D2DFB42365}" type="presParOf" srcId="{696936BF-7A33-41E0-B91E-DF80893B1771}" destId="{3E25E645-F642-477E-8374-51247ACBA4FE}" srcOrd="0" destOrd="0" presId="urn:microsoft.com/office/officeart/2005/8/layout/hierarchy3"/>
    <dgm:cxn modelId="{051402AD-BD3E-419E-9D57-C1FEC8C7D92A}" type="presParOf" srcId="{3E25E645-F642-477E-8374-51247ACBA4FE}" destId="{A8C79C72-FCE6-4ED8-963D-58F948565CAE}" srcOrd="0" destOrd="0" presId="urn:microsoft.com/office/officeart/2005/8/layout/hierarchy3"/>
    <dgm:cxn modelId="{E8AFBBAE-7651-4964-ACF0-038529521F45}" type="presParOf" srcId="{3E25E645-F642-477E-8374-51247ACBA4FE}" destId="{BAA68C3F-46B8-4908-A4E4-F562D31710E2}" srcOrd="1" destOrd="0" presId="urn:microsoft.com/office/officeart/2005/8/layout/hierarchy3"/>
    <dgm:cxn modelId="{97BC0E75-52D6-4166-9EFC-22D44BB31891}" type="presParOf" srcId="{696936BF-7A33-41E0-B91E-DF80893B1771}" destId="{D5C3C0C5-551E-41D5-A4EF-F70E6B3CF836}" srcOrd="1" destOrd="0" presId="urn:microsoft.com/office/officeart/2005/8/layout/hierarchy3"/>
    <dgm:cxn modelId="{F8EE1ED5-EA26-49F2-AD24-A448AB7C92C7}" type="presParOf" srcId="{D5C3C0C5-551E-41D5-A4EF-F70E6B3CF836}" destId="{9C957818-3E54-4C61-A313-7A26A4E88AEB}" srcOrd="0" destOrd="0" presId="urn:microsoft.com/office/officeart/2005/8/layout/hierarchy3"/>
    <dgm:cxn modelId="{EB87D467-F0EA-4A0F-B4E9-480144F46D86}" type="presParOf" srcId="{D5C3C0C5-551E-41D5-A4EF-F70E6B3CF836}" destId="{D92384B7-FDEE-4191-B25A-C17AA8C8537B}" srcOrd="1" destOrd="0" presId="urn:microsoft.com/office/officeart/2005/8/layout/hierarchy3"/>
    <dgm:cxn modelId="{5460B2C1-85DE-480D-A38B-173366B22EF5}" type="presParOf" srcId="{D5C3C0C5-551E-41D5-A4EF-F70E6B3CF836}" destId="{E5D71D46-D9A1-4C91-AF98-F21E3A3BC591}" srcOrd="2" destOrd="0" presId="urn:microsoft.com/office/officeart/2005/8/layout/hierarchy3"/>
    <dgm:cxn modelId="{41EC2359-85BA-4DD9-823F-E8A0696B089A}" type="presParOf" srcId="{D5C3C0C5-551E-41D5-A4EF-F70E6B3CF836}" destId="{3AD1F884-1ABB-4935-8AD8-A7B3CC585C07}" srcOrd="3" destOrd="0" presId="urn:microsoft.com/office/officeart/2005/8/layout/hierarchy3"/>
    <dgm:cxn modelId="{DC80CBAF-DD2D-49D2-A765-4F4D010AC949}" type="presParOf" srcId="{D5C3C0C5-551E-41D5-A4EF-F70E6B3CF836}" destId="{BA8D0EEC-B6E1-4002-9AE6-190534FE7D26}" srcOrd="4" destOrd="0" presId="urn:microsoft.com/office/officeart/2005/8/layout/hierarchy3"/>
    <dgm:cxn modelId="{229E1A2B-3A78-4A49-9ECB-F2484BE4D54E}" type="presParOf" srcId="{D5C3C0C5-551E-41D5-A4EF-F70E6B3CF836}" destId="{31872A86-A6A8-41AF-BA3D-45B1DDF2672F}" srcOrd="5" destOrd="0" presId="urn:microsoft.com/office/officeart/2005/8/layout/hierarchy3"/>
    <dgm:cxn modelId="{9C2E6E06-501C-4DBD-B953-4FF4B893C41C}" type="presParOf" srcId="{D5C3C0C5-551E-41D5-A4EF-F70E6B3CF836}" destId="{61B8A27B-73F0-46BF-B717-783E5EA07537}" srcOrd="6" destOrd="0" presId="urn:microsoft.com/office/officeart/2005/8/layout/hierarchy3"/>
    <dgm:cxn modelId="{22CE6333-0C3A-4BA4-B17D-0179482BF070}" type="presParOf" srcId="{D5C3C0C5-551E-41D5-A4EF-F70E6B3CF836}" destId="{99D88AF5-9F66-4F3F-AB75-804B81646112}" srcOrd="7" destOrd="0" presId="urn:microsoft.com/office/officeart/2005/8/layout/hierarchy3"/>
    <dgm:cxn modelId="{2181467B-E46F-4A35-9486-5935B436A120}" type="presParOf" srcId="{F3F85B82-BC7C-4504-B01E-0E1152D8E319}" destId="{19A7F7DB-3AE0-4C0B-B7C2-99ED4AE2BDCF}" srcOrd="5" destOrd="0" presId="urn:microsoft.com/office/officeart/2005/8/layout/hierarchy3"/>
    <dgm:cxn modelId="{4717BFF6-1A17-4C46-93BA-4C4D126CCFCA}" type="presParOf" srcId="{19A7F7DB-3AE0-4C0B-B7C2-99ED4AE2BDCF}" destId="{EB5DA5B3-8874-48DB-A7BD-FD91681C2B9E}" srcOrd="0" destOrd="0" presId="urn:microsoft.com/office/officeart/2005/8/layout/hierarchy3"/>
    <dgm:cxn modelId="{C49C45D8-1F12-4DAD-AABD-8B8421A5B715}" type="presParOf" srcId="{EB5DA5B3-8874-48DB-A7BD-FD91681C2B9E}" destId="{9F0A9BE0-A275-4736-9BC7-63770393457A}" srcOrd="0" destOrd="0" presId="urn:microsoft.com/office/officeart/2005/8/layout/hierarchy3"/>
    <dgm:cxn modelId="{F3EC25B0-689E-4B52-BF25-B9740BF8BF4E}" type="presParOf" srcId="{EB5DA5B3-8874-48DB-A7BD-FD91681C2B9E}" destId="{9EE93686-4583-4298-A526-C6710B0EA847}" srcOrd="1" destOrd="0" presId="urn:microsoft.com/office/officeart/2005/8/layout/hierarchy3"/>
    <dgm:cxn modelId="{35EDABE0-E1B2-485B-B7FE-3F74CE5C0D23}" type="presParOf" srcId="{19A7F7DB-3AE0-4C0B-B7C2-99ED4AE2BDCF}" destId="{9CEC1771-9B83-4F68-A472-6E02010B79A1}"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A68E3-B6AE-4B01-8EF6-94C61824C4CB}"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endParaRPr lang="en-GB"/>
        </a:p>
      </dgm:t>
    </dgm:pt>
    <dgm:pt modelId="{D1094D28-BD7E-43E6-BE54-BCF214750ADA}">
      <dgm:prSet/>
      <dgm:spPr/>
      <dgm:t>
        <a:bodyPr/>
        <a:lstStyle/>
        <a:p>
          <a:r>
            <a:rPr lang="it-IT"/>
            <a:t>Batch Reactor</a:t>
          </a:r>
          <a:endParaRPr lang="en-GB"/>
        </a:p>
      </dgm:t>
    </dgm:pt>
    <dgm:pt modelId="{9D6B9200-9650-4DDA-87CC-4699B107A52B}" type="parTrans" cxnId="{5DAB963C-9D30-4619-A448-3CD2C1D2BB33}">
      <dgm:prSet/>
      <dgm:spPr/>
      <dgm:t>
        <a:bodyPr/>
        <a:lstStyle/>
        <a:p>
          <a:endParaRPr lang="en-GB"/>
        </a:p>
      </dgm:t>
    </dgm:pt>
    <dgm:pt modelId="{76A1791A-B4BA-4C94-9770-BCB0487BD8FE}" type="sibTrans" cxnId="{5DAB963C-9D30-4619-A448-3CD2C1D2BB33}">
      <dgm:prSet/>
      <dgm:spPr/>
      <dgm:t>
        <a:bodyPr/>
        <a:lstStyle/>
        <a:p>
          <a:endParaRPr lang="en-GB"/>
        </a:p>
      </dgm:t>
    </dgm:pt>
    <dgm:pt modelId="{B9749AF2-B825-4CD2-997B-77292199F3B7}">
      <dgm:prSet/>
      <dgm:spPr/>
      <dgm:t>
        <a:bodyPr/>
        <a:lstStyle/>
        <a:p>
          <a:r>
            <a:rPr lang="it-IT"/>
            <a:t>Plug Flow Reactor</a:t>
          </a:r>
          <a:endParaRPr lang="en-GB"/>
        </a:p>
      </dgm:t>
    </dgm:pt>
    <dgm:pt modelId="{179934CC-F80F-46AB-A18C-021DA67A047B}" type="parTrans" cxnId="{90F158F3-0CA7-45AE-B1CA-5E0553E7AC51}">
      <dgm:prSet/>
      <dgm:spPr/>
      <dgm:t>
        <a:bodyPr/>
        <a:lstStyle/>
        <a:p>
          <a:endParaRPr lang="en-GB"/>
        </a:p>
      </dgm:t>
    </dgm:pt>
    <dgm:pt modelId="{617D2570-6A31-425B-BF65-89BC41AAAB58}" type="sibTrans" cxnId="{90F158F3-0CA7-45AE-B1CA-5E0553E7AC51}">
      <dgm:prSet/>
      <dgm:spPr/>
      <dgm:t>
        <a:bodyPr/>
        <a:lstStyle/>
        <a:p>
          <a:endParaRPr lang="en-GB"/>
        </a:p>
      </dgm:t>
    </dgm:pt>
    <dgm:pt modelId="{61054B31-F430-4132-B756-C155ACFA49DD}">
      <dgm:prSet/>
      <dgm:spPr/>
      <dgm:t>
        <a:bodyPr/>
        <a:lstStyle/>
        <a:p>
          <a:r>
            <a:rPr lang="it-IT"/>
            <a:t>0D</a:t>
          </a:r>
          <a:endParaRPr lang="en-GB"/>
        </a:p>
      </dgm:t>
    </dgm:pt>
    <dgm:pt modelId="{34575C9C-04F7-49ED-BC9E-28DECD607ADC}" type="parTrans" cxnId="{EAB1C25F-F34C-4D3E-8E1F-F4EA44DC2C0B}">
      <dgm:prSet/>
      <dgm:spPr/>
      <dgm:t>
        <a:bodyPr/>
        <a:lstStyle/>
        <a:p>
          <a:endParaRPr lang="en-GB"/>
        </a:p>
      </dgm:t>
    </dgm:pt>
    <dgm:pt modelId="{DAF9209B-C878-45B0-83E6-51B16D957862}" type="sibTrans" cxnId="{EAB1C25F-F34C-4D3E-8E1F-F4EA44DC2C0B}">
      <dgm:prSet/>
      <dgm:spPr/>
      <dgm:t>
        <a:bodyPr/>
        <a:lstStyle/>
        <a:p>
          <a:endParaRPr lang="en-GB"/>
        </a:p>
      </dgm:t>
    </dgm:pt>
    <dgm:pt modelId="{13D8F893-655E-47CF-9DD8-9D0726D38AB7}">
      <dgm:prSet/>
      <dgm:spPr/>
      <dgm:t>
        <a:bodyPr/>
        <a:lstStyle/>
        <a:p>
          <a:r>
            <a:rPr lang="it-IT"/>
            <a:t>1D</a:t>
          </a:r>
          <a:endParaRPr lang="en-GB"/>
        </a:p>
      </dgm:t>
    </dgm:pt>
    <dgm:pt modelId="{316F6704-B004-4A6E-AF5F-B58553EB0605}" type="parTrans" cxnId="{A35E878F-8413-4F52-8BD8-1E0D08B51584}">
      <dgm:prSet/>
      <dgm:spPr/>
      <dgm:t>
        <a:bodyPr/>
        <a:lstStyle/>
        <a:p>
          <a:endParaRPr lang="en-GB"/>
        </a:p>
      </dgm:t>
    </dgm:pt>
    <dgm:pt modelId="{A8F8E6D4-017E-44DE-9E7C-01E3FC44DDF1}" type="sibTrans" cxnId="{A35E878F-8413-4F52-8BD8-1E0D08B51584}">
      <dgm:prSet/>
      <dgm:spPr/>
      <dgm:t>
        <a:bodyPr/>
        <a:lstStyle/>
        <a:p>
          <a:endParaRPr lang="en-GB"/>
        </a:p>
      </dgm:t>
    </dgm:pt>
    <dgm:pt modelId="{3B012E48-1687-420B-8C32-0A412EF05AF7}">
      <dgm:prSet/>
      <dgm:spPr/>
      <dgm:t>
        <a:bodyPr/>
        <a:lstStyle/>
        <a:p>
          <a:r>
            <a:rPr lang="it-IT"/>
            <a:t>0D</a:t>
          </a:r>
          <a:endParaRPr lang="en-GB"/>
        </a:p>
      </dgm:t>
    </dgm:pt>
    <dgm:pt modelId="{1162BE0A-1289-4036-89E1-48BA9C404DA3}" type="parTrans" cxnId="{BDE3D25C-A3E2-41F9-8C71-B45B47E26E67}">
      <dgm:prSet/>
      <dgm:spPr/>
      <dgm:t>
        <a:bodyPr/>
        <a:lstStyle/>
        <a:p>
          <a:endParaRPr lang="en-GB"/>
        </a:p>
      </dgm:t>
    </dgm:pt>
    <dgm:pt modelId="{7C78753E-06FF-409E-AE3D-F71CD0A2E17C}" type="sibTrans" cxnId="{BDE3D25C-A3E2-41F9-8C71-B45B47E26E67}">
      <dgm:prSet/>
      <dgm:spPr/>
      <dgm:t>
        <a:bodyPr/>
        <a:lstStyle/>
        <a:p>
          <a:endParaRPr lang="en-GB"/>
        </a:p>
      </dgm:t>
    </dgm:pt>
    <dgm:pt modelId="{4ABE9D20-914F-411F-BF65-6D5A7415DD97}">
      <dgm:prSet/>
      <dgm:spPr/>
      <dgm:t>
        <a:bodyPr/>
        <a:lstStyle/>
        <a:p>
          <a:r>
            <a:rPr lang="it-IT"/>
            <a:t>1D</a:t>
          </a:r>
          <a:endParaRPr lang="en-GB"/>
        </a:p>
      </dgm:t>
    </dgm:pt>
    <dgm:pt modelId="{2887D67A-F647-419D-AB69-82C9273BE7AA}" type="parTrans" cxnId="{9A5C76DA-DCF0-4299-AD94-81B173011E40}">
      <dgm:prSet/>
      <dgm:spPr/>
      <dgm:t>
        <a:bodyPr/>
        <a:lstStyle/>
        <a:p>
          <a:endParaRPr lang="en-GB"/>
        </a:p>
      </dgm:t>
    </dgm:pt>
    <dgm:pt modelId="{24962B05-2850-4180-ABEB-0A8E1B338DEC}" type="sibTrans" cxnId="{9A5C76DA-DCF0-4299-AD94-81B173011E40}">
      <dgm:prSet/>
      <dgm:spPr/>
      <dgm:t>
        <a:bodyPr/>
        <a:lstStyle/>
        <a:p>
          <a:endParaRPr lang="en-GB"/>
        </a:p>
      </dgm:t>
    </dgm:pt>
    <dgm:pt modelId="{C52432C1-4041-4DAB-9192-26FED1AB95D4}" type="pres">
      <dgm:prSet presAssocID="{84BA68E3-B6AE-4B01-8EF6-94C61824C4CB}" presName="hierChild1" presStyleCnt="0">
        <dgm:presLayoutVars>
          <dgm:orgChart val="1"/>
          <dgm:chPref val="1"/>
          <dgm:dir/>
          <dgm:animOne val="branch"/>
          <dgm:animLvl val="lvl"/>
          <dgm:resizeHandles/>
        </dgm:presLayoutVars>
      </dgm:prSet>
      <dgm:spPr/>
    </dgm:pt>
    <dgm:pt modelId="{9584EE16-115A-4268-B90B-DCFAE9DCCEC9}" type="pres">
      <dgm:prSet presAssocID="{D1094D28-BD7E-43E6-BE54-BCF214750ADA}" presName="hierRoot1" presStyleCnt="0">
        <dgm:presLayoutVars>
          <dgm:hierBranch val="init"/>
        </dgm:presLayoutVars>
      </dgm:prSet>
      <dgm:spPr/>
    </dgm:pt>
    <dgm:pt modelId="{F667E060-9EE0-4731-B54E-B505B6E57617}" type="pres">
      <dgm:prSet presAssocID="{D1094D28-BD7E-43E6-BE54-BCF214750ADA}" presName="rootComposite1" presStyleCnt="0"/>
      <dgm:spPr/>
    </dgm:pt>
    <dgm:pt modelId="{811283D0-BAA2-4A68-9B3E-85E90B10AD94}" type="pres">
      <dgm:prSet presAssocID="{D1094D28-BD7E-43E6-BE54-BCF214750ADA}" presName="rootText1" presStyleLbl="node0" presStyleIdx="0" presStyleCnt="2">
        <dgm:presLayoutVars>
          <dgm:chPref val="3"/>
        </dgm:presLayoutVars>
      </dgm:prSet>
      <dgm:spPr/>
    </dgm:pt>
    <dgm:pt modelId="{BB6DD279-DFD3-4D78-A7A0-082254BD861D}" type="pres">
      <dgm:prSet presAssocID="{D1094D28-BD7E-43E6-BE54-BCF214750ADA}" presName="rootConnector1" presStyleLbl="node1" presStyleIdx="0" presStyleCnt="0"/>
      <dgm:spPr/>
    </dgm:pt>
    <dgm:pt modelId="{620E61DF-F35D-4425-A1DF-40A8AA7FB174}" type="pres">
      <dgm:prSet presAssocID="{D1094D28-BD7E-43E6-BE54-BCF214750ADA}" presName="hierChild2" presStyleCnt="0"/>
      <dgm:spPr/>
    </dgm:pt>
    <dgm:pt modelId="{7EA62D9E-F874-461B-8D13-951C95649706}" type="pres">
      <dgm:prSet presAssocID="{34575C9C-04F7-49ED-BC9E-28DECD607ADC}" presName="Name37" presStyleLbl="parChTrans1D2" presStyleIdx="0" presStyleCnt="4"/>
      <dgm:spPr/>
    </dgm:pt>
    <dgm:pt modelId="{A3EF945B-1163-4C8C-98F6-DB940654B9DA}" type="pres">
      <dgm:prSet presAssocID="{61054B31-F430-4132-B756-C155ACFA49DD}" presName="hierRoot2" presStyleCnt="0">
        <dgm:presLayoutVars>
          <dgm:hierBranch val="init"/>
        </dgm:presLayoutVars>
      </dgm:prSet>
      <dgm:spPr/>
    </dgm:pt>
    <dgm:pt modelId="{ED423207-6B4D-49A0-B012-6EDDB08002E9}" type="pres">
      <dgm:prSet presAssocID="{61054B31-F430-4132-B756-C155ACFA49DD}" presName="rootComposite" presStyleCnt="0"/>
      <dgm:spPr/>
    </dgm:pt>
    <dgm:pt modelId="{908CDA9F-B799-4E95-92F2-C7A8B770A271}" type="pres">
      <dgm:prSet presAssocID="{61054B31-F430-4132-B756-C155ACFA49DD}" presName="rootText" presStyleLbl="node2" presStyleIdx="0" presStyleCnt="4">
        <dgm:presLayoutVars>
          <dgm:chPref val="3"/>
        </dgm:presLayoutVars>
      </dgm:prSet>
      <dgm:spPr/>
    </dgm:pt>
    <dgm:pt modelId="{BF1C07A8-CD6B-48E0-9A71-FDF4DD48D00B}" type="pres">
      <dgm:prSet presAssocID="{61054B31-F430-4132-B756-C155ACFA49DD}" presName="rootConnector" presStyleLbl="node2" presStyleIdx="0" presStyleCnt="4"/>
      <dgm:spPr/>
    </dgm:pt>
    <dgm:pt modelId="{684CB3B0-E114-4EE5-BD6B-5D332B7D72F6}" type="pres">
      <dgm:prSet presAssocID="{61054B31-F430-4132-B756-C155ACFA49DD}" presName="hierChild4" presStyleCnt="0"/>
      <dgm:spPr/>
    </dgm:pt>
    <dgm:pt modelId="{5C56577A-4798-421D-B835-A291298FDE29}" type="pres">
      <dgm:prSet presAssocID="{61054B31-F430-4132-B756-C155ACFA49DD}" presName="hierChild5" presStyleCnt="0"/>
      <dgm:spPr/>
    </dgm:pt>
    <dgm:pt modelId="{B7F88B20-001A-439D-B00C-88F95E83090C}" type="pres">
      <dgm:prSet presAssocID="{316F6704-B004-4A6E-AF5F-B58553EB0605}" presName="Name37" presStyleLbl="parChTrans1D2" presStyleIdx="1" presStyleCnt="4"/>
      <dgm:spPr/>
    </dgm:pt>
    <dgm:pt modelId="{FF61E4F2-63B4-40F5-9FE8-3BF34F5B9A91}" type="pres">
      <dgm:prSet presAssocID="{13D8F893-655E-47CF-9DD8-9D0726D38AB7}" presName="hierRoot2" presStyleCnt="0">
        <dgm:presLayoutVars>
          <dgm:hierBranch val="init"/>
        </dgm:presLayoutVars>
      </dgm:prSet>
      <dgm:spPr/>
    </dgm:pt>
    <dgm:pt modelId="{06FF4E63-7177-4D65-8693-F9A592B94C5D}" type="pres">
      <dgm:prSet presAssocID="{13D8F893-655E-47CF-9DD8-9D0726D38AB7}" presName="rootComposite" presStyleCnt="0"/>
      <dgm:spPr/>
    </dgm:pt>
    <dgm:pt modelId="{C8A2F157-C435-434C-A9AB-4174C6DFF3D6}" type="pres">
      <dgm:prSet presAssocID="{13D8F893-655E-47CF-9DD8-9D0726D38AB7}" presName="rootText" presStyleLbl="node2" presStyleIdx="1" presStyleCnt="4">
        <dgm:presLayoutVars>
          <dgm:chPref val="3"/>
        </dgm:presLayoutVars>
      </dgm:prSet>
      <dgm:spPr/>
    </dgm:pt>
    <dgm:pt modelId="{91F71CCE-5668-4619-803A-0CA2BBD3DA9E}" type="pres">
      <dgm:prSet presAssocID="{13D8F893-655E-47CF-9DD8-9D0726D38AB7}" presName="rootConnector" presStyleLbl="node2" presStyleIdx="1" presStyleCnt="4"/>
      <dgm:spPr/>
    </dgm:pt>
    <dgm:pt modelId="{34635F62-5869-488F-91F6-AC97CD76F6ED}" type="pres">
      <dgm:prSet presAssocID="{13D8F893-655E-47CF-9DD8-9D0726D38AB7}" presName="hierChild4" presStyleCnt="0"/>
      <dgm:spPr/>
    </dgm:pt>
    <dgm:pt modelId="{E03D1F04-8531-4742-AAD9-15C1A5097C7A}" type="pres">
      <dgm:prSet presAssocID="{13D8F893-655E-47CF-9DD8-9D0726D38AB7}" presName="hierChild5" presStyleCnt="0"/>
      <dgm:spPr/>
    </dgm:pt>
    <dgm:pt modelId="{8D8EEE55-2925-47BD-B13D-42F7AB02E359}" type="pres">
      <dgm:prSet presAssocID="{D1094D28-BD7E-43E6-BE54-BCF214750ADA}" presName="hierChild3" presStyleCnt="0"/>
      <dgm:spPr/>
    </dgm:pt>
    <dgm:pt modelId="{582B2059-DD66-42EC-85AE-E0C1BB65B058}" type="pres">
      <dgm:prSet presAssocID="{B9749AF2-B825-4CD2-997B-77292199F3B7}" presName="hierRoot1" presStyleCnt="0">
        <dgm:presLayoutVars>
          <dgm:hierBranch val="init"/>
        </dgm:presLayoutVars>
      </dgm:prSet>
      <dgm:spPr/>
    </dgm:pt>
    <dgm:pt modelId="{FD89D52B-467F-4FEF-BF2D-821027DC0328}" type="pres">
      <dgm:prSet presAssocID="{B9749AF2-B825-4CD2-997B-77292199F3B7}" presName="rootComposite1" presStyleCnt="0"/>
      <dgm:spPr/>
    </dgm:pt>
    <dgm:pt modelId="{4EDC8348-13B9-4953-9151-1B18F88B757E}" type="pres">
      <dgm:prSet presAssocID="{B9749AF2-B825-4CD2-997B-77292199F3B7}" presName="rootText1" presStyleLbl="node0" presStyleIdx="1" presStyleCnt="2">
        <dgm:presLayoutVars>
          <dgm:chPref val="3"/>
        </dgm:presLayoutVars>
      </dgm:prSet>
      <dgm:spPr/>
    </dgm:pt>
    <dgm:pt modelId="{B88440CB-412B-41D8-A01E-BA79AAA9675F}" type="pres">
      <dgm:prSet presAssocID="{B9749AF2-B825-4CD2-997B-77292199F3B7}" presName="rootConnector1" presStyleLbl="node1" presStyleIdx="0" presStyleCnt="0"/>
      <dgm:spPr/>
    </dgm:pt>
    <dgm:pt modelId="{A3177E9D-1269-4884-A937-D3F0D4F9F72C}" type="pres">
      <dgm:prSet presAssocID="{B9749AF2-B825-4CD2-997B-77292199F3B7}" presName="hierChild2" presStyleCnt="0"/>
      <dgm:spPr/>
    </dgm:pt>
    <dgm:pt modelId="{39A14C90-B81B-4150-BEB1-8C68C7420C30}" type="pres">
      <dgm:prSet presAssocID="{1162BE0A-1289-4036-89E1-48BA9C404DA3}" presName="Name37" presStyleLbl="parChTrans1D2" presStyleIdx="2" presStyleCnt="4"/>
      <dgm:spPr/>
    </dgm:pt>
    <dgm:pt modelId="{430C54BC-9760-4F89-B25F-01543BBA2F71}" type="pres">
      <dgm:prSet presAssocID="{3B012E48-1687-420B-8C32-0A412EF05AF7}" presName="hierRoot2" presStyleCnt="0">
        <dgm:presLayoutVars>
          <dgm:hierBranch val="init"/>
        </dgm:presLayoutVars>
      </dgm:prSet>
      <dgm:spPr/>
    </dgm:pt>
    <dgm:pt modelId="{C3EAFD28-3F47-42AE-BAE9-C3F155A48E0A}" type="pres">
      <dgm:prSet presAssocID="{3B012E48-1687-420B-8C32-0A412EF05AF7}" presName="rootComposite" presStyleCnt="0"/>
      <dgm:spPr/>
    </dgm:pt>
    <dgm:pt modelId="{B0D3A003-8584-4020-A713-D385BDE7D430}" type="pres">
      <dgm:prSet presAssocID="{3B012E48-1687-420B-8C32-0A412EF05AF7}" presName="rootText" presStyleLbl="node2" presStyleIdx="2" presStyleCnt="4">
        <dgm:presLayoutVars>
          <dgm:chPref val="3"/>
        </dgm:presLayoutVars>
      </dgm:prSet>
      <dgm:spPr/>
    </dgm:pt>
    <dgm:pt modelId="{3D752156-9A33-4424-831C-5F29586F77EE}" type="pres">
      <dgm:prSet presAssocID="{3B012E48-1687-420B-8C32-0A412EF05AF7}" presName="rootConnector" presStyleLbl="node2" presStyleIdx="2" presStyleCnt="4"/>
      <dgm:spPr/>
    </dgm:pt>
    <dgm:pt modelId="{66B976A6-35AE-4B40-9888-3D59693133B5}" type="pres">
      <dgm:prSet presAssocID="{3B012E48-1687-420B-8C32-0A412EF05AF7}" presName="hierChild4" presStyleCnt="0"/>
      <dgm:spPr/>
    </dgm:pt>
    <dgm:pt modelId="{758CE7FC-3FF3-4ABC-BC78-86A88660FB2B}" type="pres">
      <dgm:prSet presAssocID="{3B012E48-1687-420B-8C32-0A412EF05AF7}" presName="hierChild5" presStyleCnt="0"/>
      <dgm:spPr/>
    </dgm:pt>
    <dgm:pt modelId="{910B490B-B3EA-40DB-823C-3D93366F5BF4}" type="pres">
      <dgm:prSet presAssocID="{2887D67A-F647-419D-AB69-82C9273BE7AA}" presName="Name37" presStyleLbl="parChTrans1D2" presStyleIdx="3" presStyleCnt="4"/>
      <dgm:spPr/>
    </dgm:pt>
    <dgm:pt modelId="{9D0A5323-BD3E-4ECF-801D-DD4F3A6B5EEC}" type="pres">
      <dgm:prSet presAssocID="{4ABE9D20-914F-411F-BF65-6D5A7415DD97}" presName="hierRoot2" presStyleCnt="0">
        <dgm:presLayoutVars>
          <dgm:hierBranch val="init"/>
        </dgm:presLayoutVars>
      </dgm:prSet>
      <dgm:spPr/>
    </dgm:pt>
    <dgm:pt modelId="{F943E3E4-AD83-4F4A-9F03-A260262F5396}" type="pres">
      <dgm:prSet presAssocID="{4ABE9D20-914F-411F-BF65-6D5A7415DD97}" presName="rootComposite" presStyleCnt="0"/>
      <dgm:spPr/>
    </dgm:pt>
    <dgm:pt modelId="{BE066443-965C-4878-9D49-A5083264A814}" type="pres">
      <dgm:prSet presAssocID="{4ABE9D20-914F-411F-BF65-6D5A7415DD97}" presName="rootText" presStyleLbl="node2" presStyleIdx="3" presStyleCnt="4">
        <dgm:presLayoutVars>
          <dgm:chPref val="3"/>
        </dgm:presLayoutVars>
      </dgm:prSet>
      <dgm:spPr/>
    </dgm:pt>
    <dgm:pt modelId="{C6261DCD-AF04-4772-B89D-202D39575100}" type="pres">
      <dgm:prSet presAssocID="{4ABE9D20-914F-411F-BF65-6D5A7415DD97}" presName="rootConnector" presStyleLbl="node2" presStyleIdx="3" presStyleCnt="4"/>
      <dgm:spPr/>
    </dgm:pt>
    <dgm:pt modelId="{40B27F8A-0D6B-4D95-B5D1-45C5D8760BA9}" type="pres">
      <dgm:prSet presAssocID="{4ABE9D20-914F-411F-BF65-6D5A7415DD97}" presName="hierChild4" presStyleCnt="0"/>
      <dgm:spPr/>
    </dgm:pt>
    <dgm:pt modelId="{7F5FF4C2-D239-4594-817C-704D39015583}" type="pres">
      <dgm:prSet presAssocID="{4ABE9D20-914F-411F-BF65-6D5A7415DD97}" presName="hierChild5" presStyleCnt="0"/>
      <dgm:spPr/>
    </dgm:pt>
    <dgm:pt modelId="{711740B5-88B8-4483-B325-1FCEA2BA9E78}" type="pres">
      <dgm:prSet presAssocID="{B9749AF2-B825-4CD2-997B-77292199F3B7}" presName="hierChild3" presStyleCnt="0"/>
      <dgm:spPr/>
    </dgm:pt>
  </dgm:ptLst>
  <dgm:cxnLst>
    <dgm:cxn modelId="{13E50202-FF42-42E4-92DE-446496287AD5}" type="presOf" srcId="{84BA68E3-B6AE-4B01-8EF6-94C61824C4CB}" destId="{C52432C1-4041-4DAB-9192-26FED1AB95D4}" srcOrd="0" destOrd="0" presId="urn:microsoft.com/office/officeart/2005/8/layout/orgChart1"/>
    <dgm:cxn modelId="{78EF1A02-FC6A-42E4-B554-856CAB9E5925}" type="presOf" srcId="{34575C9C-04F7-49ED-BC9E-28DECD607ADC}" destId="{7EA62D9E-F874-461B-8D13-951C95649706}" srcOrd="0" destOrd="0" presId="urn:microsoft.com/office/officeart/2005/8/layout/orgChart1"/>
    <dgm:cxn modelId="{47CAEB0E-D8E0-4E1F-BCD3-1D45D500A604}" type="presOf" srcId="{61054B31-F430-4132-B756-C155ACFA49DD}" destId="{908CDA9F-B799-4E95-92F2-C7A8B770A271}" srcOrd="0" destOrd="0" presId="urn:microsoft.com/office/officeart/2005/8/layout/orgChart1"/>
    <dgm:cxn modelId="{FE34F216-A166-447A-A734-88D8490D479D}" type="presOf" srcId="{316F6704-B004-4A6E-AF5F-B58553EB0605}" destId="{B7F88B20-001A-439D-B00C-88F95E83090C}" srcOrd="0" destOrd="0" presId="urn:microsoft.com/office/officeart/2005/8/layout/orgChart1"/>
    <dgm:cxn modelId="{0B57E823-CAC3-425B-9192-9213E384B244}" type="presOf" srcId="{3B012E48-1687-420B-8C32-0A412EF05AF7}" destId="{B0D3A003-8584-4020-A713-D385BDE7D430}" srcOrd="0" destOrd="0" presId="urn:microsoft.com/office/officeart/2005/8/layout/orgChart1"/>
    <dgm:cxn modelId="{FE478E39-B9D2-4714-A595-088A03A6FBDF}" type="presOf" srcId="{61054B31-F430-4132-B756-C155ACFA49DD}" destId="{BF1C07A8-CD6B-48E0-9A71-FDF4DD48D00B}" srcOrd="1" destOrd="0" presId="urn:microsoft.com/office/officeart/2005/8/layout/orgChart1"/>
    <dgm:cxn modelId="{5DAB963C-9D30-4619-A448-3CD2C1D2BB33}" srcId="{84BA68E3-B6AE-4B01-8EF6-94C61824C4CB}" destId="{D1094D28-BD7E-43E6-BE54-BCF214750ADA}" srcOrd="0" destOrd="0" parTransId="{9D6B9200-9650-4DDA-87CC-4699B107A52B}" sibTransId="{76A1791A-B4BA-4C94-9770-BCB0487BD8FE}"/>
    <dgm:cxn modelId="{BDE3D25C-A3E2-41F9-8C71-B45B47E26E67}" srcId="{B9749AF2-B825-4CD2-997B-77292199F3B7}" destId="{3B012E48-1687-420B-8C32-0A412EF05AF7}" srcOrd="0" destOrd="0" parTransId="{1162BE0A-1289-4036-89E1-48BA9C404DA3}" sibTransId="{7C78753E-06FF-409E-AE3D-F71CD0A2E17C}"/>
    <dgm:cxn modelId="{EAB1C25F-F34C-4D3E-8E1F-F4EA44DC2C0B}" srcId="{D1094D28-BD7E-43E6-BE54-BCF214750ADA}" destId="{61054B31-F430-4132-B756-C155ACFA49DD}" srcOrd="0" destOrd="0" parTransId="{34575C9C-04F7-49ED-BC9E-28DECD607ADC}" sibTransId="{DAF9209B-C878-45B0-83E6-51B16D957862}"/>
    <dgm:cxn modelId="{5CBC9661-8CF2-4C5B-99AE-BAE111E60734}" type="presOf" srcId="{3B012E48-1687-420B-8C32-0A412EF05AF7}" destId="{3D752156-9A33-4424-831C-5F29586F77EE}" srcOrd="1" destOrd="0" presId="urn:microsoft.com/office/officeart/2005/8/layout/orgChart1"/>
    <dgm:cxn modelId="{451DDF43-C95F-4561-B8CD-92975E122990}" type="presOf" srcId="{2887D67A-F647-419D-AB69-82C9273BE7AA}" destId="{910B490B-B3EA-40DB-823C-3D93366F5BF4}" srcOrd="0" destOrd="0" presId="urn:microsoft.com/office/officeart/2005/8/layout/orgChart1"/>
    <dgm:cxn modelId="{901C8066-1B5C-40B1-8A4F-8862B8E8B760}" type="presOf" srcId="{B9749AF2-B825-4CD2-997B-77292199F3B7}" destId="{4EDC8348-13B9-4953-9151-1B18F88B757E}" srcOrd="0" destOrd="0" presId="urn:microsoft.com/office/officeart/2005/8/layout/orgChart1"/>
    <dgm:cxn modelId="{D7351377-AF5E-419D-AD9C-6229A3A5B85A}" type="presOf" srcId="{4ABE9D20-914F-411F-BF65-6D5A7415DD97}" destId="{C6261DCD-AF04-4772-B89D-202D39575100}" srcOrd="1" destOrd="0" presId="urn:microsoft.com/office/officeart/2005/8/layout/orgChart1"/>
    <dgm:cxn modelId="{A771C383-1B5F-4ABB-8E2D-A9B3E10A4E81}" type="presOf" srcId="{D1094D28-BD7E-43E6-BE54-BCF214750ADA}" destId="{811283D0-BAA2-4A68-9B3E-85E90B10AD94}" srcOrd="0" destOrd="0" presId="urn:microsoft.com/office/officeart/2005/8/layout/orgChart1"/>
    <dgm:cxn modelId="{A35E878F-8413-4F52-8BD8-1E0D08B51584}" srcId="{D1094D28-BD7E-43E6-BE54-BCF214750ADA}" destId="{13D8F893-655E-47CF-9DD8-9D0726D38AB7}" srcOrd="1" destOrd="0" parTransId="{316F6704-B004-4A6E-AF5F-B58553EB0605}" sibTransId="{A8F8E6D4-017E-44DE-9E7C-01E3FC44DDF1}"/>
    <dgm:cxn modelId="{9E697F9B-48D9-4DB3-B0D9-534637D3A424}" type="presOf" srcId="{1162BE0A-1289-4036-89E1-48BA9C404DA3}" destId="{39A14C90-B81B-4150-BEB1-8C68C7420C30}" srcOrd="0" destOrd="0" presId="urn:microsoft.com/office/officeart/2005/8/layout/orgChart1"/>
    <dgm:cxn modelId="{445124B6-55C5-4114-BE3A-3AF117763E07}" type="presOf" srcId="{D1094D28-BD7E-43E6-BE54-BCF214750ADA}" destId="{BB6DD279-DFD3-4D78-A7A0-082254BD861D}" srcOrd="1" destOrd="0" presId="urn:microsoft.com/office/officeart/2005/8/layout/orgChart1"/>
    <dgm:cxn modelId="{F5EB8BBE-E0E2-43B3-A0E3-00767C24C509}" type="presOf" srcId="{4ABE9D20-914F-411F-BF65-6D5A7415DD97}" destId="{BE066443-965C-4878-9D49-A5083264A814}" srcOrd="0" destOrd="0" presId="urn:microsoft.com/office/officeart/2005/8/layout/orgChart1"/>
    <dgm:cxn modelId="{9A5C76DA-DCF0-4299-AD94-81B173011E40}" srcId="{B9749AF2-B825-4CD2-997B-77292199F3B7}" destId="{4ABE9D20-914F-411F-BF65-6D5A7415DD97}" srcOrd="1" destOrd="0" parTransId="{2887D67A-F647-419D-AB69-82C9273BE7AA}" sibTransId="{24962B05-2850-4180-ABEB-0A8E1B338DEC}"/>
    <dgm:cxn modelId="{3DBBB7DE-75FE-420F-ADD7-AD5471D99CC3}" type="presOf" srcId="{13D8F893-655E-47CF-9DD8-9D0726D38AB7}" destId="{C8A2F157-C435-434C-A9AB-4174C6DFF3D6}" srcOrd="0" destOrd="0" presId="urn:microsoft.com/office/officeart/2005/8/layout/orgChart1"/>
    <dgm:cxn modelId="{5AB19AE4-0134-4543-8931-7B60E86543E3}" type="presOf" srcId="{13D8F893-655E-47CF-9DD8-9D0726D38AB7}" destId="{91F71CCE-5668-4619-803A-0CA2BBD3DA9E}" srcOrd="1" destOrd="0" presId="urn:microsoft.com/office/officeart/2005/8/layout/orgChart1"/>
    <dgm:cxn modelId="{DF1A1BEE-FFD4-4572-988C-A9A5C101E0D9}" type="presOf" srcId="{B9749AF2-B825-4CD2-997B-77292199F3B7}" destId="{B88440CB-412B-41D8-A01E-BA79AAA9675F}" srcOrd="1" destOrd="0" presId="urn:microsoft.com/office/officeart/2005/8/layout/orgChart1"/>
    <dgm:cxn modelId="{90F158F3-0CA7-45AE-B1CA-5E0553E7AC51}" srcId="{84BA68E3-B6AE-4B01-8EF6-94C61824C4CB}" destId="{B9749AF2-B825-4CD2-997B-77292199F3B7}" srcOrd="1" destOrd="0" parTransId="{179934CC-F80F-46AB-A18C-021DA67A047B}" sibTransId="{617D2570-6A31-425B-BF65-89BC41AAAB58}"/>
    <dgm:cxn modelId="{E6060350-4D26-44FB-8FB0-6FFFA7944870}" type="presParOf" srcId="{C52432C1-4041-4DAB-9192-26FED1AB95D4}" destId="{9584EE16-115A-4268-B90B-DCFAE9DCCEC9}" srcOrd="0" destOrd="0" presId="urn:microsoft.com/office/officeart/2005/8/layout/orgChart1"/>
    <dgm:cxn modelId="{0F44D972-D10B-468A-835E-AB7B52B944E3}" type="presParOf" srcId="{9584EE16-115A-4268-B90B-DCFAE9DCCEC9}" destId="{F667E060-9EE0-4731-B54E-B505B6E57617}" srcOrd="0" destOrd="0" presId="urn:microsoft.com/office/officeart/2005/8/layout/orgChart1"/>
    <dgm:cxn modelId="{7DB54A1D-DC85-4DF3-B0C7-580A54644591}" type="presParOf" srcId="{F667E060-9EE0-4731-B54E-B505B6E57617}" destId="{811283D0-BAA2-4A68-9B3E-85E90B10AD94}" srcOrd="0" destOrd="0" presId="urn:microsoft.com/office/officeart/2005/8/layout/orgChart1"/>
    <dgm:cxn modelId="{2CD11ED9-FD0A-4F53-B3AC-ADE83C7FE13B}" type="presParOf" srcId="{F667E060-9EE0-4731-B54E-B505B6E57617}" destId="{BB6DD279-DFD3-4D78-A7A0-082254BD861D}" srcOrd="1" destOrd="0" presId="urn:microsoft.com/office/officeart/2005/8/layout/orgChart1"/>
    <dgm:cxn modelId="{FCD30D4B-CF46-4002-9551-C7E0215B76A5}" type="presParOf" srcId="{9584EE16-115A-4268-B90B-DCFAE9DCCEC9}" destId="{620E61DF-F35D-4425-A1DF-40A8AA7FB174}" srcOrd="1" destOrd="0" presId="urn:microsoft.com/office/officeart/2005/8/layout/orgChart1"/>
    <dgm:cxn modelId="{3529C307-813A-456E-913B-786EE41D24DD}" type="presParOf" srcId="{620E61DF-F35D-4425-A1DF-40A8AA7FB174}" destId="{7EA62D9E-F874-461B-8D13-951C95649706}" srcOrd="0" destOrd="0" presId="urn:microsoft.com/office/officeart/2005/8/layout/orgChart1"/>
    <dgm:cxn modelId="{755EE622-F2CA-4A8B-8F7F-3BA0B38880C9}" type="presParOf" srcId="{620E61DF-F35D-4425-A1DF-40A8AA7FB174}" destId="{A3EF945B-1163-4C8C-98F6-DB940654B9DA}" srcOrd="1" destOrd="0" presId="urn:microsoft.com/office/officeart/2005/8/layout/orgChart1"/>
    <dgm:cxn modelId="{CDDA4D76-C516-4182-A62B-34767BE701B4}" type="presParOf" srcId="{A3EF945B-1163-4C8C-98F6-DB940654B9DA}" destId="{ED423207-6B4D-49A0-B012-6EDDB08002E9}" srcOrd="0" destOrd="0" presId="urn:microsoft.com/office/officeart/2005/8/layout/orgChart1"/>
    <dgm:cxn modelId="{BAC8207F-6349-4B9D-B5A0-0D52B1E2F009}" type="presParOf" srcId="{ED423207-6B4D-49A0-B012-6EDDB08002E9}" destId="{908CDA9F-B799-4E95-92F2-C7A8B770A271}" srcOrd="0" destOrd="0" presId="urn:microsoft.com/office/officeart/2005/8/layout/orgChart1"/>
    <dgm:cxn modelId="{FC8A321E-535F-47DF-B1DF-10D2BE5818A3}" type="presParOf" srcId="{ED423207-6B4D-49A0-B012-6EDDB08002E9}" destId="{BF1C07A8-CD6B-48E0-9A71-FDF4DD48D00B}" srcOrd="1" destOrd="0" presId="urn:microsoft.com/office/officeart/2005/8/layout/orgChart1"/>
    <dgm:cxn modelId="{0BF093AB-016B-49C2-9375-E2A5BEFA048F}" type="presParOf" srcId="{A3EF945B-1163-4C8C-98F6-DB940654B9DA}" destId="{684CB3B0-E114-4EE5-BD6B-5D332B7D72F6}" srcOrd="1" destOrd="0" presId="urn:microsoft.com/office/officeart/2005/8/layout/orgChart1"/>
    <dgm:cxn modelId="{B0FFD35E-AFA1-42C7-910D-7E95DFFBB12D}" type="presParOf" srcId="{A3EF945B-1163-4C8C-98F6-DB940654B9DA}" destId="{5C56577A-4798-421D-B835-A291298FDE29}" srcOrd="2" destOrd="0" presId="urn:microsoft.com/office/officeart/2005/8/layout/orgChart1"/>
    <dgm:cxn modelId="{DFFC4486-50A2-42D7-9127-E46ECAEE9EDB}" type="presParOf" srcId="{620E61DF-F35D-4425-A1DF-40A8AA7FB174}" destId="{B7F88B20-001A-439D-B00C-88F95E83090C}" srcOrd="2" destOrd="0" presId="urn:microsoft.com/office/officeart/2005/8/layout/orgChart1"/>
    <dgm:cxn modelId="{925B74F2-B798-4725-A69A-03ADE0ED6694}" type="presParOf" srcId="{620E61DF-F35D-4425-A1DF-40A8AA7FB174}" destId="{FF61E4F2-63B4-40F5-9FE8-3BF34F5B9A91}" srcOrd="3" destOrd="0" presId="urn:microsoft.com/office/officeart/2005/8/layout/orgChart1"/>
    <dgm:cxn modelId="{EA4B98C9-1753-4DA9-B00B-16F82BC48010}" type="presParOf" srcId="{FF61E4F2-63B4-40F5-9FE8-3BF34F5B9A91}" destId="{06FF4E63-7177-4D65-8693-F9A592B94C5D}" srcOrd="0" destOrd="0" presId="urn:microsoft.com/office/officeart/2005/8/layout/orgChart1"/>
    <dgm:cxn modelId="{5BC34B3A-78BF-47BA-9C02-EE0664DC91DC}" type="presParOf" srcId="{06FF4E63-7177-4D65-8693-F9A592B94C5D}" destId="{C8A2F157-C435-434C-A9AB-4174C6DFF3D6}" srcOrd="0" destOrd="0" presId="urn:microsoft.com/office/officeart/2005/8/layout/orgChart1"/>
    <dgm:cxn modelId="{18D7DE18-384E-4EE8-A867-114C07991281}" type="presParOf" srcId="{06FF4E63-7177-4D65-8693-F9A592B94C5D}" destId="{91F71CCE-5668-4619-803A-0CA2BBD3DA9E}" srcOrd="1" destOrd="0" presId="urn:microsoft.com/office/officeart/2005/8/layout/orgChart1"/>
    <dgm:cxn modelId="{DBDD2AC3-14EC-4B59-AD75-B6C5F1ABF558}" type="presParOf" srcId="{FF61E4F2-63B4-40F5-9FE8-3BF34F5B9A91}" destId="{34635F62-5869-488F-91F6-AC97CD76F6ED}" srcOrd="1" destOrd="0" presId="urn:microsoft.com/office/officeart/2005/8/layout/orgChart1"/>
    <dgm:cxn modelId="{D734E866-B4BB-49D4-AE52-365C2A568AAE}" type="presParOf" srcId="{FF61E4F2-63B4-40F5-9FE8-3BF34F5B9A91}" destId="{E03D1F04-8531-4742-AAD9-15C1A5097C7A}" srcOrd="2" destOrd="0" presId="urn:microsoft.com/office/officeart/2005/8/layout/orgChart1"/>
    <dgm:cxn modelId="{9648F985-93E3-43CE-B405-B4B6BEF42068}" type="presParOf" srcId="{9584EE16-115A-4268-B90B-DCFAE9DCCEC9}" destId="{8D8EEE55-2925-47BD-B13D-42F7AB02E359}" srcOrd="2" destOrd="0" presId="urn:microsoft.com/office/officeart/2005/8/layout/orgChart1"/>
    <dgm:cxn modelId="{B51955AA-F61F-4416-B3CA-62DB2AA59C8A}" type="presParOf" srcId="{C52432C1-4041-4DAB-9192-26FED1AB95D4}" destId="{582B2059-DD66-42EC-85AE-E0C1BB65B058}" srcOrd="1" destOrd="0" presId="urn:microsoft.com/office/officeart/2005/8/layout/orgChart1"/>
    <dgm:cxn modelId="{ED6931FB-10F1-44D8-9495-2ADE70C61AB3}" type="presParOf" srcId="{582B2059-DD66-42EC-85AE-E0C1BB65B058}" destId="{FD89D52B-467F-4FEF-BF2D-821027DC0328}" srcOrd="0" destOrd="0" presId="urn:microsoft.com/office/officeart/2005/8/layout/orgChart1"/>
    <dgm:cxn modelId="{2D234A4C-40CB-4B96-BE69-9F26297FF3BD}" type="presParOf" srcId="{FD89D52B-467F-4FEF-BF2D-821027DC0328}" destId="{4EDC8348-13B9-4953-9151-1B18F88B757E}" srcOrd="0" destOrd="0" presId="urn:microsoft.com/office/officeart/2005/8/layout/orgChart1"/>
    <dgm:cxn modelId="{E7EF180F-7CB0-4A83-A737-47235DD9F669}" type="presParOf" srcId="{FD89D52B-467F-4FEF-BF2D-821027DC0328}" destId="{B88440CB-412B-41D8-A01E-BA79AAA9675F}" srcOrd="1" destOrd="0" presId="urn:microsoft.com/office/officeart/2005/8/layout/orgChart1"/>
    <dgm:cxn modelId="{8848DD3B-CF1A-44CA-B841-EFAB36800B31}" type="presParOf" srcId="{582B2059-DD66-42EC-85AE-E0C1BB65B058}" destId="{A3177E9D-1269-4884-A937-D3F0D4F9F72C}" srcOrd="1" destOrd="0" presId="urn:microsoft.com/office/officeart/2005/8/layout/orgChart1"/>
    <dgm:cxn modelId="{2EAF82D3-D1D5-41EF-B68D-2009A8DF78AA}" type="presParOf" srcId="{A3177E9D-1269-4884-A937-D3F0D4F9F72C}" destId="{39A14C90-B81B-4150-BEB1-8C68C7420C30}" srcOrd="0" destOrd="0" presId="urn:microsoft.com/office/officeart/2005/8/layout/orgChart1"/>
    <dgm:cxn modelId="{D3D8246B-C0FC-4215-B6C5-B7A8298DBE23}" type="presParOf" srcId="{A3177E9D-1269-4884-A937-D3F0D4F9F72C}" destId="{430C54BC-9760-4F89-B25F-01543BBA2F71}" srcOrd="1" destOrd="0" presId="urn:microsoft.com/office/officeart/2005/8/layout/orgChart1"/>
    <dgm:cxn modelId="{BA25F042-8E7D-4491-91FA-F989A5AFEF13}" type="presParOf" srcId="{430C54BC-9760-4F89-B25F-01543BBA2F71}" destId="{C3EAFD28-3F47-42AE-BAE9-C3F155A48E0A}" srcOrd="0" destOrd="0" presId="urn:microsoft.com/office/officeart/2005/8/layout/orgChart1"/>
    <dgm:cxn modelId="{88AFB58E-821D-4EF7-93C1-95E5A3585A00}" type="presParOf" srcId="{C3EAFD28-3F47-42AE-BAE9-C3F155A48E0A}" destId="{B0D3A003-8584-4020-A713-D385BDE7D430}" srcOrd="0" destOrd="0" presId="urn:microsoft.com/office/officeart/2005/8/layout/orgChart1"/>
    <dgm:cxn modelId="{20D6B727-A234-4DD2-8CA2-F37711634A5F}" type="presParOf" srcId="{C3EAFD28-3F47-42AE-BAE9-C3F155A48E0A}" destId="{3D752156-9A33-4424-831C-5F29586F77EE}" srcOrd="1" destOrd="0" presId="urn:microsoft.com/office/officeart/2005/8/layout/orgChart1"/>
    <dgm:cxn modelId="{963843DB-48F8-4217-B2F2-8FDDCA212FD9}" type="presParOf" srcId="{430C54BC-9760-4F89-B25F-01543BBA2F71}" destId="{66B976A6-35AE-4B40-9888-3D59693133B5}" srcOrd="1" destOrd="0" presId="urn:microsoft.com/office/officeart/2005/8/layout/orgChart1"/>
    <dgm:cxn modelId="{53420262-B47B-4276-BABC-6BE2DCCDD2DC}" type="presParOf" srcId="{430C54BC-9760-4F89-B25F-01543BBA2F71}" destId="{758CE7FC-3FF3-4ABC-BC78-86A88660FB2B}" srcOrd="2" destOrd="0" presId="urn:microsoft.com/office/officeart/2005/8/layout/orgChart1"/>
    <dgm:cxn modelId="{C6ED7D21-EF51-4598-844D-00268EEB35CF}" type="presParOf" srcId="{A3177E9D-1269-4884-A937-D3F0D4F9F72C}" destId="{910B490B-B3EA-40DB-823C-3D93366F5BF4}" srcOrd="2" destOrd="0" presId="urn:microsoft.com/office/officeart/2005/8/layout/orgChart1"/>
    <dgm:cxn modelId="{A9E28D57-8287-437A-BDB9-8E35ED2EC6AE}" type="presParOf" srcId="{A3177E9D-1269-4884-A937-D3F0D4F9F72C}" destId="{9D0A5323-BD3E-4ECF-801D-DD4F3A6B5EEC}" srcOrd="3" destOrd="0" presId="urn:microsoft.com/office/officeart/2005/8/layout/orgChart1"/>
    <dgm:cxn modelId="{0586A1DC-538C-460D-82B8-1D8D92EDCE45}" type="presParOf" srcId="{9D0A5323-BD3E-4ECF-801D-DD4F3A6B5EEC}" destId="{F943E3E4-AD83-4F4A-9F03-A260262F5396}" srcOrd="0" destOrd="0" presId="urn:microsoft.com/office/officeart/2005/8/layout/orgChart1"/>
    <dgm:cxn modelId="{6DA41DA3-4DDB-44B6-8B87-B38C34704899}" type="presParOf" srcId="{F943E3E4-AD83-4F4A-9F03-A260262F5396}" destId="{BE066443-965C-4878-9D49-A5083264A814}" srcOrd="0" destOrd="0" presId="urn:microsoft.com/office/officeart/2005/8/layout/orgChart1"/>
    <dgm:cxn modelId="{7CC5182D-A698-4FE4-9A02-289F2E10697B}" type="presParOf" srcId="{F943E3E4-AD83-4F4A-9F03-A260262F5396}" destId="{C6261DCD-AF04-4772-B89D-202D39575100}" srcOrd="1" destOrd="0" presId="urn:microsoft.com/office/officeart/2005/8/layout/orgChart1"/>
    <dgm:cxn modelId="{ED899893-15A5-4092-BDEC-3EBD5D2812E3}" type="presParOf" srcId="{9D0A5323-BD3E-4ECF-801D-DD4F3A6B5EEC}" destId="{40B27F8A-0D6B-4D95-B5D1-45C5D8760BA9}" srcOrd="1" destOrd="0" presId="urn:microsoft.com/office/officeart/2005/8/layout/orgChart1"/>
    <dgm:cxn modelId="{B9A35E4C-A5E4-4EBE-B64E-A7DD574A2292}" type="presParOf" srcId="{9D0A5323-BD3E-4ECF-801D-DD4F3A6B5EEC}" destId="{7F5FF4C2-D239-4594-817C-704D39015583}" srcOrd="2" destOrd="0" presId="urn:microsoft.com/office/officeart/2005/8/layout/orgChart1"/>
    <dgm:cxn modelId="{F3C29F5C-E4A3-4EEF-8E1E-383C40EA79A0}" type="presParOf" srcId="{582B2059-DD66-42EC-85AE-E0C1BB65B058}" destId="{711740B5-88B8-4483-B325-1FCEA2BA9E78}" srcOrd="2" destOrd="0" presId="urn:microsoft.com/office/officeart/2005/8/layout/orgChar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FB26070-D17C-479F-A334-71C83DAE5FE8}" type="doc">
      <dgm:prSet loTypeId="urn:microsoft.com/office/officeart/2005/8/layout/cycle3" loCatId="cycle" qsTypeId="urn:microsoft.com/office/officeart/2005/8/quickstyle/simple1" qsCatId="simple" csTypeId="urn:microsoft.com/office/officeart/2005/8/colors/colorful5" csCatId="colorful" phldr="1"/>
      <dgm:spPr/>
      <dgm:t>
        <a:bodyPr/>
        <a:lstStyle/>
        <a:p>
          <a:endParaRPr lang="en-GB"/>
        </a:p>
      </dgm:t>
    </dgm:pt>
    <dgm:pt modelId="{A6419E8E-EF60-4D97-BB8B-35538FBB2037}">
      <dgm:prSet phldrT="[Text]"/>
      <dgm:spPr/>
      <dgm:t>
        <a:bodyPr/>
        <a:lstStyle/>
        <a:p>
          <a:r>
            <a:rPr lang="it-IT"/>
            <a:t>H2 goes into the SOFC</a:t>
          </a:r>
          <a:endParaRPr lang="en-GB"/>
        </a:p>
      </dgm:t>
    </dgm:pt>
    <dgm:pt modelId="{37D9A7EB-0D6B-4171-B6CF-5D6E0FA61284}" type="parTrans" cxnId="{C2273568-C076-4B6A-8D26-6B7DD8B8B670}">
      <dgm:prSet/>
      <dgm:spPr/>
      <dgm:t>
        <a:bodyPr/>
        <a:lstStyle/>
        <a:p>
          <a:endParaRPr lang="en-GB"/>
        </a:p>
      </dgm:t>
    </dgm:pt>
    <dgm:pt modelId="{14E3B583-08F9-4607-88D5-D4ABBCC82EC1}" type="sibTrans" cxnId="{C2273568-C076-4B6A-8D26-6B7DD8B8B670}">
      <dgm:prSet/>
      <dgm:spPr/>
      <dgm:t>
        <a:bodyPr/>
        <a:lstStyle/>
        <a:p>
          <a:endParaRPr lang="en-GB"/>
        </a:p>
      </dgm:t>
    </dgm:pt>
    <dgm:pt modelId="{8F896B6E-0766-459B-A5AC-A3FBDAB2F595}">
      <dgm:prSet phldrT="[Text]"/>
      <dgm:spPr/>
      <dgm:t>
        <a:bodyPr/>
        <a:lstStyle/>
        <a:p>
          <a:r>
            <a:rPr lang="it-IT"/>
            <a:t>Electricity is generated</a:t>
          </a:r>
          <a:endParaRPr lang="en-GB"/>
        </a:p>
      </dgm:t>
    </dgm:pt>
    <dgm:pt modelId="{5D2D8059-6C5F-4E20-86C4-FC86700BAB65}" type="parTrans" cxnId="{33EC637A-1C80-4276-B581-E7253551A93E}">
      <dgm:prSet/>
      <dgm:spPr/>
      <dgm:t>
        <a:bodyPr/>
        <a:lstStyle/>
        <a:p>
          <a:endParaRPr lang="en-GB"/>
        </a:p>
      </dgm:t>
    </dgm:pt>
    <dgm:pt modelId="{EE8BC59D-F024-4484-B594-7658B7D1D91F}" type="sibTrans" cxnId="{33EC637A-1C80-4276-B581-E7253551A93E}">
      <dgm:prSet/>
      <dgm:spPr/>
      <dgm:t>
        <a:bodyPr/>
        <a:lstStyle/>
        <a:p>
          <a:endParaRPr lang="en-GB"/>
        </a:p>
      </dgm:t>
    </dgm:pt>
    <dgm:pt modelId="{BDDA363E-E596-4D18-9C6A-8E409CBDC8A4}">
      <dgm:prSet phldrT="[Text]"/>
      <dgm:spPr/>
      <dgm:t>
        <a:bodyPr/>
        <a:lstStyle/>
        <a:p>
          <a:r>
            <a:rPr lang="it-IT"/>
            <a:t>Heat is released</a:t>
          </a:r>
          <a:endParaRPr lang="en-GB"/>
        </a:p>
      </dgm:t>
    </dgm:pt>
    <dgm:pt modelId="{23CB3096-98B6-4416-923E-8A5E318ED6AA}" type="parTrans" cxnId="{11DC32CD-F981-4287-9E09-EE47639764A6}">
      <dgm:prSet/>
      <dgm:spPr/>
      <dgm:t>
        <a:bodyPr/>
        <a:lstStyle/>
        <a:p>
          <a:endParaRPr lang="en-GB"/>
        </a:p>
      </dgm:t>
    </dgm:pt>
    <dgm:pt modelId="{BC9751FE-5C95-46F9-AD02-AFA0E0E4D59C}" type="sibTrans" cxnId="{11DC32CD-F981-4287-9E09-EE47639764A6}">
      <dgm:prSet/>
      <dgm:spPr/>
      <dgm:t>
        <a:bodyPr/>
        <a:lstStyle/>
        <a:p>
          <a:endParaRPr lang="en-GB"/>
        </a:p>
      </dgm:t>
    </dgm:pt>
    <dgm:pt modelId="{DB9FA152-EEF1-4ACE-8FEE-E40482BC4489}">
      <dgm:prSet phldrT="[Text]"/>
      <dgm:spPr/>
      <dgm:t>
        <a:bodyPr/>
        <a:lstStyle/>
        <a:p>
          <a:r>
            <a:rPr lang="it-IT"/>
            <a:t>LOHC reaction heat is sunk</a:t>
          </a:r>
          <a:endParaRPr lang="en-GB"/>
        </a:p>
      </dgm:t>
    </dgm:pt>
    <dgm:pt modelId="{937D047E-9E2A-49AC-B0EF-2C71424D403C}" type="parTrans" cxnId="{3EF6D3A6-29AF-4D52-A7AC-95BF878976FC}">
      <dgm:prSet/>
      <dgm:spPr/>
      <dgm:t>
        <a:bodyPr/>
        <a:lstStyle/>
        <a:p>
          <a:endParaRPr lang="en-GB"/>
        </a:p>
      </dgm:t>
    </dgm:pt>
    <dgm:pt modelId="{CB46D779-8543-4E66-B082-A681DD5B038F}" type="sibTrans" cxnId="{3EF6D3A6-29AF-4D52-A7AC-95BF878976FC}">
      <dgm:prSet/>
      <dgm:spPr/>
      <dgm:t>
        <a:bodyPr/>
        <a:lstStyle/>
        <a:p>
          <a:endParaRPr lang="en-GB"/>
        </a:p>
      </dgm:t>
    </dgm:pt>
    <dgm:pt modelId="{B5FE4454-B72B-4340-8DA0-9D85BC9AAF7B}">
      <dgm:prSet phldrT="[Text]"/>
      <dgm:spPr/>
      <dgm:t>
        <a:bodyPr/>
        <a:lstStyle/>
        <a:p>
          <a:r>
            <a:rPr lang="it-IT"/>
            <a:t>H2 is released</a:t>
          </a:r>
          <a:endParaRPr lang="en-GB"/>
        </a:p>
      </dgm:t>
    </dgm:pt>
    <dgm:pt modelId="{B59C196A-7E48-4CC0-BEB2-D6C330F6132C}" type="parTrans" cxnId="{16BF1E55-ADCF-4300-93BC-8CCEB0157494}">
      <dgm:prSet/>
      <dgm:spPr/>
      <dgm:t>
        <a:bodyPr/>
        <a:lstStyle/>
        <a:p>
          <a:endParaRPr lang="en-GB"/>
        </a:p>
      </dgm:t>
    </dgm:pt>
    <dgm:pt modelId="{855C00AB-AE85-4B8C-952D-71DE5C8C26E7}" type="sibTrans" cxnId="{16BF1E55-ADCF-4300-93BC-8CCEB0157494}">
      <dgm:prSet/>
      <dgm:spPr/>
      <dgm:t>
        <a:bodyPr/>
        <a:lstStyle/>
        <a:p>
          <a:endParaRPr lang="en-GB"/>
        </a:p>
      </dgm:t>
    </dgm:pt>
    <dgm:pt modelId="{E5E60E3B-34EC-427D-8B18-B0470CD09746}" type="pres">
      <dgm:prSet presAssocID="{8FB26070-D17C-479F-A334-71C83DAE5FE8}" presName="Name0" presStyleCnt="0">
        <dgm:presLayoutVars>
          <dgm:dir/>
          <dgm:resizeHandles val="exact"/>
        </dgm:presLayoutVars>
      </dgm:prSet>
      <dgm:spPr/>
    </dgm:pt>
    <dgm:pt modelId="{61738BC0-15E5-4717-8942-542094A0AA27}" type="pres">
      <dgm:prSet presAssocID="{8FB26070-D17C-479F-A334-71C83DAE5FE8}" presName="cycle" presStyleCnt="0"/>
      <dgm:spPr/>
    </dgm:pt>
    <dgm:pt modelId="{7AA0A6A3-A53C-484A-93BE-405F264B8D12}" type="pres">
      <dgm:prSet presAssocID="{A6419E8E-EF60-4D97-BB8B-35538FBB2037}" presName="nodeFirstNode" presStyleLbl="node1" presStyleIdx="0" presStyleCnt="5">
        <dgm:presLayoutVars>
          <dgm:bulletEnabled val="1"/>
        </dgm:presLayoutVars>
      </dgm:prSet>
      <dgm:spPr/>
    </dgm:pt>
    <dgm:pt modelId="{123D901B-1FBE-4E3E-A8D8-165F8D764768}" type="pres">
      <dgm:prSet presAssocID="{14E3B583-08F9-4607-88D5-D4ABBCC82EC1}" presName="sibTransFirstNode" presStyleLbl="bgShp" presStyleIdx="0" presStyleCnt="1"/>
      <dgm:spPr/>
    </dgm:pt>
    <dgm:pt modelId="{DCBE11CD-4B85-4F30-92BF-C881314129BB}" type="pres">
      <dgm:prSet presAssocID="{8F896B6E-0766-459B-A5AC-A3FBDAB2F595}" presName="nodeFollowingNodes" presStyleLbl="node1" presStyleIdx="1" presStyleCnt="5">
        <dgm:presLayoutVars>
          <dgm:bulletEnabled val="1"/>
        </dgm:presLayoutVars>
      </dgm:prSet>
      <dgm:spPr/>
    </dgm:pt>
    <dgm:pt modelId="{89D4D18C-097F-4C15-A2E0-EDB7887A3726}" type="pres">
      <dgm:prSet presAssocID="{BDDA363E-E596-4D18-9C6A-8E409CBDC8A4}" presName="nodeFollowingNodes" presStyleLbl="node1" presStyleIdx="2" presStyleCnt="5">
        <dgm:presLayoutVars>
          <dgm:bulletEnabled val="1"/>
        </dgm:presLayoutVars>
      </dgm:prSet>
      <dgm:spPr/>
    </dgm:pt>
    <dgm:pt modelId="{82763C29-AA93-4C5A-B52A-C954D08395F7}" type="pres">
      <dgm:prSet presAssocID="{DB9FA152-EEF1-4ACE-8FEE-E40482BC4489}" presName="nodeFollowingNodes" presStyleLbl="node1" presStyleIdx="3" presStyleCnt="5">
        <dgm:presLayoutVars>
          <dgm:bulletEnabled val="1"/>
        </dgm:presLayoutVars>
      </dgm:prSet>
      <dgm:spPr/>
    </dgm:pt>
    <dgm:pt modelId="{B74078A7-2339-469C-9EE6-33F45B058866}" type="pres">
      <dgm:prSet presAssocID="{B5FE4454-B72B-4340-8DA0-9D85BC9AAF7B}" presName="nodeFollowingNodes" presStyleLbl="node1" presStyleIdx="4" presStyleCnt="5">
        <dgm:presLayoutVars>
          <dgm:bulletEnabled val="1"/>
        </dgm:presLayoutVars>
      </dgm:prSet>
      <dgm:spPr/>
    </dgm:pt>
  </dgm:ptLst>
  <dgm:cxnLst>
    <dgm:cxn modelId="{99F57B2E-644C-4667-A02C-F1D36C7008C8}" type="presOf" srcId="{14E3B583-08F9-4607-88D5-D4ABBCC82EC1}" destId="{123D901B-1FBE-4E3E-A8D8-165F8D764768}" srcOrd="0" destOrd="0" presId="urn:microsoft.com/office/officeart/2005/8/layout/cycle3"/>
    <dgm:cxn modelId="{CEFC3644-158A-41AB-9AF0-86C5BF241675}" type="presOf" srcId="{8FB26070-D17C-479F-A334-71C83DAE5FE8}" destId="{E5E60E3B-34EC-427D-8B18-B0470CD09746}" srcOrd="0" destOrd="0" presId="urn:microsoft.com/office/officeart/2005/8/layout/cycle3"/>
    <dgm:cxn modelId="{C2273568-C076-4B6A-8D26-6B7DD8B8B670}" srcId="{8FB26070-D17C-479F-A334-71C83DAE5FE8}" destId="{A6419E8E-EF60-4D97-BB8B-35538FBB2037}" srcOrd="0" destOrd="0" parTransId="{37D9A7EB-0D6B-4171-B6CF-5D6E0FA61284}" sibTransId="{14E3B583-08F9-4607-88D5-D4ABBCC82EC1}"/>
    <dgm:cxn modelId="{16BF1E55-ADCF-4300-93BC-8CCEB0157494}" srcId="{8FB26070-D17C-479F-A334-71C83DAE5FE8}" destId="{B5FE4454-B72B-4340-8DA0-9D85BC9AAF7B}" srcOrd="4" destOrd="0" parTransId="{B59C196A-7E48-4CC0-BEB2-D6C330F6132C}" sibTransId="{855C00AB-AE85-4B8C-952D-71DE5C8C26E7}"/>
    <dgm:cxn modelId="{33EC637A-1C80-4276-B581-E7253551A93E}" srcId="{8FB26070-D17C-479F-A334-71C83DAE5FE8}" destId="{8F896B6E-0766-459B-A5AC-A3FBDAB2F595}" srcOrd="1" destOrd="0" parTransId="{5D2D8059-6C5F-4E20-86C4-FC86700BAB65}" sibTransId="{EE8BC59D-F024-4484-B594-7658B7D1D91F}"/>
    <dgm:cxn modelId="{B4F03E82-6F34-463A-86B9-3601C79DE488}" type="presOf" srcId="{DB9FA152-EEF1-4ACE-8FEE-E40482BC4489}" destId="{82763C29-AA93-4C5A-B52A-C954D08395F7}" srcOrd="0" destOrd="0" presId="urn:microsoft.com/office/officeart/2005/8/layout/cycle3"/>
    <dgm:cxn modelId="{15521C88-30BF-4449-B579-00F2EC78217C}" type="presOf" srcId="{A6419E8E-EF60-4D97-BB8B-35538FBB2037}" destId="{7AA0A6A3-A53C-484A-93BE-405F264B8D12}" srcOrd="0" destOrd="0" presId="urn:microsoft.com/office/officeart/2005/8/layout/cycle3"/>
    <dgm:cxn modelId="{3EF6D3A6-29AF-4D52-A7AC-95BF878976FC}" srcId="{8FB26070-D17C-479F-A334-71C83DAE5FE8}" destId="{DB9FA152-EEF1-4ACE-8FEE-E40482BC4489}" srcOrd="3" destOrd="0" parTransId="{937D047E-9E2A-49AC-B0EF-2C71424D403C}" sibTransId="{CB46D779-8543-4E66-B082-A681DD5B038F}"/>
    <dgm:cxn modelId="{475144B6-3DA4-47B0-85A9-54CC3C2E6D28}" type="presOf" srcId="{B5FE4454-B72B-4340-8DA0-9D85BC9AAF7B}" destId="{B74078A7-2339-469C-9EE6-33F45B058866}" srcOrd="0" destOrd="0" presId="urn:microsoft.com/office/officeart/2005/8/layout/cycle3"/>
    <dgm:cxn modelId="{8E0B37CC-BA73-4EC6-98C9-4E6031DBD20A}" type="presOf" srcId="{8F896B6E-0766-459B-A5AC-A3FBDAB2F595}" destId="{DCBE11CD-4B85-4F30-92BF-C881314129BB}" srcOrd="0" destOrd="0" presId="urn:microsoft.com/office/officeart/2005/8/layout/cycle3"/>
    <dgm:cxn modelId="{11DC32CD-F981-4287-9E09-EE47639764A6}" srcId="{8FB26070-D17C-479F-A334-71C83DAE5FE8}" destId="{BDDA363E-E596-4D18-9C6A-8E409CBDC8A4}" srcOrd="2" destOrd="0" parTransId="{23CB3096-98B6-4416-923E-8A5E318ED6AA}" sibTransId="{BC9751FE-5C95-46F9-AD02-AFA0E0E4D59C}"/>
    <dgm:cxn modelId="{679BDAD9-A7C3-4B01-A773-31E7E6A996AD}" type="presOf" srcId="{BDDA363E-E596-4D18-9C6A-8E409CBDC8A4}" destId="{89D4D18C-097F-4C15-A2E0-EDB7887A3726}" srcOrd="0" destOrd="0" presId="urn:microsoft.com/office/officeart/2005/8/layout/cycle3"/>
    <dgm:cxn modelId="{8DD7BE07-4FD0-4A62-8CBC-088708A3E3AA}" type="presParOf" srcId="{E5E60E3B-34EC-427D-8B18-B0470CD09746}" destId="{61738BC0-15E5-4717-8942-542094A0AA27}" srcOrd="0" destOrd="0" presId="urn:microsoft.com/office/officeart/2005/8/layout/cycle3"/>
    <dgm:cxn modelId="{976743D7-42CD-41F1-91D6-A6D2196EDD31}" type="presParOf" srcId="{61738BC0-15E5-4717-8942-542094A0AA27}" destId="{7AA0A6A3-A53C-484A-93BE-405F264B8D12}" srcOrd="0" destOrd="0" presId="urn:microsoft.com/office/officeart/2005/8/layout/cycle3"/>
    <dgm:cxn modelId="{12FBF7BF-29B5-40B1-BC2A-E5AFED0CAE48}" type="presParOf" srcId="{61738BC0-15E5-4717-8942-542094A0AA27}" destId="{123D901B-1FBE-4E3E-A8D8-165F8D764768}" srcOrd="1" destOrd="0" presId="urn:microsoft.com/office/officeart/2005/8/layout/cycle3"/>
    <dgm:cxn modelId="{D47802E3-BF76-4512-BA31-60C8F6B1D869}" type="presParOf" srcId="{61738BC0-15E5-4717-8942-542094A0AA27}" destId="{DCBE11CD-4B85-4F30-92BF-C881314129BB}" srcOrd="2" destOrd="0" presId="urn:microsoft.com/office/officeart/2005/8/layout/cycle3"/>
    <dgm:cxn modelId="{F3176F96-D610-4C71-B155-AADF4422DD1F}" type="presParOf" srcId="{61738BC0-15E5-4717-8942-542094A0AA27}" destId="{89D4D18C-097F-4C15-A2E0-EDB7887A3726}" srcOrd="3" destOrd="0" presId="urn:microsoft.com/office/officeart/2005/8/layout/cycle3"/>
    <dgm:cxn modelId="{54E663D5-F239-4148-9D1B-824BD0F9151D}" type="presParOf" srcId="{61738BC0-15E5-4717-8942-542094A0AA27}" destId="{82763C29-AA93-4C5A-B52A-C954D08395F7}" srcOrd="4" destOrd="0" presId="urn:microsoft.com/office/officeart/2005/8/layout/cycle3"/>
    <dgm:cxn modelId="{67BC6F17-BF60-4243-856D-99487681DC53}" type="presParOf" srcId="{61738BC0-15E5-4717-8942-542094A0AA27}" destId="{B74078A7-2339-469C-9EE6-33F45B058866}" srcOrd="5" destOrd="0" presId="urn:microsoft.com/office/officeart/2005/8/layout/cycle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8C1341-B6E9-459B-B9A1-41196FD957AA}"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GB"/>
        </a:p>
      </dgm:t>
    </dgm:pt>
    <dgm:pt modelId="{01AB25A9-8326-4E1A-83B4-BD87353CEA4E}">
      <dgm:prSet/>
      <dgm:spPr/>
      <dgm:t>
        <a:bodyPr/>
        <a:lstStyle/>
        <a:p>
          <a:r>
            <a:rPr lang="it-IT">
              <a:latin typeface="Baskerville Old Face" panose="02020602080505020303" pitchFamily="18" charset="0"/>
            </a:rPr>
            <a:t>Ohmic overpotential: </a:t>
          </a:r>
          <a:endParaRPr lang="en-GB">
            <a:latin typeface="Baskerville Old Face" panose="02020602080505020303" pitchFamily="18" charset="0"/>
          </a:endParaRPr>
        </a:p>
      </dgm:t>
    </dgm:pt>
    <dgm:pt modelId="{A95158BD-F9CA-4E8C-99C3-7F935BCC2C2E}" type="parTrans" cxnId="{0ACF2200-3344-4E8D-8ED8-B4E604FC7EC8}">
      <dgm:prSet/>
      <dgm:spPr/>
      <dgm:t>
        <a:bodyPr/>
        <a:lstStyle/>
        <a:p>
          <a:endParaRPr lang="en-GB">
            <a:latin typeface="Baskerville Old Face" panose="02020602080505020303" pitchFamily="18" charset="0"/>
          </a:endParaRPr>
        </a:p>
      </dgm:t>
    </dgm:pt>
    <dgm:pt modelId="{B49C51F9-D669-4F8E-A0E2-33478E99F17C}" type="sibTrans" cxnId="{0ACF2200-3344-4E8D-8ED8-B4E604FC7EC8}">
      <dgm:prSet/>
      <dgm:spPr/>
      <dgm:t>
        <a:bodyPr/>
        <a:lstStyle/>
        <a:p>
          <a:endParaRPr lang="en-GB">
            <a:latin typeface="Baskerville Old Face" panose="02020602080505020303" pitchFamily="18" charset="0"/>
          </a:endParaRPr>
        </a:p>
      </dgm:t>
    </dgm:pt>
    <dgm:pt modelId="{B0D7879F-CB9F-43EB-9A01-C34A2FEA4390}">
      <dgm:prSet/>
      <dgm:spPr/>
      <dgm:t>
        <a:bodyPr/>
        <a:lstStyle/>
        <a:p>
          <a:pPr algn="just"/>
          <a:r>
            <a:rPr lang="en-GB">
              <a:latin typeface="Baskerville Old Face" panose="02020602080505020303" pitchFamily="18" charset="0"/>
            </a:rPr>
            <a:t>caused by the electric resistance of the SOFC. This requires modeling the electrolyte, cathode, and anode conductivity.</a:t>
          </a:r>
        </a:p>
      </dgm:t>
    </dgm:pt>
    <dgm:pt modelId="{3B9C03D9-DD5D-4D42-9CB8-6BABDF15A9A3}" type="parTrans" cxnId="{2173A7E2-CDF6-410F-8B84-F7A21067483D}">
      <dgm:prSet/>
      <dgm:spPr/>
      <dgm:t>
        <a:bodyPr/>
        <a:lstStyle/>
        <a:p>
          <a:endParaRPr lang="en-GB">
            <a:latin typeface="Baskerville Old Face" panose="02020602080505020303" pitchFamily="18" charset="0"/>
          </a:endParaRPr>
        </a:p>
      </dgm:t>
    </dgm:pt>
    <dgm:pt modelId="{42AC8463-5033-46B8-A7C9-16BB16473936}" type="sibTrans" cxnId="{2173A7E2-CDF6-410F-8B84-F7A21067483D}">
      <dgm:prSet/>
      <dgm:spPr/>
      <dgm:t>
        <a:bodyPr/>
        <a:lstStyle/>
        <a:p>
          <a:endParaRPr lang="en-GB">
            <a:latin typeface="Baskerville Old Face" panose="02020602080505020303" pitchFamily="18" charset="0"/>
          </a:endParaRPr>
        </a:p>
      </dgm:t>
    </dgm:pt>
    <dgm:pt modelId="{E761D0CC-ACBD-4619-B13B-2DF6FFA2EFD7}">
      <dgm:prSet/>
      <dgm:spPr/>
      <dgm:t>
        <a:bodyPr/>
        <a:lstStyle/>
        <a:p>
          <a:r>
            <a:rPr lang="it-IT">
              <a:latin typeface="Baskerville Old Face" panose="02020602080505020303" pitchFamily="18" charset="0"/>
            </a:rPr>
            <a:t>Activation overpotential:</a:t>
          </a:r>
          <a:endParaRPr lang="en-GB">
            <a:latin typeface="Baskerville Old Face" panose="02020602080505020303" pitchFamily="18" charset="0"/>
          </a:endParaRPr>
        </a:p>
      </dgm:t>
    </dgm:pt>
    <dgm:pt modelId="{33E090D5-51D3-4C39-A153-979161EBE5A5}" type="parTrans" cxnId="{42CF5E16-2E4C-4C18-8573-7F7D513E1E59}">
      <dgm:prSet/>
      <dgm:spPr/>
      <dgm:t>
        <a:bodyPr/>
        <a:lstStyle/>
        <a:p>
          <a:endParaRPr lang="en-GB">
            <a:latin typeface="Baskerville Old Face" panose="02020602080505020303" pitchFamily="18" charset="0"/>
          </a:endParaRPr>
        </a:p>
      </dgm:t>
    </dgm:pt>
    <dgm:pt modelId="{9A6DF8EC-DFDC-45C2-B296-75E4AE98A737}" type="sibTrans" cxnId="{42CF5E16-2E4C-4C18-8573-7F7D513E1E59}">
      <dgm:prSet/>
      <dgm:spPr/>
      <dgm:t>
        <a:bodyPr/>
        <a:lstStyle/>
        <a:p>
          <a:endParaRPr lang="en-GB">
            <a:latin typeface="Baskerville Old Face" panose="02020602080505020303" pitchFamily="18" charset="0"/>
          </a:endParaRPr>
        </a:p>
      </dgm:t>
    </dgm:pt>
    <dgm:pt modelId="{0732E083-FE45-4A5C-B96B-DF65FA10AED0}">
      <dgm:prSet/>
      <dgm:spPr/>
      <dgm:t>
        <a:bodyPr/>
        <a:lstStyle/>
        <a:p>
          <a:pPr algn="just"/>
          <a:r>
            <a:rPr lang="it-IT">
              <a:latin typeface="Baskerville Old Face" panose="02020602080505020303" pitchFamily="18" charset="0"/>
            </a:rPr>
            <a:t>results from activation loss at the electrode – electrolyte interface. This requires evaluating the exchange currents.</a:t>
          </a:r>
          <a:endParaRPr lang="en-GB">
            <a:latin typeface="Baskerville Old Face" panose="02020602080505020303" pitchFamily="18" charset="0"/>
          </a:endParaRPr>
        </a:p>
      </dgm:t>
    </dgm:pt>
    <dgm:pt modelId="{78217AB6-B12D-4919-9B9F-4A060254B65A}" type="parTrans" cxnId="{C005BBA4-E49E-40EB-B4E9-0A1F70919E61}">
      <dgm:prSet/>
      <dgm:spPr/>
      <dgm:t>
        <a:bodyPr/>
        <a:lstStyle/>
        <a:p>
          <a:endParaRPr lang="en-GB">
            <a:latin typeface="Baskerville Old Face" panose="02020602080505020303" pitchFamily="18" charset="0"/>
          </a:endParaRPr>
        </a:p>
      </dgm:t>
    </dgm:pt>
    <dgm:pt modelId="{CB47EB52-F27E-40E0-9897-22FD89A590FE}" type="sibTrans" cxnId="{C005BBA4-E49E-40EB-B4E9-0A1F70919E61}">
      <dgm:prSet/>
      <dgm:spPr/>
      <dgm:t>
        <a:bodyPr/>
        <a:lstStyle/>
        <a:p>
          <a:endParaRPr lang="en-GB">
            <a:latin typeface="Baskerville Old Face" panose="02020602080505020303" pitchFamily="18" charset="0"/>
          </a:endParaRPr>
        </a:p>
      </dgm:t>
    </dgm:pt>
    <dgm:pt modelId="{399A15A7-8A12-4DE6-B935-83596E1896EC}">
      <dgm:prSet/>
      <dgm:spPr/>
      <dgm:t>
        <a:bodyPr/>
        <a:lstStyle/>
        <a:p>
          <a:r>
            <a:rPr lang="it-IT">
              <a:latin typeface="Baskerville Old Face" panose="02020602080505020303" pitchFamily="18" charset="0"/>
            </a:rPr>
            <a:t>Concentration overpotential: </a:t>
          </a:r>
          <a:endParaRPr lang="en-GB">
            <a:latin typeface="Baskerville Old Face" panose="02020602080505020303" pitchFamily="18" charset="0"/>
          </a:endParaRPr>
        </a:p>
      </dgm:t>
    </dgm:pt>
    <dgm:pt modelId="{887FFF34-520F-4E7F-AF49-F42BA590A244}" type="parTrans" cxnId="{7665B499-DA40-4D33-807D-697544B74C82}">
      <dgm:prSet/>
      <dgm:spPr/>
      <dgm:t>
        <a:bodyPr/>
        <a:lstStyle/>
        <a:p>
          <a:endParaRPr lang="en-GB">
            <a:latin typeface="Baskerville Old Face" panose="02020602080505020303" pitchFamily="18" charset="0"/>
          </a:endParaRPr>
        </a:p>
      </dgm:t>
    </dgm:pt>
    <dgm:pt modelId="{A3F0E6BC-EC9D-4015-99B3-440B1FC1E95A}" type="sibTrans" cxnId="{7665B499-DA40-4D33-807D-697544B74C82}">
      <dgm:prSet/>
      <dgm:spPr/>
      <dgm:t>
        <a:bodyPr/>
        <a:lstStyle/>
        <a:p>
          <a:endParaRPr lang="en-GB">
            <a:latin typeface="Baskerville Old Face" panose="02020602080505020303" pitchFamily="18" charset="0"/>
          </a:endParaRPr>
        </a:p>
      </dgm:t>
    </dgm:pt>
    <dgm:pt modelId="{F4814A83-7535-471E-A0A9-AEA65F66594F}">
      <dgm:prSet/>
      <dgm:spPr/>
      <dgm:t>
        <a:bodyPr/>
        <a:lstStyle/>
        <a:p>
          <a:pPr algn="just"/>
          <a:r>
            <a:rPr lang="it-IT">
              <a:latin typeface="Baskerville Old Face" panose="02020602080505020303" pitchFamily="18" charset="0"/>
            </a:rPr>
            <a:t>due to mass diffusion limitation. This requires evaluating the concentration of the reactants at the triple phase boundary. </a:t>
          </a:r>
          <a:endParaRPr lang="en-GB">
            <a:latin typeface="Baskerville Old Face" panose="02020602080505020303" pitchFamily="18" charset="0"/>
          </a:endParaRPr>
        </a:p>
      </dgm:t>
    </dgm:pt>
    <dgm:pt modelId="{FE0C5856-B1D7-4479-83B1-322052681D63}" type="parTrans" cxnId="{AB186FFE-D083-4E85-90D3-348181F8193C}">
      <dgm:prSet/>
      <dgm:spPr/>
      <dgm:t>
        <a:bodyPr/>
        <a:lstStyle/>
        <a:p>
          <a:endParaRPr lang="en-GB">
            <a:latin typeface="Baskerville Old Face" panose="02020602080505020303" pitchFamily="18" charset="0"/>
          </a:endParaRPr>
        </a:p>
      </dgm:t>
    </dgm:pt>
    <dgm:pt modelId="{EF1126CF-9394-4536-BC1F-5FD94F289C72}" type="sibTrans" cxnId="{AB186FFE-D083-4E85-90D3-348181F8193C}">
      <dgm:prSet/>
      <dgm:spPr/>
      <dgm:t>
        <a:bodyPr/>
        <a:lstStyle/>
        <a:p>
          <a:endParaRPr lang="en-GB">
            <a:latin typeface="Baskerville Old Face" panose="02020602080505020303" pitchFamily="18" charset="0"/>
          </a:endParaRPr>
        </a:p>
      </dgm:t>
    </dgm:pt>
    <dgm:pt modelId="{D29B4EBD-AD16-4012-A483-833B2EA46B28}">
      <dgm:prSet/>
      <dgm:spPr/>
      <dgm:t>
        <a:bodyPr/>
        <a:lstStyle/>
        <a:p>
          <a:pPr algn="ctr"/>
          <a:r>
            <a:rPr lang="it-IT">
              <a:latin typeface="Baskerville Old Face" panose="02020602080505020303" pitchFamily="18" charset="0"/>
            </a:rPr>
            <a:t>Chemical</a:t>
          </a:r>
        </a:p>
        <a:p>
          <a:pPr algn="ctr"/>
          <a:r>
            <a:rPr lang="it-IT">
              <a:latin typeface="Baskerville Old Face" panose="02020602080505020303" pitchFamily="18" charset="0"/>
            </a:rPr>
            <a:t>reaction: </a:t>
          </a:r>
          <a:endParaRPr lang="en-GB">
            <a:latin typeface="Baskerville Old Face" panose="02020602080505020303" pitchFamily="18" charset="0"/>
          </a:endParaRPr>
        </a:p>
      </dgm:t>
    </dgm:pt>
    <dgm:pt modelId="{954F24CD-611A-4759-B74F-F2E113D2844A}" type="parTrans" cxnId="{A17E4695-42FE-4452-8927-91D024D6441D}">
      <dgm:prSet/>
      <dgm:spPr/>
      <dgm:t>
        <a:bodyPr/>
        <a:lstStyle/>
        <a:p>
          <a:endParaRPr lang="en-GB">
            <a:latin typeface="Baskerville Old Face" panose="02020602080505020303" pitchFamily="18" charset="0"/>
          </a:endParaRPr>
        </a:p>
      </dgm:t>
    </dgm:pt>
    <dgm:pt modelId="{7ECCF0D3-0892-48D3-8D9E-B2C0AF35D590}" type="sibTrans" cxnId="{A17E4695-42FE-4452-8927-91D024D6441D}">
      <dgm:prSet/>
      <dgm:spPr/>
      <dgm:t>
        <a:bodyPr/>
        <a:lstStyle/>
        <a:p>
          <a:endParaRPr lang="en-GB">
            <a:latin typeface="Baskerville Old Face" panose="02020602080505020303" pitchFamily="18" charset="0"/>
          </a:endParaRPr>
        </a:p>
      </dgm:t>
    </dgm:pt>
    <dgm:pt modelId="{A41E51BA-450B-41A8-A160-7BD470CD9AE0}">
      <dgm:prSet/>
      <dgm:spPr/>
      <dgm:t>
        <a:bodyPr/>
        <a:lstStyle/>
        <a:p>
          <a:pPr algn="just"/>
          <a:r>
            <a:rPr lang="it-IT">
              <a:latin typeface="Baskerville Old Face" panose="02020602080505020303" pitchFamily="18" charset="0"/>
            </a:rPr>
            <a:t>due to the reaction heat. This requires evaluating the actual cell voltage.</a:t>
          </a:r>
          <a:endParaRPr lang="en-GB">
            <a:latin typeface="Baskerville Old Face" panose="02020602080505020303" pitchFamily="18" charset="0"/>
          </a:endParaRPr>
        </a:p>
      </dgm:t>
    </dgm:pt>
    <dgm:pt modelId="{38D81FCC-13F0-4F14-BD1E-5465E5952808}" type="parTrans" cxnId="{42D3FDB2-584A-455B-9CED-18E5E6CDF8EF}">
      <dgm:prSet/>
      <dgm:spPr/>
      <dgm:t>
        <a:bodyPr/>
        <a:lstStyle/>
        <a:p>
          <a:endParaRPr lang="en-GB">
            <a:latin typeface="Baskerville Old Face" panose="02020602080505020303" pitchFamily="18" charset="0"/>
          </a:endParaRPr>
        </a:p>
      </dgm:t>
    </dgm:pt>
    <dgm:pt modelId="{913A618D-2594-4B24-A2C8-16D4B740377F}" type="sibTrans" cxnId="{42D3FDB2-584A-455B-9CED-18E5E6CDF8EF}">
      <dgm:prSet/>
      <dgm:spPr/>
      <dgm:t>
        <a:bodyPr/>
        <a:lstStyle/>
        <a:p>
          <a:endParaRPr lang="en-GB">
            <a:latin typeface="Baskerville Old Face" panose="02020602080505020303" pitchFamily="18" charset="0"/>
          </a:endParaRPr>
        </a:p>
      </dgm:t>
    </dgm:pt>
    <dgm:pt modelId="{E4F18180-4559-47FC-B29B-931EAC87B78E}" type="pres">
      <dgm:prSet presAssocID="{538C1341-B6E9-459B-B9A1-41196FD957AA}" presName="Name0" presStyleCnt="0">
        <dgm:presLayoutVars>
          <dgm:dir/>
          <dgm:animLvl val="lvl"/>
          <dgm:resizeHandles val="exact"/>
        </dgm:presLayoutVars>
      </dgm:prSet>
      <dgm:spPr/>
    </dgm:pt>
    <dgm:pt modelId="{F9CDC80E-A7E5-4566-9F63-A5E1542E9A0E}" type="pres">
      <dgm:prSet presAssocID="{01AB25A9-8326-4E1A-83B4-BD87353CEA4E}" presName="linNode" presStyleCnt="0"/>
      <dgm:spPr/>
    </dgm:pt>
    <dgm:pt modelId="{52025FAF-BA64-49FB-8F52-23810AB9D4F5}" type="pres">
      <dgm:prSet presAssocID="{01AB25A9-8326-4E1A-83B4-BD87353CEA4E}" presName="parentText" presStyleLbl="node1" presStyleIdx="0" presStyleCnt="4">
        <dgm:presLayoutVars>
          <dgm:chMax val="1"/>
          <dgm:bulletEnabled val="1"/>
        </dgm:presLayoutVars>
      </dgm:prSet>
      <dgm:spPr/>
    </dgm:pt>
    <dgm:pt modelId="{8BCEF431-CC42-4E8E-BF33-9B6568287344}" type="pres">
      <dgm:prSet presAssocID="{01AB25A9-8326-4E1A-83B4-BD87353CEA4E}" presName="descendantText" presStyleLbl="alignAccFollowNode1" presStyleIdx="0" presStyleCnt="4">
        <dgm:presLayoutVars>
          <dgm:bulletEnabled val="1"/>
        </dgm:presLayoutVars>
      </dgm:prSet>
      <dgm:spPr/>
    </dgm:pt>
    <dgm:pt modelId="{32A184DE-D630-4BA3-B36B-3D970DB2D07A}" type="pres">
      <dgm:prSet presAssocID="{B49C51F9-D669-4F8E-A0E2-33478E99F17C}" presName="sp" presStyleCnt="0"/>
      <dgm:spPr/>
    </dgm:pt>
    <dgm:pt modelId="{ED21C84E-2376-4D0E-A713-E02E1E260F17}" type="pres">
      <dgm:prSet presAssocID="{E761D0CC-ACBD-4619-B13B-2DF6FFA2EFD7}" presName="linNode" presStyleCnt="0"/>
      <dgm:spPr/>
    </dgm:pt>
    <dgm:pt modelId="{945687C1-2A70-4657-8BC9-757246DEFF0F}" type="pres">
      <dgm:prSet presAssocID="{E761D0CC-ACBD-4619-B13B-2DF6FFA2EFD7}" presName="parentText" presStyleLbl="node1" presStyleIdx="1" presStyleCnt="4">
        <dgm:presLayoutVars>
          <dgm:chMax val="1"/>
          <dgm:bulletEnabled val="1"/>
        </dgm:presLayoutVars>
      </dgm:prSet>
      <dgm:spPr/>
    </dgm:pt>
    <dgm:pt modelId="{8011D458-9617-4B5F-994A-9178A7FD2B67}" type="pres">
      <dgm:prSet presAssocID="{E761D0CC-ACBD-4619-B13B-2DF6FFA2EFD7}" presName="descendantText" presStyleLbl="alignAccFollowNode1" presStyleIdx="1" presStyleCnt="4">
        <dgm:presLayoutVars>
          <dgm:bulletEnabled val="1"/>
        </dgm:presLayoutVars>
      </dgm:prSet>
      <dgm:spPr/>
    </dgm:pt>
    <dgm:pt modelId="{582C59AB-0114-43FA-B8E7-7EAE277D26B1}" type="pres">
      <dgm:prSet presAssocID="{9A6DF8EC-DFDC-45C2-B296-75E4AE98A737}" presName="sp" presStyleCnt="0"/>
      <dgm:spPr/>
    </dgm:pt>
    <dgm:pt modelId="{3EFF242F-4841-4127-911C-331200B16FB8}" type="pres">
      <dgm:prSet presAssocID="{399A15A7-8A12-4DE6-B935-83596E1896EC}" presName="linNode" presStyleCnt="0"/>
      <dgm:spPr/>
    </dgm:pt>
    <dgm:pt modelId="{C8533E5A-4D90-4D75-BA5D-23D499D8073F}" type="pres">
      <dgm:prSet presAssocID="{399A15A7-8A12-4DE6-B935-83596E1896EC}" presName="parentText" presStyleLbl="node1" presStyleIdx="2" presStyleCnt="4">
        <dgm:presLayoutVars>
          <dgm:chMax val="1"/>
          <dgm:bulletEnabled val="1"/>
        </dgm:presLayoutVars>
      </dgm:prSet>
      <dgm:spPr/>
    </dgm:pt>
    <dgm:pt modelId="{7010FF17-5041-4BA4-9480-2596A6FB69A8}" type="pres">
      <dgm:prSet presAssocID="{399A15A7-8A12-4DE6-B935-83596E1896EC}" presName="descendantText" presStyleLbl="alignAccFollowNode1" presStyleIdx="2" presStyleCnt="4">
        <dgm:presLayoutVars>
          <dgm:bulletEnabled val="1"/>
        </dgm:presLayoutVars>
      </dgm:prSet>
      <dgm:spPr/>
    </dgm:pt>
    <dgm:pt modelId="{42F7F607-983A-42B2-BC5A-01F370BEE779}" type="pres">
      <dgm:prSet presAssocID="{A3F0E6BC-EC9D-4015-99B3-440B1FC1E95A}" presName="sp" presStyleCnt="0"/>
      <dgm:spPr/>
    </dgm:pt>
    <dgm:pt modelId="{D258851E-7F02-4423-B6CA-8F59157E8410}" type="pres">
      <dgm:prSet presAssocID="{D29B4EBD-AD16-4012-A483-833B2EA46B28}" presName="linNode" presStyleCnt="0"/>
      <dgm:spPr/>
    </dgm:pt>
    <dgm:pt modelId="{3CEECE80-039E-487C-A017-FE7AA2DC7E84}" type="pres">
      <dgm:prSet presAssocID="{D29B4EBD-AD16-4012-A483-833B2EA46B28}" presName="parentText" presStyleLbl="node1" presStyleIdx="3" presStyleCnt="4">
        <dgm:presLayoutVars>
          <dgm:chMax val="1"/>
          <dgm:bulletEnabled val="1"/>
        </dgm:presLayoutVars>
      </dgm:prSet>
      <dgm:spPr/>
    </dgm:pt>
    <dgm:pt modelId="{245F05DC-82EA-46D8-8C61-0DD94D33A7DE}" type="pres">
      <dgm:prSet presAssocID="{D29B4EBD-AD16-4012-A483-833B2EA46B28}" presName="descendantText" presStyleLbl="alignAccFollowNode1" presStyleIdx="3" presStyleCnt="4">
        <dgm:presLayoutVars>
          <dgm:bulletEnabled val="1"/>
        </dgm:presLayoutVars>
      </dgm:prSet>
      <dgm:spPr/>
    </dgm:pt>
  </dgm:ptLst>
  <dgm:cxnLst>
    <dgm:cxn modelId="{0ACF2200-3344-4E8D-8ED8-B4E604FC7EC8}" srcId="{538C1341-B6E9-459B-B9A1-41196FD957AA}" destId="{01AB25A9-8326-4E1A-83B4-BD87353CEA4E}" srcOrd="0" destOrd="0" parTransId="{A95158BD-F9CA-4E8C-99C3-7F935BCC2C2E}" sibTransId="{B49C51F9-D669-4F8E-A0E2-33478E99F17C}"/>
    <dgm:cxn modelId="{42CF5E16-2E4C-4C18-8573-7F7D513E1E59}" srcId="{538C1341-B6E9-459B-B9A1-41196FD957AA}" destId="{E761D0CC-ACBD-4619-B13B-2DF6FFA2EFD7}" srcOrd="1" destOrd="0" parTransId="{33E090D5-51D3-4C39-A153-979161EBE5A5}" sibTransId="{9A6DF8EC-DFDC-45C2-B296-75E4AE98A737}"/>
    <dgm:cxn modelId="{1AEDC519-F997-4A56-B3D2-56D5FBD94C26}" type="presOf" srcId="{01AB25A9-8326-4E1A-83B4-BD87353CEA4E}" destId="{52025FAF-BA64-49FB-8F52-23810AB9D4F5}" srcOrd="0" destOrd="0" presId="urn:microsoft.com/office/officeart/2005/8/layout/vList5"/>
    <dgm:cxn modelId="{0AD02183-FF32-410F-BBE7-32341748861B}" type="presOf" srcId="{E761D0CC-ACBD-4619-B13B-2DF6FFA2EFD7}" destId="{945687C1-2A70-4657-8BC9-757246DEFF0F}" srcOrd="0" destOrd="0" presId="urn:microsoft.com/office/officeart/2005/8/layout/vList5"/>
    <dgm:cxn modelId="{A17E4695-42FE-4452-8927-91D024D6441D}" srcId="{538C1341-B6E9-459B-B9A1-41196FD957AA}" destId="{D29B4EBD-AD16-4012-A483-833B2EA46B28}" srcOrd="3" destOrd="0" parTransId="{954F24CD-611A-4759-B74F-F2E113D2844A}" sibTransId="{7ECCF0D3-0892-48D3-8D9E-B2C0AF35D590}"/>
    <dgm:cxn modelId="{7665B499-DA40-4D33-807D-697544B74C82}" srcId="{538C1341-B6E9-459B-B9A1-41196FD957AA}" destId="{399A15A7-8A12-4DE6-B935-83596E1896EC}" srcOrd="2" destOrd="0" parTransId="{887FFF34-520F-4E7F-AF49-F42BA590A244}" sibTransId="{A3F0E6BC-EC9D-4015-99B3-440B1FC1E95A}"/>
    <dgm:cxn modelId="{6BC26D9E-0AC7-4F08-8684-80090298FBAC}" type="presOf" srcId="{399A15A7-8A12-4DE6-B935-83596E1896EC}" destId="{C8533E5A-4D90-4D75-BA5D-23D499D8073F}" srcOrd="0" destOrd="0" presId="urn:microsoft.com/office/officeart/2005/8/layout/vList5"/>
    <dgm:cxn modelId="{25D6B99E-FC94-4ACC-8D0E-067EE60111AA}" type="presOf" srcId="{F4814A83-7535-471E-A0A9-AEA65F66594F}" destId="{7010FF17-5041-4BA4-9480-2596A6FB69A8}" srcOrd="0" destOrd="0" presId="urn:microsoft.com/office/officeart/2005/8/layout/vList5"/>
    <dgm:cxn modelId="{C005BBA4-E49E-40EB-B4E9-0A1F70919E61}" srcId="{E761D0CC-ACBD-4619-B13B-2DF6FFA2EFD7}" destId="{0732E083-FE45-4A5C-B96B-DF65FA10AED0}" srcOrd="0" destOrd="0" parTransId="{78217AB6-B12D-4919-9B9F-4A060254B65A}" sibTransId="{CB47EB52-F27E-40E0-9897-22FD89A590FE}"/>
    <dgm:cxn modelId="{C91F56AE-2EF8-4469-A624-A6F17E2DE6D3}" type="presOf" srcId="{D29B4EBD-AD16-4012-A483-833B2EA46B28}" destId="{3CEECE80-039E-487C-A017-FE7AA2DC7E84}" srcOrd="0" destOrd="0" presId="urn:microsoft.com/office/officeart/2005/8/layout/vList5"/>
    <dgm:cxn modelId="{42D3FDB2-584A-455B-9CED-18E5E6CDF8EF}" srcId="{D29B4EBD-AD16-4012-A483-833B2EA46B28}" destId="{A41E51BA-450B-41A8-A160-7BD470CD9AE0}" srcOrd="0" destOrd="0" parTransId="{38D81FCC-13F0-4F14-BD1E-5465E5952808}" sibTransId="{913A618D-2594-4B24-A2C8-16D4B740377F}"/>
    <dgm:cxn modelId="{B440E9C5-C0A4-42F2-A935-A7D07FD6C107}" type="presOf" srcId="{A41E51BA-450B-41A8-A160-7BD470CD9AE0}" destId="{245F05DC-82EA-46D8-8C61-0DD94D33A7DE}" srcOrd="0" destOrd="0" presId="urn:microsoft.com/office/officeart/2005/8/layout/vList5"/>
    <dgm:cxn modelId="{7A0A84CB-904B-42DE-AD6A-3640C602CF43}" type="presOf" srcId="{538C1341-B6E9-459B-B9A1-41196FD957AA}" destId="{E4F18180-4559-47FC-B29B-931EAC87B78E}" srcOrd="0" destOrd="0" presId="urn:microsoft.com/office/officeart/2005/8/layout/vList5"/>
    <dgm:cxn modelId="{593A96DD-5BC7-419A-8617-0C5A18C666FD}" type="presOf" srcId="{B0D7879F-CB9F-43EB-9A01-C34A2FEA4390}" destId="{8BCEF431-CC42-4E8E-BF33-9B6568287344}" srcOrd="0" destOrd="0" presId="urn:microsoft.com/office/officeart/2005/8/layout/vList5"/>
    <dgm:cxn modelId="{2173A7E2-CDF6-410F-8B84-F7A21067483D}" srcId="{01AB25A9-8326-4E1A-83B4-BD87353CEA4E}" destId="{B0D7879F-CB9F-43EB-9A01-C34A2FEA4390}" srcOrd="0" destOrd="0" parTransId="{3B9C03D9-DD5D-4D42-9CB8-6BABDF15A9A3}" sibTransId="{42AC8463-5033-46B8-A7C9-16BB16473936}"/>
    <dgm:cxn modelId="{5C9DFAE8-3E0D-448C-BF18-B7B12105500D}" type="presOf" srcId="{0732E083-FE45-4A5C-B96B-DF65FA10AED0}" destId="{8011D458-9617-4B5F-994A-9178A7FD2B67}" srcOrd="0" destOrd="0" presId="urn:microsoft.com/office/officeart/2005/8/layout/vList5"/>
    <dgm:cxn modelId="{AB186FFE-D083-4E85-90D3-348181F8193C}" srcId="{399A15A7-8A12-4DE6-B935-83596E1896EC}" destId="{F4814A83-7535-471E-A0A9-AEA65F66594F}" srcOrd="0" destOrd="0" parTransId="{FE0C5856-B1D7-4479-83B1-322052681D63}" sibTransId="{EF1126CF-9394-4536-BC1F-5FD94F289C72}"/>
    <dgm:cxn modelId="{81059982-43BC-42ED-9392-7950E8C8E8BF}" type="presParOf" srcId="{E4F18180-4559-47FC-B29B-931EAC87B78E}" destId="{F9CDC80E-A7E5-4566-9F63-A5E1542E9A0E}" srcOrd="0" destOrd="0" presId="urn:microsoft.com/office/officeart/2005/8/layout/vList5"/>
    <dgm:cxn modelId="{C6FB2EC0-A5B2-4F5C-81D7-A832E1E8A6DF}" type="presParOf" srcId="{F9CDC80E-A7E5-4566-9F63-A5E1542E9A0E}" destId="{52025FAF-BA64-49FB-8F52-23810AB9D4F5}" srcOrd="0" destOrd="0" presId="urn:microsoft.com/office/officeart/2005/8/layout/vList5"/>
    <dgm:cxn modelId="{325695C3-2B07-4522-AB7E-2F33CCEA0FAD}" type="presParOf" srcId="{F9CDC80E-A7E5-4566-9F63-A5E1542E9A0E}" destId="{8BCEF431-CC42-4E8E-BF33-9B6568287344}" srcOrd="1" destOrd="0" presId="urn:microsoft.com/office/officeart/2005/8/layout/vList5"/>
    <dgm:cxn modelId="{8DFB47CF-E97D-4918-B054-E1F430F98E6A}" type="presParOf" srcId="{E4F18180-4559-47FC-B29B-931EAC87B78E}" destId="{32A184DE-D630-4BA3-B36B-3D970DB2D07A}" srcOrd="1" destOrd="0" presId="urn:microsoft.com/office/officeart/2005/8/layout/vList5"/>
    <dgm:cxn modelId="{94C990B1-9A6B-461E-BE1A-EA0BA184051A}" type="presParOf" srcId="{E4F18180-4559-47FC-B29B-931EAC87B78E}" destId="{ED21C84E-2376-4D0E-A713-E02E1E260F17}" srcOrd="2" destOrd="0" presId="urn:microsoft.com/office/officeart/2005/8/layout/vList5"/>
    <dgm:cxn modelId="{B49FA542-65E6-4EEA-A050-BE051CB5039B}" type="presParOf" srcId="{ED21C84E-2376-4D0E-A713-E02E1E260F17}" destId="{945687C1-2A70-4657-8BC9-757246DEFF0F}" srcOrd="0" destOrd="0" presId="urn:microsoft.com/office/officeart/2005/8/layout/vList5"/>
    <dgm:cxn modelId="{D59464C9-79A8-4DBF-9288-8DEC277A916A}" type="presParOf" srcId="{ED21C84E-2376-4D0E-A713-E02E1E260F17}" destId="{8011D458-9617-4B5F-994A-9178A7FD2B67}" srcOrd="1" destOrd="0" presId="urn:microsoft.com/office/officeart/2005/8/layout/vList5"/>
    <dgm:cxn modelId="{C0373492-C231-44C1-93E9-2476E65C1DBE}" type="presParOf" srcId="{E4F18180-4559-47FC-B29B-931EAC87B78E}" destId="{582C59AB-0114-43FA-B8E7-7EAE277D26B1}" srcOrd="3" destOrd="0" presId="urn:microsoft.com/office/officeart/2005/8/layout/vList5"/>
    <dgm:cxn modelId="{9B490EF0-12D3-4997-A768-D15425008774}" type="presParOf" srcId="{E4F18180-4559-47FC-B29B-931EAC87B78E}" destId="{3EFF242F-4841-4127-911C-331200B16FB8}" srcOrd="4" destOrd="0" presId="urn:microsoft.com/office/officeart/2005/8/layout/vList5"/>
    <dgm:cxn modelId="{C701EF4B-5AA9-43C4-AE90-7578F7EBA052}" type="presParOf" srcId="{3EFF242F-4841-4127-911C-331200B16FB8}" destId="{C8533E5A-4D90-4D75-BA5D-23D499D8073F}" srcOrd="0" destOrd="0" presId="urn:microsoft.com/office/officeart/2005/8/layout/vList5"/>
    <dgm:cxn modelId="{3DD65EBB-6B29-4AC6-A4F9-A829865F0137}" type="presParOf" srcId="{3EFF242F-4841-4127-911C-331200B16FB8}" destId="{7010FF17-5041-4BA4-9480-2596A6FB69A8}" srcOrd="1" destOrd="0" presId="urn:microsoft.com/office/officeart/2005/8/layout/vList5"/>
    <dgm:cxn modelId="{FBC47ED2-09BD-4305-A86E-655BAFDE9292}" type="presParOf" srcId="{E4F18180-4559-47FC-B29B-931EAC87B78E}" destId="{42F7F607-983A-42B2-BC5A-01F370BEE779}" srcOrd="5" destOrd="0" presId="urn:microsoft.com/office/officeart/2005/8/layout/vList5"/>
    <dgm:cxn modelId="{F8DDED88-3FE5-4EDF-90E7-28DF507AAD67}" type="presParOf" srcId="{E4F18180-4559-47FC-B29B-931EAC87B78E}" destId="{D258851E-7F02-4423-B6CA-8F59157E8410}" srcOrd="6" destOrd="0" presId="urn:microsoft.com/office/officeart/2005/8/layout/vList5"/>
    <dgm:cxn modelId="{62979960-2D21-4F26-AE7A-4E29D439442A}" type="presParOf" srcId="{D258851E-7F02-4423-B6CA-8F59157E8410}" destId="{3CEECE80-039E-487C-A017-FE7AA2DC7E84}" srcOrd="0" destOrd="0" presId="urn:microsoft.com/office/officeart/2005/8/layout/vList5"/>
    <dgm:cxn modelId="{EEA467AF-04A5-429B-8ACF-BBF49E567EDE}" type="presParOf" srcId="{D258851E-7F02-4423-B6CA-8F59157E8410}" destId="{245F05DC-82EA-46D8-8C61-0DD94D33A7DE}" srcOrd="1" destOrd="0" presId="urn:microsoft.com/office/officeart/2005/8/layout/vList5"/>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70FC35A-481C-4B27-83BF-D1EA39C56192}" type="doc">
      <dgm:prSet loTypeId="urn:microsoft.com/office/officeart/2005/8/layout/process1" loCatId="process" qsTypeId="urn:microsoft.com/office/officeart/2005/8/quickstyle/3d5" qsCatId="3D" csTypeId="urn:microsoft.com/office/officeart/2005/8/colors/colorful5" csCatId="colorful" phldr="1"/>
      <dgm:spPr/>
      <dgm:t>
        <a:bodyPr/>
        <a:lstStyle/>
        <a:p>
          <a:endParaRPr lang="en-GB"/>
        </a:p>
      </dgm:t>
    </dgm:pt>
    <dgm:pt modelId="{59D1B771-7D89-427B-85F5-583DBF1DC9BC}">
      <dgm:prSet/>
      <dgm:spPr/>
      <dgm:t>
        <a:bodyPr/>
        <a:lstStyle/>
        <a:p>
          <a:r>
            <a:rPr lang="it-IT"/>
            <a:t>SOFC sizing and hydrogen demand</a:t>
          </a:r>
          <a:endParaRPr lang="en-GB"/>
        </a:p>
      </dgm:t>
    </dgm:pt>
    <dgm:pt modelId="{0965BC4C-6598-44ED-90CC-AFCD917F2577}" type="parTrans" cxnId="{40375F44-59D2-4685-8E81-8B9C0C0F45B4}">
      <dgm:prSet/>
      <dgm:spPr/>
      <dgm:t>
        <a:bodyPr/>
        <a:lstStyle/>
        <a:p>
          <a:endParaRPr lang="en-GB"/>
        </a:p>
      </dgm:t>
    </dgm:pt>
    <dgm:pt modelId="{355DE7D6-58EE-400D-93F5-A21F97208887}" type="sibTrans" cxnId="{40375F44-59D2-4685-8E81-8B9C0C0F45B4}">
      <dgm:prSet/>
      <dgm:spPr/>
      <dgm:t>
        <a:bodyPr/>
        <a:lstStyle/>
        <a:p>
          <a:endParaRPr lang="en-GB"/>
        </a:p>
      </dgm:t>
    </dgm:pt>
    <dgm:pt modelId="{60B58A74-47F1-436B-A9C9-26708338AD45}">
      <dgm:prSet/>
      <dgm:spPr/>
      <dgm:t>
        <a:bodyPr/>
        <a:lstStyle/>
        <a:p>
          <a:r>
            <a:rPr lang="it-IT"/>
            <a:t>Feasibility constraints: dynamic response</a:t>
          </a:r>
          <a:endParaRPr lang="en-GB"/>
        </a:p>
      </dgm:t>
    </dgm:pt>
    <dgm:pt modelId="{B5B875F3-E1A1-4E2A-BB58-57AC9971092D}" type="parTrans" cxnId="{D41A3924-49C7-40CE-9EDE-1325BF636D9F}">
      <dgm:prSet/>
      <dgm:spPr/>
      <dgm:t>
        <a:bodyPr/>
        <a:lstStyle/>
        <a:p>
          <a:endParaRPr lang="en-GB"/>
        </a:p>
      </dgm:t>
    </dgm:pt>
    <dgm:pt modelId="{EF91E1DC-F9A9-4320-B6D4-02E24C57C476}" type="sibTrans" cxnId="{D41A3924-49C7-40CE-9EDE-1325BF636D9F}">
      <dgm:prSet/>
      <dgm:spPr/>
      <dgm:t>
        <a:bodyPr/>
        <a:lstStyle/>
        <a:p>
          <a:endParaRPr lang="en-GB"/>
        </a:p>
      </dgm:t>
    </dgm:pt>
    <dgm:pt modelId="{63F68EEE-2144-401E-9D6D-DBE25D8E69BF}">
      <dgm:prSet/>
      <dgm:spPr/>
      <dgm:t>
        <a:bodyPr/>
        <a:lstStyle/>
        <a:p>
          <a:r>
            <a:rPr lang="it-IT"/>
            <a:t>LOHCs comparative systems design</a:t>
          </a:r>
          <a:endParaRPr lang="en-GB"/>
        </a:p>
      </dgm:t>
    </dgm:pt>
    <dgm:pt modelId="{E09C4C45-F066-470E-83DE-62CBE231F0EB}" type="parTrans" cxnId="{D8B80DF1-5CBF-4F50-BBEF-5515E3B9FF0F}">
      <dgm:prSet/>
      <dgm:spPr/>
      <dgm:t>
        <a:bodyPr/>
        <a:lstStyle/>
        <a:p>
          <a:endParaRPr lang="en-GB"/>
        </a:p>
      </dgm:t>
    </dgm:pt>
    <dgm:pt modelId="{8023681E-F5D7-40F2-8899-CE6BCF2A3ECB}" type="sibTrans" cxnId="{D8B80DF1-5CBF-4F50-BBEF-5515E3B9FF0F}">
      <dgm:prSet/>
      <dgm:spPr/>
      <dgm:t>
        <a:bodyPr/>
        <a:lstStyle/>
        <a:p>
          <a:endParaRPr lang="en-GB"/>
        </a:p>
      </dgm:t>
    </dgm:pt>
    <dgm:pt modelId="{C90BC4C5-9087-43E9-B26F-D94D725BD790}" type="pres">
      <dgm:prSet presAssocID="{B70FC35A-481C-4B27-83BF-D1EA39C56192}" presName="Name0" presStyleCnt="0">
        <dgm:presLayoutVars>
          <dgm:dir/>
          <dgm:resizeHandles val="exact"/>
        </dgm:presLayoutVars>
      </dgm:prSet>
      <dgm:spPr/>
    </dgm:pt>
    <dgm:pt modelId="{896782E6-5DF1-42BF-94AA-09D2E7A8FBB3}" type="pres">
      <dgm:prSet presAssocID="{59D1B771-7D89-427B-85F5-583DBF1DC9BC}" presName="node" presStyleLbl="node1" presStyleIdx="0" presStyleCnt="3">
        <dgm:presLayoutVars>
          <dgm:bulletEnabled val="1"/>
        </dgm:presLayoutVars>
      </dgm:prSet>
      <dgm:spPr/>
    </dgm:pt>
    <dgm:pt modelId="{645CAF41-4B42-45E4-99C1-31AD2B9A8047}" type="pres">
      <dgm:prSet presAssocID="{355DE7D6-58EE-400D-93F5-A21F97208887}" presName="sibTrans" presStyleLbl="sibTrans2D1" presStyleIdx="0" presStyleCnt="2"/>
      <dgm:spPr/>
    </dgm:pt>
    <dgm:pt modelId="{D14D6740-DFD8-4937-85D6-9BFD7B23936C}" type="pres">
      <dgm:prSet presAssocID="{355DE7D6-58EE-400D-93F5-A21F97208887}" presName="connectorText" presStyleLbl="sibTrans2D1" presStyleIdx="0" presStyleCnt="2"/>
      <dgm:spPr/>
    </dgm:pt>
    <dgm:pt modelId="{2E1D5221-643F-45FD-B296-2861EFC0BAD0}" type="pres">
      <dgm:prSet presAssocID="{60B58A74-47F1-436B-A9C9-26708338AD45}" presName="node" presStyleLbl="node1" presStyleIdx="1" presStyleCnt="3">
        <dgm:presLayoutVars>
          <dgm:bulletEnabled val="1"/>
        </dgm:presLayoutVars>
      </dgm:prSet>
      <dgm:spPr/>
    </dgm:pt>
    <dgm:pt modelId="{3C9BF387-AEF3-479C-89D6-ACE3736B526C}" type="pres">
      <dgm:prSet presAssocID="{EF91E1DC-F9A9-4320-B6D4-02E24C57C476}" presName="sibTrans" presStyleLbl="sibTrans2D1" presStyleIdx="1" presStyleCnt="2"/>
      <dgm:spPr/>
    </dgm:pt>
    <dgm:pt modelId="{7C31A4A3-A2B8-41FA-BB84-4A03BDA57AC0}" type="pres">
      <dgm:prSet presAssocID="{EF91E1DC-F9A9-4320-B6D4-02E24C57C476}" presName="connectorText" presStyleLbl="sibTrans2D1" presStyleIdx="1" presStyleCnt="2"/>
      <dgm:spPr/>
    </dgm:pt>
    <dgm:pt modelId="{94B8EB0F-E9E4-419B-B368-B8F6866CADC5}" type="pres">
      <dgm:prSet presAssocID="{63F68EEE-2144-401E-9D6D-DBE25D8E69BF}" presName="node" presStyleLbl="node1" presStyleIdx="2" presStyleCnt="3">
        <dgm:presLayoutVars>
          <dgm:bulletEnabled val="1"/>
        </dgm:presLayoutVars>
      </dgm:prSet>
      <dgm:spPr/>
    </dgm:pt>
  </dgm:ptLst>
  <dgm:cxnLst>
    <dgm:cxn modelId="{10A59310-4214-4B13-AE1D-10EF4B145075}" type="presOf" srcId="{B70FC35A-481C-4B27-83BF-D1EA39C56192}" destId="{C90BC4C5-9087-43E9-B26F-D94D725BD790}" srcOrd="0" destOrd="0" presId="urn:microsoft.com/office/officeart/2005/8/layout/process1"/>
    <dgm:cxn modelId="{D41A3924-49C7-40CE-9EDE-1325BF636D9F}" srcId="{B70FC35A-481C-4B27-83BF-D1EA39C56192}" destId="{60B58A74-47F1-436B-A9C9-26708338AD45}" srcOrd="1" destOrd="0" parTransId="{B5B875F3-E1A1-4E2A-BB58-57AC9971092D}" sibTransId="{EF91E1DC-F9A9-4320-B6D4-02E24C57C476}"/>
    <dgm:cxn modelId="{9FDA1E61-C9CE-4EF9-AD6C-9CCA28870808}" type="presOf" srcId="{59D1B771-7D89-427B-85F5-583DBF1DC9BC}" destId="{896782E6-5DF1-42BF-94AA-09D2E7A8FBB3}" srcOrd="0" destOrd="0" presId="urn:microsoft.com/office/officeart/2005/8/layout/process1"/>
    <dgm:cxn modelId="{40375F44-59D2-4685-8E81-8B9C0C0F45B4}" srcId="{B70FC35A-481C-4B27-83BF-D1EA39C56192}" destId="{59D1B771-7D89-427B-85F5-583DBF1DC9BC}" srcOrd="0" destOrd="0" parTransId="{0965BC4C-6598-44ED-90CC-AFCD917F2577}" sibTransId="{355DE7D6-58EE-400D-93F5-A21F97208887}"/>
    <dgm:cxn modelId="{0F784573-691A-4E3E-8441-894E1911EFF9}" type="presOf" srcId="{EF91E1DC-F9A9-4320-B6D4-02E24C57C476}" destId="{7C31A4A3-A2B8-41FA-BB84-4A03BDA57AC0}" srcOrd="1" destOrd="0" presId="urn:microsoft.com/office/officeart/2005/8/layout/process1"/>
    <dgm:cxn modelId="{5AA70F85-BE71-4145-AC8A-10607BFFAF66}" type="presOf" srcId="{63F68EEE-2144-401E-9D6D-DBE25D8E69BF}" destId="{94B8EB0F-E9E4-419B-B368-B8F6866CADC5}" srcOrd="0" destOrd="0" presId="urn:microsoft.com/office/officeart/2005/8/layout/process1"/>
    <dgm:cxn modelId="{ECD88985-4B92-4CDE-89AC-994D000BAD50}" type="presOf" srcId="{60B58A74-47F1-436B-A9C9-26708338AD45}" destId="{2E1D5221-643F-45FD-B296-2861EFC0BAD0}" srcOrd="0" destOrd="0" presId="urn:microsoft.com/office/officeart/2005/8/layout/process1"/>
    <dgm:cxn modelId="{1C7163B0-7DE2-4F31-A840-9A370D05AB4A}" type="presOf" srcId="{355DE7D6-58EE-400D-93F5-A21F97208887}" destId="{D14D6740-DFD8-4937-85D6-9BFD7B23936C}" srcOrd="1" destOrd="0" presId="urn:microsoft.com/office/officeart/2005/8/layout/process1"/>
    <dgm:cxn modelId="{7D445DB8-ABEF-482C-8CC1-F8439D4B5592}" type="presOf" srcId="{355DE7D6-58EE-400D-93F5-A21F97208887}" destId="{645CAF41-4B42-45E4-99C1-31AD2B9A8047}" srcOrd="0" destOrd="0" presId="urn:microsoft.com/office/officeart/2005/8/layout/process1"/>
    <dgm:cxn modelId="{0CD62CEC-1370-4B49-A8BD-C8E9B7F6A85F}" type="presOf" srcId="{EF91E1DC-F9A9-4320-B6D4-02E24C57C476}" destId="{3C9BF387-AEF3-479C-89D6-ACE3736B526C}" srcOrd="0" destOrd="0" presId="urn:microsoft.com/office/officeart/2005/8/layout/process1"/>
    <dgm:cxn modelId="{D8B80DF1-5CBF-4F50-BBEF-5515E3B9FF0F}" srcId="{B70FC35A-481C-4B27-83BF-D1EA39C56192}" destId="{63F68EEE-2144-401E-9D6D-DBE25D8E69BF}" srcOrd="2" destOrd="0" parTransId="{E09C4C45-F066-470E-83DE-62CBE231F0EB}" sibTransId="{8023681E-F5D7-40F2-8899-CE6BCF2A3ECB}"/>
    <dgm:cxn modelId="{BE460139-C386-4C9B-BB80-B18978C1B754}" type="presParOf" srcId="{C90BC4C5-9087-43E9-B26F-D94D725BD790}" destId="{896782E6-5DF1-42BF-94AA-09D2E7A8FBB3}" srcOrd="0" destOrd="0" presId="urn:microsoft.com/office/officeart/2005/8/layout/process1"/>
    <dgm:cxn modelId="{BBCAD8E4-C5B0-45DF-8AAD-58EFEA1128B2}" type="presParOf" srcId="{C90BC4C5-9087-43E9-B26F-D94D725BD790}" destId="{645CAF41-4B42-45E4-99C1-31AD2B9A8047}" srcOrd="1" destOrd="0" presId="urn:microsoft.com/office/officeart/2005/8/layout/process1"/>
    <dgm:cxn modelId="{59F24916-6A72-4450-8D81-E068F589E03D}" type="presParOf" srcId="{645CAF41-4B42-45E4-99C1-31AD2B9A8047}" destId="{D14D6740-DFD8-4937-85D6-9BFD7B23936C}" srcOrd="0" destOrd="0" presId="urn:microsoft.com/office/officeart/2005/8/layout/process1"/>
    <dgm:cxn modelId="{76665B0B-3341-4D43-8C09-4290449E2080}" type="presParOf" srcId="{C90BC4C5-9087-43E9-B26F-D94D725BD790}" destId="{2E1D5221-643F-45FD-B296-2861EFC0BAD0}" srcOrd="2" destOrd="0" presId="urn:microsoft.com/office/officeart/2005/8/layout/process1"/>
    <dgm:cxn modelId="{23EE0685-72ED-405A-9867-D36B008FB3D4}" type="presParOf" srcId="{C90BC4C5-9087-43E9-B26F-D94D725BD790}" destId="{3C9BF387-AEF3-479C-89D6-ACE3736B526C}" srcOrd="3" destOrd="0" presId="urn:microsoft.com/office/officeart/2005/8/layout/process1"/>
    <dgm:cxn modelId="{7C44C453-BEB6-4F4E-A295-25D5618021F6}" type="presParOf" srcId="{3C9BF387-AEF3-479C-89D6-ACE3736B526C}" destId="{7C31A4A3-A2B8-41FA-BB84-4A03BDA57AC0}" srcOrd="0" destOrd="0" presId="urn:microsoft.com/office/officeart/2005/8/layout/process1"/>
    <dgm:cxn modelId="{C3BA6A12-BCC2-41CD-90E8-B76DD69D3807}" type="presParOf" srcId="{C90BC4C5-9087-43E9-B26F-D94D725BD790}" destId="{94B8EB0F-E9E4-419B-B368-B8F6866CADC5}"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72DA5F-3A2F-4817-96C5-596AE412F0D4}">
      <dsp:nvSpPr>
        <dsp:cNvPr id="0" name=""/>
        <dsp:cNvSpPr/>
      </dsp:nvSpPr>
      <dsp:spPr>
        <a:xfrm>
          <a:off x="818650" y="1074"/>
          <a:ext cx="1293703" cy="64685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Introduction</a:t>
          </a:r>
        </a:p>
      </dsp:txBody>
      <dsp:txXfrm>
        <a:off x="837596" y="20020"/>
        <a:ext cx="1255811" cy="608959"/>
      </dsp:txXfrm>
    </dsp:sp>
    <dsp:sp modelId="{A797B613-7108-401E-8184-B17CEFF1C912}">
      <dsp:nvSpPr>
        <dsp:cNvPr id="0" name=""/>
        <dsp:cNvSpPr/>
      </dsp:nvSpPr>
      <dsp:spPr>
        <a:xfrm>
          <a:off x="948021" y="647926"/>
          <a:ext cx="129370" cy="485138"/>
        </a:xfrm>
        <a:custGeom>
          <a:avLst/>
          <a:gdLst/>
          <a:ahLst/>
          <a:cxnLst/>
          <a:rect l="0" t="0" r="0" b="0"/>
          <a:pathLst>
            <a:path>
              <a:moveTo>
                <a:pt x="0" y="0"/>
              </a:moveTo>
              <a:lnTo>
                <a:pt x="0" y="485138"/>
              </a:lnTo>
              <a:lnTo>
                <a:pt x="129370" y="48513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D52FC4E-EEF7-4AB9-8B9E-A77AA19E06F4}">
      <dsp:nvSpPr>
        <dsp:cNvPr id="0" name=""/>
        <dsp:cNvSpPr/>
      </dsp:nvSpPr>
      <dsp:spPr>
        <a:xfrm>
          <a:off x="1077391" y="80963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Liquid Organic Hydrogen Carriers (LOHCs)</a:t>
          </a:r>
        </a:p>
      </dsp:txBody>
      <dsp:txXfrm>
        <a:off x="1096337" y="828585"/>
        <a:ext cx="997071" cy="608959"/>
      </dsp:txXfrm>
    </dsp:sp>
    <dsp:sp modelId="{CDFD7048-4527-4239-891F-76EABF7DAAA5}">
      <dsp:nvSpPr>
        <dsp:cNvPr id="0" name=""/>
        <dsp:cNvSpPr/>
      </dsp:nvSpPr>
      <dsp:spPr>
        <a:xfrm>
          <a:off x="2435780" y="1074"/>
          <a:ext cx="1293703" cy="64685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Kinetics</a:t>
          </a:r>
        </a:p>
      </dsp:txBody>
      <dsp:txXfrm>
        <a:off x="2454726" y="20020"/>
        <a:ext cx="1255811" cy="608959"/>
      </dsp:txXfrm>
    </dsp:sp>
    <dsp:sp modelId="{4C945B6D-F756-4E0F-A400-FCAD6FB653FC}">
      <dsp:nvSpPr>
        <dsp:cNvPr id="0" name=""/>
        <dsp:cNvSpPr/>
      </dsp:nvSpPr>
      <dsp:spPr>
        <a:xfrm>
          <a:off x="2565151" y="647926"/>
          <a:ext cx="129370" cy="485138"/>
        </a:xfrm>
        <a:custGeom>
          <a:avLst/>
          <a:gdLst/>
          <a:ahLst/>
          <a:cxnLst/>
          <a:rect l="0" t="0" r="0" b="0"/>
          <a:pathLst>
            <a:path>
              <a:moveTo>
                <a:pt x="0" y="0"/>
              </a:moveTo>
              <a:lnTo>
                <a:pt x="0" y="485138"/>
              </a:lnTo>
              <a:lnTo>
                <a:pt x="129370" y="48513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BF7087-B095-4285-9DA1-844E49AF609A}">
      <dsp:nvSpPr>
        <dsp:cNvPr id="0" name=""/>
        <dsp:cNvSpPr/>
      </dsp:nvSpPr>
      <dsp:spPr>
        <a:xfrm>
          <a:off x="2694521" y="80963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Kinetic modeling</a:t>
          </a:r>
        </a:p>
      </dsp:txBody>
      <dsp:txXfrm>
        <a:off x="2713467" y="828585"/>
        <a:ext cx="997071" cy="608959"/>
      </dsp:txXfrm>
    </dsp:sp>
    <dsp:sp modelId="{278F5D1C-A8A4-4D2E-ACD2-D914CF2AFC35}">
      <dsp:nvSpPr>
        <dsp:cNvPr id="0" name=""/>
        <dsp:cNvSpPr/>
      </dsp:nvSpPr>
      <dsp:spPr>
        <a:xfrm>
          <a:off x="2565151" y="647926"/>
          <a:ext cx="129370" cy="1293703"/>
        </a:xfrm>
        <a:custGeom>
          <a:avLst/>
          <a:gdLst/>
          <a:ahLst/>
          <a:cxnLst/>
          <a:rect l="0" t="0" r="0" b="0"/>
          <a:pathLst>
            <a:path>
              <a:moveTo>
                <a:pt x="0" y="0"/>
              </a:moveTo>
              <a:lnTo>
                <a:pt x="0" y="1293703"/>
              </a:lnTo>
              <a:lnTo>
                <a:pt x="129370" y="129370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82FBAC-6416-4CDD-99C0-F607D2BC219F}">
      <dsp:nvSpPr>
        <dsp:cNvPr id="0" name=""/>
        <dsp:cNvSpPr/>
      </dsp:nvSpPr>
      <dsp:spPr>
        <a:xfrm>
          <a:off x="2694521" y="1618204"/>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Equivalent reaction</a:t>
          </a:r>
        </a:p>
      </dsp:txBody>
      <dsp:txXfrm>
        <a:off x="2713467" y="1637150"/>
        <a:ext cx="997071" cy="608959"/>
      </dsp:txXfrm>
    </dsp:sp>
    <dsp:sp modelId="{C7C8FEDC-316E-4758-9858-F9E6CF888AAA}">
      <dsp:nvSpPr>
        <dsp:cNvPr id="0" name=""/>
        <dsp:cNvSpPr/>
      </dsp:nvSpPr>
      <dsp:spPr>
        <a:xfrm>
          <a:off x="2565151" y="647926"/>
          <a:ext cx="129370" cy="2102268"/>
        </a:xfrm>
        <a:custGeom>
          <a:avLst/>
          <a:gdLst/>
          <a:ahLst/>
          <a:cxnLst/>
          <a:rect l="0" t="0" r="0" b="0"/>
          <a:pathLst>
            <a:path>
              <a:moveTo>
                <a:pt x="0" y="0"/>
              </a:moveTo>
              <a:lnTo>
                <a:pt x="0" y="2102268"/>
              </a:lnTo>
              <a:lnTo>
                <a:pt x="129370" y="210226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A76C21-0EAC-4D79-B369-D55B9EC83A91}">
      <dsp:nvSpPr>
        <dsp:cNvPr id="0" name=""/>
        <dsp:cNvSpPr/>
      </dsp:nvSpPr>
      <dsp:spPr>
        <a:xfrm>
          <a:off x="2694521" y="242676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Multi-step approach</a:t>
          </a:r>
        </a:p>
      </dsp:txBody>
      <dsp:txXfrm>
        <a:off x="2713467" y="2445715"/>
        <a:ext cx="997071" cy="608959"/>
      </dsp:txXfrm>
    </dsp:sp>
    <dsp:sp modelId="{0F6D3FAA-7CBB-4B14-925F-E73424DEA7E5}">
      <dsp:nvSpPr>
        <dsp:cNvPr id="0" name=""/>
        <dsp:cNvSpPr/>
      </dsp:nvSpPr>
      <dsp:spPr>
        <a:xfrm>
          <a:off x="4052910" y="1074"/>
          <a:ext cx="1293703" cy="64685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The Thermodynamic Model</a:t>
          </a:r>
        </a:p>
      </dsp:txBody>
      <dsp:txXfrm>
        <a:off x="4071856" y="20020"/>
        <a:ext cx="1255811" cy="608959"/>
      </dsp:txXfrm>
    </dsp:sp>
    <dsp:sp modelId="{ED1E418F-CEC9-4D63-A0B2-A66C268321A7}">
      <dsp:nvSpPr>
        <dsp:cNvPr id="0" name=""/>
        <dsp:cNvSpPr/>
      </dsp:nvSpPr>
      <dsp:spPr>
        <a:xfrm>
          <a:off x="4182281" y="647926"/>
          <a:ext cx="129370" cy="485138"/>
        </a:xfrm>
        <a:custGeom>
          <a:avLst/>
          <a:gdLst/>
          <a:ahLst/>
          <a:cxnLst/>
          <a:rect l="0" t="0" r="0" b="0"/>
          <a:pathLst>
            <a:path>
              <a:moveTo>
                <a:pt x="0" y="0"/>
              </a:moveTo>
              <a:lnTo>
                <a:pt x="0" y="485138"/>
              </a:lnTo>
              <a:lnTo>
                <a:pt x="129370" y="48513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342F70-3333-4474-B051-9C281DAB7EA3}">
      <dsp:nvSpPr>
        <dsp:cNvPr id="0" name=""/>
        <dsp:cNvSpPr/>
      </dsp:nvSpPr>
      <dsp:spPr>
        <a:xfrm>
          <a:off x="4311651" y="80963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Thermodynamics</a:t>
          </a:r>
        </a:p>
      </dsp:txBody>
      <dsp:txXfrm>
        <a:off x="4330597" y="828585"/>
        <a:ext cx="997071" cy="608959"/>
      </dsp:txXfrm>
    </dsp:sp>
    <dsp:sp modelId="{C6473939-7AD0-49D3-9BBA-725327F1650D}">
      <dsp:nvSpPr>
        <dsp:cNvPr id="0" name=""/>
        <dsp:cNvSpPr/>
      </dsp:nvSpPr>
      <dsp:spPr>
        <a:xfrm>
          <a:off x="4182281" y="647926"/>
          <a:ext cx="129370" cy="1293703"/>
        </a:xfrm>
        <a:custGeom>
          <a:avLst/>
          <a:gdLst/>
          <a:ahLst/>
          <a:cxnLst/>
          <a:rect l="0" t="0" r="0" b="0"/>
          <a:pathLst>
            <a:path>
              <a:moveTo>
                <a:pt x="0" y="0"/>
              </a:moveTo>
              <a:lnTo>
                <a:pt x="0" y="1293703"/>
              </a:lnTo>
              <a:lnTo>
                <a:pt x="129370" y="129370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D3A8902-B0F0-4CAF-9A47-8588C41E2FB4}">
      <dsp:nvSpPr>
        <dsp:cNvPr id="0" name=""/>
        <dsp:cNvSpPr/>
      </dsp:nvSpPr>
      <dsp:spPr>
        <a:xfrm>
          <a:off x="4311651" y="1618204"/>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Batch Reactors (BRs)</a:t>
          </a:r>
        </a:p>
      </dsp:txBody>
      <dsp:txXfrm>
        <a:off x="4330597" y="1637150"/>
        <a:ext cx="997071" cy="608959"/>
      </dsp:txXfrm>
    </dsp:sp>
    <dsp:sp modelId="{F186A22D-4009-4037-B2D0-545CC0C544CD}">
      <dsp:nvSpPr>
        <dsp:cNvPr id="0" name=""/>
        <dsp:cNvSpPr/>
      </dsp:nvSpPr>
      <dsp:spPr>
        <a:xfrm>
          <a:off x="4182281" y="647926"/>
          <a:ext cx="129370" cy="2102268"/>
        </a:xfrm>
        <a:custGeom>
          <a:avLst/>
          <a:gdLst/>
          <a:ahLst/>
          <a:cxnLst/>
          <a:rect l="0" t="0" r="0" b="0"/>
          <a:pathLst>
            <a:path>
              <a:moveTo>
                <a:pt x="0" y="0"/>
              </a:moveTo>
              <a:lnTo>
                <a:pt x="0" y="2102268"/>
              </a:lnTo>
              <a:lnTo>
                <a:pt x="129370" y="210226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A12B9B-F456-4119-A5B3-260624272AC4}">
      <dsp:nvSpPr>
        <dsp:cNvPr id="0" name=""/>
        <dsp:cNvSpPr/>
      </dsp:nvSpPr>
      <dsp:spPr>
        <a:xfrm>
          <a:off x="4311651" y="242676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Batch Reactors (BRs)</a:t>
          </a:r>
        </a:p>
      </dsp:txBody>
      <dsp:txXfrm>
        <a:off x="4330597" y="2445715"/>
        <a:ext cx="997071" cy="608959"/>
      </dsp:txXfrm>
    </dsp:sp>
    <dsp:sp modelId="{0230333B-CD02-4C29-8212-1451D3487B90}">
      <dsp:nvSpPr>
        <dsp:cNvPr id="0" name=""/>
        <dsp:cNvSpPr/>
      </dsp:nvSpPr>
      <dsp:spPr>
        <a:xfrm>
          <a:off x="4182281" y="647926"/>
          <a:ext cx="129370" cy="2910833"/>
        </a:xfrm>
        <a:custGeom>
          <a:avLst/>
          <a:gdLst/>
          <a:ahLst/>
          <a:cxnLst/>
          <a:rect l="0" t="0" r="0" b="0"/>
          <a:pathLst>
            <a:path>
              <a:moveTo>
                <a:pt x="0" y="0"/>
              </a:moveTo>
              <a:lnTo>
                <a:pt x="0" y="2910833"/>
              </a:lnTo>
              <a:lnTo>
                <a:pt x="129370" y="291083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0B4B5B-174D-47E2-918E-70268C5FC6FB}">
      <dsp:nvSpPr>
        <dsp:cNvPr id="0" name=""/>
        <dsp:cNvSpPr/>
      </dsp:nvSpPr>
      <dsp:spPr>
        <a:xfrm>
          <a:off x="4311651" y="3235334"/>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Plug Flow Reactors (PFRs): Design overviews</a:t>
          </a:r>
        </a:p>
      </dsp:txBody>
      <dsp:txXfrm>
        <a:off x="4330597" y="3254280"/>
        <a:ext cx="997071" cy="608959"/>
      </dsp:txXfrm>
    </dsp:sp>
    <dsp:sp modelId="{92A840BA-E4A7-448D-876E-7E259541C1C5}">
      <dsp:nvSpPr>
        <dsp:cNvPr id="0" name=""/>
        <dsp:cNvSpPr/>
      </dsp:nvSpPr>
      <dsp:spPr>
        <a:xfrm>
          <a:off x="4182281" y="647926"/>
          <a:ext cx="129370" cy="3719398"/>
        </a:xfrm>
        <a:custGeom>
          <a:avLst/>
          <a:gdLst/>
          <a:ahLst/>
          <a:cxnLst/>
          <a:rect l="0" t="0" r="0" b="0"/>
          <a:pathLst>
            <a:path>
              <a:moveTo>
                <a:pt x="0" y="0"/>
              </a:moveTo>
              <a:lnTo>
                <a:pt x="0" y="3719398"/>
              </a:lnTo>
              <a:lnTo>
                <a:pt x="129370" y="371939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3A7368-9502-475E-B86D-96AC22B4C91F}">
      <dsp:nvSpPr>
        <dsp:cNvPr id="0" name=""/>
        <dsp:cNvSpPr/>
      </dsp:nvSpPr>
      <dsp:spPr>
        <a:xfrm>
          <a:off x="4311651" y="404389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Plug Flow Reactors (PFRs): Definitive design</a:t>
          </a:r>
        </a:p>
      </dsp:txBody>
      <dsp:txXfrm>
        <a:off x="4330597" y="4062845"/>
        <a:ext cx="997071" cy="608959"/>
      </dsp:txXfrm>
    </dsp:sp>
    <dsp:sp modelId="{3C88C6C8-5459-4EB4-BF4E-5CBEF0674D76}">
      <dsp:nvSpPr>
        <dsp:cNvPr id="0" name=""/>
        <dsp:cNvSpPr/>
      </dsp:nvSpPr>
      <dsp:spPr>
        <a:xfrm>
          <a:off x="4182281" y="647926"/>
          <a:ext cx="129370" cy="4527963"/>
        </a:xfrm>
        <a:custGeom>
          <a:avLst/>
          <a:gdLst/>
          <a:ahLst/>
          <a:cxnLst/>
          <a:rect l="0" t="0" r="0" b="0"/>
          <a:pathLst>
            <a:path>
              <a:moveTo>
                <a:pt x="0" y="0"/>
              </a:moveTo>
              <a:lnTo>
                <a:pt x="0" y="4527963"/>
              </a:lnTo>
              <a:lnTo>
                <a:pt x="129370" y="452796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FEA4F2-3338-4797-BADF-87169A84D35B}">
      <dsp:nvSpPr>
        <dsp:cNvPr id="0" name=""/>
        <dsp:cNvSpPr/>
      </dsp:nvSpPr>
      <dsp:spPr>
        <a:xfrm>
          <a:off x="4311651" y="4852464"/>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Dynamic Model Overview</a:t>
          </a:r>
        </a:p>
      </dsp:txBody>
      <dsp:txXfrm>
        <a:off x="4330597" y="4871410"/>
        <a:ext cx="997071" cy="608959"/>
      </dsp:txXfrm>
    </dsp:sp>
    <dsp:sp modelId="{8BE17F66-81A2-44EA-BF62-9BC0789112FB}">
      <dsp:nvSpPr>
        <dsp:cNvPr id="0" name=""/>
        <dsp:cNvSpPr/>
      </dsp:nvSpPr>
      <dsp:spPr>
        <a:xfrm>
          <a:off x="5670040" y="1074"/>
          <a:ext cx="1293703" cy="64685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Control Strategies</a:t>
          </a:r>
        </a:p>
      </dsp:txBody>
      <dsp:txXfrm>
        <a:off x="5688986" y="20020"/>
        <a:ext cx="1255811" cy="608959"/>
      </dsp:txXfrm>
    </dsp:sp>
    <dsp:sp modelId="{627F4F6B-8744-4484-BE77-507FDCA5E148}">
      <dsp:nvSpPr>
        <dsp:cNvPr id="0" name=""/>
        <dsp:cNvSpPr/>
      </dsp:nvSpPr>
      <dsp:spPr>
        <a:xfrm>
          <a:off x="5799410" y="647926"/>
          <a:ext cx="129370" cy="485138"/>
        </a:xfrm>
        <a:custGeom>
          <a:avLst/>
          <a:gdLst/>
          <a:ahLst/>
          <a:cxnLst/>
          <a:rect l="0" t="0" r="0" b="0"/>
          <a:pathLst>
            <a:path>
              <a:moveTo>
                <a:pt x="0" y="0"/>
              </a:moveTo>
              <a:lnTo>
                <a:pt x="0" y="485138"/>
              </a:lnTo>
              <a:lnTo>
                <a:pt x="129370" y="48513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D1FCCBC-E687-4DC3-B3B4-56E974105C9D}">
      <dsp:nvSpPr>
        <dsp:cNvPr id="0" name=""/>
        <dsp:cNvSpPr/>
      </dsp:nvSpPr>
      <dsp:spPr>
        <a:xfrm>
          <a:off x="5928781" y="80963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Control Systems: Parameters overview</a:t>
          </a:r>
        </a:p>
      </dsp:txBody>
      <dsp:txXfrm>
        <a:off x="5947727" y="828585"/>
        <a:ext cx="997071" cy="608959"/>
      </dsp:txXfrm>
    </dsp:sp>
    <dsp:sp modelId="{A9DC3016-98DF-46DE-98C4-3FB9C7F14606}">
      <dsp:nvSpPr>
        <dsp:cNvPr id="0" name=""/>
        <dsp:cNvSpPr/>
      </dsp:nvSpPr>
      <dsp:spPr>
        <a:xfrm>
          <a:off x="5799410" y="647926"/>
          <a:ext cx="129370" cy="1293703"/>
        </a:xfrm>
        <a:custGeom>
          <a:avLst/>
          <a:gdLst/>
          <a:ahLst/>
          <a:cxnLst/>
          <a:rect l="0" t="0" r="0" b="0"/>
          <a:pathLst>
            <a:path>
              <a:moveTo>
                <a:pt x="0" y="0"/>
              </a:moveTo>
              <a:lnTo>
                <a:pt x="0" y="1293703"/>
              </a:lnTo>
              <a:lnTo>
                <a:pt x="129370" y="129370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3132E4-CD5D-4D9E-AF6A-BDA85283CB99}">
      <dsp:nvSpPr>
        <dsp:cNvPr id="0" name=""/>
        <dsp:cNvSpPr/>
      </dsp:nvSpPr>
      <dsp:spPr>
        <a:xfrm>
          <a:off x="5928781" y="1618204"/>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Ragone Diagrams</a:t>
          </a:r>
        </a:p>
      </dsp:txBody>
      <dsp:txXfrm>
        <a:off x="5947727" y="1637150"/>
        <a:ext cx="997071" cy="608959"/>
      </dsp:txXfrm>
    </dsp:sp>
    <dsp:sp modelId="{F15A9014-0EF2-4FB4-96AB-82C70690BA7F}">
      <dsp:nvSpPr>
        <dsp:cNvPr id="0" name=""/>
        <dsp:cNvSpPr/>
      </dsp:nvSpPr>
      <dsp:spPr>
        <a:xfrm>
          <a:off x="5799410" y="647926"/>
          <a:ext cx="129370" cy="2102268"/>
        </a:xfrm>
        <a:custGeom>
          <a:avLst/>
          <a:gdLst/>
          <a:ahLst/>
          <a:cxnLst/>
          <a:rect l="0" t="0" r="0" b="0"/>
          <a:pathLst>
            <a:path>
              <a:moveTo>
                <a:pt x="0" y="0"/>
              </a:moveTo>
              <a:lnTo>
                <a:pt x="0" y="2102268"/>
              </a:lnTo>
              <a:lnTo>
                <a:pt x="129370" y="210226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C35981-370B-4D6E-B0D6-399AD67B8FCB}">
      <dsp:nvSpPr>
        <dsp:cNvPr id="0" name=""/>
        <dsp:cNvSpPr/>
      </dsp:nvSpPr>
      <dsp:spPr>
        <a:xfrm>
          <a:off x="5928781" y="242676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The Map-based Approach</a:t>
          </a:r>
        </a:p>
      </dsp:txBody>
      <dsp:txXfrm>
        <a:off x="5947727" y="2445715"/>
        <a:ext cx="997071" cy="608959"/>
      </dsp:txXfrm>
    </dsp:sp>
    <dsp:sp modelId="{A8C79C72-FCE6-4ED8-963D-58F948565CAE}">
      <dsp:nvSpPr>
        <dsp:cNvPr id="0" name=""/>
        <dsp:cNvSpPr/>
      </dsp:nvSpPr>
      <dsp:spPr>
        <a:xfrm>
          <a:off x="7287170" y="1074"/>
          <a:ext cx="1293703" cy="64685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Dynamic Modeling:</a:t>
          </a:r>
        </a:p>
      </dsp:txBody>
      <dsp:txXfrm>
        <a:off x="7306116" y="20020"/>
        <a:ext cx="1255811" cy="608959"/>
      </dsp:txXfrm>
    </dsp:sp>
    <dsp:sp modelId="{9C957818-3E54-4C61-A313-7A26A4E88AEB}">
      <dsp:nvSpPr>
        <dsp:cNvPr id="0" name=""/>
        <dsp:cNvSpPr/>
      </dsp:nvSpPr>
      <dsp:spPr>
        <a:xfrm>
          <a:off x="7416540" y="647926"/>
          <a:ext cx="129370" cy="485138"/>
        </a:xfrm>
        <a:custGeom>
          <a:avLst/>
          <a:gdLst/>
          <a:ahLst/>
          <a:cxnLst/>
          <a:rect l="0" t="0" r="0" b="0"/>
          <a:pathLst>
            <a:path>
              <a:moveTo>
                <a:pt x="0" y="0"/>
              </a:moveTo>
              <a:lnTo>
                <a:pt x="0" y="485138"/>
              </a:lnTo>
              <a:lnTo>
                <a:pt x="129370" y="48513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2384B7-FDEE-4191-B25A-C17AA8C8537B}">
      <dsp:nvSpPr>
        <dsp:cNvPr id="0" name=""/>
        <dsp:cNvSpPr/>
      </dsp:nvSpPr>
      <dsp:spPr>
        <a:xfrm>
          <a:off x="7545911" y="80963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Solid Oxide Fuel Cells (SOFCs)</a:t>
          </a:r>
        </a:p>
      </dsp:txBody>
      <dsp:txXfrm>
        <a:off x="7564857" y="828585"/>
        <a:ext cx="997071" cy="608959"/>
      </dsp:txXfrm>
    </dsp:sp>
    <dsp:sp modelId="{E5D71D46-D9A1-4C91-AF98-F21E3A3BC591}">
      <dsp:nvSpPr>
        <dsp:cNvPr id="0" name=""/>
        <dsp:cNvSpPr/>
      </dsp:nvSpPr>
      <dsp:spPr>
        <a:xfrm>
          <a:off x="7416540" y="647926"/>
          <a:ext cx="129370" cy="1293703"/>
        </a:xfrm>
        <a:custGeom>
          <a:avLst/>
          <a:gdLst/>
          <a:ahLst/>
          <a:cxnLst/>
          <a:rect l="0" t="0" r="0" b="0"/>
          <a:pathLst>
            <a:path>
              <a:moveTo>
                <a:pt x="0" y="0"/>
              </a:moveTo>
              <a:lnTo>
                <a:pt x="0" y="1293703"/>
              </a:lnTo>
              <a:lnTo>
                <a:pt x="129370" y="129370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D1F884-1ABB-4935-8AD8-A7B3CC585C07}">
      <dsp:nvSpPr>
        <dsp:cNvPr id="0" name=""/>
        <dsp:cNvSpPr/>
      </dsp:nvSpPr>
      <dsp:spPr>
        <a:xfrm>
          <a:off x="7545911" y="1618204"/>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The Maritime Sector: A cargo ship case study</a:t>
          </a:r>
        </a:p>
      </dsp:txBody>
      <dsp:txXfrm>
        <a:off x="7564857" y="1637150"/>
        <a:ext cx="997071" cy="608959"/>
      </dsp:txXfrm>
    </dsp:sp>
    <dsp:sp modelId="{BA8D0EEC-B6E1-4002-9AE6-190534FE7D26}">
      <dsp:nvSpPr>
        <dsp:cNvPr id="0" name=""/>
        <dsp:cNvSpPr/>
      </dsp:nvSpPr>
      <dsp:spPr>
        <a:xfrm>
          <a:off x="7416540" y="647926"/>
          <a:ext cx="129370" cy="2102268"/>
        </a:xfrm>
        <a:custGeom>
          <a:avLst/>
          <a:gdLst/>
          <a:ahLst/>
          <a:cxnLst/>
          <a:rect l="0" t="0" r="0" b="0"/>
          <a:pathLst>
            <a:path>
              <a:moveTo>
                <a:pt x="0" y="0"/>
              </a:moveTo>
              <a:lnTo>
                <a:pt x="0" y="2102268"/>
              </a:lnTo>
              <a:lnTo>
                <a:pt x="129370" y="210226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872A86-A6A8-41AF-BA3D-45B1DDF2672F}">
      <dsp:nvSpPr>
        <dsp:cNvPr id="0" name=""/>
        <dsp:cNvSpPr/>
      </dsp:nvSpPr>
      <dsp:spPr>
        <a:xfrm>
          <a:off x="7545911" y="2426769"/>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The Dynamic Response</a:t>
          </a:r>
        </a:p>
      </dsp:txBody>
      <dsp:txXfrm>
        <a:off x="7564857" y="2445715"/>
        <a:ext cx="997071" cy="608959"/>
      </dsp:txXfrm>
    </dsp:sp>
    <dsp:sp modelId="{61B8A27B-73F0-46BF-B717-783E5EA07537}">
      <dsp:nvSpPr>
        <dsp:cNvPr id="0" name=""/>
        <dsp:cNvSpPr/>
      </dsp:nvSpPr>
      <dsp:spPr>
        <a:xfrm>
          <a:off x="7416540" y="647926"/>
          <a:ext cx="129370" cy="2910833"/>
        </a:xfrm>
        <a:custGeom>
          <a:avLst/>
          <a:gdLst/>
          <a:ahLst/>
          <a:cxnLst/>
          <a:rect l="0" t="0" r="0" b="0"/>
          <a:pathLst>
            <a:path>
              <a:moveTo>
                <a:pt x="0" y="0"/>
              </a:moveTo>
              <a:lnTo>
                <a:pt x="0" y="2910833"/>
              </a:lnTo>
              <a:lnTo>
                <a:pt x="129370" y="291083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9D88AF5-9F66-4F3F-AB75-804B81646112}">
      <dsp:nvSpPr>
        <dsp:cNvPr id="0" name=""/>
        <dsp:cNvSpPr/>
      </dsp:nvSpPr>
      <dsp:spPr>
        <a:xfrm>
          <a:off x="7545911" y="3235334"/>
          <a:ext cx="1034963" cy="64685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GB" sz="1000" kern="1200"/>
            <a:t>The Maritime Sector: Static response</a:t>
          </a:r>
        </a:p>
      </dsp:txBody>
      <dsp:txXfrm>
        <a:off x="7564857" y="3254280"/>
        <a:ext cx="997071" cy="608959"/>
      </dsp:txXfrm>
    </dsp:sp>
    <dsp:sp modelId="{9F0A9BE0-A275-4736-9BC7-63770393457A}">
      <dsp:nvSpPr>
        <dsp:cNvPr id="0" name=""/>
        <dsp:cNvSpPr/>
      </dsp:nvSpPr>
      <dsp:spPr>
        <a:xfrm>
          <a:off x="8904300" y="1074"/>
          <a:ext cx="1293703" cy="64685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Conclusions</a:t>
          </a:r>
        </a:p>
      </dsp:txBody>
      <dsp:txXfrm>
        <a:off x="8923246" y="20020"/>
        <a:ext cx="1255811" cy="6089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0B490B-B3EA-40DB-823C-3D93366F5BF4}">
      <dsp:nvSpPr>
        <dsp:cNvPr id="0" name=""/>
        <dsp:cNvSpPr/>
      </dsp:nvSpPr>
      <dsp:spPr>
        <a:xfrm>
          <a:off x="2904439" y="1149333"/>
          <a:ext cx="498153" cy="172912"/>
        </a:xfrm>
        <a:custGeom>
          <a:avLst/>
          <a:gdLst/>
          <a:ahLst/>
          <a:cxnLst/>
          <a:rect l="0" t="0" r="0" b="0"/>
          <a:pathLst>
            <a:path>
              <a:moveTo>
                <a:pt x="0" y="0"/>
              </a:moveTo>
              <a:lnTo>
                <a:pt x="0" y="86456"/>
              </a:lnTo>
              <a:lnTo>
                <a:pt x="498153" y="86456"/>
              </a:lnTo>
              <a:lnTo>
                <a:pt x="498153" y="172912"/>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A14C90-B81B-4150-BEB1-8C68C7420C30}">
      <dsp:nvSpPr>
        <dsp:cNvPr id="0" name=""/>
        <dsp:cNvSpPr/>
      </dsp:nvSpPr>
      <dsp:spPr>
        <a:xfrm>
          <a:off x="2406286" y="1149333"/>
          <a:ext cx="498153" cy="172912"/>
        </a:xfrm>
        <a:custGeom>
          <a:avLst/>
          <a:gdLst/>
          <a:ahLst/>
          <a:cxnLst/>
          <a:rect l="0" t="0" r="0" b="0"/>
          <a:pathLst>
            <a:path>
              <a:moveTo>
                <a:pt x="498153" y="0"/>
              </a:moveTo>
              <a:lnTo>
                <a:pt x="498153" y="86456"/>
              </a:lnTo>
              <a:lnTo>
                <a:pt x="0" y="86456"/>
              </a:lnTo>
              <a:lnTo>
                <a:pt x="0" y="172912"/>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F88B20-001A-439D-B00C-88F95E83090C}">
      <dsp:nvSpPr>
        <dsp:cNvPr id="0" name=""/>
        <dsp:cNvSpPr/>
      </dsp:nvSpPr>
      <dsp:spPr>
        <a:xfrm>
          <a:off x="911825" y="1149333"/>
          <a:ext cx="498153" cy="172912"/>
        </a:xfrm>
        <a:custGeom>
          <a:avLst/>
          <a:gdLst/>
          <a:ahLst/>
          <a:cxnLst/>
          <a:rect l="0" t="0" r="0" b="0"/>
          <a:pathLst>
            <a:path>
              <a:moveTo>
                <a:pt x="0" y="0"/>
              </a:moveTo>
              <a:lnTo>
                <a:pt x="0" y="86456"/>
              </a:lnTo>
              <a:lnTo>
                <a:pt x="498153" y="86456"/>
              </a:lnTo>
              <a:lnTo>
                <a:pt x="498153" y="172912"/>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A62D9E-F874-461B-8D13-951C95649706}">
      <dsp:nvSpPr>
        <dsp:cNvPr id="0" name=""/>
        <dsp:cNvSpPr/>
      </dsp:nvSpPr>
      <dsp:spPr>
        <a:xfrm>
          <a:off x="413671" y="1149333"/>
          <a:ext cx="498153" cy="172912"/>
        </a:xfrm>
        <a:custGeom>
          <a:avLst/>
          <a:gdLst/>
          <a:ahLst/>
          <a:cxnLst/>
          <a:rect l="0" t="0" r="0" b="0"/>
          <a:pathLst>
            <a:path>
              <a:moveTo>
                <a:pt x="498153" y="0"/>
              </a:moveTo>
              <a:lnTo>
                <a:pt x="498153" y="86456"/>
              </a:lnTo>
              <a:lnTo>
                <a:pt x="0" y="86456"/>
              </a:lnTo>
              <a:lnTo>
                <a:pt x="0" y="172912"/>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1283D0-BAA2-4A68-9B3E-85E90B10AD94}">
      <dsp:nvSpPr>
        <dsp:cNvPr id="0" name=""/>
        <dsp:cNvSpPr/>
      </dsp:nvSpPr>
      <dsp:spPr>
        <a:xfrm>
          <a:off x="500127" y="737636"/>
          <a:ext cx="823394" cy="41169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it-IT" sz="1400" kern="1200"/>
            <a:t>Batch Reactor</a:t>
          </a:r>
          <a:endParaRPr lang="en-GB" sz="1400" kern="1200"/>
        </a:p>
      </dsp:txBody>
      <dsp:txXfrm>
        <a:off x="500127" y="737636"/>
        <a:ext cx="823394" cy="411697"/>
      </dsp:txXfrm>
    </dsp:sp>
    <dsp:sp modelId="{908CDA9F-B799-4E95-92F2-C7A8B770A271}">
      <dsp:nvSpPr>
        <dsp:cNvPr id="0" name=""/>
        <dsp:cNvSpPr/>
      </dsp:nvSpPr>
      <dsp:spPr>
        <a:xfrm>
          <a:off x="1974" y="1322246"/>
          <a:ext cx="823394" cy="411697"/>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it-IT" sz="1400" kern="1200"/>
            <a:t>0D</a:t>
          </a:r>
          <a:endParaRPr lang="en-GB" sz="1400" kern="1200"/>
        </a:p>
      </dsp:txBody>
      <dsp:txXfrm>
        <a:off x="1974" y="1322246"/>
        <a:ext cx="823394" cy="411697"/>
      </dsp:txXfrm>
    </dsp:sp>
    <dsp:sp modelId="{C8A2F157-C435-434C-A9AB-4174C6DFF3D6}">
      <dsp:nvSpPr>
        <dsp:cNvPr id="0" name=""/>
        <dsp:cNvSpPr/>
      </dsp:nvSpPr>
      <dsp:spPr>
        <a:xfrm>
          <a:off x="998281" y="1322246"/>
          <a:ext cx="823394" cy="411697"/>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it-IT" sz="1400" kern="1200"/>
            <a:t>1D</a:t>
          </a:r>
          <a:endParaRPr lang="en-GB" sz="1400" kern="1200"/>
        </a:p>
      </dsp:txBody>
      <dsp:txXfrm>
        <a:off x="998281" y="1322246"/>
        <a:ext cx="823394" cy="411697"/>
      </dsp:txXfrm>
    </dsp:sp>
    <dsp:sp modelId="{4EDC8348-13B9-4953-9151-1B18F88B757E}">
      <dsp:nvSpPr>
        <dsp:cNvPr id="0" name=""/>
        <dsp:cNvSpPr/>
      </dsp:nvSpPr>
      <dsp:spPr>
        <a:xfrm>
          <a:off x="2492742" y="737636"/>
          <a:ext cx="823394" cy="41169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it-IT" sz="1400" kern="1200"/>
            <a:t>Plug Flow Reactor</a:t>
          </a:r>
          <a:endParaRPr lang="en-GB" sz="1400" kern="1200"/>
        </a:p>
      </dsp:txBody>
      <dsp:txXfrm>
        <a:off x="2492742" y="737636"/>
        <a:ext cx="823394" cy="411697"/>
      </dsp:txXfrm>
    </dsp:sp>
    <dsp:sp modelId="{B0D3A003-8584-4020-A713-D385BDE7D430}">
      <dsp:nvSpPr>
        <dsp:cNvPr id="0" name=""/>
        <dsp:cNvSpPr/>
      </dsp:nvSpPr>
      <dsp:spPr>
        <a:xfrm>
          <a:off x="1994588" y="1322246"/>
          <a:ext cx="823394" cy="411697"/>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it-IT" sz="1400" kern="1200"/>
            <a:t>0D</a:t>
          </a:r>
          <a:endParaRPr lang="en-GB" sz="1400" kern="1200"/>
        </a:p>
      </dsp:txBody>
      <dsp:txXfrm>
        <a:off x="1994588" y="1322246"/>
        <a:ext cx="823394" cy="411697"/>
      </dsp:txXfrm>
    </dsp:sp>
    <dsp:sp modelId="{BE066443-965C-4878-9D49-A5083264A814}">
      <dsp:nvSpPr>
        <dsp:cNvPr id="0" name=""/>
        <dsp:cNvSpPr/>
      </dsp:nvSpPr>
      <dsp:spPr>
        <a:xfrm>
          <a:off x="2990896" y="1322246"/>
          <a:ext cx="823394" cy="411697"/>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it-IT" sz="1400" kern="1200"/>
            <a:t>1D</a:t>
          </a:r>
          <a:endParaRPr lang="en-GB" sz="1400" kern="1200"/>
        </a:p>
      </dsp:txBody>
      <dsp:txXfrm>
        <a:off x="2990896" y="1322246"/>
        <a:ext cx="823394" cy="41169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3D901B-1FBE-4E3E-A8D8-165F8D764768}">
      <dsp:nvSpPr>
        <dsp:cNvPr id="0" name=""/>
        <dsp:cNvSpPr/>
      </dsp:nvSpPr>
      <dsp:spPr>
        <a:xfrm>
          <a:off x="230095" y="532452"/>
          <a:ext cx="2054405" cy="2054405"/>
        </a:xfrm>
        <a:prstGeom prst="circularArrow">
          <a:avLst>
            <a:gd name="adj1" fmla="val 5544"/>
            <a:gd name="adj2" fmla="val 330680"/>
            <a:gd name="adj3" fmla="val 14047177"/>
            <a:gd name="adj4" fmla="val 17222999"/>
            <a:gd name="adj5" fmla="val 5757"/>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A0A6A3-A53C-484A-93BE-405F264B8D12}">
      <dsp:nvSpPr>
        <dsp:cNvPr id="0" name=""/>
        <dsp:cNvSpPr/>
      </dsp:nvSpPr>
      <dsp:spPr>
        <a:xfrm>
          <a:off x="833696" y="541191"/>
          <a:ext cx="847203" cy="423601"/>
        </a:xfrm>
        <a:prstGeom prst="roundRect">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it-IT" sz="900" kern="1200"/>
            <a:t>H2 goes into the SOFC</a:t>
          </a:r>
          <a:endParaRPr lang="en-GB" sz="900" kern="1200"/>
        </a:p>
      </dsp:txBody>
      <dsp:txXfrm>
        <a:off x="854374" y="561869"/>
        <a:ext cx="805847" cy="382245"/>
      </dsp:txXfrm>
    </dsp:sp>
    <dsp:sp modelId="{DCBE11CD-4B85-4F30-92BF-C881314129BB}">
      <dsp:nvSpPr>
        <dsp:cNvPr id="0" name=""/>
        <dsp:cNvSpPr/>
      </dsp:nvSpPr>
      <dsp:spPr>
        <a:xfrm>
          <a:off x="1666897" y="1146547"/>
          <a:ext cx="847203" cy="423601"/>
        </a:xfrm>
        <a:prstGeom prst="roundRect">
          <a:avLst/>
        </a:prstGeom>
        <a:solidFill>
          <a:schemeClr val="accent5">
            <a:hueOff val="-2174400"/>
            <a:satOff val="-25000"/>
            <a:lumOff val="11323"/>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it-IT" sz="900" kern="1200"/>
            <a:t>Electricity is generated</a:t>
          </a:r>
          <a:endParaRPr lang="en-GB" sz="900" kern="1200"/>
        </a:p>
      </dsp:txBody>
      <dsp:txXfrm>
        <a:off x="1687575" y="1167225"/>
        <a:ext cx="805847" cy="382245"/>
      </dsp:txXfrm>
    </dsp:sp>
    <dsp:sp modelId="{89D4D18C-097F-4C15-A2E0-EDB7887A3726}">
      <dsp:nvSpPr>
        <dsp:cNvPr id="0" name=""/>
        <dsp:cNvSpPr/>
      </dsp:nvSpPr>
      <dsp:spPr>
        <a:xfrm>
          <a:off x="1348643" y="2126033"/>
          <a:ext cx="847203" cy="423601"/>
        </a:xfrm>
        <a:prstGeom prst="roundRect">
          <a:avLst/>
        </a:prstGeom>
        <a:solidFill>
          <a:schemeClr val="accent5">
            <a:hueOff val="-4348800"/>
            <a:satOff val="-50000"/>
            <a:lumOff val="2264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it-IT" sz="900" kern="1200"/>
            <a:t>Heat is released</a:t>
          </a:r>
          <a:endParaRPr lang="en-GB" sz="900" kern="1200"/>
        </a:p>
      </dsp:txBody>
      <dsp:txXfrm>
        <a:off x="1369321" y="2146711"/>
        <a:ext cx="805847" cy="382245"/>
      </dsp:txXfrm>
    </dsp:sp>
    <dsp:sp modelId="{82763C29-AA93-4C5A-B52A-C954D08395F7}">
      <dsp:nvSpPr>
        <dsp:cNvPr id="0" name=""/>
        <dsp:cNvSpPr/>
      </dsp:nvSpPr>
      <dsp:spPr>
        <a:xfrm>
          <a:off x="318750" y="2126033"/>
          <a:ext cx="847203" cy="423601"/>
        </a:xfrm>
        <a:prstGeom prst="roundRect">
          <a:avLst/>
        </a:prstGeom>
        <a:solidFill>
          <a:schemeClr val="accent5">
            <a:hueOff val="-6523200"/>
            <a:satOff val="-75000"/>
            <a:lumOff val="3397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it-IT" sz="900" kern="1200"/>
            <a:t>LOHC reaction heat is sunk</a:t>
          </a:r>
          <a:endParaRPr lang="en-GB" sz="900" kern="1200"/>
        </a:p>
      </dsp:txBody>
      <dsp:txXfrm>
        <a:off x="339428" y="2146711"/>
        <a:ext cx="805847" cy="382245"/>
      </dsp:txXfrm>
    </dsp:sp>
    <dsp:sp modelId="{B74078A7-2339-469C-9EE6-33F45B058866}">
      <dsp:nvSpPr>
        <dsp:cNvPr id="0" name=""/>
        <dsp:cNvSpPr/>
      </dsp:nvSpPr>
      <dsp:spPr>
        <a:xfrm>
          <a:off x="496" y="1146547"/>
          <a:ext cx="847203" cy="423601"/>
        </a:xfrm>
        <a:prstGeom prst="roundRect">
          <a:avLst/>
        </a:prstGeom>
        <a:solidFill>
          <a:schemeClr val="accent5">
            <a:hueOff val="-8697600"/>
            <a:satOff val="-100000"/>
            <a:lumOff val="4529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it-IT" sz="900" kern="1200"/>
            <a:t>H2 is released</a:t>
          </a:r>
          <a:endParaRPr lang="en-GB" sz="900" kern="1200"/>
        </a:p>
      </dsp:txBody>
      <dsp:txXfrm>
        <a:off x="21174" y="1167225"/>
        <a:ext cx="805847" cy="3822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CEF431-CC42-4E8E-BF33-9B6568287344}">
      <dsp:nvSpPr>
        <dsp:cNvPr id="0" name=""/>
        <dsp:cNvSpPr/>
      </dsp:nvSpPr>
      <dsp:spPr>
        <a:xfrm rot="5400000">
          <a:off x="3964251" y="-1612444"/>
          <a:ext cx="645125" cy="4034648"/>
        </a:xfrm>
        <a:prstGeom prst="round2SameRect">
          <a:avLst/>
        </a:prstGeom>
        <a:solidFill>
          <a:schemeClr val="accent5">
            <a:tint val="40000"/>
            <a:alpha val="90000"/>
            <a:hueOff val="0"/>
            <a:satOff val="0"/>
            <a:lumOff val="0"/>
            <a:alphaOff val="0"/>
          </a:schemeClr>
        </a:solidFill>
        <a:ln w="19050" cap="rnd"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just" defTabSz="577850">
            <a:lnSpc>
              <a:spcPct val="90000"/>
            </a:lnSpc>
            <a:spcBef>
              <a:spcPct val="0"/>
            </a:spcBef>
            <a:spcAft>
              <a:spcPct val="15000"/>
            </a:spcAft>
            <a:buChar char="•"/>
          </a:pPr>
          <a:r>
            <a:rPr lang="en-GB" sz="1300" kern="1200">
              <a:latin typeface="Baskerville Old Face" panose="02020602080505020303" pitchFamily="18" charset="0"/>
            </a:rPr>
            <a:t>caused by the electric resistance of the SOFC. This requires modeling the electrolyte, cathode, and anode conductivity.</a:t>
          </a:r>
        </a:p>
      </dsp:txBody>
      <dsp:txXfrm rot="-5400000">
        <a:off x="2269490" y="113809"/>
        <a:ext cx="4003156" cy="582141"/>
      </dsp:txXfrm>
    </dsp:sp>
    <dsp:sp modelId="{52025FAF-BA64-49FB-8F52-23810AB9D4F5}">
      <dsp:nvSpPr>
        <dsp:cNvPr id="0" name=""/>
        <dsp:cNvSpPr/>
      </dsp:nvSpPr>
      <dsp:spPr>
        <a:xfrm>
          <a:off x="0" y="1676"/>
          <a:ext cx="2269490" cy="806407"/>
        </a:xfrm>
        <a:prstGeom prst="roundRect">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it-IT" sz="2000" kern="1200">
              <a:latin typeface="Baskerville Old Face" panose="02020602080505020303" pitchFamily="18" charset="0"/>
            </a:rPr>
            <a:t>Ohmic overpotential: </a:t>
          </a:r>
          <a:endParaRPr lang="en-GB" sz="2000" kern="1200">
            <a:latin typeface="Baskerville Old Face" panose="02020602080505020303" pitchFamily="18" charset="0"/>
          </a:endParaRPr>
        </a:p>
      </dsp:txBody>
      <dsp:txXfrm>
        <a:off x="39366" y="41042"/>
        <a:ext cx="2190758" cy="727675"/>
      </dsp:txXfrm>
    </dsp:sp>
    <dsp:sp modelId="{8011D458-9617-4B5F-994A-9178A7FD2B67}">
      <dsp:nvSpPr>
        <dsp:cNvPr id="0" name=""/>
        <dsp:cNvSpPr/>
      </dsp:nvSpPr>
      <dsp:spPr>
        <a:xfrm rot="5400000">
          <a:off x="3964251" y="-765716"/>
          <a:ext cx="645125" cy="4034648"/>
        </a:xfrm>
        <a:prstGeom prst="round2SameRect">
          <a:avLst/>
        </a:prstGeom>
        <a:solidFill>
          <a:schemeClr val="accent5">
            <a:tint val="40000"/>
            <a:alpha val="90000"/>
            <a:hueOff val="-2607395"/>
            <a:satOff val="-4358"/>
            <a:lumOff val="2472"/>
            <a:alphaOff val="0"/>
          </a:schemeClr>
        </a:solidFill>
        <a:ln w="19050" cap="rnd" cmpd="sng" algn="ctr">
          <a:solidFill>
            <a:schemeClr val="accent5">
              <a:tint val="40000"/>
              <a:alpha val="90000"/>
              <a:hueOff val="-2607395"/>
              <a:satOff val="-4358"/>
              <a:lumOff val="247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just" defTabSz="577850">
            <a:lnSpc>
              <a:spcPct val="90000"/>
            </a:lnSpc>
            <a:spcBef>
              <a:spcPct val="0"/>
            </a:spcBef>
            <a:spcAft>
              <a:spcPct val="15000"/>
            </a:spcAft>
            <a:buChar char="•"/>
          </a:pPr>
          <a:r>
            <a:rPr lang="it-IT" sz="1300" kern="1200">
              <a:latin typeface="Baskerville Old Face" panose="02020602080505020303" pitchFamily="18" charset="0"/>
            </a:rPr>
            <a:t>results from activation loss at the electrode – electrolyte interface. This requires evaluating the exchange currents.</a:t>
          </a:r>
          <a:endParaRPr lang="en-GB" sz="1300" kern="1200">
            <a:latin typeface="Baskerville Old Face" panose="02020602080505020303" pitchFamily="18" charset="0"/>
          </a:endParaRPr>
        </a:p>
      </dsp:txBody>
      <dsp:txXfrm rot="-5400000">
        <a:off x="2269490" y="960537"/>
        <a:ext cx="4003156" cy="582141"/>
      </dsp:txXfrm>
    </dsp:sp>
    <dsp:sp modelId="{945687C1-2A70-4657-8BC9-757246DEFF0F}">
      <dsp:nvSpPr>
        <dsp:cNvPr id="0" name=""/>
        <dsp:cNvSpPr/>
      </dsp:nvSpPr>
      <dsp:spPr>
        <a:xfrm>
          <a:off x="0" y="848404"/>
          <a:ext cx="2269490" cy="806407"/>
        </a:xfrm>
        <a:prstGeom prst="roundRect">
          <a:avLst/>
        </a:prstGeom>
        <a:solidFill>
          <a:schemeClr val="accent5">
            <a:hueOff val="-2899200"/>
            <a:satOff val="-33333"/>
            <a:lumOff val="15098"/>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it-IT" sz="2000" kern="1200">
              <a:latin typeface="Baskerville Old Face" panose="02020602080505020303" pitchFamily="18" charset="0"/>
            </a:rPr>
            <a:t>Activation overpotential:</a:t>
          </a:r>
          <a:endParaRPr lang="en-GB" sz="2000" kern="1200">
            <a:latin typeface="Baskerville Old Face" panose="02020602080505020303" pitchFamily="18" charset="0"/>
          </a:endParaRPr>
        </a:p>
      </dsp:txBody>
      <dsp:txXfrm>
        <a:off x="39366" y="887770"/>
        <a:ext cx="2190758" cy="727675"/>
      </dsp:txXfrm>
    </dsp:sp>
    <dsp:sp modelId="{7010FF17-5041-4BA4-9480-2596A6FB69A8}">
      <dsp:nvSpPr>
        <dsp:cNvPr id="0" name=""/>
        <dsp:cNvSpPr/>
      </dsp:nvSpPr>
      <dsp:spPr>
        <a:xfrm rot="5400000">
          <a:off x="3964251" y="81010"/>
          <a:ext cx="645125" cy="4034648"/>
        </a:xfrm>
        <a:prstGeom prst="round2SameRect">
          <a:avLst/>
        </a:prstGeom>
        <a:solidFill>
          <a:schemeClr val="accent5">
            <a:tint val="40000"/>
            <a:alpha val="90000"/>
            <a:hueOff val="-5214790"/>
            <a:satOff val="-8715"/>
            <a:lumOff val="4943"/>
            <a:alphaOff val="0"/>
          </a:schemeClr>
        </a:solidFill>
        <a:ln w="19050" cap="rnd" cmpd="sng" algn="ctr">
          <a:solidFill>
            <a:schemeClr val="accent5">
              <a:tint val="40000"/>
              <a:alpha val="90000"/>
              <a:hueOff val="-5214790"/>
              <a:satOff val="-8715"/>
              <a:lumOff val="494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just" defTabSz="577850">
            <a:lnSpc>
              <a:spcPct val="90000"/>
            </a:lnSpc>
            <a:spcBef>
              <a:spcPct val="0"/>
            </a:spcBef>
            <a:spcAft>
              <a:spcPct val="15000"/>
            </a:spcAft>
            <a:buChar char="•"/>
          </a:pPr>
          <a:r>
            <a:rPr lang="it-IT" sz="1300" kern="1200">
              <a:latin typeface="Baskerville Old Face" panose="02020602080505020303" pitchFamily="18" charset="0"/>
            </a:rPr>
            <a:t>due to mass diffusion limitation. This requires evaluating the concentration of the reactants at the triple phase boundary. </a:t>
          </a:r>
          <a:endParaRPr lang="en-GB" sz="1300" kern="1200">
            <a:latin typeface="Baskerville Old Face" panose="02020602080505020303" pitchFamily="18" charset="0"/>
          </a:endParaRPr>
        </a:p>
      </dsp:txBody>
      <dsp:txXfrm rot="-5400000">
        <a:off x="2269490" y="1807263"/>
        <a:ext cx="4003156" cy="582141"/>
      </dsp:txXfrm>
    </dsp:sp>
    <dsp:sp modelId="{C8533E5A-4D90-4D75-BA5D-23D499D8073F}">
      <dsp:nvSpPr>
        <dsp:cNvPr id="0" name=""/>
        <dsp:cNvSpPr/>
      </dsp:nvSpPr>
      <dsp:spPr>
        <a:xfrm>
          <a:off x="0" y="1695131"/>
          <a:ext cx="2269490" cy="806407"/>
        </a:xfrm>
        <a:prstGeom prst="roundRect">
          <a:avLst/>
        </a:prstGeom>
        <a:solidFill>
          <a:schemeClr val="accent5">
            <a:hueOff val="-5798400"/>
            <a:satOff val="-66667"/>
            <a:lumOff val="30196"/>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it-IT" sz="2000" kern="1200">
              <a:latin typeface="Baskerville Old Face" panose="02020602080505020303" pitchFamily="18" charset="0"/>
            </a:rPr>
            <a:t>Concentration overpotential: </a:t>
          </a:r>
          <a:endParaRPr lang="en-GB" sz="2000" kern="1200">
            <a:latin typeface="Baskerville Old Face" panose="02020602080505020303" pitchFamily="18" charset="0"/>
          </a:endParaRPr>
        </a:p>
      </dsp:txBody>
      <dsp:txXfrm>
        <a:off x="39366" y="1734497"/>
        <a:ext cx="2190758" cy="727675"/>
      </dsp:txXfrm>
    </dsp:sp>
    <dsp:sp modelId="{245F05DC-82EA-46D8-8C61-0DD94D33A7DE}">
      <dsp:nvSpPr>
        <dsp:cNvPr id="0" name=""/>
        <dsp:cNvSpPr/>
      </dsp:nvSpPr>
      <dsp:spPr>
        <a:xfrm rot="5400000">
          <a:off x="3964251" y="927738"/>
          <a:ext cx="645125" cy="4034648"/>
        </a:xfrm>
        <a:prstGeom prst="round2SameRect">
          <a:avLst/>
        </a:prstGeom>
        <a:solidFill>
          <a:schemeClr val="accent5">
            <a:tint val="40000"/>
            <a:alpha val="90000"/>
            <a:hueOff val="-7822185"/>
            <a:satOff val="-13073"/>
            <a:lumOff val="7415"/>
            <a:alphaOff val="0"/>
          </a:schemeClr>
        </a:solidFill>
        <a:ln w="19050" cap="rnd" cmpd="sng" algn="ctr">
          <a:solidFill>
            <a:schemeClr val="accent5">
              <a:tint val="40000"/>
              <a:alpha val="90000"/>
              <a:hueOff val="-7822185"/>
              <a:satOff val="-13073"/>
              <a:lumOff val="741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just" defTabSz="577850">
            <a:lnSpc>
              <a:spcPct val="90000"/>
            </a:lnSpc>
            <a:spcBef>
              <a:spcPct val="0"/>
            </a:spcBef>
            <a:spcAft>
              <a:spcPct val="15000"/>
            </a:spcAft>
            <a:buChar char="•"/>
          </a:pPr>
          <a:r>
            <a:rPr lang="it-IT" sz="1300" kern="1200">
              <a:latin typeface="Baskerville Old Face" panose="02020602080505020303" pitchFamily="18" charset="0"/>
            </a:rPr>
            <a:t>due to the reaction heat. This requires evaluating the actual cell voltage.</a:t>
          </a:r>
          <a:endParaRPr lang="en-GB" sz="1300" kern="1200">
            <a:latin typeface="Baskerville Old Face" panose="02020602080505020303" pitchFamily="18" charset="0"/>
          </a:endParaRPr>
        </a:p>
      </dsp:txBody>
      <dsp:txXfrm rot="-5400000">
        <a:off x="2269490" y="2653991"/>
        <a:ext cx="4003156" cy="582141"/>
      </dsp:txXfrm>
    </dsp:sp>
    <dsp:sp modelId="{3CEECE80-039E-487C-A017-FE7AA2DC7E84}">
      <dsp:nvSpPr>
        <dsp:cNvPr id="0" name=""/>
        <dsp:cNvSpPr/>
      </dsp:nvSpPr>
      <dsp:spPr>
        <a:xfrm>
          <a:off x="0" y="2541859"/>
          <a:ext cx="2269490" cy="806407"/>
        </a:xfrm>
        <a:prstGeom prst="roundRect">
          <a:avLst/>
        </a:prstGeom>
        <a:solidFill>
          <a:schemeClr val="accent5">
            <a:hueOff val="-8697600"/>
            <a:satOff val="-100000"/>
            <a:lumOff val="4529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it-IT" sz="2000" kern="1200">
              <a:latin typeface="Baskerville Old Face" panose="02020602080505020303" pitchFamily="18" charset="0"/>
            </a:rPr>
            <a:t>Chemical</a:t>
          </a:r>
        </a:p>
        <a:p>
          <a:pPr marL="0" lvl="0" indent="0" algn="ctr" defTabSz="889000">
            <a:lnSpc>
              <a:spcPct val="90000"/>
            </a:lnSpc>
            <a:spcBef>
              <a:spcPct val="0"/>
            </a:spcBef>
            <a:spcAft>
              <a:spcPct val="35000"/>
            </a:spcAft>
            <a:buNone/>
          </a:pPr>
          <a:r>
            <a:rPr lang="it-IT" sz="2000" kern="1200">
              <a:latin typeface="Baskerville Old Face" panose="02020602080505020303" pitchFamily="18" charset="0"/>
            </a:rPr>
            <a:t>reaction: </a:t>
          </a:r>
          <a:endParaRPr lang="en-GB" sz="2000" kern="1200">
            <a:latin typeface="Baskerville Old Face" panose="02020602080505020303" pitchFamily="18" charset="0"/>
          </a:endParaRPr>
        </a:p>
      </dsp:txBody>
      <dsp:txXfrm>
        <a:off x="39366" y="2581225"/>
        <a:ext cx="2190758" cy="7276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782E6-5DF1-42BF-94AA-09D2E7A8FBB3}">
      <dsp:nvSpPr>
        <dsp:cNvPr id="0" name=""/>
        <dsp:cNvSpPr/>
      </dsp:nvSpPr>
      <dsp:spPr>
        <a:xfrm>
          <a:off x="3687" y="760211"/>
          <a:ext cx="1102124" cy="971247"/>
        </a:xfrm>
        <a:prstGeom prst="roundRect">
          <a:avLst>
            <a:gd name="adj" fmla="val 10000"/>
          </a:avLst>
        </a:prstGeom>
        <a:solidFill>
          <a:schemeClr val="accent5">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kern="1200"/>
            <a:t>SOFC sizing and hydrogen demand</a:t>
          </a:r>
          <a:endParaRPr lang="en-GB" sz="1400" kern="1200"/>
        </a:p>
      </dsp:txBody>
      <dsp:txXfrm>
        <a:off x="32134" y="788658"/>
        <a:ext cx="1045230" cy="914353"/>
      </dsp:txXfrm>
    </dsp:sp>
    <dsp:sp modelId="{645CAF41-4B42-45E4-99C1-31AD2B9A8047}">
      <dsp:nvSpPr>
        <dsp:cNvPr id="0" name=""/>
        <dsp:cNvSpPr/>
      </dsp:nvSpPr>
      <dsp:spPr>
        <a:xfrm>
          <a:off x="1216024" y="1109171"/>
          <a:ext cx="233650" cy="273326"/>
        </a:xfrm>
        <a:prstGeom prst="rightArrow">
          <a:avLst>
            <a:gd name="adj1" fmla="val 60000"/>
            <a:gd name="adj2" fmla="val 50000"/>
          </a:avLst>
        </a:prstGeom>
        <a:solidFill>
          <a:schemeClr val="accent5">
            <a:hueOff val="0"/>
            <a:satOff val="0"/>
            <a:lumOff val="0"/>
            <a:alphaOff val="0"/>
          </a:schemeClr>
        </a:solidFill>
        <a:ln>
          <a:noFill/>
        </a:ln>
        <a:effectLst/>
        <a:sp3d z="-52400" extrusionH="1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1216024" y="1163836"/>
        <a:ext cx="163555" cy="163996"/>
      </dsp:txXfrm>
    </dsp:sp>
    <dsp:sp modelId="{2E1D5221-643F-45FD-B296-2861EFC0BAD0}">
      <dsp:nvSpPr>
        <dsp:cNvPr id="0" name=""/>
        <dsp:cNvSpPr/>
      </dsp:nvSpPr>
      <dsp:spPr>
        <a:xfrm>
          <a:off x="1546661" y="760211"/>
          <a:ext cx="1102124" cy="971247"/>
        </a:xfrm>
        <a:prstGeom prst="roundRect">
          <a:avLst>
            <a:gd name="adj" fmla="val 10000"/>
          </a:avLst>
        </a:prstGeom>
        <a:solidFill>
          <a:schemeClr val="accent5">
            <a:hueOff val="-4348800"/>
            <a:satOff val="-50000"/>
            <a:lumOff val="22647"/>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kern="1200"/>
            <a:t>Feasibility constraints: dynamic response</a:t>
          </a:r>
          <a:endParaRPr lang="en-GB" sz="1400" kern="1200"/>
        </a:p>
      </dsp:txBody>
      <dsp:txXfrm>
        <a:off x="1575108" y="788658"/>
        <a:ext cx="1045230" cy="914353"/>
      </dsp:txXfrm>
    </dsp:sp>
    <dsp:sp modelId="{3C9BF387-AEF3-479C-89D6-ACE3736B526C}">
      <dsp:nvSpPr>
        <dsp:cNvPr id="0" name=""/>
        <dsp:cNvSpPr/>
      </dsp:nvSpPr>
      <dsp:spPr>
        <a:xfrm>
          <a:off x="2758998" y="1109171"/>
          <a:ext cx="233650" cy="273326"/>
        </a:xfrm>
        <a:prstGeom prst="rightArrow">
          <a:avLst>
            <a:gd name="adj1" fmla="val 60000"/>
            <a:gd name="adj2" fmla="val 50000"/>
          </a:avLst>
        </a:prstGeom>
        <a:solidFill>
          <a:schemeClr val="accent5">
            <a:hueOff val="-8697600"/>
            <a:satOff val="-100000"/>
            <a:lumOff val="45294"/>
            <a:alphaOff val="0"/>
          </a:schemeClr>
        </a:solidFill>
        <a:ln>
          <a:noFill/>
        </a:ln>
        <a:effectLst/>
        <a:sp3d z="-52400" extrusionH="1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2758998" y="1163836"/>
        <a:ext cx="163555" cy="163996"/>
      </dsp:txXfrm>
    </dsp:sp>
    <dsp:sp modelId="{94B8EB0F-E9E4-419B-B368-B8F6866CADC5}">
      <dsp:nvSpPr>
        <dsp:cNvPr id="0" name=""/>
        <dsp:cNvSpPr/>
      </dsp:nvSpPr>
      <dsp:spPr>
        <a:xfrm>
          <a:off x="3089635" y="760211"/>
          <a:ext cx="1102124" cy="971247"/>
        </a:xfrm>
        <a:prstGeom prst="roundRect">
          <a:avLst>
            <a:gd name="adj" fmla="val 10000"/>
          </a:avLst>
        </a:prstGeom>
        <a:solidFill>
          <a:schemeClr val="accent5">
            <a:hueOff val="-8697600"/>
            <a:satOff val="-100000"/>
            <a:lumOff val="45294"/>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kern="1200"/>
            <a:t>LOHCs comparative systems design</a:t>
          </a:r>
          <a:endParaRPr lang="en-GB" sz="1400" kern="1200"/>
        </a:p>
      </dsp:txBody>
      <dsp:txXfrm>
        <a:off x="3118082" y="788658"/>
        <a:ext cx="1045230" cy="91435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2-26T14:35:06.524"/>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1 26,'0'-2,"1"1,0 0,-1-1,1 1,0 0,0 0,0 0,0-1,0 1,0 0,0 0,0 0,1 1,-1-1,0 0,0 0,1 1,-1-1,0 1,1-1,-1 1,1-1,-1 1,1 0,-1 0,1 0,1 0,42-4,-23 6,1 1,-1 0,1 2,-1 1,-1 0,38 17,320 182,-158-95,-206-101,0 0,0 1,18 16,-22-16,0-1,1-1,0 0,0 0,1-1,19 8,3-1,0 1,0 2,-2 2,0 1,38 31,-55-41,2 0,-1-1,1-1,32 10,-29-12,-1 2,0 0,29 18,-30-13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2-26T14:35:59.505"/>
    </inkml:context>
    <inkml:brush xml:id="br0">
      <inkml:brushProperty name="width" value="0.2" units="cm"/>
      <inkml:brushProperty name="height" value="0.4" units="cm"/>
      <inkml:brushProperty name="color" value="#00FDFF"/>
      <inkml:brushProperty name="tip" value="rectangle"/>
      <inkml:brushProperty name="rasterOp" value="maskPen"/>
      <inkml:brushProperty name="ignorePressure" value="1"/>
    </inkml:brush>
  </inkml:definitions>
  <inkml:trace contextRef="#ctx0" brushRef="#br0">1 0,'0'1,"1"1,-1-1,1 0,-1 0,1 0,0 0,0 0,-1 0,1 0,0 0,0 0,0 0,0 0,0 0,0 0,0-1,1 1,-1 0,2 0,29 12,-28-11,41 12,2-1,57 8,3 0,-57-7,-1 2,0 2,-1 3,48 27,-75-38,0-2,0 0,27 6,-27-9,0 2,0 0,31 16,11 9,-31-16,43 28,-56-32,1-1,1 0,0-1,1-1,0-2,45 11,-43-12</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2-26T14:36:01.655"/>
    </inkml:context>
    <inkml:brush xml:id="br0">
      <inkml:brushProperty name="width" value="0.2" units="cm"/>
      <inkml:brushProperty name="height" value="0.4" units="cm"/>
      <inkml:brushProperty name="color" value="#00FDFF"/>
      <inkml:brushProperty name="tip" value="rectangle"/>
      <inkml:brushProperty name="rasterOp" value="maskPen"/>
      <inkml:brushProperty name="ignorePressure" value="1"/>
    </inkml:brush>
  </inkml:definitions>
  <inkml:trace contextRef="#ctx0" brushRef="#br0">1 0,'22'2,"0"1,0 1,-1 1,1 0,-1 2,0 0,26 15,-26-12,1 0,-1-1,2-1,-1-1,28 4,16 3,69 25,-99-28,-9-1,0 1,27 15,-27-11,47 16,-29-16,80 40,-38-14,-39-19,56 36,-83-47,1 0,0-1,0-1,33 8,41 17,-25-6,-43-18,0 1,37 21,-24-9,-21-13</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2-26T14:36:03.689"/>
    </inkml:context>
    <inkml:brush xml:id="br0">
      <inkml:brushProperty name="width" value="0.2" units="cm"/>
      <inkml:brushProperty name="height" value="0.4" units="cm"/>
      <inkml:brushProperty name="color" value="#00FDFF"/>
      <inkml:brushProperty name="tip" value="rectangle"/>
      <inkml:brushProperty name="rasterOp" value="maskPen"/>
      <inkml:brushProperty name="ignorePressure" value="1"/>
    </inkml:brush>
  </inkml:definitions>
  <inkml:trace contextRef="#ctx0" brushRef="#br0">1 499,'0'-3,"1"1,-1-1,1 1,0 0,0-1,0 1,0 0,0-1,0 1,1 0,-1 0,1 0,-1 0,1 0,0 0,0 0,0 1,0-1,0 1,0-1,0 1,1 0,-1 0,0 0,1 0,-1 0,4 0,12-4,0 0,34-3,-25 5,-27 3,16-2,0-1,0 0,0-2,-1 1,0-2,27-13,-29 14,0-1,0 2,1-1,-1 2,1 0,15-2,-13 3,0-1,0 0,-1-1,26-11,0-3,2 1,0 2,61-12,264-43,-350 67,0-2,0 1,31-14,-35 12,0 1,1 0,-1 1,1 0,21-1,64-9,-65 8,49-2,-60 6,48-9,-48 6,48-3,-47 6,1-1,-1-1,-1-1,37-12,-29 7,72-9,-86 12</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26T14:35:10.191"/>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0 323 0,'2392'-323'0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26T14:35:14.453"/>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0 0 0,'1293'594'0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26T14:35:17.071"/>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0 405 0,'1622'-405'0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26T14:35:31.360"/>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0 0 0,'55'1619'0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26T14:35:42.538"/>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0 0 0,'55'2078'0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26T14:35:45.158"/>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0 0 0,'0'1701'0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2-26T14:35:48.765"/>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1 0,'0'1541,"1"-1520,1 1,8 32,1 10,-8-41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2-26T14:35:57.819"/>
    </inkml:context>
    <inkml:brush xml:id="br0">
      <inkml:brushProperty name="width" value="0.2" units="cm"/>
      <inkml:brushProperty name="height" value="0.4" units="cm"/>
      <inkml:brushProperty name="color" value="#00FDFF"/>
      <inkml:brushProperty name="tip" value="rectangle"/>
      <inkml:brushProperty name="rasterOp" value="maskPen"/>
      <inkml:brushProperty name="ignorePressure" value="1"/>
    </inkml:brush>
  </inkml:definitions>
  <inkml:trace contextRef="#ctx0" brushRef="#br0">1 578,'9'-7,"1"1,0 0,0 0,0 2,1-1,0 1,0 0,20-3,16-2,-18 5,0-2,45-16,-37 10,0 2,1 1,40-3,-44 7,1-1,-1-1,0-2,35-14,-27 7,55-14,-62 21,-1-2,-1-1,39-19,-53 21,1 0,0 1,1 1,0 1,0 1,38-6,-1 2,-32 4,-1 2,32-1,-30 2,-1-1,0-1,0-1,0-2,37-15,-21 7,82-39,-84 35,54-19,-68 29,-2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21CA81-20BD-49F2-A151-6854E2EA7D6E}" type="datetimeFigureOut">
              <a:rPr lang="en-GB" smtClean="0"/>
              <a:t>17/02/2025</a:t>
            </a:fld>
            <a:endParaRPr lang="en-GB"/>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3F0D9D-FBC1-4BD9-AAE3-B3CED50F2704}" type="slidenum">
              <a:rPr lang="en-GB" smtClean="0"/>
              <a:t>‹N›</a:t>
            </a:fld>
            <a:endParaRPr lang="en-GB"/>
          </a:p>
        </p:txBody>
      </p:sp>
    </p:spTree>
    <p:extLst>
      <p:ext uri="{BB962C8B-B14F-4D97-AF65-F5344CB8AC3E}">
        <p14:creationId xmlns:p14="http://schemas.microsoft.com/office/powerpoint/2010/main" val="842395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a:p>
        </p:txBody>
      </p:sp>
      <p:sp>
        <p:nvSpPr>
          <p:cNvPr id="4" name="Segnaposto numero diapositiva 3"/>
          <p:cNvSpPr>
            <a:spLocks noGrp="1"/>
          </p:cNvSpPr>
          <p:nvPr>
            <p:ph type="sldNum" sz="quarter" idx="5"/>
          </p:nvPr>
        </p:nvSpPr>
        <p:spPr/>
        <p:txBody>
          <a:bodyPr/>
          <a:lstStyle/>
          <a:p>
            <a:fld id="{973F0D9D-FBC1-4BD9-AAE3-B3CED50F2704}" type="slidenum">
              <a:rPr lang="en-GB" smtClean="0"/>
              <a:t>1</a:t>
            </a:fld>
            <a:endParaRPr lang="en-GB"/>
          </a:p>
        </p:txBody>
      </p:sp>
    </p:spTree>
    <p:extLst>
      <p:ext uri="{BB962C8B-B14F-4D97-AF65-F5344CB8AC3E}">
        <p14:creationId xmlns:p14="http://schemas.microsoft.com/office/powerpoint/2010/main" val="3279291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a:p>
        </p:txBody>
      </p:sp>
      <p:sp>
        <p:nvSpPr>
          <p:cNvPr id="4" name="Segnaposto numero diapositiva 3"/>
          <p:cNvSpPr>
            <a:spLocks noGrp="1"/>
          </p:cNvSpPr>
          <p:nvPr>
            <p:ph type="sldNum" sz="quarter" idx="5"/>
          </p:nvPr>
        </p:nvSpPr>
        <p:spPr/>
        <p:txBody>
          <a:bodyPr/>
          <a:lstStyle/>
          <a:p>
            <a:fld id="{973F0D9D-FBC1-4BD9-AAE3-B3CED50F2704}" type="slidenum">
              <a:rPr lang="en-GB" smtClean="0"/>
              <a:t>4</a:t>
            </a:fld>
            <a:endParaRPr lang="en-GB"/>
          </a:p>
        </p:txBody>
      </p:sp>
    </p:spTree>
    <p:extLst>
      <p:ext uri="{BB962C8B-B14F-4D97-AF65-F5344CB8AC3E}">
        <p14:creationId xmlns:p14="http://schemas.microsoft.com/office/powerpoint/2010/main" val="769059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E25DD-2E35-6195-6006-18C799AA36F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1B44D2A-3B2E-8D49-88D6-55427A2A3CC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F429ACA-DA7E-B07A-D039-E3819552A485}"/>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E589DC07-93ED-054C-38BC-CA5AE2E85320}"/>
              </a:ext>
            </a:extLst>
          </p:cNvPr>
          <p:cNvSpPr>
            <a:spLocks noGrp="1"/>
          </p:cNvSpPr>
          <p:nvPr>
            <p:ph type="sldNum" sz="quarter" idx="5"/>
          </p:nvPr>
        </p:nvSpPr>
        <p:spPr/>
        <p:txBody>
          <a:bodyPr/>
          <a:lstStyle/>
          <a:p>
            <a:fld id="{973F0D9D-FBC1-4BD9-AAE3-B3CED50F2704}" type="slidenum">
              <a:rPr lang="en-GB" smtClean="0"/>
              <a:t>5</a:t>
            </a:fld>
            <a:endParaRPr lang="en-GB"/>
          </a:p>
        </p:txBody>
      </p:sp>
    </p:spTree>
    <p:extLst>
      <p:ext uri="{BB962C8B-B14F-4D97-AF65-F5344CB8AC3E}">
        <p14:creationId xmlns:p14="http://schemas.microsoft.com/office/powerpoint/2010/main" val="2750150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pertina 1">
    <p:spTree>
      <p:nvGrpSpPr>
        <p:cNvPr id="1" name=""/>
        <p:cNvGrpSpPr/>
        <p:nvPr/>
      </p:nvGrpSpPr>
      <p:grpSpPr>
        <a:xfrm>
          <a:off x="0" y="0"/>
          <a:ext cx="0" cy="0"/>
          <a:chOff x="0" y="0"/>
          <a:chExt cx="0" cy="0"/>
        </a:xfrm>
      </p:grpSpPr>
      <p:pic>
        <p:nvPicPr>
          <p:cNvPr id="11" name="Immagine 10" descr="Immagine che contiene testo, stanza&#10;&#10;Descrizione generata automaticamente">
            <a:extLst>
              <a:ext uri="{FF2B5EF4-FFF2-40B4-BE49-F238E27FC236}">
                <a16:creationId xmlns:a16="http://schemas.microsoft.com/office/drawing/2014/main" id="{053E0A30-89AA-4E1A-BA01-A9B329D4C867}"/>
              </a:ext>
            </a:extLst>
          </p:cNvPr>
          <p:cNvPicPr>
            <a:picLocks noChangeAspect="1"/>
          </p:cNvPicPr>
          <p:nvPr/>
        </p:nvPicPr>
        <p:blipFill>
          <a:blip r:embed="rId2"/>
          <a:stretch>
            <a:fillRect/>
          </a:stretch>
        </p:blipFill>
        <p:spPr>
          <a:xfrm>
            <a:off x="10149969" y="165129"/>
            <a:ext cx="1898206" cy="1897032"/>
          </a:xfrm>
          <a:prstGeom prst="rect">
            <a:avLst/>
          </a:prstGeom>
        </p:spPr>
      </p:pic>
      <p:sp>
        <p:nvSpPr>
          <p:cNvPr id="2" name="Title 1"/>
          <p:cNvSpPr>
            <a:spLocks noGrp="1"/>
          </p:cNvSpPr>
          <p:nvPr>
            <p:ph type="ctrTitle" hasCustomPrompt="1"/>
          </p:nvPr>
        </p:nvSpPr>
        <p:spPr>
          <a:xfrm>
            <a:off x="756559" y="2006714"/>
            <a:ext cx="10972572" cy="1646302"/>
          </a:xfrm>
          <a:prstGeom prst="rect">
            <a:avLst/>
          </a:prstGeom>
        </p:spPr>
        <p:txBody>
          <a:bodyPr anchor="b">
            <a:noAutofit/>
          </a:bodyPr>
          <a:lstStyle>
            <a:lvl1pPr algn="r">
              <a:defRPr sz="5400">
                <a:solidFill>
                  <a:srgbClr val="008236"/>
                </a:solidFill>
                <a:latin typeface="Circe" panose="020B0502020203020203" pitchFamily="34" charset="0"/>
                <a:ea typeface="Tahoma" panose="020B0604030504040204" pitchFamily="34" charset="0"/>
                <a:cs typeface="Tahoma" panose="020B0604030504040204" pitchFamily="34" charset="0"/>
              </a:defRPr>
            </a:lvl1pPr>
          </a:lstStyle>
          <a:p>
            <a:r>
              <a:rPr lang="it-IT" noProof="0"/>
              <a:t>Titolo copertina 1, iniziale maiuscolo</a:t>
            </a:r>
            <a:endParaRPr lang="it-IT" noProof="0" dirty="0"/>
          </a:p>
        </p:txBody>
      </p:sp>
      <p:sp>
        <p:nvSpPr>
          <p:cNvPr id="3" name="Subtitle 2"/>
          <p:cNvSpPr>
            <a:spLocks noGrp="1"/>
          </p:cNvSpPr>
          <p:nvPr>
            <p:ph type="subTitle" idx="1" hasCustomPrompt="1"/>
          </p:nvPr>
        </p:nvSpPr>
        <p:spPr>
          <a:xfrm>
            <a:off x="756559" y="3653013"/>
            <a:ext cx="10972572" cy="1096899"/>
          </a:xfrm>
        </p:spPr>
        <p:txBody>
          <a:bodyPr anchor="t">
            <a:noAutofit/>
          </a:bodyPr>
          <a:lstStyle>
            <a:lvl1pPr marL="0" indent="0" algn="r">
              <a:buNone/>
              <a:defRPr sz="2800">
                <a:solidFill>
                  <a:schemeClr val="tx1">
                    <a:lumMod val="50000"/>
                    <a:lumOff val="50000"/>
                  </a:schemeClr>
                </a:solidFill>
                <a:latin typeface="Circe" panose="020B0502020203020203"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noProof="0"/>
              <a:t>Sottotitolo copertina 1, iniziale maiuscolo</a:t>
            </a:r>
            <a:br>
              <a:rPr lang="it-IT" noProof="0"/>
            </a:br>
            <a:r>
              <a:rPr lang="it-IT" noProof="0"/>
              <a:t>anche su due righe</a:t>
            </a:r>
            <a:endParaRPr lang="it-IT" noProof="0" dirty="0"/>
          </a:p>
        </p:txBody>
      </p:sp>
      <p:sp>
        <p:nvSpPr>
          <p:cNvPr id="15" name="Segnaposto testo 14"/>
          <p:cNvSpPr>
            <a:spLocks noGrp="1"/>
          </p:cNvSpPr>
          <p:nvPr>
            <p:ph type="body" sz="quarter" idx="13" hasCustomPrompt="1"/>
          </p:nvPr>
        </p:nvSpPr>
        <p:spPr>
          <a:xfrm>
            <a:off x="1417916" y="5208584"/>
            <a:ext cx="10327542" cy="598658"/>
          </a:xfrm>
        </p:spPr>
        <p:txBody>
          <a:bodyPr/>
          <a:lstStyle>
            <a:lvl1pPr marL="0" indent="0" algn="r">
              <a:spcBef>
                <a:spcPts val="0"/>
              </a:spcBef>
              <a:buFontTx/>
              <a:buNone/>
              <a:defRPr sz="1800" i="0">
                <a:solidFill>
                  <a:srgbClr val="7F7F7F"/>
                </a:solidFill>
                <a:latin typeface="Circe" panose="020B0502020203020203" pitchFamily="34" charset="0"/>
                <a:ea typeface="Tahoma" panose="020B0604030504040204" pitchFamily="34" charset="0"/>
                <a:cs typeface="Tahoma" panose="020B060403050404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noProof="0"/>
              <a:t>Sommario copertina 1, iniziale maiuscolo</a:t>
            </a:r>
            <a:endParaRPr lang="it-IT" noProof="0" dirty="0"/>
          </a:p>
        </p:txBody>
      </p:sp>
      <p:sp>
        <p:nvSpPr>
          <p:cNvPr id="9" name="Rettangolo 8">
            <a:extLst>
              <a:ext uri="{FF2B5EF4-FFF2-40B4-BE49-F238E27FC236}">
                <a16:creationId xmlns:a16="http://schemas.microsoft.com/office/drawing/2014/main" id="{1609C862-AF15-4379-8453-A7F385A7CAC6}"/>
              </a:ext>
            </a:extLst>
          </p:cNvPr>
          <p:cNvSpPr/>
          <p:nvPr/>
        </p:nvSpPr>
        <p:spPr>
          <a:xfrm>
            <a:off x="0" y="5988042"/>
            <a:ext cx="12192000" cy="902042"/>
          </a:xfrm>
          <a:prstGeom prst="rect">
            <a:avLst/>
          </a:prstGeom>
          <a:solidFill>
            <a:srgbClr val="007C34"/>
          </a:solidFill>
          <a:ln>
            <a:solidFill>
              <a:srgbClr val="007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a:p>
        </p:txBody>
      </p:sp>
      <p:pic>
        <p:nvPicPr>
          <p:cNvPr id="14" name="Immagine 13">
            <a:extLst>
              <a:ext uri="{FF2B5EF4-FFF2-40B4-BE49-F238E27FC236}">
                <a16:creationId xmlns:a16="http://schemas.microsoft.com/office/drawing/2014/main" id="{6D383231-B882-490D-95CC-0AB929AF246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94737" y="215868"/>
            <a:ext cx="4365369" cy="1037375"/>
          </a:xfrm>
          <a:prstGeom prst="rect">
            <a:avLst/>
          </a:prstGeom>
        </p:spPr>
      </p:pic>
      <p:sp>
        <p:nvSpPr>
          <p:cNvPr id="5" name="Segnaposto data 4">
            <a:extLst>
              <a:ext uri="{FF2B5EF4-FFF2-40B4-BE49-F238E27FC236}">
                <a16:creationId xmlns:a16="http://schemas.microsoft.com/office/drawing/2014/main" id="{C59027B2-969D-4034-80E3-13F7D154C3BB}"/>
              </a:ext>
            </a:extLst>
          </p:cNvPr>
          <p:cNvSpPr>
            <a:spLocks noGrp="1"/>
          </p:cNvSpPr>
          <p:nvPr>
            <p:ph type="dt" sz="half" idx="14"/>
          </p:nvPr>
        </p:nvSpPr>
        <p:spPr/>
        <p:txBody>
          <a:bodyPr/>
          <a:lstStyle/>
          <a:p>
            <a:fld id="{803D3960-C2DE-45C1-B8A8-337CE548F696}" type="datetime1">
              <a:rPr lang="en-GB" smtClean="0"/>
              <a:t>17/02/2025</a:t>
            </a:fld>
            <a:endParaRPr lang="en-GB"/>
          </a:p>
        </p:txBody>
      </p:sp>
      <p:sp>
        <p:nvSpPr>
          <p:cNvPr id="6" name="Segnaposto piè di pagina 5">
            <a:extLst>
              <a:ext uri="{FF2B5EF4-FFF2-40B4-BE49-F238E27FC236}">
                <a16:creationId xmlns:a16="http://schemas.microsoft.com/office/drawing/2014/main" id="{69B1877A-0688-49A4-A239-A22CDC300E7E}"/>
              </a:ext>
            </a:extLst>
          </p:cNvPr>
          <p:cNvSpPr>
            <a:spLocks noGrp="1"/>
          </p:cNvSpPr>
          <p:nvPr>
            <p:ph type="ftr" sz="quarter" idx="15"/>
          </p:nvPr>
        </p:nvSpPr>
        <p:spPr/>
        <p:txBody>
          <a:bodyPr/>
          <a:lstStyle/>
          <a:p>
            <a:endParaRPr lang="en-GB"/>
          </a:p>
        </p:txBody>
      </p:sp>
      <p:sp>
        <p:nvSpPr>
          <p:cNvPr id="7" name="Segnaposto numero diapositiva 6">
            <a:extLst>
              <a:ext uri="{FF2B5EF4-FFF2-40B4-BE49-F238E27FC236}">
                <a16:creationId xmlns:a16="http://schemas.microsoft.com/office/drawing/2014/main" id="{C4C7F8DC-574B-4826-BCB8-81E009A5A2A1}"/>
              </a:ext>
            </a:extLst>
          </p:cNvPr>
          <p:cNvSpPr>
            <a:spLocks noGrp="1"/>
          </p:cNvSpPr>
          <p:nvPr>
            <p:ph type="sldNum" sz="quarter" idx="16"/>
          </p:nvPr>
        </p:nvSpPr>
        <p:spPr/>
        <p:txBody>
          <a:bodyPr/>
          <a:lstStyle/>
          <a:p>
            <a:fld id="{3661D8EB-4FAB-4B67-8EF9-A44B872AC75D}" type="slidenum">
              <a:rPr lang="en-GB" smtClean="0"/>
              <a:t>‹N›</a:t>
            </a:fld>
            <a:endParaRPr lang="en-GB"/>
          </a:p>
        </p:txBody>
      </p:sp>
    </p:spTree>
    <p:extLst>
      <p:ext uri="{BB962C8B-B14F-4D97-AF65-F5344CB8AC3E}">
        <p14:creationId xmlns:p14="http://schemas.microsoft.com/office/powerpoint/2010/main" val="312162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pertina 2">
    <p:spTree>
      <p:nvGrpSpPr>
        <p:cNvPr id="1" name=""/>
        <p:cNvGrpSpPr/>
        <p:nvPr/>
      </p:nvGrpSpPr>
      <p:grpSpPr>
        <a:xfrm>
          <a:off x="0" y="0"/>
          <a:ext cx="0" cy="0"/>
          <a:chOff x="0" y="0"/>
          <a:chExt cx="0" cy="0"/>
        </a:xfrm>
      </p:grpSpPr>
      <p:sp>
        <p:nvSpPr>
          <p:cNvPr id="9" name="Rettangolo 8">
            <a:extLst>
              <a:ext uri="{FF2B5EF4-FFF2-40B4-BE49-F238E27FC236}">
                <a16:creationId xmlns:a16="http://schemas.microsoft.com/office/drawing/2014/main" id="{1609C862-AF15-4379-8453-A7F385A7CAC6}"/>
              </a:ext>
            </a:extLst>
          </p:cNvPr>
          <p:cNvSpPr/>
          <p:nvPr/>
        </p:nvSpPr>
        <p:spPr>
          <a:xfrm>
            <a:off x="0" y="3352800"/>
            <a:ext cx="12192000" cy="3537284"/>
          </a:xfrm>
          <a:prstGeom prst="rect">
            <a:avLst/>
          </a:prstGeom>
          <a:solidFill>
            <a:srgbClr val="007C34"/>
          </a:solidFill>
          <a:ln>
            <a:solidFill>
              <a:srgbClr val="007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a:p>
        </p:txBody>
      </p:sp>
      <p:pic>
        <p:nvPicPr>
          <p:cNvPr id="14" name="Immagine 13">
            <a:extLst>
              <a:ext uri="{FF2B5EF4-FFF2-40B4-BE49-F238E27FC236}">
                <a16:creationId xmlns:a16="http://schemas.microsoft.com/office/drawing/2014/main" id="{6D383231-B882-490D-95CC-0AB929AF246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267024" y="211254"/>
            <a:ext cx="4365369" cy="1037375"/>
          </a:xfrm>
          <a:prstGeom prst="rect">
            <a:avLst/>
          </a:prstGeom>
        </p:spPr>
      </p:pic>
      <p:sp>
        <p:nvSpPr>
          <p:cNvPr id="2" name="Title 1"/>
          <p:cNvSpPr>
            <a:spLocks noGrp="1"/>
          </p:cNvSpPr>
          <p:nvPr>
            <p:ph type="ctrTitle" hasCustomPrompt="1"/>
          </p:nvPr>
        </p:nvSpPr>
        <p:spPr>
          <a:xfrm>
            <a:off x="518436" y="3429000"/>
            <a:ext cx="11210697" cy="1646302"/>
          </a:xfrm>
          <a:prstGeom prst="rect">
            <a:avLst/>
          </a:prstGeom>
        </p:spPr>
        <p:txBody>
          <a:bodyPr anchor="b">
            <a:noAutofit/>
          </a:bodyPr>
          <a:lstStyle>
            <a:lvl1pPr algn="r">
              <a:defRPr sz="5400">
                <a:solidFill>
                  <a:schemeClr val="bg1"/>
                </a:solidFill>
                <a:latin typeface="Circe" panose="020B0502020203020203" pitchFamily="34" charset="0"/>
                <a:ea typeface="Tahoma" panose="020B0604030504040204" pitchFamily="34" charset="0"/>
                <a:cs typeface="Tahoma" panose="020B0604030504040204" pitchFamily="34" charset="0"/>
              </a:defRPr>
            </a:lvl1pPr>
          </a:lstStyle>
          <a:p>
            <a:r>
              <a:rPr lang="it-IT" noProof="0"/>
              <a:t>Titolo copertina 2, iniziale maiuscolo</a:t>
            </a:r>
            <a:endParaRPr lang="it-IT" noProof="0" dirty="0"/>
          </a:p>
        </p:txBody>
      </p:sp>
      <p:sp>
        <p:nvSpPr>
          <p:cNvPr id="15" name="Segnaposto testo 14"/>
          <p:cNvSpPr>
            <a:spLocks noGrp="1"/>
          </p:cNvSpPr>
          <p:nvPr>
            <p:ph type="body" sz="quarter" idx="13" hasCustomPrompt="1"/>
          </p:nvPr>
        </p:nvSpPr>
        <p:spPr>
          <a:xfrm>
            <a:off x="1417918" y="5349735"/>
            <a:ext cx="10327542" cy="598658"/>
          </a:xfrm>
        </p:spPr>
        <p:txBody>
          <a:bodyPr/>
          <a:lstStyle>
            <a:lvl1pPr marL="0" indent="0" algn="r">
              <a:spcBef>
                <a:spcPts val="0"/>
              </a:spcBef>
              <a:buFontTx/>
              <a:buNone/>
              <a:defRPr sz="1800" i="0">
                <a:solidFill>
                  <a:schemeClr val="bg1"/>
                </a:solidFill>
                <a:latin typeface="Circe" panose="020B0502020203020203" pitchFamily="34" charset="0"/>
                <a:ea typeface="Tahoma" panose="020B0604030504040204" pitchFamily="34" charset="0"/>
                <a:cs typeface="Tahoma" panose="020B060403050404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noProof="0"/>
              <a:t>Sommario copertina 2, </a:t>
            </a:r>
            <a:br>
              <a:rPr lang="it-IT" noProof="0"/>
            </a:br>
            <a:r>
              <a:rPr lang="it-IT" noProof="0"/>
              <a:t>iniziale maiuscolo</a:t>
            </a:r>
            <a:endParaRPr lang="it-IT" noProof="0" dirty="0"/>
          </a:p>
        </p:txBody>
      </p:sp>
      <p:sp>
        <p:nvSpPr>
          <p:cNvPr id="10" name="Rectangle 33">
            <a:extLst>
              <a:ext uri="{FF2B5EF4-FFF2-40B4-BE49-F238E27FC236}">
                <a16:creationId xmlns:a16="http://schemas.microsoft.com/office/drawing/2014/main" id="{1B765009-0D19-4168-ACF0-949EC4C4F709}"/>
              </a:ext>
            </a:extLst>
          </p:cNvPr>
          <p:cNvSpPr/>
          <p:nvPr/>
        </p:nvSpPr>
        <p:spPr>
          <a:xfrm>
            <a:off x="7246870" y="5046644"/>
            <a:ext cx="4455000" cy="59531"/>
          </a:xfrm>
          <a:prstGeom prst="rect">
            <a:avLst/>
          </a:prstGeom>
          <a:solidFill>
            <a:schemeClr val="bg1"/>
          </a:solidFill>
          <a:ln>
            <a:noFill/>
          </a:ln>
          <a:effectLst/>
          <a:scene3d>
            <a:camera prst="orthographicFront">
              <a:rot lat="0" lon="0" rev="0"/>
            </a:camera>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lIns="38405" tIns="19202" rIns="38405" bIns="19202" anchor="ct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7213" fontAlgn="base">
              <a:spcBef>
                <a:spcPct val="0"/>
              </a:spcBef>
              <a:spcAft>
                <a:spcPct val="0"/>
              </a:spcAft>
              <a:defRPr sz="3600">
                <a:solidFill>
                  <a:schemeClr val="tx1"/>
                </a:solidFill>
                <a:latin typeface="Lato Light"/>
              </a:defRPr>
            </a:lvl6pPr>
            <a:lvl7pPr marL="2971800" indent="-228600" defTabSz="1827213" fontAlgn="base">
              <a:spcBef>
                <a:spcPct val="0"/>
              </a:spcBef>
              <a:spcAft>
                <a:spcPct val="0"/>
              </a:spcAft>
              <a:defRPr sz="3600">
                <a:solidFill>
                  <a:schemeClr val="tx1"/>
                </a:solidFill>
                <a:latin typeface="Lato Light"/>
              </a:defRPr>
            </a:lvl7pPr>
            <a:lvl8pPr marL="3429000" indent="-228600" defTabSz="1827213" fontAlgn="base">
              <a:spcBef>
                <a:spcPct val="0"/>
              </a:spcBef>
              <a:spcAft>
                <a:spcPct val="0"/>
              </a:spcAft>
              <a:defRPr sz="3600">
                <a:solidFill>
                  <a:schemeClr val="tx1"/>
                </a:solidFill>
                <a:latin typeface="Lato Light"/>
              </a:defRPr>
            </a:lvl8pPr>
            <a:lvl9pPr marL="3886200" indent="-228600" defTabSz="1827213" fontAlgn="base">
              <a:spcBef>
                <a:spcPct val="0"/>
              </a:spcBef>
              <a:spcAft>
                <a:spcPct val="0"/>
              </a:spcAft>
              <a:defRPr sz="3600">
                <a:solidFill>
                  <a:schemeClr val="tx1"/>
                </a:solidFill>
                <a:latin typeface="Lato Light"/>
              </a:defRPr>
            </a:lvl9pPr>
          </a:lstStyle>
          <a:p>
            <a:pPr algn="ctr" eaLnBrk="1" hangingPunct="1"/>
            <a:endParaRPr lang="it-IT" altLang="it-IT" dirty="0">
              <a:solidFill>
                <a:srgbClr val="494949"/>
              </a:solidFill>
              <a:latin typeface="Circe" panose="020B0502020203020203" pitchFamily="34" charset="0"/>
            </a:endParaRPr>
          </a:p>
        </p:txBody>
      </p:sp>
      <p:pic>
        <p:nvPicPr>
          <p:cNvPr id="6" name="Immagine 5">
            <a:extLst>
              <a:ext uri="{FF2B5EF4-FFF2-40B4-BE49-F238E27FC236}">
                <a16:creationId xmlns:a16="http://schemas.microsoft.com/office/drawing/2014/main" id="{32138996-0E5D-4133-9C27-E266FE9D75E8}"/>
              </a:ext>
            </a:extLst>
          </p:cNvPr>
          <p:cNvPicPr>
            <a:picLocks noChangeAspect="1"/>
          </p:cNvPicPr>
          <p:nvPr/>
        </p:nvPicPr>
        <p:blipFill>
          <a:blip r:embed="rId4"/>
          <a:stretch>
            <a:fillRect/>
          </a:stretch>
        </p:blipFill>
        <p:spPr>
          <a:xfrm>
            <a:off x="176211" y="211254"/>
            <a:ext cx="2886075" cy="2887862"/>
          </a:xfrm>
          <a:prstGeom prst="rect">
            <a:avLst/>
          </a:prstGeom>
        </p:spPr>
      </p:pic>
    </p:spTree>
    <p:extLst>
      <p:ext uri="{BB962C8B-B14F-4D97-AF65-F5344CB8AC3E}">
        <p14:creationId xmlns:p14="http://schemas.microsoft.com/office/powerpoint/2010/main" val="145976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paratore di sezion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4321" y="2749672"/>
            <a:ext cx="10972572" cy="1646302"/>
          </a:xfrm>
          <a:prstGeom prst="rect">
            <a:avLst/>
          </a:prstGeom>
        </p:spPr>
        <p:txBody>
          <a:bodyPr anchor="b">
            <a:noAutofit/>
          </a:bodyPr>
          <a:lstStyle>
            <a:lvl1pPr algn="l">
              <a:defRPr sz="3600">
                <a:solidFill>
                  <a:srgbClr val="008236"/>
                </a:solidFill>
                <a:latin typeface="Circe" panose="020B0502020203020203" pitchFamily="34" charset="0"/>
                <a:ea typeface="Tahoma" panose="020B0604030504040204" pitchFamily="34" charset="0"/>
                <a:cs typeface="Tahoma" panose="020B0604030504040204" pitchFamily="34" charset="0"/>
              </a:defRPr>
            </a:lvl1pPr>
          </a:lstStyle>
          <a:p>
            <a:r>
              <a:rPr lang="it-IT" noProof="0"/>
              <a:t>Titolo sezione, iniziale maiuscola</a:t>
            </a:r>
            <a:endParaRPr lang="it-IT" noProof="0" dirty="0"/>
          </a:p>
        </p:txBody>
      </p:sp>
      <p:sp>
        <p:nvSpPr>
          <p:cNvPr id="9" name="Rettangolo 8">
            <a:extLst>
              <a:ext uri="{FF2B5EF4-FFF2-40B4-BE49-F238E27FC236}">
                <a16:creationId xmlns:a16="http://schemas.microsoft.com/office/drawing/2014/main" id="{1609C862-AF15-4379-8453-A7F385A7CAC6}"/>
              </a:ext>
            </a:extLst>
          </p:cNvPr>
          <p:cNvSpPr/>
          <p:nvPr/>
        </p:nvSpPr>
        <p:spPr>
          <a:xfrm>
            <a:off x="0" y="5988042"/>
            <a:ext cx="12192000" cy="902042"/>
          </a:xfrm>
          <a:prstGeom prst="rect">
            <a:avLst/>
          </a:prstGeom>
          <a:solidFill>
            <a:srgbClr val="007C34"/>
          </a:solidFill>
          <a:ln>
            <a:solidFill>
              <a:srgbClr val="007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a:p>
        </p:txBody>
      </p:sp>
      <p:pic>
        <p:nvPicPr>
          <p:cNvPr id="14" name="Immagine 13">
            <a:extLst>
              <a:ext uri="{FF2B5EF4-FFF2-40B4-BE49-F238E27FC236}">
                <a16:creationId xmlns:a16="http://schemas.microsoft.com/office/drawing/2014/main" id="{6D383231-B882-490D-95CC-0AB929AF246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94737" y="215868"/>
            <a:ext cx="4365369" cy="1037375"/>
          </a:xfrm>
          <a:prstGeom prst="rect">
            <a:avLst/>
          </a:prstGeom>
        </p:spPr>
      </p:pic>
      <p:sp>
        <p:nvSpPr>
          <p:cNvPr id="4" name="Segnaposto data 3">
            <a:extLst>
              <a:ext uri="{FF2B5EF4-FFF2-40B4-BE49-F238E27FC236}">
                <a16:creationId xmlns:a16="http://schemas.microsoft.com/office/drawing/2014/main" id="{3799A3DE-52BA-4601-9DF0-CEDC50E74B35}"/>
              </a:ext>
            </a:extLst>
          </p:cNvPr>
          <p:cNvSpPr>
            <a:spLocks noGrp="1"/>
          </p:cNvSpPr>
          <p:nvPr>
            <p:ph type="dt" sz="half" idx="14"/>
          </p:nvPr>
        </p:nvSpPr>
        <p:spPr/>
        <p:txBody>
          <a:bodyPr/>
          <a:lstStyle/>
          <a:p>
            <a:fld id="{803D3960-C2DE-45C1-B8A8-337CE548F696}" type="datetime1">
              <a:rPr lang="en-GB" smtClean="0"/>
              <a:t>17/02/2025</a:t>
            </a:fld>
            <a:endParaRPr lang="en-GB"/>
          </a:p>
        </p:txBody>
      </p:sp>
      <p:sp>
        <p:nvSpPr>
          <p:cNvPr id="8" name="Rectangle 33">
            <a:extLst>
              <a:ext uri="{FF2B5EF4-FFF2-40B4-BE49-F238E27FC236}">
                <a16:creationId xmlns:a16="http://schemas.microsoft.com/office/drawing/2014/main" id="{4F428701-5455-4D8E-8C3C-08B05C8C13DB}"/>
              </a:ext>
            </a:extLst>
          </p:cNvPr>
          <p:cNvSpPr/>
          <p:nvPr/>
        </p:nvSpPr>
        <p:spPr>
          <a:xfrm>
            <a:off x="413351" y="4357806"/>
            <a:ext cx="4455000" cy="59531"/>
          </a:xfrm>
          <a:prstGeom prst="rect">
            <a:avLst/>
          </a:prstGeom>
          <a:solidFill>
            <a:srgbClr val="007D34"/>
          </a:solidFill>
          <a:ln>
            <a:noFill/>
          </a:ln>
          <a:effectLst/>
          <a:scene3d>
            <a:camera prst="orthographicFront">
              <a:rot lat="0" lon="0" rev="0"/>
            </a:camera>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lIns="38405" tIns="19202" rIns="38405" bIns="19202" anchor="ct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7213" fontAlgn="base">
              <a:spcBef>
                <a:spcPct val="0"/>
              </a:spcBef>
              <a:spcAft>
                <a:spcPct val="0"/>
              </a:spcAft>
              <a:defRPr sz="3600">
                <a:solidFill>
                  <a:schemeClr val="tx1"/>
                </a:solidFill>
                <a:latin typeface="Lato Light"/>
              </a:defRPr>
            </a:lvl6pPr>
            <a:lvl7pPr marL="2971800" indent="-228600" defTabSz="1827213" fontAlgn="base">
              <a:spcBef>
                <a:spcPct val="0"/>
              </a:spcBef>
              <a:spcAft>
                <a:spcPct val="0"/>
              </a:spcAft>
              <a:defRPr sz="3600">
                <a:solidFill>
                  <a:schemeClr val="tx1"/>
                </a:solidFill>
                <a:latin typeface="Lato Light"/>
              </a:defRPr>
            </a:lvl7pPr>
            <a:lvl8pPr marL="3429000" indent="-228600" defTabSz="1827213" fontAlgn="base">
              <a:spcBef>
                <a:spcPct val="0"/>
              </a:spcBef>
              <a:spcAft>
                <a:spcPct val="0"/>
              </a:spcAft>
              <a:defRPr sz="3600">
                <a:solidFill>
                  <a:schemeClr val="tx1"/>
                </a:solidFill>
                <a:latin typeface="Lato Light"/>
              </a:defRPr>
            </a:lvl8pPr>
            <a:lvl9pPr marL="3886200" indent="-228600" defTabSz="1827213" fontAlgn="base">
              <a:spcBef>
                <a:spcPct val="0"/>
              </a:spcBef>
              <a:spcAft>
                <a:spcPct val="0"/>
              </a:spcAft>
              <a:defRPr sz="3600">
                <a:solidFill>
                  <a:schemeClr val="tx1"/>
                </a:solidFill>
                <a:latin typeface="Lato Light"/>
              </a:defRPr>
            </a:lvl9pPr>
          </a:lstStyle>
          <a:p>
            <a:pPr algn="ctr" eaLnBrk="1" hangingPunct="1"/>
            <a:endParaRPr lang="it-IT" altLang="it-IT" dirty="0">
              <a:solidFill>
                <a:srgbClr val="494949"/>
              </a:solidFill>
              <a:latin typeface="Circe" panose="020B0502020203020203" pitchFamily="34" charset="0"/>
            </a:endParaRPr>
          </a:p>
        </p:txBody>
      </p:sp>
      <p:sp>
        <p:nvSpPr>
          <p:cNvPr id="10" name="Segnaposto testo 14">
            <a:extLst>
              <a:ext uri="{FF2B5EF4-FFF2-40B4-BE49-F238E27FC236}">
                <a16:creationId xmlns:a16="http://schemas.microsoft.com/office/drawing/2014/main" id="{3AE38998-11B5-4B18-B790-1B0A9F82DC22}"/>
              </a:ext>
            </a:extLst>
          </p:cNvPr>
          <p:cNvSpPr>
            <a:spLocks noGrp="1"/>
          </p:cNvSpPr>
          <p:nvPr>
            <p:ph type="body" sz="quarter" idx="13" hasCustomPrompt="1"/>
          </p:nvPr>
        </p:nvSpPr>
        <p:spPr>
          <a:xfrm>
            <a:off x="323217" y="4446578"/>
            <a:ext cx="10327542" cy="598658"/>
          </a:xfrm>
        </p:spPr>
        <p:txBody>
          <a:bodyPr/>
          <a:lstStyle>
            <a:lvl1pPr marL="0" indent="0" algn="l">
              <a:spcBef>
                <a:spcPts val="0"/>
              </a:spcBef>
              <a:buFontTx/>
              <a:buNone/>
              <a:defRPr sz="1800" i="0">
                <a:solidFill>
                  <a:srgbClr val="7F7F7F"/>
                </a:solidFill>
                <a:latin typeface="Circe" panose="020B0502020203020203" pitchFamily="34" charset="0"/>
                <a:ea typeface="Tahoma" panose="020B0604030504040204" pitchFamily="34" charset="0"/>
                <a:cs typeface="Tahoma" panose="020B060403050404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noProof="0"/>
              <a:t>Sottotitolo sezione, iniziale maiuscolo</a:t>
            </a:r>
            <a:endParaRPr lang="it-IT" noProof="0" dirty="0"/>
          </a:p>
        </p:txBody>
      </p:sp>
      <p:sp>
        <p:nvSpPr>
          <p:cNvPr id="5" name="Segnaposto piè di pagina 4">
            <a:extLst>
              <a:ext uri="{FF2B5EF4-FFF2-40B4-BE49-F238E27FC236}">
                <a16:creationId xmlns:a16="http://schemas.microsoft.com/office/drawing/2014/main" id="{1CC72AFA-6C37-4A6C-92F8-7F74E28B8879}"/>
              </a:ext>
            </a:extLst>
          </p:cNvPr>
          <p:cNvSpPr>
            <a:spLocks noGrp="1"/>
          </p:cNvSpPr>
          <p:nvPr>
            <p:ph type="ftr" sz="quarter" idx="15"/>
          </p:nvPr>
        </p:nvSpPr>
        <p:spPr/>
        <p:txBody>
          <a:bodyPr/>
          <a:lstStyle/>
          <a:p>
            <a:endParaRPr lang="en-GB"/>
          </a:p>
        </p:txBody>
      </p:sp>
      <p:sp>
        <p:nvSpPr>
          <p:cNvPr id="6" name="Segnaposto numero diapositiva 5">
            <a:extLst>
              <a:ext uri="{FF2B5EF4-FFF2-40B4-BE49-F238E27FC236}">
                <a16:creationId xmlns:a16="http://schemas.microsoft.com/office/drawing/2014/main" id="{9A06774F-8547-416A-88FE-7D8D7D48F2DE}"/>
              </a:ext>
            </a:extLst>
          </p:cNvPr>
          <p:cNvSpPr>
            <a:spLocks noGrp="1"/>
          </p:cNvSpPr>
          <p:nvPr>
            <p:ph type="sldNum" sz="quarter" idx="16"/>
          </p:nvPr>
        </p:nvSpPr>
        <p:spPr/>
        <p:txBody>
          <a:bodyPr/>
          <a:lstStyle/>
          <a:p>
            <a:fld id="{3661D8EB-4FAB-4B67-8EF9-A44B872AC75D}" type="slidenum">
              <a:rPr lang="en-GB" smtClean="0"/>
              <a:t>‹N›</a:t>
            </a:fld>
            <a:endParaRPr lang="en-GB"/>
          </a:p>
        </p:txBody>
      </p:sp>
    </p:spTree>
    <p:extLst>
      <p:ext uri="{BB962C8B-B14F-4D97-AF65-F5344CB8AC3E}">
        <p14:creationId xmlns:p14="http://schemas.microsoft.com/office/powerpoint/2010/main" val="110204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2858" y="313151"/>
            <a:ext cx="11871627" cy="926607"/>
          </a:xfrm>
          <a:prstGeom prst="rect">
            <a:avLst/>
          </a:prstGeom>
        </p:spPr>
        <p:txBody>
          <a:bodyPr anchor="b">
            <a:normAutofit/>
          </a:bodyPr>
          <a:lstStyle>
            <a:lvl1pPr>
              <a:defRPr sz="3600">
                <a:solidFill>
                  <a:srgbClr val="008236"/>
                </a:solidFill>
              </a:defRPr>
            </a:lvl1pPr>
          </a:lstStyle>
          <a:p>
            <a:r>
              <a:rPr lang="it-IT" noProof="0"/>
              <a:t>Titolo slide, iniziale maiuscola</a:t>
            </a:r>
          </a:p>
        </p:txBody>
      </p:sp>
      <p:sp>
        <p:nvSpPr>
          <p:cNvPr id="3" name="Content Placeholder 2"/>
          <p:cNvSpPr>
            <a:spLocks noGrp="1"/>
          </p:cNvSpPr>
          <p:nvPr>
            <p:ph idx="1" hasCustomPrompt="1"/>
          </p:nvPr>
        </p:nvSpPr>
        <p:spPr/>
        <p:txBody>
          <a:bodyPr/>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pic>
        <p:nvPicPr>
          <p:cNvPr id="8" name="Immagine 7">
            <a:extLst>
              <a:ext uri="{FF2B5EF4-FFF2-40B4-BE49-F238E27FC236}">
                <a16:creationId xmlns:a16="http://schemas.microsoft.com/office/drawing/2014/main" id="{E9E75D8F-0957-497B-9293-D626A5FE18D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9927753" y="244137"/>
            <a:ext cx="1809420" cy="429986"/>
          </a:xfrm>
          <a:prstGeom prst="rect">
            <a:avLst/>
          </a:prstGeom>
        </p:spPr>
      </p:pic>
      <p:sp>
        <p:nvSpPr>
          <p:cNvPr id="5" name="Segnaposto data 4">
            <a:extLst>
              <a:ext uri="{FF2B5EF4-FFF2-40B4-BE49-F238E27FC236}">
                <a16:creationId xmlns:a16="http://schemas.microsoft.com/office/drawing/2014/main" id="{5642F620-48F7-4BF4-AF7C-9BD8FE41006F}"/>
              </a:ext>
            </a:extLst>
          </p:cNvPr>
          <p:cNvSpPr>
            <a:spLocks noGrp="1"/>
          </p:cNvSpPr>
          <p:nvPr>
            <p:ph type="dt" sz="half" idx="10"/>
          </p:nvPr>
        </p:nvSpPr>
        <p:spPr/>
        <p:txBody>
          <a:bodyPr/>
          <a:lstStyle/>
          <a:p>
            <a:fld id="{7BED90C5-1080-49F1-8854-1E9994EF5256}" type="datetime1">
              <a:rPr lang="en-GB" smtClean="0"/>
              <a:t>17/02/2025</a:t>
            </a:fld>
            <a:endParaRPr lang="en-GB"/>
          </a:p>
        </p:txBody>
      </p:sp>
      <p:sp>
        <p:nvSpPr>
          <p:cNvPr id="6" name="Segnaposto piè di pagina 5">
            <a:extLst>
              <a:ext uri="{FF2B5EF4-FFF2-40B4-BE49-F238E27FC236}">
                <a16:creationId xmlns:a16="http://schemas.microsoft.com/office/drawing/2014/main" id="{55D82E49-4AB8-44DF-BE90-CD599B3B74AC}"/>
              </a:ext>
            </a:extLst>
          </p:cNvPr>
          <p:cNvSpPr>
            <a:spLocks noGrp="1"/>
          </p:cNvSpPr>
          <p:nvPr>
            <p:ph type="ftr" sz="quarter" idx="11"/>
          </p:nvPr>
        </p:nvSpPr>
        <p:spPr/>
        <p:txBody>
          <a:bodyPr/>
          <a:lstStyle/>
          <a:p>
            <a:endParaRPr lang="en-GB"/>
          </a:p>
        </p:txBody>
      </p:sp>
      <p:sp>
        <p:nvSpPr>
          <p:cNvPr id="9" name="Segnaposto numero diapositiva 8">
            <a:extLst>
              <a:ext uri="{FF2B5EF4-FFF2-40B4-BE49-F238E27FC236}">
                <a16:creationId xmlns:a16="http://schemas.microsoft.com/office/drawing/2014/main" id="{2CE8861D-72D2-4A6B-B442-BA689AEFDAD9}"/>
              </a:ext>
            </a:extLst>
          </p:cNvPr>
          <p:cNvSpPr>
            <a:spLocks noGrp="1"/>
          </p:cNvSpPr>
          <p:nvPr>
            <p:ph type="sldNum" sz="quarter" idx="12"/>
          </p:nvPr>
        </p:nvSpPr>
        <p:spPr/>
        <p:txBody>
          <a:bodyPr/>
          <a:lstStyle/>
          <a:p>
            <a:fld id="{3661D8EB-4FAB-4B67-8EF9-A44B872AC75D}" type="slidenum">
              <a:rPr lang="en-GB" smtClean="0"/>
              <a:pPr/>
              <a:t>‹N›</a:t>
            </a:fld>
            <a:endParaRPr lang="en-GB"/>
          </a:p>
        </p:txBody>
      </p:sp>
      <p:sp>
        <p:nvSpPr>
          <p:cNvPr id="10" name="Rectangle 33">
            <a:extLst>
              <a:ext uri="{FF2B5EF4-FFF2-40B4-BE49-F238E27FC236}">
                <a16:creationId xmlns:a16="http://schemas.microsoft.com/office/drawing/2014/main" id="{2F917D6E-4485-410D-8608-488D7B0CF7A4}"/>
              </a:ext>
            </a:extLst>
          </p:cNvPr>
          <p:cNvSpPr/>
          <p:nvPr/>
        </p:nvSpPr>
        <p:spPr>
          <a:xfrm>
            <a:off x="413351" y="1190733"/>
            <a:ext cx="4455000" cy="59531"/>
          </a:xfrm>
          <a:prstGeom prst="rect">
            <a:avLst/>
          </a:prstGeom>
          <a:solidFill>
            <a:srgbClr val="007D34"/>
          </a:solidFill>
          <a:ln>
            <a:noFill/>
          </a:ln>
          <a:effectLst/>
          <a:scene3d>
            <a:camera prst="orthographicFront">
              <a:rot lat="0" lon="0" rev="0"/>
            </a:camera>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lIns="38405" tIns="19202" rIns="38405" bIns="19202" anchor="ct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7213" fontAlgn="base">
              <a:spcBef>
                <a:spcPct val="0"/>
              </a:spcBef>
              <a:spcAft>
                <a:spcPct val="0"/>
              </a:spcAft>
              <a:defRPr sz="3600">
                <a:solidFill>
                  <a:schemeClr val="tx1"/>
                </a:solidFill>
                <a:latin typeface="Lato Light"/>
              </a:defRPr>
            </a:lvl6pPr>
            <a:lvl7pPr marL="2971800" indent="-228600" defTabSz="1827213" fontAlgn="base">
              <a:spcBef>
                <a:spcPct val="0"/>
              </a:spcBef>
              <a:spcAft>
                <a:spcPct val="0"/>
              </a:spcAft>
              <a:defRPr sz="3600">
                <a:solidFill>
                  <a:schemeClr val="tx1"/>
                </a:solidFill>
                <a:latin typeface="Lato Light"/>
              </a:defRPr>
            </a:lvl7pPr>
            <a:lvl8pPr marL="3429000" indent="-228600" defTabSz="1827213" fontAlgn="base">
              <a:spcBef>
                <a:spcPct val="0"/>
              </a:spcBef>
              <a:spcAft>
                <a:spcPct val="0"/>
              </a:spcAft>
              <a:defRPr sz="3600">
                <a:solidFill>
                  <a:schemeClr val="tx1"/>
                </a:solidFill>
                <a:latin typeface="Lato Light"/>
              </a:defRPr>
            </a:lvl8pPr>
            <a:lvl9pPr marL="3886200" indent="-228600" defTabSz="1827213" fontAlgn="base">
              <a:spcBef>
                <a:spcPct val="0"/>
              </a:spcBef>
              <a:spcAft>
                <a:spcPct val="0"/>
              </a:spcAft>
              <a:defRPr sz="3600">
                <a:solidFill>
                  <a:schemeClr val="tx1"/>
                </a:solidFill>
                <a:latin typeface="Lato Light"/>
              </a:defRPr>
            </a:lvl9pPr>
          </a:lstStyle>
          <a:p>
            <a:pPr algn="ctr" eaLnBrk="1" hangingPunct="1"/>
            <a:endParaRPr lang="it-IT" altLang="it-IT" dirty="0">
              <a:solidFill>
                <a:srgbClr val="494949"/>
              </a:solidFill>
              <a:latin typeface="Circe" panose="020B0502020203020203" pitchFamily="34" charset="0"/>
            </a:endParaRPr>
          </a:p>
        </p:txBody>
      </p:sp>
    </p:spTree>
    <p:extLst>
      <p:ext uri="{BB962C8B-B14F-4D97-AF65-F5344CB8AC3E}">
        <p14:creationId xmlns:p14="http://schemas.microsoft.com/office/powerpoint/2010/main" val="1035363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Finale con logo">
    <p:spTree>
      <p:nvGrpSpPr>
        <p:cNvPr id="1" name=""/>
        <p:cNvGrpSpPr/>
        <p:nvPr/>
      </p:nvGrpSpPr>
      <p:grpSpPr>
        <a:xfrm>
          <a:off x="0" y="0"/>
          <a:ext cx="0" cy="0"/>
          <a:chOff x="0" y="0"/>
          <a:chExt cx="0" cy="0"/>
        </a:xfrm>
      </p:grpSpPr>
      <p:sp>
        <p:nvSpPr>
          <p:cNvPr id="7" name="Rettangolo 6">
            <a:extLst>
              <a:ext uri="{FF2B5EF4-FFF2-40B4-BE49-F238E27FC236}">
                <a16:creationId xmlns:a16="http://schemas.microsoft.com/office/drawing/2014/main" id="{28FA9BAE-5225-4915-B632-CD39F948C4D0}"/>
              </a:ext>
            </a:extLst>
          </p:cNvPr>
          <p:cNvSpPr/>
          <p:nvPr/>
        </p:nvSpPr>
        <p:spPr>
          <a:xfrm>
            <a:off x="0" y="0"/>
            <a:ext cx="12192000" cy="6858000"/>
          </a:xfrm>
          <a:prstGeom prst="rect">
            <a:avLst/>
          </a:prstGeom>
          <a:solidFill>
            <a:srgbClr val="007C34"/>
          </a:solidFill>
          <a:ln>
            <a:solidFill>
              <a:srgbClr val="007C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Immagine 7">
            <a:extLst>
              <a:ext uri="{FF2B5EF4-FFF2-40B4-BE49-F238E27FC236}">
                <a16:creationId xmlns:a16="http://schemas.microsoft.com/office/drawing/2014/main" id="{69D8232F-A8C4-43CB-86B0-E89E85F305CE}"/>
              </a:ext>
            </a:extLst>
          </p:cNvPr>
          <p:cNvPicPr>
            <a:picLocks noChangeAspect="1"/>
          </p:cNvPicPr>
          <p:nvPr/>
        </p:nvPicPr>
        <p:blipFill>
          <a:blip r:embed="rId2"/>
          <a:stretch>
            <a:fillRect/>
          </a:stretch>
        </p:blipFill>
        <p:spPr>
          <a:xfrm>
            <a:off x="2852737" y="2619375"/>
            <a:ext cx="6486525" cy="1619250"/>
          </a:xfrm>
          <a:prstGeom prst="rect">
            <a:avLst/>
          </a:prstGeom>
        </p:spPr>
      </p:pic>
      <p:sp>
        <p:nvSpPr>
          <p:cNvPr id="3" name="Segnaposto piè di pagina 2">
            <a:extLst>
              <a:ext uri="{FF2B5EF4-FFF2-40B4-BE49-F238E27FC236}">
                <a16:creationId xmlns:a16="http://schemas.microsoft.com/office/drawing/2014/main" id="{BB632E28-0F5F-4224-BFD4-B289347E6131}"/>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471268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F71F04-74F1-2383-6949-E8F2BFF479AD}"/>
              </a:ext>
            </a:extLst>
          </p:cNvPr>
          <p:cNvSpPr>
            <a:spLocks noGrp="1"/>
          </p:cNvSpPr>
          <p:nvPr>
            <p:ph type="ctrTitle"/>
          </p:nvPr>
        </p:nvSpPr>
        <p:spPr>
          <a:xfrm>
            <a:off x="1524000" y="1122363"/>
            <a:ext cx="9144000" cy="2387600"/>
          </a:xfrm>
        </p:spPr>
        <p:txBody>
          <a:bodyPr anchor="b"/>
          <a:lstStyle>
            <a:lvl1pPr algn="ctr">
              <a:defRPr sz="6000">
                <a:latin typeface="Baskerville Old Face" panose="02020602080505020303" pitchFamily="18" charset="0"/>
              </a:defRPr>
            </a:lvl1pPr>
          </a:lstStyle>
          <a:p>
            <a:r>
              <a:rPr lang="it-IT"/>
              <a:t>Fare clic per modificare lo stile del titolo dello schema</a:t>
            </a:r>
            <a:endParaRPr lang="en-GB"/>
          </a:p>
        </p:txBody>
      </p:sp>
      <p:sp>
        <p:nvSpPr>
          <p:cNvPr id="3" name="Sottotitolo 2">
            <a:extLst>
              <a:ext uri="{FF2B5EF4-FFF2-40B4-BE49-F238E27FC236}">
                <a16:creationId xmlns:a16="http://schemas.microsoft.com/office/drawing/2014/main" id="{8A88B017-5029-059E-05A7-A2449BFFD5ED}"/>
              </a:ext>
            </a:extLst>
          </p:cNvPr>
          <p:cNvSpPr>
            <a:spLocks noGrp="1"/>
          </p:cNvSpPr>
          <p:nvPr>
            <p:ph type="subTitle" idx="1"/>
          </p:nvPr>
        </p:nvSpPr>
        <p:spPr>
          <a:xfrm>
            <a:off x="1524000" y="3602038"/>
            <a:ext cx="9144000" cy="1655762"/>
          </a:xfrm>
        </p:spPr>
        <p:txBody>
          <a:bodyPr/>
          <a:lstStyle>
            <a:lvl1pPr marL="0" indent="0" algn="ctr">
              <a:buNone/>
              <a:defRPr sz="2400">
                <a:latin typeface="Baskerville Old Face" panose="02020602080505020303"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GB"/>
          </a:p>
        </p:txBody>
      </p:sp>
      <p:sp>
        <p:nvSpPr>
          <p:cNvPr id="4" name="Segnaposto data 3">
            <a:extLst>
              <a:ext uri="{FF2B5EF4-FFF2-40B4-BE49-F238E27FC236}">
                <a16:creationId xmlns:a16="http://schemas.microsoft.com/office/drawing/2014/main" id="{9A9724AF-1445-0E84-5AB2-0027B82502F4}"/>
              </a:ext>
            </a:extLst>
          </p:cNvPr>
          <p:cNvSpPr>
            <a:spLocks noGrp="1"/>
          </p:cNvSpPr>
          <p:nvPr>
            <p:ph type="dt" sz="half" idx="10"/>
          </p:nvPr>
        </p:nvSpPr>
        <p:spPr/>
        <p:txBody>
          <a:bodyPr/>
          <a:lstStyle/>
          <a:p>
            <a:fld id="{4E361508-08DE-462A-B183-F20BE5302EFE}" type="datetime1">
              <a:rPr lang="en-GB" smtClean="0"/>
              <a:t>17/02/2025</a:t>
            </a:fld>
            <a:endParaRPr lang="en-GB"/>
          </a:p>
        </p:txBody>
      </p:sp>
      <p:sp>
        <p:nvSpPr>
          <p:cNvPr id="5" name="Segnaposto piè di pagina 4">
            <a:extLst>
              <a:ext uri="{FF2B5EF4-FFF2-40B4-BE49-F238E27FC236}">
                <a16:creationId xmlns:a16="http://schemas.microsoft.com/office/drawing/2014/main" id="{7E6D4A05-596E-EDBF-E759-5F965F4B54B0}"/>
              </a:ext>
            </a:extLst>
          </p:cNvPr>
          <p:cNvSpPr>
            <a:spLocks noGrp="1"/>
          </p:cNvSpPr>
          <p:nvPr>
            <p:ph type="ftr" sz="quarter" idx="11"/>
          </p:nvPr>
        </p:nvSpPr>
        <p:spPr/>
        <p:txBody>
          <a:bodyPr/>
          <a:lstStyle/>
          <a:p>
            <a:endParaRPr lang="en-GB"/>
          </a:p>
        </p:txBody>
      </p:sp>
      <p:sp>
        <p:nvSpPr>
          <p:cNvPr id="6" name="Segnaposto numero diapositiva 5">
            <a:extLst>
              <a:ext uri="{FF2B5EF4-FFF2-40B4-BE49-F238E27FC236}">
                <a16:creationId xmlns:a16="http://schemas.microsoft.com/office/drawing/2014/main" id="{F48700FB-0CC1-CF2B-9FA9-5B1E3FD3D074}"/>
              </a:ext>
            </a:extLst>
          </p:cNvPr>
          <p:cNvSpPr>
            <a:spLocks noGrp="1"/>
          </p:cNvSpPr>
          <p:nvPr>
            <p:ph type="sldNum" sz="quarter" idx="12"/>
          </p:nvPr>
        </p:nvSpPr>
        <p:spPr/>
        <p:txBody>
          <a:bodyPr/>
          <a:lstStyle/>
          <a:p>
            <a:fld id="{3661D8EB-4FAB-4B67-8EF9-A44B872AC75D}" type="slidenum">
              <a:rPr lang="en-GB" smtClean="0"/>
              <a:t>‹N›</a:t>
            </a:fld>
            <a:endParaRPr lang="en-GB"/>
          </a:p>
        </p:txBody>
      </p:sp>
    </p:spTree>
    <p:extLst>
      <p:ext uri="{BB962C8B-B14F-4D97-AF65-F5344CB8AC3E}">
        <p14:creationId xmlns:p14="http://schemas.microsoft.com/office/powerpoint/2010/main" val="2263038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51642" y="1487415"/>
            <a:ext cx="11540358" cy="4992043"/>
          </a:xfrm>
          <a:prstGeom prst="rect">
            <a:avLst/>
          </a:prstGeom>
        </p:spPr>
        <p:txBody>
          <a:bodyPr vert="horz" lIns="91440" tIns="45720" rIns="91440" bIns="45720" rtlCol="0">
            <a:noAutofit/>
          </a:bodyPr>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7" name="Rectangle 104">
            <a:extLst>
              <a:ext uri="{FF2B5EF4-FFF2-40B4-BE49-F238E27FC236}">
                <a16:creationId xmlns:a16="http://schemas.microsoft.com/office/drawing/2014/main" id="{96FC3130-6576-45EB-A2DA-6E884893F533}"/>
              </a:ext>
            </a:extLst>
          </p:cNvPr>
          <p:cNvSpPr>
            <a:spLocks noChangeArrowheads="1"/>
          </p:cNvSpPr>
          <p:nvPr/>
        </p:nvSpPr>
        <p:spPr bwMode="auto">
          <a:xfrm>
            <a:off x="-2524715" y="-11113"/>
            <a:ext cx="2424702" cy="6869113"/>
          </a:xfrm>
          <a:prstGeom prst="rect">
            <a:avLst/>
          </a:prstGeom>
          <a:solidFill>
            <a:schemeClr val="bg1"/>
          </a:solidFill>
          <a:ln>
            <a:noFill/>
          </a:ln>
        </p:spPr>
        <p:txBody>
          <a:bodyPr lIns="180000" tIns="180000" rIns="180000" bIns="180000" anchor="ctr"/>
          <a:lstStyle>
            <a:lvl1pPr>
              <a:defRPr sz="2400">
                <a:solidFill>
                  <a:schemeClr val="tx1"/>
                </a:solidFill>
                <a:latin typeface="Trebuchet MS" pitchFamily="34" charset="0"/>
                <a:ea typeface="MS PGothic" pitchFamily="34" charset="-128"/>
              </a:defRPr>
            </a:lvl1pPr>
            <a:lvl2pPr marL="742950" indent="-285750">
              <a:defRPr sz="2400">
                <a:solidFill>
                  <a:schemeClr val="tx1"/>
                </a:solidFill>
                <a:latin typeface="Trebuchet MS" pitchFamily="34" charset="0"/>
                <a:ea typeface="MS PGothic" pitchFamily="34" charset="-128"/>
              </a:defRPr>
            </a:lvl2pPr>
            <a:lvl3pPr marL="1143000" indent="-228600">
              <a:defRPr sz="2400">
                <a:solidFill>
                  <a:schemeClr val="tx1"/>
                </a:solidFill>
                <a:latin typeface="Trebuchet MS" pitchFamily="34" charset="0"/>
                <a:ea typeface="MS PGothic" pitchFamily="34" charset="-128"/>
              </a:defRPr>
            </a:lvl3pPr>
            <a:lvl4pPr marL="1600200" indent="-228600">
              <a:defRPr sz="2400">
                <a:solidFill>
                  <a:schemeClr val="tx1"/>
                </a:solidFill>
                <a:latin typeface="Trebuchet MS" pitchFamily="34" charset="0"/>
                <a:ea typeface="MS PGothic" pitchFamily="34" charset="-128"/>
              </a:defRPr>
            </a:lvl4pPr>
            <a:lvl5pPr marL="2057400" indent="-228600">
              <a:defRPr sz="2400">
                <a:solidFill>
                  <a:schemeClr val="tx1"/>
                </a:solidFill>
                <a:latin typeface="Trebuchet MS"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eaLnBrk="1" hangingPunct="1">
              <a:defRPr/>
            </a:pPr>
            <a:endParaRPr lang="it-IT" altLang="it-IT" sz="1800" noProof="0">
              <a:latin typeface="Circe" panose="020B0502020203020203" pitchFamily="34" charset="0"/>
            </a:endParaRPr>
          </a:p>
        </p:txBody>
      </p:sp>
      <p:sp>
        <p:nvSpPr>
          <p:cNvPr id="8" name="Rectangle 106">
            <a:extLst>
              <a:ext uri="{FF2B5EF4-FFF2-40B4-BE49-F238E27FC236}">
                <a16:creationId xmlns:a16="http://schemas.microsoft.com/office/drawing/2014/main" id="{B5BBAA5C-0410-412E-B227-84F0C1004D67}"/>
              </a:ext>
            </a:extLst>
          </p:cNvPr>
          <p:cNvSpPr>
            <a:spLocks noChangeArrowheads="1"/>
          </p:cNvSpPr>
          <p:nvPr/>
        </p:nvSpPr>
        <p:spPr bwMode="auto">
          <a:xfrm>
            <a:off x="-2746375" y="1217134"/>
            <a:ext cx="2143125" cy="302583"/>
          </a:xfrm>
          <a:prstGeom prst="rect">
            <a:avLst/>
          </a:prstGeom>
          <a:noFill/>
          <a:ln>
            <a:noFill/>
          </a:ln>
        </p:spPr>
        <p:txBody>
          <a:bodyPr wrap="square" lIns="0" tIns="0" rIns="0" bIns="0" anchor="ctr">
            <a:spAutoFit/>
          </a:bodyPr>
          <a:lstStyle>
            <a:lvl1pPr>
              <a:defRPr sz="2400">
                <a:solidFill>
                  <a:schemeClr val="tx1"/>
                </a:solidFill>
                <a:latin typeface="Trebuchet MS" pitchFamily="34" charset="0"/>
                <a:ea typeface="MS PGothic" pitchFamily="34" charset="-128"/>
              </a:defRPr>
            </a:lvl1pPr>
            <a:lvl2pPr marL="742950" indent="-285750">
              <a:defRPr sz="2400">
                <a:solidFill>
                  <a:schemeClr val="tx1"/>
                </a:solidFill>
                <a:latin typeface="Trebuchet MS" pitchFamily="34" charset="0"/>
                <a:ea typeface="MS PGothic" pitchFamily="34" charset="-128"/>
              </a:defRPr>
            </a:lvl2pPr>
            <a:lvl3pPr marL="1143000" indent="-228600">
              <a:defRPr sz="2400">
                <a:solidFill>
                  <a:schemeClr val="tx1"/>
                </a:solidFill>
                <a:latin typeface="Trebuchet MS" pitchFamily="34" charset="0"/>
                <a:ea typeface="MS PGothic" pitchFamily="34" charset="-128"/>
              </a:defRPr>
            </a:lvl3pPr>
            <a:lvl4pPr marL="1600200" indent="-228600">
              <a:defRPr sz="2400">
                <a:solidFill>
                  <a:schemeClr val="tx1"/>
                </a:solidFill>
                <a:latin typeface="Trebuchet MS" pitchFamily="34" charset="0"/>
                <a:ea typeface="MS PGothic" pitchFamily="34" charset="-128"/>
              </a:defRPr>
            </a:lvl4pPr>
            <a:lvl5pPr marL="2057400" indent="-228600">
              <a:defRPr sz="2400">
                <a:solidFill>
                  <a:schemeClr val="tx1"/>
                </a:solidFill>
                <a:latin typeface="Trebuchet MS"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algn="r" eaLnBrk="1" hangingPunct="1">
              <a:lnSpc>
                <a:spcPct val="65000"/>
              </a:lnSpc>
              <a:spcBef>
                <a:spcPct val="20000"/>
              </a:spcBef>
              <a:spcAft>
                <a:spcPct val="20000"/>
              </a:spcAft>
              <a:defRPr/>
            </a:pPr>
            <a:r>
              <a:rPr lang="it-IT" altLang="it-IT" sz="1100" noProof="0" dirty="0">
                <a:latin typeface="Circe" panose="020B0502020203020203" pitchFamily="34" charset="0"/>
                <a:cs typeface="Tahoma" pitchFamily="34" charset="0"/>
              </a:rPr>
              <a:t>Verde logo Tor Vergata</a:t>
            </a:r>
          </a:p>
          <a:p>
            <a:pPr algn="r" eaLnBrk="1" hangingPunct="1">
              <a:lnSpc>
                <a:spcPct val="65000"/>
              </a:lnSpc>
              <a:spcBef>
                <a:spcPct val="20000"/>
              </a:spcBef>
              <a:spcAft>
                <a:spcPct val="20000"/>
              </a:spcAft>
              <a:defRPr/>
            </a:pPr>
            <a:r>
              <a:rPr lang="it-IT" altLang="it-IT" sz="1100" noProof="0" dirty="0">
                <a:latin typeface="Circe" panose="020B0502020203020203" pitchFamily="34" charset="0"/>
                <a:cs typeface="Tahoma" pitchFamily="34" charset="0"/>
              </a:rPr>
              <a:t>RGB</a:t>
            </a:r>
            <a:r>
              <a:rPr lang="it-IT" altLang="it-IT" sz="1100" noProof="0">
                <a:latin typeface="Circe" panose="020B0502020203020203" pitchFamily="34" charset="0"/>
                <a:cs typeface="Tahoma" pitchFamily="34" charset="0"/>
              </a:rPr>
              <a:t>= 000,125,052 (#007D34)</a:t>
            </a:r>
            <a:endParaRPr lang="it-IT" altLang="it-IT" sz="1100" noProof="0" dirty="0">
              <a:latin typeface="Circe" panose="020B0502020203020203" pitchFamily="34" charset="0"/>
              <a:cs typeface="Tahoma" pitchFamily="34" charset="0"/>
            </a:endParaRPr>
          </a:p>
        </p:txBody>
      </p:sp>
      <p:sp>
        <p:nvSpPr>
          <p:cNvPr id="9" name="Rectangle 113">
            <a:extLst>
              <a:ext uri="{FF2B5EF4-FFF2-40B4-BE49-F238E27FC236}">
                <a16:creationId xmlns:a16="http://schemas.microsoft.com/office/drawing/2014/main" id="{72768C8E-BEAB-4BDC-A107-10ECAA1688AB}"/>
              </a:ext>
            </a:extLst>
          </p:cNvPr>
          <p:cNvSpPr>
            <a:spLocks noChangeArrowheads="1"/>
          </p:cNvSpPr>
          <p:nvPr/>
        </p:nvSpPr>
        <p:spPr bwMode="auto">
          <a:xfrm>
            <a:off x="-2243138" y="871859"/>
            <a:ext cx="1968500" cy="170816"/>
          </a:xfrm>
          <a:prstGeom prst="rect">
            <a:avLst/>
          </a:prstGeom>
          <a:noFill/>
          <a:ln>
            <a:noFill/>
          </a:ln>
        </p:spPr>
        <p:txBody>
          <a:bodyPr lIns="0" tIns="0" rIns="0" bIns="0" anchor="ctr">
            <a:spAutoFit/>
          </a:bodyPr>
          <a:lstStyle>
            <a:lvl1pPr>
              <a:defRPr sz="2400">
                <a:solidFill>
                  <a:schemeClr val="tx1"/>
                </a:solidFill>
                <a:latin typeface="Trebuchet MS" pitchFamily="34" charset="0"/>
                <a:ea typeface="MS PGothic" pitchFamily="34" charset="-128"/>
              </a:defRPr>
            </a:lvl1pPr>
            <a:lvl2pPr marL="742950" indent="-285750">
              <a:defRPr sz="2400">
                <a:solidFill>
                  <a:schemeClr val="tx1"/>
                </a:solidFill>
                <a:latin typeface="Trebuchet MS" pitchFamily="34" charset="0"/>
                <a:ea typeface="MS PGothic" pitchFamily="34" charset="-128"/>
              </a:defRPr>
            </a:lvl2pPr>
            <a:lvl3pPr marL="1143000" indent="-228600">
              <a:defRPr sz="2400">
                <a:solidFill>
                  <a:schemeClr val="tx1"/>
                </a:solidFill>
                <a:latin typeface="Trebuchet MS" pitchFamily="34" charset="0"/>
                <a:ea typeface="MS PGothic" pitchFamily="34" charset="-128"/>
              </a:defRPr>
            </a:lvl3pPr>
            <a:lvl4pPr marL="1600200" indent="-228600">
              <a:defRPr sz="2400">
                <a:solidFill>
                  <a:schemeClr val="tx1"/>
                </a:solidFill>
                <a:latin typeface="Trebuchet MS" pitchFamily="34" charset="0"/>
                <a:ea typeface="MS PGothic" pitchFamily="34" charset="-128"/>
              </a:defRPr>
            </a:lvl4pPr>
            <a:lvl5pPr marL="2057400" indent="-228600">
              <a:defRPr sz="2400">
                <a:solidFill>
                  <a:schemeClr val="tx1"/>
                </a:solidFill>
                <a:latin typeface="Trebuchet MS"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algn="r" eaLnBrk="1" hangingPunct="1">
              <a:lnSpc>
                <a:spcPct val="90000"/>
              </a:lnSpc>
              <a:spcBef>
                <a:spcPct val="20000"/>
              </a:spcBef>
              <a:spcAft>
                <a:spcPct val="20000"/>
              </a:spcAft>
              <a:defRPr/>
            </a:pPr>
            <a:r>
              <a:rPr lang="it-IT" altLang="it-IT" sz="1200" b="1" noProof="0">
                <a:latin typeface="Circe" panose="020B0502020203020203" pitchFamily="34" charset="0"/>
                <a:cs typeface="Tahoma" pitchFamily="34" charset="0"/>
              </a:rPr>
              <a:t>Format d'Ateneo 2022</a:t>
            </a:r>
          </a:p>
        </p:txBody>
      </p:sp>
      <p:sp>
        <p:nvSpPr>
          <p:cNvPr id="10" name="Rettangolo 9">
            <a:extLst>
              <a:ext uri="{FF2B5EF4-FFF2-40B4-BE49-F238E27FC236}">
                <a16:creationId xmlns:a16="http://schemas.microsoft.com/office/drawing/2014/main" id="{E15644E4-5B2F-4692-8863-858592A1CE69}"/>
              </a:ext>
            </a:extLst>
          </p:cNvPr>
          <p:cNvSpPr/>
          <p:nvPr/>
        </p:nvSpPr>
        <p:spPr bwMode="auto">
          <a:xfrm flipV="1">
            <a:off x="-508796" y="1238250"/>
            <a:ext cx="236537" cy="236538"/>
          </a:xfrm>
          <a:prstGeom prst="rect">
            <a:avLst/>
          </a:prstGeom>
          <a:solidFill>
            <a:srgbClr val="007D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t-IT" noProof="0">
              <a:latin typeface="Circe" panose="020B0502020203020203" pitchFamily="34" charset="0"/>
            </a:endParaRPr>
          </a:p>
        </p:txBody>
      </p:sp>
      <p:sp>
        <p:nvSpPr>
          <p:cNvPr id="11" name="Rectangle 113">
            <a:extLst>
              <a:ext uri="{FF2B5EF4-FFF2-40B4-BE49-F238E27FC236}">
                <a16:creationId xmlns:a16="http://schemas.microsoft.com/office/drawing/2014/main" id="{F0140D35-9F4F-4B9F-BC63-DB8E43D02735}"/>
              </a:ext>
            </a:extLst>
          </p:cNvPr>
          <p:cNvSpPr>
            <a:spLocks noChangeArrowheads="1"/>
          </p:cNvSpPr>
          <p:nvPr/>
        </p:nvSpPr>
        <p:spPr bwMode="auto">
          <a:xfrm>
            <a:off x="-2384425" y="2770857"/>
            <a:ext cx="2143125" cy="3734869"/>
          </a:xfrm>
          <a:prstGeom prst="rect">
            <a:avLst/>
          </a:prstGeom>
          <a:noFill/>
          <a:ln>
            <a:noFill/>
          </a:ln>
        </p:spPr>
        <p:txBody>
          <a:bodyPr lIns="0" tIns="0" rIns="0" bIns="0" anchor="t">
            <a:spAutoFit/>
          </a:bodyPr>
          <a:lstStyle>
            <a:lvl1pPr>
              <a:defRPr sz="2400">
                <a:solidFill>
                  <a:schemeClr val="tx1"/>
                </a:solidFill>
                <a:latin typeface="Trebuchet MS" pitchFamily="34" charset="0"/>
                <a:ea typeface="MS PGothic" pitchFamily="34" charset="-128"/>
              </a:defRPr>
            </a:lvl1pPr>
            <a:lvl2pPr marL="742950" indent="-285750">
              <a:defRPr sz="2400">
                <a:solidFill>
                  <a:schemeClr val="tx1"/>
                </a:solidFill>
                <a:latin typeface="Trebuchet MS" pitchFamily="34" charset="0"/>
                <a:ea typeface="MS PGothic" pitchFamily="34" charset="-128"/>
              </a:defRPr>
            </a:lvl2pPr>
            <a:lvl3pPr marL="1143000" indent="-228600">
              <a:defRPr sz="2400">
                <a:solidFill>
                  <a:schemeClr val="tx1"/>
                </a:solidFill>
                <a:latin typeface="Trebuchet MS" pitchFamily="34" charset="0"/>
                <a:ea typeface="MS PGothic" pitchFamily="34" charset="-128"/>
              </a:defRPr>
            </a:lvl3pPr>
            <a:lvl4pPr marL="1600200" indent="-228600">
              <a:defRPr sz="2400">
                <a:solidFill>
                  <a:schemeClr val="tx1"/>
                </a:solidFill>
                <a:latin typeface="Trebuchet MS" pitchFamily="34" charset="0"/>
                <a:ea typeface="MS PGothic" pitchFamily="34" charset="-128"/>
              </a:defRPr>
            </a:lvl4pPr>
            <a:lvl5pPr marL="2057400" indent="-228600">
              <a:defRPr sz="2400">
                <a:solidFill>
                  <a:schemeClr val="tx1"/>
                </a:solidFill>
                <a:latin typeface="Trebuchet MS"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marL="0" marR="0" lvl="0" indent="0" algn="r" defTabSz="457200" rtl="0" eaLnBrk="1" fontAlgn="auto" latinLnBrk="0" hangingPunct="1">
              <a:lnSpc>
                <a:spcPct val="90000"/>
              </a:lnSpc>
              <a:spcBef>
                <a:spcPct val="20000"/>
              </a:spcBef>
              <a:spcAft>
                <a:spcPct val="20000"/>
              </a:spcAft>
              <a:buClrTx/>
              <a:buSzTx/>
              <a:buFontTx/>
              <a:buNone/>
              <a:tabLst/>
              <a:defRPr/>
            </a:pPr>
            <a:r>
              <a:rPr lang="it-IT" altLang="it-IT" sz="1200" b="1" noProof="0">
                <a:latin typeface="Circe" panose="020B0502020203020203" pitchFamily="34" charset="0"/>
                <a:cs typeface="Tahoma" pitchFamily="34" charset="0"/>
              </a:rPr>
              <a:t>Font testo: CIRCE </a:t>
            </a:r>
            <a:br>
              <a:rPr lang="it-IT" altLang="it-IT" sz="1200" b="1" noProof="0">
                <a:latin typeface="Circe" panose="020B0502020203020203" pitchFamily="34" charset="0"/>
                <a:cs typeface="Tahoma" pitchFamily="34" charset="0"/>
              </a:rPr>
            </a:br>
            <a:endParaRPr lang="it-IT" altLang="it-IT" sz="1200" b="1" noProof="0">
              <a:latin typeface="Circe" panose="020B0502020203020203" pitchFamily="34" charset="0"/>
              <a:cs typeface="Tahoma" pitchFamily="34" charset="0"/>
            </a:endParaRPr>
          </a:p>
          <a:p>
            <a:pPr algn="r" eaLnBrk="1" hangingPunct="1">
              <a:lnSpc>
                <a:spcPct val="90000"/>
              </a:lnSpc>
              <a:spcBef>
                <a:spcPct val="20000"/>
              </a:spcBef>
              <a:spcAft>
                <a:spcPct val="20000"/>
              </a:spcAft>
              <a:defRPr/>
            </a:pPr>
            <a:r>
              <a:rPr lang="it-IT" altLang="it-IT" sz="1200" b="1" noProof="0">
                <a:latin typeface="Circe" panose="020B0502020203020203" pitchFamily="34" charset="0"/>
                <a:cs typeface="Tahoma" pitchFamily="34" charset="0"/>
              </a:rPr>
              <a:t>Copertina</a:t>
            </a:r>
          </a:p>
          <a:p>
            <a:pPr algn="r" eaLnBrk="1" hangingPunct="1">
              <a:lnSpc>
                <a:spcPct val="90000"/>
              </a:lnSpc>
              <a:spcBef>
                <a:spcPct val="20000"/>
              </a:spcBef>
              <a:spcAft>
                <a:spcPct val="20000"/>
              </a:spcAft>
              <a:defRPr/>
            </a:pPr>
            <a:r>
              <a:rPr lang="it-IT" altLang="it-IT" sz="1200" noProof="0">
                <a:latin typeface="Circe" panose="020B0502020203020203" pitchFamily="34" charset="0"/>
                <a:cs typeface="Tahoma" pitchFamily="34" charset="0"/>
              </a:rPr>
              <a:t>Titolo, </a:t>
            </a:r>
            <a:r>
              <a:rPr lang="it-IT" altLang="it-IT" sz="1200" b="1" noProof="0">
                <a:solidFill>
                  <a:srgbClr val="007C34"/>
                </a:solidFill>
                <a:latin typeface="Circe" panose="020B0502020203020203" pitchFamily="34" charset="0"/>
                <a:cs typeface="Tahoma" pitchFamily="34" charset="0"/>
              </a:rPr>
              <a:t>VERDE</a:t>
            </a:r>
            <a:r>
              <a:rPr lang="it-IT" altLang="it-IT" sz="1200" noProof="0">
                <a:latin typeface="Circe" panose="020B0502020203020203" pitchFamily="34" charset="0"/>
                <a:cs typeface="Tahoma" pitchFamily="34" charset="0"/>
              </a:rPr>
              <a:t>: corpo 54</a:t>
            </a:r>
            <a:br>
              <a:rPr lang="it-IT" altLang="it-IT" sz="1200" noProof="0">
                <a:latin typeface="Circe" panose="020B0502020203020203" pitchFamily="34" charset="0"/>
                <a:cs typeface="Tahoma" pitchFamily="34" charset="0"/>
              </a:rPr>
            </a:br>
            <a:r>
              <a:rPr lang="it-IT" altLang="it-IT" sz="1200" noProof="0">
                <a:latin typeface="Circe" panose="020B0502020203020203" pitchFamily="34" charset="0"/>
                <a:cs typeface="Tahoma" pitchFamily="34" charset="0"/>
              </a:rPr>
              <a:t>Iniziale maiuscola</a:t>
            </a:r>
            <a:endParaRPr lang="it-IT" altLang="it-IT" sz="1200" b="0" noProof="0">
              <a:latin typeface="Circe" panose="020B0502020203020203" pitchFamily="34" charset="0"/>
              <a:cs typeface="Tahoma" pitchFamily="34" charset="0"/>
            </a:endParaRPr>
          </a:p>
          <a:p>
            <a:pPr marL="0" marR="0" lvl="0" indent="0" algn="r" defTabSz="457200" rtl="0" eaLnBrk="1" fontAlgn="auto" latinLnBrk="0" hangingPunct="1">
              <a:lnSpc>
                <a:spcPct val="90000"/>
              </a:lnSpc>
              <a:spcBef>
                <a:spcPct val="20000"/>
              </a:spcBef>
              <a:spcAft>
                <a:spcPct val="20000"/>
              </a:spcAft>
              <a:buClrTx/>
              <a:buSzTx/>
              <a:buFontTx/>
              <a:buNone/>
              <a:tabLst/>
              <a:defRPr/>
            </a:pPr>
            <a:r>
              <a:rPr lang="it-IT" altLang="it-IT" sz="1200" noProof="0">
                <a:latin typeface="Circe" panose="020B0502020203020203" pitchFamily="34" charset="0"/>
                <a:cs typeface="Tahoma" pitchFamily="34" charset="0"/>
              </a:rPr>
              <a:t>Sottotitolo, </a:t>
            </a:r>
            <a:r>
              <a:rPr lang="it-IT" altLang="it-IT" sz="1200" b="1" noProof="0">
                <a:solidFill>
                  <a:srgbClr val="7F7F7F"/>
                </a:solidFill>
                <a:latin typeface="Circe" panose="020B0502020203020203" pitchFamily="34" charset="0"/>
                <a:cs typeface="Tahoma" pitchFamily="34" charset="0"/>
              </a:rPr>
              <a:t>GRIGIO</a:t>
            </a:r>
            <a:r>
              <a:rPr lang="it-IT" altLang="it-IT" sz="1200" b="1" noProof="0">
                <a:latin typeface="Circe" panose="020B0502020203020203" pitchFamily="34" charset="0"/>
                <a:cs typeface="Tahoma" pitchFamily="34" charset="0"/>
              </a:rPr>
              <a:t>:</a:t>
            </a:r>
            <a:r>
              <a:rPr lang="it-IT" altLang="it-IT" sz="1200" noProof="0">
                <a:latin typeface="Circe" panose="020B0502020203020203" pitchFamily="34" charset="0"/>
                <a:cs typeface="Tahoma" pitchFamily="34" charset="0"/>
              </a:rPr>
              <a:t> corpo 28 Iniziale maiuscola</a:t>
            </a:r>
            <a:endParaRPr lang="it-IT" altLang="it-IT" sz="1200" b="1" noProof="0">
              <a:latin typeface="Circe" panose="020B0502020203020203" pitchFamily="34" charset="0"/>
              <a:cs typeface="Tahoma" pitchFamily="34" charset="0"/>
            </a:endParaRPr>
          </a:p>
          <a:p>
            <a:pPr marL="0" marR="0" lvl="0" indent="0" algn="r" defTabSz="457200" rtl="0" eaLnBrk="1" fontAlgn="auto" latinLnBrk="0" hangingPunct="1">
              <a:lnSpc>
                <a:spcPct val="90000"/>
              </a:lnSpc>
              <a:spcBef>
                <a:spcPct val="20000"/>
              </a:spcBef>
              <a:spcAft>
                <a:spcPct val="20000"/>
              </a:spcAft>
              <a:buClrTx/>
              <a:buSzTx/>
              <a:buFontTx/>
              <a:buNone/>
              <a:tabLst/>
              <a:defRPr/>
            </a:pPr>
            <a:r>
              <a:rPr lang="it-IT" altLang="it-IT" sz="1200" noProof="0">
                <a:latin typeface="Circe" panose="020B0502020203020203" pitchFamily="34" charset="0"/>
                <a:cs typeface="Tahoma" pitchFamily="34" charset="0"/>
              </a:rPr>
              <a:t>Sommario, </a:t>
            </a:r>
            <a:r>
              <a:rPr lang="it-IT" altLang="it-IT" sz="1200" b="1" noProof="0">
                <a:solidFill>
                  <a:srgbClr val="7F7F7F"/>
                </a:solidFill>
                <a:latin typeface="Circe" panose="020B0502020203020203" pitchFamily="34" charset="0"/>
                <a:cs typeface="Tahoma" pitchFamily="34" charset="0"/>
              </a:rPr>
              <a:t>GRIGIO</a:t>
            </a:r>
            <a:r>
              <a:rPr lang="it-IT" altLang="it-IT" sz="1200" b="1" noProof="0">
                <a:latin typeface="Circe" panose="020B0502020203020203" pitchFamily="34" charset="0"/>
                <a:cs typeface="Tahoma" pitchFamily="34" charset="0"/>
              </a:rPr>
              <a:t>:</a:t>
            </a:r>
            <a:r>
              <a:rPr lang="it-IT" altLang="it-IT" sz="1200" noProof="0">
                <a:latin typeface="Circe" panose="020B0502020203020203" pitchFamily="34" charset="0"/>
                <a:cs typeface="Tahoma" pitchFamily="34" charset="0"/>
              </a:rPr>
              <a:t> corpo 18 Iniziale maiuscola</a:t>
            </a:r>
          </a:p>
          <a:p>
            <a:pPr marL="0" marR="0" lvl="0" indent="0" algn="r" defTabSz="457200" rtl="0" eaLnBrk="1" fontAlgn="auto" latinLnBrk="0" hangingPunct="1">
              <a:lnSpc>
                <a:spcPct val="90000"/>
              </a:lnSpc>
              <a:spcBef>
                <a:spcPct val="20000"/>
              </a:spcBef>
              <a:spcAft>
                <a:spcPct val="20000"/>
              </a:spcAft>
              <a:buClrTx/>
              <a:buSzTx/>
              <a:buFontTx/>
              <a:buNone/>
              <a:tabLst/>
              <a:defRPr/>
            </a:pPr>
            <a:r>
              <a:rPr lang="it-IT" altLang="it-IT" sz="1200" noProof="0">
                <a:latin typeface="Circe" panose="020B0502020203020203" pitchFamily="34" charset="0"/>
                <a:cs typeface="Tahoma" pitchFamily="34" charset="0"/>
              </a:rPr>
              <a:t>Nessun piè pagina in copertina</a:t>
            </a:r>
          </a:p>
          <a:p>
            <a:pPr algn="r" eaLnBrk="1" hangingPunct="1">
              <a:lnSpc>
                <a:spcPct val="90000"/>
              </a:lnSpc>
              <a:spcBef>
                <a:spcPct val="20000"/>
              </a:spcBef>
              <a:spcAft>
                <a:spcPct val="20000"/>
              </a:spcAft>
              <a:defRPr/>
            </a:pPr>
            <a:endParaRPr lang="it-IT" altLang="it-IT" sz="1200" b="1" noProof="0">
              <a:latin typeface="Circe" panose="020B0502020203020203" pitchFamily="34" charset="0"/>
              <a:cs typeface="Tahoma" pitchFamily="34" charset="0"/>
            </a:endParaRPr>
          </a:p>
          <a:p>
            <a:pPr algn="r" eaLnBrk="1" hangingPunct="1">
              <a:lnSpc>
                <a:spcPct val="90000"/>
              </a:lnSpc>
              <a:spcBef>
                <a:spcPct val="20000"/>
              </a:spcBef>
              <a:spcAft>
                <a:spcPct val="20000"/>
              </a:spcAft>
              <a:defRPr/>
            </a:pPr>
            <a:r>
              <a:rPr lang="it-IT" altLang="it-IT" sz="1200" b="1" noProof="0">
                <a:latin typeface="Circe" panose="020B0502020203020203" pitchFamily="34" charset="0"/>
                <a:cs typeface="Tahoma" pitchFamily="34" charset="0"/>
              </a:rPr>
              <a:t>Slide di contenuto</a:t>
            </a:r>
          </a:p>
          <a:p>
            <a:pPr algn="r" eaLnBrk="1" hangingPunct="1">
              <a:lnSpc>
                <a:spcPct val="90000"/>
              </a:lnSpc>
              <a:spcBef>
                <a:spcPct val="20000"/>
              </a:spcBef>
              <a:spcAft>
                <a:spcPct val="20000"/>
              </a:spcAft>
              <a:defRPr/>
            </a:pPr>
            <a:r>
              <a:rPr lang="it-IT" altLang="it-IT" sz="1200" noProof="0">
                <a:latin typeface="Circe" panose="020B0502020203020203" pitchFamily="34" charset="0"/>
                <a:cs typeface="Tahoma" pitchFamily="34" charset="0"/>
              </a:rPr>
              <a:t>Titolo, </a:t>
            </a:r>
            <a:r>
              <a:rPr lang="it-IT" altLang="it-IT" sz="1200" b="1" noProof="0">
                <a:solidFill>
                  <a:srgbClr val="007C34"/>
                </a:solidFill>
                <a:latin typeface="Circe" panose="020B0502020203020203" pitchFamily="34" charset="0"/>
                <a:cs typeface="Tahoma" pitchFamily="34" charset="0"/>
              </a:rPr>
              <a:t>VERDE</a:t>
            </a:r>
            <a:r>
              <a:rPr lang="it-IT" altLang="it-IT" sz="1200" noProof="0">
                <a:latin typeface="Circe" panose="020B0502020203020203" pitchFamily="34" charset="0"/>
                <a:cs typeface="Tahoma" pitchFamily="34" charset="0"/>
              </a:rPr>
              <a:t>: corpo 36</a:t>
            </a:r>
            <a:br>
              <a:rPr lang="it-IT" altLang="it-IT" sz="1200" noProof="0">
                <a:latin typeface="Circe" panose="020B0502020203020203" pitchFamily="34" charset="0"/>
                <a:cs typeface="Tahoma" pitchFamily="34" charset="0"/>
              </a:rPr>
            </a:br>
            <a:r>
              <a:rPr lang="it-IT" altLang="it-IT" sz="1200" noProof="0">
                <a:latin typeface="Circe" panose="020B0502020203020203" pitchFamily="34" charset="0"/>
                <a:cs typeface="Tahoma" pitchFamily="34" charset="0"/>
              </a:rPr>
              <a:t>Iniziale maiuscola</a:t>
            </a:r>
            <a:endParaRPr lang="it-IT" altLang="it-IT" sz="1200" b="0" noProof="0">
              <a:latin typeface="Circe" panose="020B0502020203020203" pitchFamily="34" charset="0"/>
              <a:cs typeface="Tahoma" pitchFamily="34" charset="0"/>
            </a:endParaRPr>
          </a:p>
          <a:p>
            <a:pPr marL="0" marR="0" lvl="0" indent="0" algn="r" defTabSz="457200" rtl="0" eaLnBrk="1" fontAlgn="auto" latinLnBrk="0" hangingPunct="1">
              <a:lnSpc>
                <a:spcPct val="90000"/>
              </a:lnSpc>
              <a:spcBef>
                <a:spcPct val="20000"/>
              </a:spcBef>
              <a:spcAft>
                <a:spcPct val="20000"/>
              </a:spcAft>
              <a:buClrTx/>
              <a:buSzTx/>
              <a:buFontTx/>
              <a:buNone/>
              <a:tabLst/>
              <a:defRPr/>
            </a:pPr>
            <a:r>
              <a:rPr lang="it-IT" altLang="it-IT" sz="1200" noProof="0">
                <a:latin typeface="Circe" panose="020B0502020203020203" pitchFamily="34" charset="0"/>
                <a:cs typeface="Tahoma" pitchFamily="34" charset="0"/>
              </a:rPr>
              <a:t>Testo, </a:t>
            </a:r>
            <a:r>
              <a:rPr lang="it-IT" altLang="it-IT" sz="1200" b="1" noProof="0">
                <a:solidFill>
                  <a:schemeClr val="tx1"/>
                </a:solidFill>
                <a:latin typeface="Circe" panose="020B0502020203020203" pitchFamily="34" charset="0"/>
                <a:cs typeface="Tahoma" pitchFamily="34" charset="0"/>
              </a:rPr>
              <a:t>NERO</a:t>
            </a:r>
            <a:r>
              <a:rPr lang="it-IT" altLang="it-IT" sz="1200" b="1" noProof="0">
                <a:latin typeface="Circe" panose="020B0502020203020203" pitchFamily="34" charset="0"/>
                <a:cs typeface="Tahoma" pitchFamily="34" charset="0"/>
              </a:rPr>
              <a:t>:</a:t>
            </a:r>
            <a:r>
              <a:rPr lang="it-IT" altLang="it-IT" sz="1200" noProof="0">
                <a:latin typeface="Circe" panose="020B0502020203020203" pitchFamily="34" charset="0"/>
                <a:cs typeface="Tahoma" pitchFamily="34" charset="0"/>
              </a:rPr>
              <a:t> corpo 20 </a:t>
            </a:r>
            <a:br>
              <a:rPr lang="it-IT" altLang="it-IT" sz="1200" noProof="0">
                <a:latin typeface="Circe" panose="020B0502020203020203" pitchFamily="34" charset="0"/>
                <a:cs typeface="Tahoma" pitchFamily="34" charset="0"/>
              </a:rPr>
            </a:br>
            <a:r>
              <a:rPr lang="it-IT" altLang="it-IT" sz="1200" noProof="0">
                <a:latin typeface="Circe" panose="020B0502020203020203" pitchFamily="34" charset="0"/>
                <a:cs typeface="Tahoma" pitchFamily="34" charset="0"/>
              </a:rPr>
              <a:t>Iniziale maiuscola</a:t>
            </a:r>
            <a:endParaRPr lang="it-IT" altLang="it-IT" sz="1200" b="1" noProof="0">
              <a:latin typeface="Circe" panose="020B0502020203020203" pitchFamily="34" charset="0"/>
              <a:cs typeface="Tahoma" pitchFamily="34" charset="0"/>
            </a:endParaRPr>
          </a:p>
          <a:p>
            <a:pPr marL="0" marR="0" lvl="0" indent="0" algn="r" defTabSz="457200" rtl="0" eaLnBrk="1" fontAlgn="auto" latinLnBrk="0" hangingPunct="1">
              <a:lnSpc>
                <a:spcPct val="90000"/>
              </a:lnSpc>
              <a:spcBef>
                <a:spcPct val="20000"/>
              </a:spcBef>
              <a:spcAft>
                <a:spcPct val="20000"/>
              </a:spcAft>
              <a:buClrTx/>
              <a:buSzTx/>
              <a:buFontTx/>
              <a:buNone/>
              <a:tabLst/>
              <a:defRPr/>
            </a:pPr>
            <a:r>
              <a:rPr lang="it-IT" altLang="it-IT" sz="1200" noProof="0">
                <a:latin typeface="Circe" panose="020B0502020203020203" pitchFamily="34" charset="0"/>
                <a:cs typeface="Tahoma" pitchFamily="34" charset="0"/>
              </a:rPr>
              <a:t>Piè pagina </a:t>
            </a:r>
            <a:r>
              <a:rPr lang="it-IT" altLang="it-IT" sz="1200" b="1" noProof="0">
                <a:solidFill>
                  <a:srgbClr val="7F7F7F"/>
                </a:solidFill>
                <a:latin typeface="Circe" panose="020B0502020203020203" pitchFamily="34" charset="0"/>
                <a:cs typeface="Tahoma" pitchFamily="34" charset="0"/>
              </a:rPr>
              <a:t>GRIGIO</a:t>
            </a:r>
            <a:r>
              <a:rPr lang="it-IT" altLang="it-IT" sz="1200" b="1" noProof="0">
                <a:latin typeface="Circe" panose="020B0502020203020203" pitchFamily="34" charset="0"/>
                <a:cs typeface="Tahoma" pitchFamily="34" charset="0"/>
              </a:rPr>
              <a:t>:</a:t>
            </a:r>
            <a:r>
              <a:rPr lang="it-IT" altLang="it-IT" sz="1200" noProof="0">
                <a:latin typeface="Circe" panose="020B0502020203020203" pitchFamily="34" charset="0"/>
                <a:cs typeface="Tahoma" pitchFamily="34" charset="0"/>
              </a:rPr>
              <a:t> corpo 9 (</a:t>
            </a:r>
            <a:r>
              <a:rPr lang="it-IT" altLang="it-IT" sz="1200" noProof="0" dirty="0">
                <a:latin typeface="Circe" panose="020B0502020203020203" pitchFamily="34" charset="0"/>
                <a:cs typeface="Tahoma" pitchFamily="34" charset="0"/>
              </a:rPr>
              <a:t>idem note, allineate a </a:t>
            </a:r>
            <a:r>
              <a:rPr lang="it-IT" altLang="it-IT" sz="1200" noProof="0">
                <a:latin typeface="Circe" panose="020B0502020203020203" pitchFamily="34" charset="0"/>
                <a:cs typeface="Tahoma" pitchFamily="34" charset="0"/>
              </a:rPr>
              <a:t>destra)</a:t>
            </a:r>
          </a:p>
        </p:txBody>
      </p:sp>
      <p:sp>
        <p:nvSpPr>
          <p:cNvPr id="16" name="Rectangle 111">
            <a:extLst>
              <a:ext uri="{FF2B5EF4-FFF2-40B4-BE49-F238E27FC236}">
                <a16:creationId xmlns:a16="http://schemas.microsoft.com/office/drawing/2014/main" id="{B301B3DB-DFD6-4029-9B96-33650911AAD3}"/>
              </a:ext>
            </a:extLst>
          </p:cNvPr>
          <p:cNvSpPr>
            <a:spLocks noChangeArrowheads="1"/>
          </p:cNvSpPr>
          <p:nvPr/>
        </p:nvSpPr>
        <p:spPr bwMode="auto">
          <a:xfrm>
            <a:off x="-508796" y="1700213"/>
            <a:ext cx="236537" cy="238125"/>
          </a:xfrm>
          <a:prstGeom prst="rect">
            <a:avLst/>
          </a:prstGeom>
          <a:solidFill>
            <a:srgbClr val="ED8135"/>
          </a:solidFill>
          <a:ln>
            <a:noFill/>
          </a:ln>
        </p:spPr>
        <p:txBody>
          <a:bodyPr wrap="none" anchor="ctr"/>
          <a:lstStyle>
            <a:lvl1pPr>
              <a:defRPr sz="2400">
                <a:solidFill>
                  <a:schemeClr val="tx1"/>
                </a:solidFill>
                <a:latin typeface="Trebuchet MS" pitchFamily="34" charset="0"/>
                <a:ea typeface="MS PGothic" pitchFamily="34" charset="-128"/>
              </a:defRPr>
            </a:lvl1pPr>
            <a:lvl2pPr marL="742950" indent="-285750">
              <a:defRPr sz="2400">
                <a:solidFill>
                  <a:schemeClr val="tx1"/>
                </a:solidFill>
                <a:latin typeface="Trebuchet MS" pitchFamily="34" charset="0"/>
                <a:ea typeface="MS PGothic" pitchFamily="34" charset="-128"/>
              </a:defRPr>
            </a:lvl2pPr>
            <a:lvl3pPr marL="1143000" indent="-228600">
              <a:defRPr sz="2400">
                <a:solidFill>
                  <a:schemeClr val="tx1"/>
                </a:solidFill>
                <a:latin typeface="Trebuchet MS" pitchFamily="34" charset="0"/>
                <a:ea typeface="MS PGothic" pitchFamily="34" charset="-128"/>
              </a:defRPr>
            </a:lvl3pPr>
            <a:lvl4pPr marL="1600200" indent="-228600">
              <a:defRPr sz="2400">
                <a:solidFill>
                  <a:schemeClr val="tx1"/>
                </a:solidFill>
                <a:latin typeface="Trebuchet MS" pitchFamily="34" charset="0"/>
                <a:ea typeface="MS PGothic" pitchFamily="34" charset="-128"/>
              </a:defRPr>
            </a:lvl4pPr>
            <a:lvl5pPr marL="2057400" indent="-228600">
              <a:defRPr sz="2400">
                <a:solidFill>
                  <a:schemeClr val="tx1"/>
                </a:solidFill>
                <a:latin typeface="Trebuchet MS"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eaLnBrk="1" hangingPunct="1">
              <a:defRPr/>
            </a:pPr>
            <a:endParaRPr lang="it-IT" altLang="it-IT" sz="1800" noProof="0">
              <a:latin typeface="Circe" panose="020B0502020203020203" pitchFamily="34" charset="0"/>
            </a:endParaRPr>
          </a:p>
        </p:txBody>
      </p:sp>
      <p:sp>
        <p:nvSpPr>
          <p:cNvPr id="17" name="Rectangle 112">
            <a:extLst>
              <a:ext uri="{FF2B5EF4-FFF2-40B4-BE49-F238E27FC236}">
                <a16:creationId xmlns:a16="http://schemas.microsoft.com/office/drawing/2014/main" id="{19DEF3C1-C628-40F1-B9D0-641E3E9EF3B7}"/>
              </a:ext>
            </a:extLst>
          </p:cNvPr>
          <p:cNvSpPr>
            <a:spLocks noChangeArrowheads="1"/>
          </p:cNvSpPr>
          <p:nvPr/>
        </p:nvSpPr>
        <p:spPr bwMode="auto">
          <a:xfrm>
            <a:off x="-2366963" y="1690688"/>
            <a:ext cx="1760538" cy="303212"/>
          </a:xfrm>
          <a:prstGeom prst="rect">
            <a:avLst/>
          </a:prstGeom>
          <a:noFill/>
          <a:ln>
            <a:noFill/>
          </a:ln>
        </p:spPr>
        <p:txBody>
          <a:bodyPr lIns="0" tIns="0" rIns="0" bIns="0" anchor="ctr">
            <a:spAutoFit/>
          </a:bodyPr>
          <a:lstStyle>
            <a:lvl1pPr>
              <a:defRPr sz="2400">
                <a:solidFill>
                  <a:schemeClr val="tx1"/>
                </a:solidFill>
                <a:latin typeface="Trebuchet MS" pitchFamily="34" charset="0"/>
                <a:ea typeface="MS PGothic" pitchFamily="34" charset="-128"/>
              </a:defRPr>
            </a:lvl1pPr>
            <a:lvl2pPr marL="742950" indent="-285750">
              <a:defRPr sz="2400">
                <a:solidFill>
                  <a:schemeClr val="tx1"/>
                </a:solidFill>
                <a:latin typeface="Trebuchet MS" pitchFamily="34" charset="0"/>
                <a:ea typeface="MS PGothic" pitchFamily="34" charset="-128"/>
              </a:defRPr>
            </a:lvl2pPr>
            <a:lvl3pPr marL="1143000" indent="-228600">
              <a:defRPr sz="2400">
                <a:solidFill>
                  <a:schemeClr val="tx1"/>
                </a:solidFill>
                <a:latin typeface="Trebuchet MS" pitchFamily="34" charset="0"/>
                <a:ea typeface="MS PGothic" pitchFamily="34" charset="-128"/>
              </a:defRPr>
            </a:lvl3pPr>
            <a:lvl4pPr marL="1600200" indent="-228600">
              <a:defRPr sz="2400">
                <a:solidFill>
                  <a:schemeClr val="tx1"/>
                </a:solidFill>
                <a:latin typeface="Trebuchet MS" pitchFamily="34" charset="0"/>
                <a:ea typeface="MS PGothic" pitchFamily="34" charset="-128"/>
              </a:defRPr>
            </a:lvl4pPr>
            <a:lvl5pPr marL="2057400" indent="-228600">
              <a:defRPr sz="2400">
                <a:solidFill>
                  <a:schemeClr val="tx1"/>
                </a:solidFill>
                <a:latin typeface="Trebuchet MS"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algn="r" eaLnBrk="1" hangingPunct="1">
              <a:lnSpc>
                <a:spcPct val="65000"/>
              </a:lnSpc>
              <a:spcBef>
                <a:spcPct val="20000"/>
              </a:spcBef>
              <a:spcAft>
                <a:spcPct val="20000"/>
              </a:spcAft>
              <a:defRPr/>
            </a:pPr>
            <a:r>
              <a:rPr lang="it-IT" altLang="it-IT" sz="1100" noProof="0" dirty="0">
                <a:latin typeface="Circe" panose="020B0502020203020203" pitchFamily="34" charset="0"/>
                <a:cs typeface="Tahoma" pitchFamily="34" charset="0"/>
              </a:rPr>
              <a:t>Arancione grafica</a:t>
            </a:r>
          </a:p>
          <a:p>
            <a:pPr algn="r" eaLnBrk="1" hangingPunct="1">
              <a:lnSpc>
                <a:spcPct val="65000"/>
              </a:lnSpc>
              <a:spcBef>
                <a:spcPct val="20000"/>
              </a:spcBef>
              <a:spcAft>
                <a:spcPct val="20000"/>
              </a:spcAft>
              <a:defRPr/>
            </a:pPr>
            <a:r>
              <a:rPr lang="it-IT" altLang="it-IT" sz="1100" noProof="0" dirty="0">
                <a:latin typeface="Circe" panose="020B0502020203020203" pitchFamily="34" charset="0"/>
                <a:cs typeface="Tahoma" pitchFamily="34" charset="0"/>
              </a:rPr>
              <a:t>RGB= 237,129,053</a:t>
            </a:r>
          </a:p>
        </p:txBody>
      </p:sp>
      <p:sp>
        <p:nvSpPr>
          <p:cNvPr id="2" name="Segnaposto titolo 1">
            <a:extLst>
              <a:ext uri="{FF2B5EF4-FFF2-40B4-BE49-F238E27FC236}">
                <a16:creationId xmlns:a16="http://schemas.microsoft.com/office/drawing/2014/main" id="{0B237DD8-AB42-4727-B5A5-641CAE81AF91}"/>
              </a:ext>
            </a:extLst>
          </p:cNvPr>
          <p:cNvSpPr>
            <a:spLocks noGrp="1"/>
          </p:cNvSpPr>
          <p:nvPr>
            <p:ph type="title"/>
          </p:nvPr>
        </p:nvSpPr>
        <p:spPr>
          <a:xfrm>
            <a:off x="171450" y="378542"/>
            <a:ext cx="11901789" cy="926493"/>
          </a:xfrm>
          <a:prstGeom prst="rect">
            <a:avLst/>
          </a:prstGeom>
        </p:spPr>
        <p:txBody>
          <a:bodyPr vert="horz" lIns="91440" tIns="45720" rIns="91440" bIns="45720" rtlCol="0" anchor="b">
            <a:normAutofit/>
          </a:bodyPr>
          <a:lstStyle/>
          <a:p>
            <a:r>
              <a:rPr lang="it-IT" noProof="0"/>
              <a:t>Titolo slide, iniziale maiuscola</a:t>
            </a:r>
          </a:p>
        </p:txBody>
      </p:sp>
      <p:sp>
        <p:nvSpPr>
          <p:cNvPr id="4" name="Segnaposto data 3">
            <a:extLst>
              <a:ext uri="{FF2B5EF4-FFF2-40B4-BE49-F238E27FC236}">
                <a16:creationId xmlns:a16="http://schemas.microsoft.com/office/drawing/2014/main" id="{51654FB1-1B2B-4523-8EC4-AF5994DC6AD6}"/>
              </a:ext>
            </a:extLst>
          </p:cNvPr>
          <p:cNvSpPr>
            <a:spLocks noGrp="1"/>
          </p:cNvSpPr>
          <p:nvPr>
            <p:ph type="dt" sz="half" idx="2"/>
          </p:nvPr>
        </p:nvSpPr>
        <p:spPr>
          <a:xfrm>
            <a:off x="290501" y="6494469"/>
            <a:ext cx="2743200" cy="365125"/>
          </a:xfrm>
          <a:prstGeom prst="rect">
            <a:avLst/>
          </a:prstGeom>
        </p:spPr>
        <p:txBody>
          <a:bodyPr vert="horz" lIns="91440" tIns="45720" rIns="91440" bIns="45720" rtlCol="0" anchor="ctr"/>
          <a:lstStyle>
            <a:lvl1pPr algn="l">
              <a:defRPr sz="900">
                <a:solidFill>
                  <a:schemeClr val="tx1">
                    <a:tint val="75000"/>
                  </a:schemeClr>
                </a:solidFill>
                <a:latin typeface="Circe" panose="020B0502020203020203" pitchFamily="34" charset="0"/>
              </a:defRPr>
            </a:lvl1pPr>
          </a:lstStyle>
          <a:p>
            <a:fld id="{803D3960-C2DE-45C1-B8A8-337CE548F696}" type="datetime1">
              <a:rPr lang="en-GB" smtClean="0"/>
              <a:t>17/02/2025</a:t>
            </a:fld>
            <a:endParaRPr lang="en-GB"/>
          </a:p>
        </p:txBody>
      </p:sp>
      <p:sp>
        <p:nvSpPr>
          <p:cNvPr id="5" name="Segnaposto piè di pagina 4">
            <a:extLst>
              <a:ext uri="{FF2B5EF4-FFF2-40B4-BE49-F238E27FC236}">
                <a16:creationId xmlns:a16="http://schemas.microsoft.com/office/drawing/2014/main" id="{393C0C68-300B-4A9E-A840-068AD62D433B}"/>
              </a:ext>
            </a:extLst>
          </p:cNvPr>
          <p:cNvSpPr>
            <a:spLocks noGrp="1"/>
          </p:cNvSpPr>
          <p:nvPr>
            <p:ph type="ftr" sz="quarter" idx="3"/>
          </p:nvPr>
        </p:nvSpPr>
        <p:spPr>
          <a:xfrm>
            <a:off x="4038600" y="6494469"/>
            <a:ext cx="4114800" cy="365125"/>
          </a:xfrm>
          <a:prstGeom prst="rect">
            <a:avLst/>
          </a:prstGeom>
        </p:spPr>
        <p:txBody>
          <a:bodyPr vert="horz" lIns="91440" tIns="45720" rIns="91440" bIns="45720" rtlCol="0" anchor="ctr"/>
          <a:lstStyle>
            <a:lvl1pPr algn="ctr">
              <a:defRPr sz="900">
                <a:solidFill>
                  <a:schemeClr val="tx1">
                    <a:tint val="75000"/>
                  </a:schemeClr>
                </a:solidFill>
                <a:latin typeface="Circe" panose="020B0502020203020203" pitchFamily="34" charset="0"/>
              </a:defRPr>
            </a:lvl1pPr>
          </a:lstStyle>
          <a:p>
            <a:endParaRPr lang="en-GB"/>
          </a:p>
        </p:txBody>
      </p:sp>
      <p:sp>
        <p:nvSpPr>
          <p:cNvPr id="6" name="Segnaposto numero diapositiva 5">
            <a:extLst>
              <a:ext uri="{FF2B5EF4-FFF2-40B4-BE49-F238E27FC236}">
                <a16:creationId xmlns:a16="http://schemas.microsoft.com/office/drawing/2014/main" id="{D4EF45B2-2BE5-4BDC-A13A-D8A97C0CA829}"/>
              </a:ext>
            </a:extLst>
          </p:cNvPr>
          <p:cNvSpPr>
            <a:spLocks noGrp="1"/>
          </p:cNvSpPr>
          <p:nvPr>
            <p:ph type="sldNum" sz="quarter" idx="4"/>
          </p:nvPr>
        </p:nvSpPr>
        <p:spPr>
          <a:xfrm>
            <a:off x="9182108" y="6494469"/>
            <a:ext cx="2743200" cy="365125"/>
          </a:xfrm>
          <a:prstGeom prst="rect">
            <a:avLst/>
          </a:prstGeom>
        </p:spPr>
        <p:txBody>
          <a:bodyPr vert="horz" lIns="91440" tIns="45720" rIns="91440" bIns="45720" rtlCol="0" anchor="ctr"/>
          <a:lstStyle>
            <a:lvl1pPr algn="r">
              <a:defRPr sz="900">
                <a:solidFill>
                  <a:schemeClr val="tx1">
                    <a:tint val="75000"/>
                  </a:schemeClr>
                </a:solidFill>
                <a:latin typeface="Circe" panose="020B0502020203020203" pitchFamily="34" charset="0"/>
              </a:defRPr>
            </a:lvl1pPr>
          </a:lstStyle>
          <a:p>
            <a:fld id="{3661D8EB-4FAB-4B67-8EF9-A44B872AC75D}" type="slidenum">
              <a:rPr lang="en-GB" smtClean="0"/>
              <a:t>‹N›</a:t>
            </a:fld>
            <a:endParaRPr lang="en-GB"/>
          </a:p>
        </p:txBody>
      </p:sp>
      <p:sp>
        <p:nvSpPr>
          <p:cNvPr id="19" name="Rectangle 111">
            <a:extLst>
              <a:ext uri="{FF2B5EF4-FFF2-40B4-BE49-F238E27FC236}">
                <a16:creationId xmlns:a16="http://schemas.microsoft.com/office/drawing/2014/main" id="{CC4E3B75-4B52-4D04-B5D2-72D2D29A68B8}"/>
              </a:ext>
            </a:extLst>
          </p:cNvPr>
          <p:cNvSpPr>
            <a:spLocks noChangeArrowheads="1"/>
          </p:cNvSpPr>
          <p:nvPr/>
        </p:nvSpPr>
        <p:spPr bwMode="auto">
          <a:xfrm>
            <a:off x="-508796" y="2181230"/>
            <a:ext cx="236537" cy="238125"/>
          </a:xfrm>
          <a:prstGeom prst="rect">
            <a:avLst/>
          </a:prstGeom>
          <a:solidFill>
            <a:srgbClr val="898989"/>
          </a:solidFill>
          <a:ln>
            <a:noFill/>
          </a:ln>
        </p:spPr>
        <p:txBody>
          <a:bodyPr wrap="none" anchor="ctr"/>
          <a:lstStyle>
            <a:lvl1pPr>
              <a:defRPr sz="2400">
                <a:solidFill>
                  <a:schemeClr val="tx1"/>
                </a:solidFill>
                <a:latin typeface="Trebuchet MS" pitchFamily="34" charset="0"/>
                <a:ea typeface="MS PGothic" pitchFamily="34" charset="-128"/>
              </a:defRPr>
            </a:lvl1pPr>
            <a:lvl2pPr marL="742950" indent="-285750">
              <a:defRPr sz="2400">
                <a:solidFill>
                  <a:schemeClr val="tx1"/>
                </a:solidFill>
                <a:latin typeface="Trebuchet MS" pitchFamily="34" charset="0"/>
                <a:ea typeface="MS PGothic" pitchFamily="34" charset="-128"/>
              </a:defRPr>
            </a:lvl2pPr>
            <a:lvl3pPr marL="1143000" indent="-228600">
              <a:defRPr sz="2400">
                <a:solidFill>
                  <a:schemeClr val="tx1"/>
                </a:solidFill>
                <a:latin typeface="Trebuchet MS" pitchFamily="34" charset="0"/>
                <a:ea typeface="MS PGothic" pitchFamily="34" charset="-128"/>
              </a:defRPr>
            </a:lvl3pPr>
            <a:lvl4pPr marL="1600200" indent="-228600">
              <a:defRPr sz="2400">
                <a:solidFill>
                  <a:schemeClr val="tx1"/>
                </a:solidFill>
                <a:latin typeface="Trebuchet MS" pitchFamily="34" charset="0"/>
                <a:ea typeface="MS PGothic" pitchFamily="34" charset="-128"/>
              </a:defRPr>
            </a:lvl4pPr>
            <a:lvl5pPr marL="2057400" indent="-228600">
              <a:defRPr sz="2400">
                <a:solidFill>
                  <a:schemeClr val="tx1"/>
                </a:solidFill>
                <a:latin typeface="Trebuchet MS"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eaLnBrk="1" hangingPunct="1">
              <a:defRPr/>
            </a:pPr>
            <a:endParaRPr lang="it-IT" altLang="it-IT" sz="1800" noProof="0">
              <a:latin typeface="Circe" panose="020B0502020203020203" pitchFamily="34" charset="0"/>
            </a:endParaRPr>
          </a:p>
        </p:txBody>
      </p:sp>
      <p:sp>
        <p:nvSpPr>
          <p:cNvPr id="20" name="Rectangle 112">
            <a:extLst>
              <a:ext uri="{FF2B5EF4-FFF2-40B4-BE49-F238E27FC236}">
                <a16:creationId xmlns:a16="http://schemas.microsoft.com/office/drawing/2014/main" id="{46F6333E-5A57-47E7-8A1A-4CCF75DFEE01}"/>
              </a:ext>
            </a:extLst>
          </p:cNvPr>
          <p:cNvSpPr>
            <a:spLocks noChangeArrowheads="1"/>
          </p:cNvSpPr>
          <p:nvPr/>
        </p:nvSpPr>
        <p:spPr bwMode="auto">
          <a:xfrm>
            <a:off x="-2362206" y="2171705"/>
            <a:ext cx="1760538" cy="303212"/>
          </a:xfrm>
          <a:prstGeom prst="rect">
            <a:avLst/>
          </a:prstGeom>
          <a:noFill/>
          <a:ln>
            <a:noFill/>
          </a:ln>
        </p:spPr>
        <p:txBody>
          <a:bodyPr lIns="0" tIns="0" rIns="0" bIns="0" anchor="ctr">
            <a:spAutoFit/>
          </a:bodyPr>
          <a:lstStyle>
            <a:lvl1pPr>
              <a:defRPr sz="2400">
                <a:solidFill>
                  <a:schemeClr val="tx1"/>
                </a:solidFill>
                <a:latin typeface="Trebuchet MS" pitchFamily="34" charset="0"/>
                <a:ea typeface="MS PGothic" pitchFamily="34" charset="-128"/>
              </a:defRPr>
            </a:lvl1pPr>
            <a:lvl2pPr marL="742950" indent="-285750">
              <a:defRPr sz="2400">
                <a:solidFill>
                  <a:schemeClr val="tx1"/>
                </a:solidFill>
                <a:latin typeface="Trebuchet MS" pitchFamily="34" charset="0"/>
                <a:ea typeface="MS PGothic" pitchFamily="34" charset="-128"/>
              </a:defRPr>
            </a:lvl2pPr>
            <a:lvl3pPr marL="1143000" indent="-228600">
              <a:defRPr sz="2400">
                <a:solidFill>
                  <a:schemeClr val="tx1"/>
                </a:solidFill>
                <a:latin typeface="Trebuchet MS" pitchFamily="34" charset="0"/>
                <a:ea typeface="MS PGothic" pitchFamily="34" charset="-128"/>
              </a:defRPr>
            </a:lvl3pPr>
            <a:lvl4pPr marL="1600200" indent="-228600">
              <a:defRPr sz="2400">
                <a:solidFill>
                  <a:schemeClr val="tx1"/>
                </a:solidFill>
                <a:latin typeface="Trebuchet MS" pitchFamily="34" charset="0"/>
                <a:ea typeface="MS PGothic" pitchFamily="34" charset="-128"/>
              </a:defRPr>
            </a:lvl4pPr>
            <a:lvl5pPr marL="2057400" indent="-228600">
              <a:defRPr sz="2400">
                <a:solidFill>
                  <a:schemeClr val="tx1"/>
                </a:solidFill>
                <a:latin typeface="Trebuchet MS"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Trebuchet MS" pitchFamily="34" charset="0"/>
                <a:ea typeface="MS PGothic" pitchFamily="34" charset="-128"/>
              </a:defRPr>
            </a:lvl9pPr>
          </a:lstStyle>
          <a:p>
            <a:pPr algn="r" eaLnBrk="1" hangingPunct="1">
              <a:lnSpc>
                <a:spcPct val="65000"/>
              </a:lnSpc>
              <a:spcBef>
                <a:spcPct val="20000"/>
              </a:spcBef>
              <a:spcAft>
                <a:spcPct val="20000"/>
              </a:spcAft>
              <a:defRPr/>
            </a:pPr>
            <a:r>
              <a:rPr lang="it-IT" altLang="it-IT" sz="1100" noProof="0">
                <a:latin typeface="Circe" panose="020B0502020203020203" pitchFamily="34" charset="0"/>
                <a:cs typeface="Tahoma" pitchFamily="34" charset="0"/>
              </a:rPr>
              <a:t>Grigio Testo</a:t>
            </a:r>
            <a:endParaRPr lang="it-IT" altLang="it-IT" sz="1100" noProof="0" dirty="0">
              <a:latin typeface="Circe" panose="020B0502020203020203" pitchFamily="34" charset="0"/>
              <a:cs typeface="Tahoma" pitchFamily="34" charset="0"/>
            </a:endParaRPr>
          </a:p>
          <a:p>
            <a:pPr algn="r" eaLnBrk="1" hangingPunct="1">
              <a:lnSpc>
                <a:spcPct val="65000"/>
              </a:lnSpc>
              <a:spcBef>
                <a:spcPct val="20000"/>
              </a:spcBef>
              <a:spcAft>
                <a:spcPct val="20000"/>
              </a:spcAft>
              <a:defRPr/>
            </a:pPr>
            <a:r>
              <a:rPr lang="it-IT" altLang="it-IT" sz="1100" noProof="0" dirty="0">
                <a:latin typeface="Circe" panose="020B0502020203020203" pitchFamily="34" charset="0"/>
                <a:cs typeface="Tahoma" pitchFamily="34" charset="0"/>
              </a:rPr>
              <a:t>RGB</a:t>
            </a:r>
            <a:r>
              <a:rPr lang="it-IT" altLang="it-IT" sz="1100" noProof="0">
                <a:latin typeface="Circe" panose="020B0502020203020203" pitchFamily="34" charset="0"/>
                <a:cs typeface="Tahoma" pitchFamily="34" charset="0"/>
              </a:rPr>
              <a:t>=127, 127, 127</a:t>
            </a:r>
            <a:endParaRPr lang="it-IT" altLang="it-IT" sz="1100" noProof="0" dirty="0">
              <a:latin typeface="Circe" panose="020B0502020203020203" pitchFamily="34" charset="0"/>
              <a:cs typeface="Tahoma" pitchFamily="34" charset="0"/>
            </a:endParaRPr>
          </a:p>
        </p:txBody>
      </p:sp>
      <p:pic>
        <p:nvPicPr>
          <p:cNvPr id="18" name="Immagine 17">
            <a:extLst>
              <a:ext uri="{FF2B5EF4-FFF2-40B4-BE49-F238E27FC236}">
                <a16:creationId xmlns:a16="http://schemas.microsoft.com/office/drawing/2014/main" id="{154A0CC6-893C-4BF3-8755-902E3F57E5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13000" y="123474"/>
            <a:ext cx="2183519" cy="476601"/>
          </a:xfrm>
          <a:prstGeom prst="rect">
            <a:avLst/>
          </a:prstGeom>
        </p:spPr>
      </p:pic>
    </p:spTree>
    <p:extLst>
      <p:ext uri="{BB962C8B-B14F-4D97-AF65-F5344CB8AC3E}">
        <p14:creationId xmlns:p14="http://schemas.microsoft.com/office/powerpoint/2010/main" val="359758996"/>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spcBef>
          <a:spcPct val="0"/>
        </a:spcBef>
        <a:buNone/>
        <a:defRPr sz="3600" kern="1200">
          <a:solidFill>
            <a:srgbClr val="34893B"/>
          </a:solidFill>
          <a:latin typeface="Circe" panose="020B0502020203020203"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rgbClr val="34893B"/>
        </a:buClr>
        <a:buSzPct val="80000"/>
        <a:buFont typeface="Wingdings 3" charset="2"/>
        <a:buChar char=""/>
        <a:defRPr sz="2000" kern="1200">
          <a:solidFill>
            <a:schemeClr val="tx1">
              <a:lumMod val="75000"/>
              <a:lumOff val="25000"/>
            </a:schemeClr>
          </a:solidFill>
          <a:latin typeface="Circe" panose="020B0502020203020203" pitchFamily="34" charset="0"/>
          <a:ea typeface="+mn-ea"/>
          <a:cs typeface="+mn-cs"/>
        </a:defRPr>
      </a:lvl1pPr>
      <a:lvl2pPr marL="742950" indent="-285750" algn="l" defTabSz="457200" rtl="0" eaLnBrk="1" latinLnBrk="0" hangingPunct="1">
        <a:spcBef>
          <a:spcPts val="1000"/>
        </a:spcBef>
        <a:spcAft>
          <a:spcPts val="0"/>
        </a:spcAft>
        <a:buClr>
          <a:srgbClr val="34893B"/>
        </a:buClr>
        <a:buSzPct val="80000"/>
        <a:buFont typeface="Wingdings 3" charset="2"/>
        <a:buChar char=""/>
        <a:defRPr sz="1800" kern="1200">
          <a:solidFill>
            <a:schemeClr val="tx1">
              <a:lumMod val="75000"/>
              <a:lumOff val="25000"/>
            </a:schemeClr>
          </a:solidFill>
          <a:latin typeface="Circe" panose="020B0502020203020203" pitchFamily="34" charset="0"/>
          <a:ea typeface="+mn-ea"/>
          <a:cs typeface="+mn-cs"/>
        </a:defRPr>
      </a:lvl2pPr>
      <a:lvl3pPr marL="1143000" indent="-228600" algn="l" defTabSz="457200" rtl="0" eaLnBrk="1" latinLnBrk="0" hangingPunct="1">
        <a:spcBef>
          <a:spcPts val="1000"/>
        </a:spcBef>
        <a:spcAft>
          <a:spcPts val="0"/>
        </a:spcAft>
        <a:buClr>
          <a:srgbClr val="34893B"/>
        </a:buClr>
        <a:buSzPct val="80000"/>
        <a:buFont typeface="Wingdings 3" charset="2"/>
        <a:buChar char=""/>
        <a:defRPr sz="1600" kern="1200">
          <a:solidFill>
            <a:schemeClr val="tx1">
              <a:lumMod val="75000"/>
              <a:lumOff val="25000"/>
            </a:schemeClr>
          </a:solidFill>
          <a:latin typeface="Circe" panose="020B0502020203020203" pitchFamily="34" charset="0"/>
          <a:ea typeface="+mn-ea"/>
          <a:cs typeface="+mn-cs"/>
        </a:defRPr>
      </a:lvl3pPr>
      <a:lvl4pPr marL="1600200" indent="-228600" algn="l" defTabSz="457200" rtl="0" eaLnBrk="1" latinLnBrk="0" hangingPunct="1">
        <a:spcBef>
          <a:spcPts val="1000"/>
        </a:spcBef>
        <a:spcAft>
          <a:spcPts val="0"/>
        </a:spcAft>
        <a:buClr>
          <a:srgbClr val="34893B"/>
        </a:buClr>
        <a:buSzPct val="80000"/>
        <a:buFont typeface="Wingdings 3" charset="2"/>
        <a:buChar char=""/>
        <a:defRPr sz="1400" kern="1200">
          <a:solidFill>
            <a:schemeClr val="tx1">
              <a:lumMod val="75000"/>
              <a:lumOff val="25000"/>
            </a:schemeClr>
          </a:solidFill>
          <a:latin typeface="Circe" panose="020B0502020203020203" pitchFamily="34" charset="0"/>
          <a:ea typeface="+mn-ea"/>
          <a:cs typeface="+mn-cs"/>
        </a:defRPr>
      </a:lvl4pPr>
      <a:lvl5pPr marL="2057400" indent="-228600" algn="l" defTabSz="457200" rtl="0" eaLnBrk="1" latinLnBrk="0" hangingPunct="1">
        <a:spcBef>
          <a:spcPts val="1000"/>
        </a:spcBef>
        <a:spcAft>
          <a:spcPts val="0"/>
        </a:spcAft>
        <a:buClr>
          <a:srgbClr val="34893B"/>
        </a:buClr>
        <a:buSzPct val="80000"/>
        <a:buFont typeface="Wingdings 3" charset="2"/>
        <a:buChar char=""/>
        <a:defRPr sz="1400" kern="1200">
          <a:solidFill>
            <a:schemeClr val="tx1">
              <a:lumMod val="75000"/>
              <a:lumOff val="25000"/>
            </a:schemeClr>
          </a:solidFill>
          <a:latin typeface="Circe" panose="020B0502020203020203" pitchFamily="34" charset="0"/>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80.png"/><Relationship Id="rId13" Type="http://schemas.openxmlformats.org/officeDocument/2006/relationships/image" Target="../media/image430.png"/><Relationship Id="rId3" Type="http://schemas.openxmlformats.org/officeDocument/2006/relationships/image" Target="../media/image16.png"/><Relationship Id="rId7" Type="http://schemas.openxmlformats.org/officeDocument/2006/relationships/image" Target="../media/image43.png"/><Relationship Id="rId12" Type="http://schemas.openxmlformats.org/officeDocument/2006/relationships/image" Target="../media/image420.png"/><Relationship Id="rId2" Type="http://schemas.openxmlformats.org/officeDocument/2006/relationships/image" Target="../media/image15.jpeg"/><Relationship Id="rId1" Type="http://schemas.openxmlformats.org/officeDocument/2006/relationships/slideLayout" Target="../slideLayouts/slideLayout4.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42.png"/><Relationship Id="rId15" Type="http://schemas.openxmlformats.org/officeDocument/2006/relationships/image" Target="../media/image45.jpg"/><Relationship Id="rId10" Type="http://schemas.openxmlformats.org/officeDocument/2006/relationships/image" Target="../media/image400.png"/><Relationship Id="rId4" Type="http://schemas.openxmlformats.org/officeDocument/2006/relationships/image" Target="../media/image38.png"/><Relationship Id="rId9" Type="http://schemas.openxmlformats.org/officeDocument/2006/relationships/image" Target="../media/image44.png"/><Relationship Id="rId14" Type="http://schemas.openxmlformats.org/officeDocument/2006/relationships/image" Target="../media/image441.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9.png"/><Relationship Id="rId2" Type="http://schemas.openxmlformats.org/officeDocument/2006/relationships/image" Target="../media/image15.jpeg"/><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0.png"/></Relationships>
</file>

<file path=ppt/slides/_rels/slide13.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57.jpeg"/><Relationship Id="rId4" Type="http://schemas.openxmlformats.org/officeDocument/2006/relationships/image" Target="../media/image56.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9.png"/><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60.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4.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customXml" Target="../ink/ink6.xml"/><Relationship Id="rId18" Type="http://schemas.openxmlformats.org/officeDocument/2006/relationships/image" Target="../media/image200.png"/><Relationship Id="rId26" Type="http://schemas.openxmlformats.org/officeDocument/2006/relationships/image" Target="../media/image240.png"/><Relationship Id="rId3" Type="http://schemas.openxmlformats.org/officeDocument/2006/relationships/customXml" Target="../ink/ink1.xml"/><Relationship Id="rId21" Type="http://schemas.openxmlformats.org/officeDocument/2006/relationships/customXml" Target="../ink/ink10.xml"/><Relationship Id="rId7" Type="http://schemas.openxmlformats.org/officeDocument/2006/relationships/customXml" Target="../ink/ink3.xml"/><Relationship Id="rId12" Type="http://schemas.openxmlformats.org/officeDocument/2006/relationships/image" Target="../media/image170.png"/><Relationship Id="rId17" Type="http://schemas.openxmlformats.org/officeDocument/2006/relationships/customXml" Target="../ink/ink8.xml"/><Relationship Id="rId25" Type="http://schemas.openxmlformats.org/officeDocument/2006/relationships/customXml" Target="../ink/ink12.xml"/><Relationship Id="rId2" Type="http://schemas.openxmlformats.org/officeDocument/2006/relationships/image" Target="../media/image67.png"/><Relationship Id="rId16" Type="http://schemas.openxmlformats.org/officeDocument/2006/relationships/image" Target="../media/image190.png"/><Relationship Id="rId20" Type="http://schemas.openxmlformats.org/officeDocument/2006/relationships/image" Target="../media/image210.png"/><Relationship Id="rId29" Type="http://schemas.openxmlformats.org/officeDocument/2006/relationships/image" Target="../media/image70.png"/><Relationship Id="rId1" Type="http://schemas.openxmlformats.org/officeDocument/2006/relationships/slideLayout" Target="../slideLayouts/slideLayout4.xml"/><Relationship Id="rId6" Type="http://schemas.openxmlformats.org/officeDocument/2006/relationships/image" Target="../media/image140.png"/><Relationship Id="rId11" Type="http://schemas.openxmlformats.org/officeDocument/2006/relationships/customXml" Target="../ink/ink5.xml"/><Relationship Id="rId24" Type="http://schemas.openxmlformats.org/officeDocument/2006/relationships/image" Target="../media/image230.png"/><Relationship Id="rId5" Type="http://schemas.openxmlformats.org/officeDocument/2006/relationships/customXml" Target="../ink/ink2.xml"/><Relationship Id="rId15" Type="http://schemas.openxmlformats.org/officeDocument/2006/relationships/customXml" Target="../ink/ink7.xml"/><Relationship Id="rId23" Type="http://schemas.openxmlformats.org/officeDocument/2006/relationships/customXml" Target="../ink/ink11.xml"/><Relationship Id="rId28" Type="http://schemas.openxmlformats.org/officeDocument/2006/relationships/image" Target="../media/image69.png"/><Relationship Id="rId10" Type="http://schemas.openxmlformats.org/officeDocument/2006/relationships/image" Target="../media/image160.png"/><Relationship Id="rId19" Type="http://schemas.openxmlformats.org/officeDocument/2006/relationships/customXml" Target="../ink/ink9.xml"/><Relationship Id="rId31" Type="http://schemas.openxmlformats.org/officeDocument/2006/relationships/image" Target="../media/image72.png"/><Relationship Id="rId4" Type="http://schemas.openxmlformats.org/officeDocument/2006/relationships/image" Target="../media/image130.png"/><Relationship Id="rId9" Type="http://schemas.openxmlformats.org/officeDocument/2006/relationships/customXml" Target="../ink/ink4.xml"/><Relationship Id="rId14" Type="http://schemas.openxmlformats.org/officeDocument/2006/relationships/image" Target="../media/image180.png"/><Relationship Id="rId22" Type="http://schemas.openxmlformats.org/officeDocument/2006/relationships/image" Target="../media/image220.png"/><Relationship Id="rId27" Type="http://schemas.openxmlformats.org/officeDocument/2006/relationships/image" Target="../media/image68.png"/><Relationship Id="rId30" Type="http://schemas.openxmlformats.org/officeDocument/2006/relationships/image" Target="../media/image71.png"/></Relationships>
</file>

<file path=ppt/slides/_rels/slide17.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74.pn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image" Target="../media/image73.png"/><Relationship Id="rId1" Type="http://schemas.openxmlformats.org/officeDocument/2006/relationships/slideLayout" Target="../slideLayouts/slideLayout4.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_rels/slide18.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660.png"/><Relationship Id="rId3" Type="http://schemas.openxmlformats.org/officeDocument/2006/relationships/diagramLayout" Target="../diagrams/layout5.xml"/><Relationship Id="rId7" Type="http://schemas.openxmlformats.org/officeDocument/2006/relationships/image" Target="../media/image75.png"/><Relationship Id="rId12" Type="http://schemas.openxmlformats.org/officeDocument/2006/relationships/image" Target="../media/image650.png"/><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11" Type="http://schemas.openxmlformats.org/officeDocument/2006/relationships/image" Target="../media/image640.png"/><Relationship Id="rId5" Type="http://schemas.openxmlformats.org/officeDocument/2006/relationships/diagramColors" Target="../diagrams/colors5.xml"/><Relationship Id="rId10" Type="http://schemas.openxmlformats.org/officeDocument/2006/relationships/image" Target="../media/image350.png"/><Relationship Id="rId4" Type="http://schemas.openxmlformats.org/officeDocument/2006/relationships/diagramQuickStyle" Target="../diagrams/quickStyle5.xml"/><Relationship Id="rId9" Type="http://schemas.openxmlformats.org/officeDocument/2006/relationships/image" Target="../media/image77.png"/><Relationship Id="rId14" Type="http://schemas.openxmlformats.org/officeDocument/2006/relationships/image" Target="../media/image78.png"/></Relationships>
</file>

<file path=ppt/slides/_rels/slide1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9.png"/><Relationship Id="rId1" Type="http://schemas.openxmlformats.org/officeDocument/2006/relationships/slideLayout" Target="../slideLayouts/slideLayout4.xml"/><Relationship Id="rId4" Type="http://schemas.openxmlformats.org/officeDocument/2006/relationships/image" Target="../media/image82.sv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1.xml"/><Relationship Id="rId7" Type="http://schemas.openxmlformats.org/officeDocument/2006/relationships/image" Target="../media/image9.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82.png"/><Relationship Id="rId7" Type="http://schemas.openxmlformats.org/officeDocument/2006/relationships/image" Target="../media/image85.png"/><Relationship Id="rId2" Type="http://schemas.openxmlformats.org/officeDocument/2006/relationships/image" Target="../media/image83.png"/><Relationship Id="rId1" Type="http://schemas.openxmlformats.org/officeDocument/2006/relationships/slideLayout" Target="../slideLayouts/slideLayout4.xml"/><Relationship Id="rId6" Type="http://schemas.openxmlformats.org/officeDocument/2006/relationships/image" Target="../media/image84.png"/><Relationship Id="rId5" Type="http://schemas.openxmlformats.org/officeDocument/2006/relationships/image" Target="../media/image830.png"/><Relationship Id="rId4" Type="http://schemas.openxmlformats.org/officeDocument/2006/relationships/image" Target="../media/image440.png"/></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90.svg"/><Relationship Id="rId2" Type="http://schemas.openxmlformats.org/officeDocument/2006/relationships/image" Target="../media/image86.png"/><Relationship Id="rId1" Type="http://schemas.openxmlformats.org/officeDocument/2006/relationships/slideLayout" Target="../slideLayouts/slideLayout4.xml"/><Relationship Id="rId6" Type="http://schemas.openxmlformats.org/officeDocument/2006/relationships/image" Target="../media/image89.png"/><Relationship Id="rId5" Type="http://schemas.openxmlformats.org/officeDocument/2006/relationships/image" Target="../media/image88.svg"/><Relationship Id="rId4" Type="http://schemas.openxmlformats.org/officeDocument/2006/relationships/image" Target="../media/image87.png"/></Relationships>
</file>

<file path=ppt/slides/_rels/slide22.xml.rels><?xml version="1.0" encoding="UTF-8" standalone="yes"?>
<Relationships xmlns="http://schemas.openxmlformats.org/package/2006/relationships"><Relationship Id="rId3" Type="http://schemas.openxmlformats.org/officeDocument/2006/relationships/hyperlink" Target="https://doi.org/10.1016/j.ijhydene.2023.08.200" TargetMode="External"/><Relationship Id="rId2" Type="http://schemas.openxmlformats.org/officeDocument/2006/relationships/hyperlink" Target="https://doi.org/10.1016/j.ijhydene.2022.06.120" TargetMode="Externa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s://doi.org/10.1016/j.ijhydene.2023.08.200" TargetMode="External"/><Relationship Id="rId2" Type="http://schemas.openxmlformats.org/officeDocument/2006/relationships/hyperlink" Target="https://doi.org/10.1016/j.ijhydene.2022.06.120"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61.png"/><Relationship Id="rId3" Type="http://schemas.openxmlformats.org/officeDocument/2006/relationships/image" Target="../media/image13.png"/><Relationship Id="rId7" Type="http://schemas.openxmlformats.org/officeDocument/2006/relationships/image" Target="../media/image16.png"/><Relationship Id="rId12" Type="http://schemas.openxmlformats.org/officeDocument/2006/relationships/image" Target="../media/image141.png"/><Relationship Id="rId17" Type="http://schemas.openxmlformats.org/officeDocument/2006/relationships/image" Target="../media/image22.png"/><Relationship Id="rId2" Type="http://schemas.openxmlformats.org/officeDocument/2006/relationships/notesSlide" Target="../notesSlides/notesSlide2.xml"/><Relationship Id="rId16"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80.png"/><Relationship Id="rId11" Type="http://schemas.openxmlformats.org/officeDocument/2006/relationships/image" Target="../media/image18.png"/><Relationship Id="rId5" Type="http://schemas.openxmlformats.org/officeDocument/2006/relationships/image" Target="../media/image15.jpeg"/><Relationship Id="rId15" Type="http://schemas.openxmlformats.org/officeDocument/2006/relationships/image" Target="../media/image20.png"/><Relationship Id="rId10" Type="http://schemas.openxmlformats.org/officeDocument/2006/relationships/image" Target="../media/image120.png"/><Relationship Id="rId4" Type="http://schemas.openxmlformats.org/officeDocument/2006/relationships/image" Target="../media/image14.png"/><Relationship Id="rId9" Type="http://schemas.openxmlformats.org/officeDocument/2006/relationships/image" Target="../media/image17.png"/><Relationship Id="rId1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16.png"/><Relationship Id="rId10" Type="http://schemas.openxmlformats.org/officeDocument/2006/relationships/image" Target="../media/image32.png"/><Relationship Id="rId4" Type="http://schemas.openxmlformats.org/officeDocument/2006/relationships/image" Target="../media/image15.jpeg"/><Relationship Id="rId9"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80.png"/><Relationship Id="rId7" Type="http://schemas.openxmlformats.org/officeDocument/2006/relationships/diagramQuickStyle" Target="../diagrams/quickStyle2.xml"/><Relationship Id="rId12" Type="http://schemas.openxmlformats.org/officeDocument/2006/relationships/image" Target="../media/image37.png"/><Relationship Id="rId2" Type="http://schemas.openxmlformats.org/officeDocument/2006/relationships/image" Target="../media/image270.png"/><Relationship Id="rId1" Type="http://schemas.openxmlformats.org/officeDocument/2006/relationships/slideLayout" Target="../slideLayouts/slideLayout4.xml"/><Relationship Id="rId6" Type="http://schemas.openxmlformats.org/officeDocument/2006/relationships/diagramLayout" Target="../diagrams/layout2.xml"/><Relationship Id="rId11" Type="http://schemas.openxmlformats.org/officeDocument/2006/relationships/image" Target="../media/image36.svg"/><Relationship Id="rId5" Type="http://schemas.openxmlformats.org/officeDocument/2006/relationships/diagramData" Target="../diagrams/data2.xml"/><Relationship Id="rId10" Type="http://schemas.openxmlformats.org/officeDocument/2006/relationships/image" Target="../media/image35.png"/><Relationship Id="rId4" Type="http://schemas.openxmlformats.org/officeDocument/2006/relationships/image" Target="../media/image290.png"/><Relationship Id="rId9" Type="http://schemas.microsoft.com/office/2007/relationships/diagramDrawing" Target="../diagrams/drawing2.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9.png"/><Relationship Id="rId7" Type="http://schemas.openxmlformats.org/officeDocument/2006/relationships/image" Target="../media/image330.png"/><Relationship Id="rId2" Type="http://schemas.openxmlformats.org/officeDocument/2006/relationships/image" Target="../media/image38.png"/><Relationship Id="rId1" Type="http://schemas.openxmlformats.org/officeDocument/2006/relationships/slideLayout" Target="../slideLayouts/slideLayout4.xml"/><Relationship Id="rId5" Type="http://schemas.openxmlformats.org/officeDocument/2006/relationships/image" Target="../media/image16.png"/><Relationship Id="rId10" Type="http://schemas.openxmlformats.org/officeDocument/2006/relationships/image" Target="../media/image41.jpg"/><Relationship Id="rId4" Type="http://schemas.openxmlformats.org/officeDocument/2006/relationships/image" Target="../media/image15.jpeg"/><Relationship Id="rId9"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LOHC/MCH Liquid Organic Hydrogen Carrier - EconSight">
            <a:extLst>
              <a:ext uri="{FF2B5EF4-FFF2-40B4-BE49-F238E27FC236}">
                <a16:creationId xmlns:a16="http://schemas.microsoft.com/office/drawing/2014/main" id="{AC724A25-F0CB-18A8-EC70-60E1A35175A1}"/>
              </a:ext>
            </a:extLst>
          </p:cNvPr>
          <p:cNvPicPr>
            <a:picLocks noChangeAspect="1" noChangeArrowheads="1"/>
          </p:cNvPicPr>
          <p:nvPr/>
        </p:nvPicPr>
        <p:blipFill rotWithShape="1">
          <a:blip r:embed="rId3">
            <a:alphaModFix amt="50000"/>
            <a:extLst>
              <a:ext uri="{28A0092B-C50C-407E-A947-70E740481C1C}">
                <a14:useLocalDpi xmlns:a14="http://schemas.microsoft.com/office/drawing/2010/main" val="0"/>
              </a:ext>
            </a:extLst>
          </a:blip>
          <a:srcRect t="7290" b="-509"/>
          <a:stretch/>
        </p:blipFill>
        <p:spPr bwMode="auto">
          <a:xfrm>
            <a:off x="0" y="1190625"/>
            <a:ext cx="12192000" cy="3496866"/>
          </a:xfrm>
          <a:prstGeom prst="rect">
            <a:avLst/>
          </a:prstGeom>
          <a:noFill/>
          <a:effectLst/>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E04C5C22-09FC-ABE3-99C0-02EB62FF85B1}"/>
              </a:ext>
            </a:extLst>
          </p:cNvPr>
          <p:cNvSpPr>
            <a:spLocks noGrp="1"/>
          </p:cNvSpPr>
          <p:nvPr>
            <p:ph type="ctrTitle"/>
          </p:nvPr>
        </p:nvSpPr>
        <p:spPr>
          <a:xfrm>
            <a:off x="271462" y="2247106"/>
            <a:ext cx="11649075" cy="2306637"/>
          </a:xfrm>
        </p:spPr>
        <p:txBody>
          <a:bodyPr>
            <a:normAutofit fontScale="90000"/>
          </a:bodyPr>
          <a:lstStyle/>
          <a:p>
            <a:r>
              <a:rPr lang="it-IT">
                <a:solidFill>
                  <a:schemeClr val="tx1"/>
                </a:solidFill>
              </a:rPr>
              <a:t>Liquid Organic Hydrogen Carriers (LOHCs): </a:t>
            </a:r>
            <a:br>
              <a:rPr lang="it-IT">
                <a:solidFill>
                  <a:schemeClr val="tx1"/>
                </a:solidFill>
              </a:rPr>
            </a:br>
            <a:r>
              <a:rPr lang="en-GB">
                <a:solidFill>
                  <a:schemeClr val="tx1"/>
                </a:solidFill>
              </a:rPr>
              <a:t>A Pathway to Alternative Hydrogen Storage Solutions</a:t>
            </a:r>
          </a:p>
        </p:txBody>
      </p:sp>
      <p:sp>
        <p:nvSpPr>
          <p:cNvPr id="3" name="Sottotitolo 2">
            <a:extLst>
              <a:ext uri="{FF2B5EF4-FFF2-40B4-BE49-F238E27FC236}">
                <a16:creationId xmlns:a16="http://schemas.microsoft.com/office/drawing/2014/main" id="{027A2CCC-67FC-9884-DD8B-86DEC55F57AF}"/>
              </a:ext>
            </a:extLst>
          </p:cNvPr>
          <p:cNvSpPr>
            <a:spLocks noGrp="1"/>
          </p:cNvSpPr>
          <p:nvPr>
            <p:ph type="subTitle" idx="1"/>
          </p:nvPr>
        </p:nvSpPr>
        <p:spPr>
          <a:xfrm>
            <a:off x="2749941" y="4851003"/>
            <a:ext cx="9144000" cy="1655762"/>
          </a:xfrm>
        </p:spPr>
        <p:txBody>
          <a:bodyPr/>
          <a:lstStyle/>
          <a:p>
            <a:pPr algn="r">
              <a:spcBef>
                <a:spcPts val="0"/>
              </a:spcBef>
            </a:pPr>
            <a:r>
              <a:rPr lang="en-GB" sz="1800" b="0" i="0" u="none" strike="noStrike" baseline="0">
                <a:latin typeface="URWPalladioL-Roma"/>
              </a:rPr>
              <a:t>DOCTORAL THESIS IN INDUSTRIAL ENGINEERING</a:t>
            </a:r>
            <a:endParaRPr lang="it-IT"/>
          </a:p>
          <a:p>
            <a:pPr algn="r">
              <a:spcBef>
                <a:spcPts val="0"/>
              </a:spcBef>
            </a:pPr>
            <a:r>
              <a:rPr lang="it-IT"/>
              <a:t>Candidate</a:t>
            </a:r>
          </a:p>
          <a:p>
            <a:pPr algn="r">
              <a:spcBef>
                <a:spcPts val="0"/>
              </a:spcBef>
            </a:pPr>
            <a:r>
              <a:rPr lang="it-IT" b="1" i="1"/>
              <a:t>Federica Guarnaccia</a:t>
            </a:r>
          </a:p>
          <a:p>
            <a:pPr algn="r">
              <a:spcBef>
                <a:spcPts val="0"/>
              </a:spcBef>
            </a:pPr>
            <a:r>
              <a:rPr lang="it-IT"/>
              <a:t>Supervisor</a:t>
            </a:r>
          </a:p>
          <a:p>
            <a:pPr algn="r">
              <a:spcBef>
                <a:spcPts val="0"/>
              </a:spcBef>
            </a:pPr>
            <a:r>
              <a:rPr lang="it-IT" b="1" i="1"/>
              <a:t>Prof. Michele Manno</a:t>
            </a:r>
            <a:endParaRPr lang="en-GB" b="1" i="1"/>
          </a:p>
        </p:txBody>
      </p:sp>
      <p:sp>
        <p:nvSpPr>
          <p:cNvPr id="4" name="Sottotitolo 2">
            <a:extLst>
              <a:ext uri="{FF2B5EF4-FFF2-40B4-BE49-F238E27FC236}">
                <a16:creationId xmlns:a16="http://schemas.microsoft.com/office/drawing/2014/main" id="{0AAB7D87-3C45-8930-415F-13524F4DC8BB}"/>
              </a:ext>
            </a:extLst>
          </p:cNvPr>
          <p:cNvSpPr txBox="1">
            <a:spLocks/>
          </p:cNvSpPr>
          <p:nvPr/>
        </p:nvSpPr>
        <p:spPr>
          <a:xfrm>
            <a:off x="1523999" y="6134894"/>
            <a:ext cx="9144000" cy="1655762"/>
          </a:xfrm>
          <a:prstGeom prst="rect">
            <a:avLst/>
          </a:prstGeom>
        </p:spPr>
        <p:txBody>
          <a:bodyPr vert="horz" lIns="91440" tIns="45720" rIns="91440" bIns="45720" rtlCol="0">
            <a:noAutofit/>
          </a:bodyPr>
          <a:lstStyle>
            <a:lvl1pPr marL="0" indent="0" algn="ctr" defTabSz="457200" rtl="0" eaLnBrk="1" latinLnBrk="0" hangingPunct="1">
              <a:spcBef>
                <a:spcPts val="1000"/>
              </a:spcBef>
              <a:spcAft>
                <a:spcPts val="0"/>
              </a:spcAft>
              <a:buClr>
                <a:srgbClr val="34893B"/>
              </a:buClr>
              <a:buSzPct val="80000"/>
              <a:buFont typeface="Wingdings 3" charset="2"/>
              <a:buNone/>
              <a:defRPr sz="2400" kern="1200">
                <a:solidFill>
                  <a:schemeClr val="tx1">
                    <a:lumMod val="75000"/>
                    <a:lumOff val="25000"/>
                  </a:schemeClr>
                </a:solidFill>
                <a:latin typeface="Baskerville Old Face" panose="02020602080505020303" pitchFamily="18" charset="0"/>
                <a:ea typeface="+mn-ea"/>
                <a:cs typeface="+mn-cs"/>
              </a:defRPr>
            </a:lvl1pPr>
            <a:lvl2pPr marL="457200" indent="0" algn="ctr" defTabSz="457200" rtl="0" eaLnBrk="1" latinLnBrk="0" hangingPunct="1">
              <a:spcBef>
                <a:spcPts val="1000"/>
              </a:spcBef>
              <a:spcAft>
                <a:spcPts val="0"/>
              </a:spcAft>
              <a:buClr>
                <a:srgbClr val="34893B"/>
              </a:buClr>
              <a:buSzPct val="80000"/>
              <a:buFont typeface="Wingdings 3" charset="2"/>
              <a:buNone/>
              <a:defRPr sz="2000" kern="1200">
                <a:solidFill>
                  <a:schemeClr val="tx1">
                    <a:lumMod val="75000"/>
                    <a:lumOff val="25000"/>
                  </a:schemeClr>
                </a:solidFill>
                <a:latin typeface="Circe" panose="020B0502020203020203" pitchFamily="34" charset="0"/>
                <a:ea typeface="+mn-ea"/>
                <a:cs typeface="+mn-cs"/>
              </a:defRPr>
            </a:lvl2pPr>
            <a:lvl3pPr marL="914400" indent="0" algn="ctr" defTabSz="457200" rtl="0" eaLnBrk="1" latinLnBrk="0" hangingPunct="1">
              <a:spcBef>
                <a:spcPts val="1000"/>
              </a:spcBef>
              <a:spcAft>
                <a:spcPts val="0"/>
              </a:spcAft>
              <a:buClr>
                <a:srgbClr val="34893B"/>
              </a:buClr>
              <a:buSzPct val="80000"/>
              <a:buFont typeface="Wingdings 3" charset="2"/>
              <a:buNone/>
              <a:defRPr sz="1800" kern="1200">
                <a:solidFill>
                  <a:schemeClr val="tx1">
                    <a:lumMod val="75000"/>
                    <a:lumOff val="25000"/>
                  </a:schemeClr>
                </a:solidFill>
                <a:latin typeface="Circe" panose="020B0502020203020203" pitchFamily="34" charset="0"/>
                <a:ea typeface="+mn-ea"/>
                <a:cs typeface="+mn-cs"/>
              </a:defRPr>
            </a:lvl3pPr>
            <a:lvl4pPr marL="1371600" indent="0" algn="ctr" defTabSz="457200" rtl="0" eaLnBrk="1" latinLnBrk="0" hangingPunct="1">
              <a:spcBef>
                <a:spcPts val="1000"/>
              </a:spcBef>
              <a:spcAft>
                <a:spcPts val="0"/>
              </a:spcAft>
              <a:buClr>
                <a:srgbClr val="34893B"/>
              </a:buClr>
              <a:buSzPct val="80000"/>
              <a:buFont typeface="Wingdings 3" charset="2"/>
              <a:buNone/>
              <a:defRPr sz="1600" kern="1200">
                <a:solidFill>
                  <a:schemeClr val="tx1">
                    <a:lumMod val="75000"/>
                    <a:lumOff val="25000"/>
                  </a:schemeClr>
                </a:solidFill>
                <a:latin typeface="Circe" panose="020B0502020203020203" pitchFamily="34" charset="0"/>
                <a:ea typeface="+mn-ea"/>
                <a:cs typeface="+mn-cs"/>
              </a:defRPr>
            </a:lvl4pPr>
            <a:lvl5pPr marL="1828800" indent="0" algn="ctr" defTabSz="457200" rtl="0" eaLnBrk="1" latinLnBrk="0" hangingPunct="1">
              <a:spcBef>
                <a:spcPts val="1000"/>
              </a:spcBef>
              <a:spcAft>
                <a:spcPts val="0"/>
              </a:spcAft>
              <a:buClr>
                <a:srgbClr val="34893B"/>
              </a:buClr>
              <a:buSzPct val="80000"/>
              <a:buFont typeface="Wingdings 3" charset="2"/>
              <a:buNone/>
              <a:defRPr sz="1600" kern="1200">
                <a:solidFill>
                  <a:schemeClr val="tx1">
                    <a:lumMod val="75000"/>
                    <a:lumOff val="25000"/>
                  </a:schemeClr>
                </a:solidFill>
                <a:latin typeface="Circe" panose="020B0502020203020203" pitchFamily="34" charset="0"/>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lumMod val="75000"/>
                    <a:lumOff val="2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lumMod val="75000"/>
                    <a:lumOff val="2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lumMod val="75000"/>
                    <a:lumOff val="2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lumMod val="75000"/>
                    <a:lumOff val="25000"/>
                  </a:schemeClr>
                </a:solidFill>
                <a:latin typeface="+mn-lt"/>
                <a:ea typeface="+mn-ea"/>
                <a:cs typeface="+mn-cs"/>
              </a:defRPr>
            </a:lvl9pPr>
          </a:lstStyle>
          <a:p>
            <a:pPr>
              <a:spcBef>
                <a:spcPts val="0"/>
              </a:spcBef>
            </a:pPr>
            <a:r>
              <a:rPr lang="it-IT" sz="1800"/>
              <a:t>XXXVII Cycle</a:t>
            </a:r>
          </a:p>
          <a:p>
            <a:pPr>
              <a:spcBef>
                <a:spcPts val="0"/>
              </a:spcBef>
            </a:pPr>
            <a:r>
              <a:rPr lang="it-IT" sz="1800"/>
              <a:t>Academic Year 2024 – 2025</a:t>
            </a:r>
            <a:endParaRPr lang="en-GB" sz="1800"/>
          </a:p>
        </p:txBody>
      </p:sp>
      <p:pic>
        <p:nvPicPr>
          <p:cNvPr id="1026" name="Picture 2">
            <a:extLst>
              <a:ext uri="{FF2B5EF4-FFF2-40B4-BE49-F238E27FC236}">
                <a16:creationId xmlns:a16="http://schemas.microsoft.com/office/drawing/2014/main" id="{77DD55F6-1941-616D-22A5-56838D6D3E4A}"/>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4519437" y="177800"/>
            <a:ext cx="3153123" cy="7493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GREEN HYDROGEN - IDEAGREEN">
            <a:extLst>
              <a:ext uri="{FF2B5EF4-FFF2-40B4-BE49-F238E27FC236}">
                <a16:creationId xmlns:a16="http://schemas.microsoft.com/office/drawing/2014/main" id="{DB46931B-DCDC-A689-9030-E21EBE5C58B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1462" y="4648993"/>
            <a:ext cx="2478479" cy="220900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Connettore diritto 5">
            <a:extLst>
              <a:ext uri="{FF2B5EF4-FFF2-40B4-BE49-F238E27FC236}">
                <a16:creationId xmlns:a16="http://schemas.microsoft.com/office/drawing/2014/main" id="{A84B5F7B-4C97-CE75-C064-4404E8D9B146}"/>
              </a:ext>
            </a:extLst>
          </p:cNvPr>
          <p:cNvCxnSpPr>
            <a:cxnSpLocks/>
          </p:cNvCxnSpPr>
          <p:nvPr/>
        </p:nvCxnSpPr>
        <p:spPr>
          <a:xfrm>
            <a:off x="28575" y="1203325"/>
            <a:ext cx="12132000" cy="0"/>
          </a:xfrm>
          <a:prstGeom prst="line">
            <a:avLst/>
          </a:prstGeom>
          <a:ln w="76200" cap="sq" cmpd="thinThick">
            <a:miter lim="800000"/>
          </a:ln>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id="{06DAC886-CDA0-ABD4-DB21-0AAAC9F46B95}"/>
              </a:ext>
            </a:extLst>
          </p:cNvPr>
          <p:cNvCxnSpPr>
            <a:cxnSpLocks/>
          </p:cNvCxnSpPr>
          <p:nvPr/>
        </p:nvCxnSpPr>
        <p:spPr>
          <a:xfrm flipV="1">
            <a:off x="28575" y="4687491"/>
            <a:ext cx="12132000" cy="0"/>
          </a:xfrm>
          <a:prstGeom prst="line">
            <a:avLst/>
          </a:prstGeom>
          <a:ln w="76200" cap="sq" cmpd="thinThick">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9844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15BCA-20E9-DCCA-3483-9F6B71006538}"/>
            </a:ext>
          </a:extLst>
        </p:cNvPr>
        <p:cNvGrpSpPr/>
        <p:nvPr/>
      </p:nvGrpSpPr>
      <p:grpSpPr>
        <a:xfrm>
          <a:off x="0" y="0"/>
          <a:ext cx="0" cy="0"/>
          <a:chOff x="0" y="0"/>
          <a:chExt cx="0" cy="0"/>
        </a:xfrm>
      </p:grpSpPr>
      <p:sp>
        <p:nvSpPr>
          <p:cNvPr id="27" name="Rettangolo 26">
            <a:extLst>
              <a:ext uri="{FF2B5EF4-FFF2-40B4-BE49-F238E27FC236}">
                <a16:creationId xmlns:a16="http://schemas.microsoft.com/office/drawing/2014/main" id="{AC5B48B1-802F-EF49-003E-A6A74828057F}"/>
              </a:ext>
            </a:extLst>
          </p:cNvPr>
          <p:cNvSpPr/>
          <p:nvPr/>
        </p:nvSpPr>
        <p:spPr>
          <a:xfrm>
            <a:off x="5210175" y="1187556"/>
            <a:ext cx="6867525" cy="5628128"/>
          </a:xfrm>
          <a:prstGeom prst="rect">
            <a:avLst/>
          </a:prstGeom>
          <a:solidFill>
            <a:srgbClr val="FFFF00"/>
          </a:solidFill>
          <a:ln w="28575">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FF00FF"/>
              </a:solidFill>
            </a:endParaRPr>
          </a:p>
        </p:txBody>
      </p:sp>
      <p:sp>
        <p:nvSpPr>
          <p:cNvPr id="24" name="Figura a mano libera: forma 23">
            <a:extLst>
              <a:ext uri="{FF2B5EF4-FFF2-40B4-BE49-F238E27FC236}">
                <a16:creationId xmlns:a16="http://schemas.microsoft.com/office/drawing/2014/main" id="{90541B38-D002-438E-4179-3BC320B39A46}"/>
              </a:ext>
            </a:extLst>
          </p:cNvPr>
          <p:cNvSpPr/>
          <p:nvPr/>
        </p:nvSpPr>
        <p:spPr>
          <a:xfrm>
            <a:off x="4337221" y="1178778"/>
            <a:ext cx="868565" cy="5645683"/>
          </a:xfrm>
          <a:custGeom>
            <a:avLst/>
            <a:gdLst>
              <a:gd name="connsiteX0" fmla="*/ 0 w 797668"/>
              <a:gd name="connsiteY0" fmla="*/ 3608962 h 5632315"/>
              <a:gd name="connsiteX1" fmla="*/ 0 w 797668"/>
              <a:gd name="connsiteY1" fmla="*/ 3608962 h 5632315"/>
              <a:gd name="connsiteX2" fmla="*/ 9728 w 797668"/>
              <a:gd name="connsiteY2" fmla="*/ 3900791 h 5632315"/>
              <a:gd name="connsiteX3" fmla="*/ 797668 w 797668"/>
              <a:gd name="connsiteY3" fmla="*/ 5632315 h 5632315"/>
              <a:gd name="connsiteX4" fmla="*/ 797668 w 797668"/>
              <a:gd name="connsiteY4" fmla="*/ 0 h 5632315"/>
              <a:gd name="connsiteX5" fmla="*/ 0 w 797668"/>
              <a:gd name="connsiteY5" fmla="*/ 3608962 h 5632315"/>
              <a:gd name="connsiteX0" fmla="*/ 16190 w 797668"/>
              <a:gd name="connsiteY0" fmla="*/ 3588957 h 5632315"/>
              <a:gd name="connsiteX1" fmla="*/ 0 w 797668"/>
              <a:gd name="connsiteY1" fmla="*/ 3608962 h 5632315"/>
              <a:gd name="connsiteX2" fmla="*/ 9728 w 797668"/>
              <a:gd name="connsiteY2" fmla="*/ 3900791 h 5632315"/>
              <a:gd name="connsiteX3" fmla="*/ 797668 w 797668"/>
              <a:gd name="connsiteY3" fmla="*/ 5632315 h 5632315"/>
              <a:gd name="connsiteX4" fmla="*/ 797668 w 797668"/>
              <a:gd name="connsiteY4" fmla="*/ 0 h 5632315"/>
              <a:gd name="connsiteX5" fmla="*/ 16190 w 797668"/>
              <a:gd name="connsiteY5" fmla="*/ 3588957 h 5632315"/>
              <a:gd name="connsiteX0" fmla="*/ 6462 w 787940"/>
              <a:gd name="connsiteY0" fmla="*/ 3588957 h 5632315"/>
              <a:gd name="connsiteX1" fmla="*/ 0 w 787940"/>
              <a:gd name="connsiteY1" fmla="*/ 3900791 h 5632315"/>
              <a:gd name="connsiteX2" fmla="*/ 787940 w 787940"/>
              <a:gd name="connsiteY2" fmla="*/ 5632315 h 5632315"/>
              <a:gd name="connsiteX3" fmla="*/ 787940 w 787940"/>
              <a:gd name="connsiteY3" fmla="*/ 0 h 5632315"/>
              <a:gd name="connsiteX4" fmla="*/ 6462 w 787940"/>
              <a:gd name="connsiteY4" fmla="*/ 3588957 h 5632315"/>
              <a:gd name="connsiteX0" fmla="*/ 0 w 781478"/>
              <a:gd name="connsiteY0" fmla="*/ 3588957 h 5632315"/>
              <a:gd name="connsiteX1" fmla="*/ 3251 w 781478"/>
              <a:gd name="connsiteY1" fmla="*/ 3872784 h 5632315"/>
              <a:gd name="connsiteX2" fmla="*/ 781478 w 781478"/>
              <a:gd name="connsiteY2" fmla="*/ 5632315 h 5632315"/>
              <a:gd name="connsiteX3" fmla="*/ 781478 w 781478"/>
              <a:gd name="connsiteY3" fmla="*/ 0 h 5632315"/>
              <a:gd name="connsiteX4" fmla="*/ 0 w 781478"/>
              <a:gd name="connsiteY4" fmla="*/ 3588957 h 5632315"/>
              <a:gd name="connsiteX0" fmla="*/ 0 w 781478"/>
              <a:gd name="connsiteY0" fmla="*/ 3588957 h 5632315"/>
              <a:gd name="connsiteX1" fmla="*/ 83061 w 781478"/>
              <a:gd name="connsiteY1" fmla="*/ 4308356 h 5632315"/>
              <a:gd name="connsiteX2" fmla="*/ 781478 w 781478"/>
              <a:gd name="connsiteY2" fmla="*/ 5632315 h 5632315"/>
              <a:gd name="connsiteX3" fmla="*/ 781478 w 781478"/>
              <a:gd name="connsiteY3" fmla="*/ 0 h 5632315"/>
              <a:gd name="connsiteX4" fmla="*/ 0 w 781478"/>
              <a:gd name="connsiteY4" fmla="*/ 3588957 h 5632315"/>
              <a:gd name="connsiteX0" fmla="*/ 0 w 708319"/>
              <a:gd name="connsiteY0" fmla="*/ 3946454 h 5632315"/>
              <a:gd name="connsiteX1" fmla="*/ 9902 w 708319"/>
              <a:gd name="connsiteY1" fmla="*/ 4308356 h 5632315"/>
              <a:gd name="connsiteX2" fmla="*/ 708319 w 708319"/>
              <a:gd name="connsiteY2" fmla="*/ 5632315 h 5632315"/>
              <a:gd name="connsiteX3" fmla="*/ 708319 w 708319"/>
              <a:gd name="connsiteY3" fmla="*/ 0 h 5632315"/>
              <a:gd name="connsiteX4" fmla="*/ 0 w 708319"/>
              <a:gd name="connsiteY4" fmla="*/ 3946454 h 5632315"/>
              <a:gd name="connsiteX0" fmla="*/ 0 w 711644"/>
              <a:gd name="connsiteY0" fmla="*/ 4024529 h 5632315"/>
              <a:gd name="connsiteX1" fmla="*/ 13227 w 711644"/>
              <a:gd name="connsiteY1" fmla="*/ 4308356 h 5632315"/>
              <a:gd name="connsiteX2" fmla="*/ 711644 w 711644"/>
              <a:gd name="connsiteY2" fmla="*/ 5632315 h 5632315"/>
              <a:gd name="connsiteX3" fmla="*/ 711644 w 711644"/>
              <a:gd name="connsiteY3" fmla="*/ 0 h 5632315"/>
              <a:gd name="connsiteX4" fmla="*/ 0 w 711644"/>
              <a:gd name="connsiteY4" fmla="*/ 4024529 h 5632315"/>
              <a:gd name="connsiteX0" fmla="*/ 0 w 708319"/>
              <a:gd name="connsiteY0" fmla="*/ 3975219 h 5632315"/>
              <a:gd name="connsiteX1" fmla="*/ 9902 w 708319"/>
              <a:gd name="connsiteY1" fmla="*/ 4308356 h 5632315"/>
              <a:gd name="connsiteX2" fmla="*/ 708319 w 708319"/>
              <a:gd name="connsiteY2" fmla="*/ 5632315 h 5632315"/>
              <a:gd name="connsiteX3" fmla="*/ 708319 w 708319"/>
              <a:gd name="connsiteY3" fmla="*/ 0 h 5632315"/>
              <a:gd name="connsiteX4" fmla="*/ 0 w 708319"/>
              <a:gd name="connsiteY4" fmla="*/ 3975219 h 5632315"/>
              <a:gd name="connsiteX0" fmla="*/ 0 w 708319"/>
              <a:gd name="connsiteY0" fmla="*/ 4008093 h 5632315"/>
              <a:gd name="connsiteX1" fmla="*/ 9902 w 708319"/>
              <a:gd name="connsiteY1" fmla="*/ 4308356 h 5632315"/>
              <a:gd name="connsiteX2" fmla="*/ 708319 w 708319"/>
              <a:gd name="connsiteY2" fmla="*/ 5632315 h 5632315"/>
              <a:gd name="connsiteX3" fmla="*/ 708319 w 708319"/>
              <a:gd name="connsiteY3" fmla="*/ 0 h 5632315"/>
              <a:gd name="connsiteX4" fmla="*/ 0 w 708319"/>
              <a:gd name="connsiteY4" fmla="*/ 4008093 h 5632315"/>
              <a:gd name="connsiteX0" fmla="*/ 698417 w 698417"/>
              <a:gd name="connsiteY0" fmla="*/ 0 h 5632315"/>
              <a:gd name="connsiteX1" fmla="*/ 0 w 698417"/>
              <a:gd name="connsiteY1" fmla="*/ 4308356 h 5632315"/>
              <a:gd name="connsiteX2" fmla="*/ 698417 w 698417"/>
              <a:gd name="connsiteY2" fmla="*/ 5632315 h 5632315"/>
              <a:gd name="connsiteX3" fmla="*/ 698417 w 698417"/>
              <a:gd name="connsiteY3" fmla="*/ 0 h 5632315"/>
              <a:gd name="connsiteX0" fmla="*/ 701239 w 701239"/>
              <a:gd name="connsiteY0" fmla="*/ 0 h 5632315"/>
              <a:gd name="connsiteX1" fmla="*/ 0 w 701239"/>
              <a:gd name="connsiteY1" fmla="*/ 4030326 h 5632315"/>
              <a:gd name="connsiteX2" fmla="*/ 2822 w 701239"/>
              <a:gd name="connsiteY2" fmla="*/ 4308356 h 5632315"/>
              <a:gd name="connsiteX3" fmla="*/ 701239 w 701239"/>
              <a:gd name="connsiteY3" fmla="*/ 5632315 h 5632315"/>
              <a:gd name="connsiteX4" fmla="*/ 701239 w 701239"/>
              <a:gd name="connsiteY4" fmla="*/ 0 h 5632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239" h="5632315">
                <a:moveTo>
                  <a:pt x="701239" y="0"/>
                </a:moveTo>
                <a:cubicBezTo>
                  <a:pt x="480794" y="1348921"/>
                  <a:pt x="220445" y="2681405"/>
                  <a:pt x="0" y="4030326"/>
                </a:cubicBezTo>
                <a:cubicBezTo>
                  <a:pt x="941" y="4123003"/>
                  <a:pt x="1881" y="4215679"/>
                  <a:pt x="2822" y="4308356"/>
                </a:cubicBezTo>
                <a:lnTo>
                  <a:pt x="701239" y="5632315"/>
                </a:lnTo>
                <a:lnTo>
                  <a:pt x="701239" y="0"/>
                </a:lnTo>
                <a:close/>
              </a:path>
            </a:pathLst>
          </a:cu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FF00FF"/>
              </a:solidFill>
            </a:endParaRPr>
          </a:p>
        </p:txBody>
      </p:sp>
      <p:grpSp>
        <p:nvGrpSpPr>
          <p:cNvPr id="50" name="Gruppo 49">
            <a:extLst>
              <a:ext uri="{FF2B5EF4-FFF2-40B4-BE49-F238E27FC236}">
                <a16:creationId xmlns:a16="http://schemas.microsoft.com/office/drawing/2014/main" id="{7B168CE7-4306-AC19-1E8C-36D8326CA2F1}"/>
              </a:ext>
            </a:extLst>
          </p:cNvPr>
          <p:cNvGrpSpPr/>
          <p:nvPr/>
        </p:nvGrpSpPr>
        <p:grpSpPr>
          <a:xfrm>
            <a:off x="5641736" y="2918164"/>
            <a:ext cx="2091554" cy="1374405"/>
            <a:chOff x="6404061" y="64059"/>
            <a:chExt cx="4481040" cy="968336"/>
          </a:xfrm>
        </p:grpSpPr>
        <p:pic>
          <p:nvPicPr>
            <p:cNvPr id="51" name="Picture 4" descr="sfondo-lavagna - Parini">
              <a:extLst>
                <a:ext uri="{FF2B5EF4-FFF2-40B4-BE49-F238E27FC236}">
                  <a16:creationId xmlns:a16="http://schemas.microsoft.com/office/drawing/2014/main" id="{229C442F-D54C-27B0-6D7D-2C26079341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9805" y="138627"/>
              <a:ext cx="4249552" cy="83367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6" descr="Wooden Frame PNG | PNG All">
              <a:extLst>
                <a:ext uri="{FF2B5EF4-FFF2-40B4-BE49-F238E27FC236}">
                  <a16:creationId xmlns:a16="http://schemas.microsoft.com/office/drawing/2014/main" id="{8880FB5A-0B7B-3933-7D8D-F169EACD75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4061" y="64059"/>
              <a:ext cx="4481040" cy="96833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olo 1">
            <a:extLst>
              <a:ext uri="{FF2B5EF4-FFF2-40B4-BE49-F238E27FC236}">
                <a16:creationId xmlns:a16="http://schemas.microsoft.com/office/drawing/2014/main" id="{1A14CDB0-9A10-D80F-270F-88A3B0AAFAFB}"/>
              </a:ext>
            </a:extLst>
          </p:cNvPr>
          <p:cNvSpPr>
            <a:spLocks noGrp="1"/>
          </p:cNvSpPr>
          <p:nvPr>
            <p:ph type="title"/>
          </p:nvPr>
        </p:nvSpPr>
        <p:spPr/>
        <p:txBody>
          <a:bodyPr/>
          <a:lstStyle/>
          <a:p>
            <a:r>
              <a:rPr lang="it-IT"/>
              <a:t>Batch Reactors (BRs)</a:t>
            </a:r>
            <a:endParaRPr lang="en-GB"/>
          </a:p>
        </p:txBody>
      </p:sp>
      <p:pic>
        <p:nvPicPr>
          <p:cNvPr id="23" name="Immagine 4">
            <a:extLst>
              <a:ext uri="{FF2B5EF4-FFF2-40B4-BE49-F238E27FC236}">
                <a16:creationId xmlns:a16="http://schemas.microsoft.com/office/drawing/2014/main" id="{9C73B273-42CE-151D-5182-8F09C0614E8F}"/>
              </a:ext>
            </a:extLst>
          </p:cNvPr>
          <p:cNvPicPr>
            <a:picLocks noGrp="1" noChangeAspect="1"/>
          </p:cNvPicPr>
          <p:nvPr>
            <p:ph idx="1"/>
          </p:nvPr>
        </p:nvPicPr>
        <p:blipFill>
          <a:blip r:embed="rId4"/>
          <a:stretch>
            <a:fillRect/>
          </a:stretch>
        </p:blipFill>
        <p:spPr>
          <a:xfrm>
            <a:off x="1589734" y="1737511"/>
            <a:ext cx="3109168" cy="2144177"/>
          </a:xfrm>
          <a:solidFill>
            <a:schemeClr val="bg1"/>
          </a:solidFill>
          <a:ln>
            <a:solidFill>
              <a:schemeClr val="tx1"/>
            </a:solidFill>
          </a:ln>
        </p:spPr>
      </p:pic>
      <p:grpSp>
        <p:nvGrpSpPr>
          <p:cNvPr id="5" name="Gruppo 4">
            <a:extLst>
              <a:ext uri="{FF2B5EF4-FFF2-40B4-BE49-F238E27FC236}">
                <a16:creationId xmlns:a16="http://schemas.microsoft.com/office/drawing/2014/main" id="{A39981B0-D45D-2E73-F1C4-ABD966BE77B6}"/>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6D8FBAAE-6B68-1907-2FCF-750AE5754C28}"/>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16F6EA60-9D31-BE92-824C-9D98FE02F919}"/>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CED21962-2619-BD3E-0556-74A987C0B995}"/>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2B1FE02C-37D3-51E0-34F3-6289F05B2695}"/>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620F0684-8992-67B1-BCA5-961A3BD4ED5A}"/>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7A88FB91-099E-EA67-3C52-F7FA64D2238C}"/>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E78323C1-1437-11AC-4CD2-45BDC955B622}"/>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B1692286-4D16-7C4F-C221-BC7CFE93A8FB}"/>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77374CA0-9211-BE7C-41B2-73DB2420DFD5}"/>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00FA8EB7-D73F-16AF-2867-5D7295793450}"/>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9A7BF883-F33B-1B31-F146-BCA29CAABF27}"/>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5BB45537-5EFD-0340-3C01-4DB0A2C928B3}"/>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B2C3EB6F-5B11-767B-A063-3AA64BA416F9}"/>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E5736A4A-C210-EC22-6A3C-B2DBE0C8B7A3}"/>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2E7EECAD-F183-2CCD-136F-2131F40C0825}"/>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A78880EC-22D2-4F5B-9792-F792F481D710}"/>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7F4F581E-2DC8-7156-29F0-237056DE785C}"/>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sp>
        <p:nvSpPr>
          <p:cNvPr id="28" name="CasellaDiTesto 27">
            <a:extLst>
              <a:ext uri="{FF2B5EF4-FFF2-40B4-BE49-F238E27FC236}">
                <a16:creationId xmlns:a16="http://schemas.microsoft.com/office/drawing/2014/main" id="{32ADC42C-8D32-22F1-241E-62A86A743E5A}"/>
              </a:ext>
            </a:extLst>
          </p:cNvPr>
          <p:cNvSpPr txBox="1"/>
          <p:nvPr/>
        </p:nvSpPr>
        <p:spPr>
          <a:xfrm>
            <a:off x="1834981" y="4285725"/>
            <a:ext cx="6097712" cy="2144177"/>
          </a:xfrm>
          <a:prstGeom prst="rect">
            <a:avLst/>
          </a:prstGeom>
          <a:noFill/>
        </p:spPr>
        <p:txBody>
          <a:bodyPr wrap="square">
            <a:spAutoFit/>
          </a:bodyPr>
          <a:lstStyle/>
          <a:p>
            <a:pPr>
              <a:spcBef>
                <a:spcPts val="1000"/>
              </a:spcBef>
              <a:buClr>
                <a:schemeClr val="accent2"/>
              </a:buClr>
              <a:buSzPct val="80000"/>
            </a:pPr>
            <a:r>
              <a:rPr lang="it-IT" sz="2000" u="sng">
                <a:latin typeface="Baskerville Old Face" panose="02020602080505020303" pitchFamily="18" charset="0"/>
              </a:rPr>
              <a:t>Optimal design</a:t>
            </a:r>
            <a:r>
              <a:rPr lang="it-IT" sz="2000">
                <a:latin typeface="Baskerville Old Face" panose="02020602080505020303" pitchFamily="18" charset="0"/>
              </a:rPr>
              <a:t>:</a:t>
            </a:r>
          </a:p>
          <a:p>
            <a:pPr marL="342900" indent="-342900">
              <a:spcBef>
                <a:spcPts val="1000"/>
              </a:spcBef>
              <a:buSzPct val="80000"/>
              <a:buFont typeface="Wingdings" panose="05000000000000000000" pitchFamily="2" charset="2"/>
              <a:buChar char="q"/>
            </a:pPr>
            <a:r>
              <a:rPr lang="it-IT" sz="2000">
                <a:latin typeface="Baskerville Old Face" panose="02020602080505020303" pitchFamily="18" charset="0"/>
              </a:rPr>
              <a:t>Heat transfer efficacy</a:t>
            </a:r>
          </a:p>
          <a:p>
            <a:pPr marL="342900" indent="-342900">
              <a:spcBef>
                <a:spcPts val="1000"/>
              </a:spcBef>
              <a:buSzPct val="80000"/>
              <a:buFont typeface="Wingdings" panose="05000000000000000000" pitchFamily="2" charset="2"/>
              <a:buChar char="q"/>
            </a:pPr>
            <a:r>
              <a:rPr lang="it-IT" sz="2000">
                <a:highlight>
                  <a:srgbClr val="FFFF00"/>
                </a:highlight>
                <a:latin typeface="Baskerville Old Face" panose="02020602080505020303" pitchFamily="18" charset="0"/>
              </a:rPr>
              <a:t>Power consumption:</a:t>
            </a:r>
          </a:p>
          <a:p>
            <a:pPr marL="800100" lvl="1" indent="-342900">
              <a:spcBef>
                <a:spcPts val="1000"/>
              </a:spcBef>
              <a:buSzPct val="80000"/>
              <a:buFont typeface="Courier New" panose="02070309020205020404" pitchFamily="49" charset="0"/>
              <a:buChar char="o"/>
            </a:pPr>
            <a:r>
              <a:rPr lang="it-IT" sz="2000">
                <a:latin typeface="Baskerville Old Face" panose="02020602080505020303" pitchFamily="18" charset="0"/>
              </a:rPr>
              <a:t>Stirring power</a:t>
            </a:r>
          </a:p>
          <a:p>
            <a:pPr marL="800100" lvl="1" indent="-342900">
              <a:spcBef>
                <a:spcPts val="1000"/>
              </a:spcBef>
              <a:buSzPct val="80000"/>
              <a:buFont typeface="Courier New" panose="02070309020205020404" pitchFamily="49" charset="0"/>
              <a:buChar char="o"/>
            </a:pPr>
            <a:r>
              <a:rPr lang="it-IT" sz="2000">
                <a:latin typeface="Baskerville Old Face" panose="02020602080505020303" pitchFamily="18" charset="0"/>
              </a:rPr>
              <a:t>Pumping power</a:t>
            </a:r>
          </a:p>
        </p:txBody>
      </p:sp>
      <p:sp>
        <p:nvSpPr>
          <p:cNvPr id="3" name="CasellaDiTesto 2">
            <a:extLst>
              <a:ext uri="{FF2B5EF4-FFF2-40B4-BE49-F238E27FC236}">
                <a16:creationId xmlns:a16="http://schemas.microsoft.com/office/drawing/2014/main" id="{9DFF0108-AD19-F6AD-26BE-24F939E265E6}"/>
              </a:ext>
            </a:extLst>
          </p:cNvPr>
          <p:cNvSpPr txBox="1"/>
          <p:nvPr/>
        </p:nvSpPr>
        <p:spPr>
          <a:xfrm>
            <a:off x="1456288" y="1437213"/>
            <a:ext cx="3275577" cy="276999"/>
          </a:xfrm>
          <a:prstGeom prst="rect">
            <a:avLst/>
          </a:prstGeom>
          <a:noFill/>
        </p:spPr>
        <p:txBody>
          <a:bodyPr wrap="none" rtlCol="0">
            <a:spAutoFit/>
          </a:bodyPr>
          <a:lstStyle/>
          <a:p>
            <a:r>
              <a:rPr lang="it-IT" sz="1200" i="1">
                <a:solidFill>
                  <a:schemeClr val="accent1"/>
                </a:solidFill>
              </a:rPr>
              <a:t>Jacketed and half-pipe coils batch reactor layouts.</a:t>
            </a:r>
            <a:endParaRPr lang="en-GB" sz="1200" i="1">
              <a:solidFill>
                <a:schemeClr val="accent1"/>
              </a:solidFill>
            </a:endParaRPr>
          </a:p>
        </p:txBody>
      </p:sp>
      <p:pic>
        <p:nvPicPr>
          <p:cNvPr id="25" name="Picture 6">
            <a:extLst>
              <a:ext uri="{FF2B5EF4-FFF2-40B4-BE49-F238E27FC236}">
                <a16:creationId xmlns:a16="http://schemas.microsoft.com/office/drawing/2014/main" id="{747712BC-0108-EACF-C451-C9653DA49E23}"/>
              </a:ext>
            </a:extLst>
          </p:cNvPr>
          <p:cNvPicPr>
            <a:picLocks noChangeAspect="1"/>
          </p:cNvPicPr>
          <p:nvPr/>
        </p:nvPicPr>
        <p:blipFill rotWithShape="1">
          <a:blip r:embed="rId5"/>
          <a:srcRect t="2782"/>
          <a:stretch/>
        </p:blipFill>
        <p:spPr>
          <a:xfrm>
            <a:off x="7899140" y="1485540"/>
            <a:ext cx="3900510" cy="2859029"/>
          </a:xfrm>
          <a:prstGeom prst="rect">
            <a:avLst/>
          </a:prstGeom>
        </p:spPr>
      </p:pic>
      <mc:AlternateContent xmlns:mc="http://schemas.openxmlformats.org/markup-compatibility/2006" xmlns:a14="http://schemas.microsoft.com/office/drawing/2010/main">
        <mc:Choice Requires="a14">
          <p:sp>
            <p:nvSpPr>
              <p:cNvPr id="30" name="TextBox 7">
                <a:extLst>
                  <a:ext uri="{FF2B5EF4-FFF2-40B4-BE49-F238E27FC236}">
                    <a16:creationId xmlns:a16="http://schemas.microsoft.com/office/drawing/2014/main" id="{C3E5D252-71B4-811B-009D-224CE6EF1D52}"/>
                  </a:ext>
                </a:extLst>
              </p:cNvPr>
              <p:cNvSpPr txBox="1"/>
              <p:nvPr/>
            </p:nvSpPr>
            <p:spPr>
              <a:xfrm>
                <a:off x="5948781" y="3146969"/>
                <a:ext cx="1438792" cy="423001"/>
              </a:xfrm>
              <a:prstGeom prst="rect">
                <a:avLst/>
              </a:prstGeom>
              <a:noFill/>
            </p:spPr>
            <p:txBody>
              <a:bodyPr wrap="none" lIns="0" tIns="0" rIns="0" bIns="0" rtlCol="0">
                <a:spAutoFit/>
              </a:bodyPr>
              <a:lstStyle/>
              <a:p>
                <a14:m>
                  <m:oMath xmlns:m="http://schemas.openxmlformats.org/officeDocument/2006/math">
                    <m:sSub>
                      <m:sSubPr>
                        <m:ctrlPr>
                          <a:rPr lang="it-IT" sz="1600" b="0" i="1" smtClean="0">
                            <a:solidFill>
                              <a:schemeClr val="bg1"/>
                            </a:solidFill>
                            <a:latin typeface="Cambria Math" panose="02040503050406030204" pitchFamily="18" charset="0"/>
                          </a:rPr>
                        </m:ctrlPr>
                      </m:sSubPr>
                      <m:e>
                        <m:r>
                          <a:rPr lang="it-IT" sz="1600" b="0" i="1" smtClean="0">
                            <a:solidFill>
                              <a:schemeClr val="bg1"/>
                            </a:solidFill>
                            <a:latin typeface="Cambria Math" panose="02040503050406030204" pitchFamily="18" charset="0"/>
                          </a:rPr>
                          <m:t>𝑁</m:t>
                        </m:r>
                      </m:e>
                      <m:sub>
                        <m:r>
                          <a:rPr lang="it-IT" sz="1600" b="0" i="1" smtClean="0">
                            <a:solidFill>
                              <a:schemeClr val="bg1"/>
                            </a:solidFill>
                            <a:latin typeface="Cambria Math" panose="02040503050406030204" pitchFamily="18" charset="0"/>
                          </a:rPr>
                          <m:t>𝑝</m:t>
                        </m:r>
                      </m:sub>
                    </m:sSub>
                    <m:r>
                      <a:rPr lang="it-IT" sz="1600" b="0" i="1" smtClean="0">
                        <a:solidFill>
                          <a:schemeClr val="bg1"/>
                        </a:solidFill>
                        <a:latin typeface="Cambria Math" panose="02040503050406030204" pitchFamily="18" charset="0"/>
                      </a:rPr>
                      <m:t>=</m:t>
                    </m:r>
                    <m:f>
                      <m:fPr>
                        <m:ctrlPr>
                          <a:rPr lang="it-IT" sz="1600" b="0" i="1" smtClean="0">
                            <a:solidFill>
                              <a:schemeClr val="bg1"/>
                            </a:solidFill>
                            <a:latin typeface="Cambria Math" panose="02040503050406030204" pitchFamily="18" charset="0"/>
                          </a:rPr>
                        </m:ctrlPr>
                      </m:fPr>
                      <m:num>
                        <m:r>
                          <a:rPr lang="it-IT" sz="1600" b="0" i="1" smtClean="0">
                            <a:solidFill>
                              <a:schemeClr val="bg1"/>
                            </a:solidFill>
                            <a:latin typeface="Cambria Math" panose="02040503050406030204" pitchFamily="18" charset="0"/>
                          </a:rPr>
                          <m:t>𝑃</m:t>
                        </m:r>
                      </m:num>
                      <m:den>
                        <m:sSub>
                          <m:sSubPr>
                            <m:ctrlPr>
                              <a:rPr lang="it-IT" sz="1600" b="0" i="1" smtClean="0">
                                <a:solidFill>
                                  <a:schemeClr val="bg1"/>
                                </a:solidFill>
                                <a:latin typeface="Cambria Math" panose="02040503050406030204" pitchFamily="18" charset="0"/>
                              </a:rPr>
                            </m:ctrlPr>
                          </m:sSubPr>
                          <m:e>
                            <m:r>
                              <a:rPr lang="it-IT" sz="1600" b="0" i="1" smtClean="0">
                                <a:solidFill>
                                  <a:schemeClr val="bg1"/>
                                </a:solidFill>
                                <a:latin typeface="Cambria Math" panose="02040503050406030204" pitchFamily="18" charset="0"/>
                              </a:rPr>
                              <m:t>𝜌</m:t>
                            </m:r>
                          </m:e>
                          <m:sub>
                            <m:r>
                              <a:rPr lang="it-IT" sz="1600" b="0" i="1" smtClean="0">
                                <a:solidFill>
                                  <a:schemeClr val="bg1"/>
                                </a:solidFill>
                                <a:latin typeface="Cambria Math" panose="02040503050406030204" pitchFamily="18" charset="0"/>
                              </a:rPr>
                              <m:t>𝐿</m:t>
                            </m:r>
                          </m:sub>
                        </m:sSub>
                        <m:sSubSup>
                          <m:sSubSupPr>
                            <m:ctrlPr>
                              <a:rPr lang="it-IT" sz="1600" b="0" i="1" smtClean="0">
                                <a:solidFill>
                                  <a:schemeClr val="bg1"/>
                                </a:solidFill>
                                <a:latin typeface="Cambria Math" panose="02040503050406030204" pitchFamily="18" charset="0"/>
                              </a:rPr>
                            </m:ctrlPr>
                          </m:sSubSupPr>
                          <m:e>
                            <m:r>
                              <a:rPr lang="it-IT" sz="1600" b="0" i="1" smtClean="0">
                                <a:solidFill>
                                  <a:schemeClr val="bg1"/>
                                </a:solidFill>
                                <a:latin typeface="Cambria Math" panose="02040503050406030204" pitchFamily="18" charset="0"/>
                              </a:rPr>
                              <m:t>𝑛</m:t>
                            </m:r>
                          </m:e>
                          <m:sub>
                            <m:r>
                              <a:rPr lang="it-IT" sz="1600" b="0" i="1" smtClean="0">
                                <a:solidFill>
                                  <a:schemeClr val="bg1"/>
                                </a:solidFill>
                                <a:latin typeface="Cambria Math" panose="02040503050406030204" pitchFamily="18" charset="0"/>
                              </a:rPr>
                              <m:t>𝑖𝑚𝑝</m:t>
                            </m:r>
                          </m:sub>
                          <m:sup>
                            <m:r>
                              <a:rPr lang="it-IT" sz="1600" b="0" i="1" smtClean="0">
                                <a:solidFill>
                                  <a:schemeClr val="bg1"/>
                                </a:solidFill>
                                <a:latin typeface="Cambria Math" panose="02040503050406030204" pitchFamily="18" charset="0"/>
                              </a:rPr>
                              <m:t>3</m:t>
                            </m:r>
                          </m:sup>
                        </m:sSubSup>
                        <m:sSubSup>
                          <m:sSubSupPr>
                            <m:ctrlPr>
                              <a:rPr lang="it-IT" sz="1600" b="0" i="1" smtClean="0">
                                <a:solidFill>
                                  <a:schemeClr val="bg1"/>
                                </a:solidFill>
                                <a:latin typeface="Cambria Math" panose="02040503050406030204" pitchFamily="18" charset="0"/>
                              </a:rPr>
                            </m:ctrlPr>
                          </m:sSubSupPr>
                          <m:e>
                            <m:r>
                              <a:rPr lang="it-IT" sz="1600" b="0" i="1" smtClean="0">
                                <a:solidFill>
                                  <a:schemeClr val="bg1"/>
                                </a:solidFill>
                                <a:latin typeface="Cambria Math" panose="02040503050406030204" pitchFamily="18" charset="0"/>
                              </a:rPr>
                              <m:t>𝑑</m:t>
                            </m:r>
                          </m:e>
                          <m:sub>
                            <m:r>
                              <a:rPr lang="it-IT" sz="1600" b="0" i="1" smtClean="0">
                                <a:solidFill>
                                  <a:schemeClr val="bg1"/>
                                </a:solidFill>
                                <a:latin typeface="Cambria Math" panose="02040503050406030204" pitchFamily="18" charset="0"/>
                              </a:rPr>
                              <m:t>𝑖𝑚𝑝</m:t>
                            </m:r>
                          </m:sub>
                          <m:sup>
                            <m:r>
                              <a:rPr lang="it-IT" sz="1600" b="0" i="1" smtClean="0">
                                <a:solidFill>
                                  <a:schemeClr val="bg1"/>
                                </a:solidFill>
                                <a:latin typeface="Cambria Math" panose="02040503050406030204" pitchFamily="18" charset="0"/>
                              </a:rPr>
                              <m:t>5</m:t>
                            </m:r>
                          </m:sup>
                        </m:sSubSup>
                      </m:den>
                    </m:f>
                  </m:oMath>
                </a14:m>
                <a:r>
                  <a:rPr lang="en-GB" sz="1600">
                    <a:solidFill>
                      <a:schemeClr val="bg1"/>
                    </a:solidFill>
                  </a:rPr>
                  <a:t> </a:t>
                </a:r>
              </a:p>
            </p:txBody>
          </p:sp>
        </mc:Choice>
        <mc:Fallback xmlns="">
          <p:sp>
            <p:nvSpPr>
              <p:cNvPr id="30" name="TextBox 7">
                <a:extLst>
                  <a:ext uri="{FF2B5EF4-FFF2-40B4-BE49-F238E27FC236}">
                    <a16:creationId xmlns:a16="http://schemas.microsoft.com/office/drawing/2014/main" id="{C3E5D252-71B4-811B-009D-224CE6EF1D52}"/>
                  </a:ext>
                </a:extLst>
              </p:cNvPr>
              <p:cNvSpPr txBox="1">
                <a:spLocks noRot="1" noChangeAspect="1" noMove="1" noResize="1" noEditPoints="1" noAdjustHandles="1" noChangeArrowheads="1" noChangeShapeType="1" noTextEdit="1"/>
              </p:cNvSpPr>
              <p:nvPr/>
            </p:nvSpPr>
            <p:spPr>
              <a:xfrm>
                <a:off x="5948781" y="3146969"/>
                <a:ext cx="1438792" cy="423001"/>
              </a:xfrm>
              <a:prstGeom prst="rect">
                <a:avLst/>
              </a:prstGeom>
              <a:blipFill>
                <a:blip r:embed="rId6"/>
                <a:stretch>
                  <a:fillRect l="-5085" t="-4286" r="-10593" b="-12857"/>
                </a:stretch>
              </a:blipFill>
            </p:spPr>
            <p:txBody>
              <a:bodyPr/>
              <a:lstStyle/>
              <a:p>
                <a:r>
                  <a:rPr lang="en-GB">
                    <a:noFill/>
                  </a:rPr>
                  <a:t> </a:t>
                </a:r>
              </a:p>
            </p:txBody>
          </p:sp>
        </mc:Fallback>
      </mc:AlternateContent>
      <p:grpSp>
        <p:nvGrpSpPr>
          <p:cNvPr id="33" name="Group 17">
            <a:extLst>
              <a:ext uri="{FF2B5EF4-FFF2-40B4-BE49-F238E27FC236}">
                <a16:creationId xmlns:a16="http://schemas.microsoft.com/office/drawing/2014/main" id="{EEF1E63E-3413-FB82-CA81-14B48735ACEA}"/>
              </a:ext>
            </a:extLst>
          </p:cNvPr>
          <p:cNvGrpSpPr/>
          <p:nvPr/>
        </p:nvGrpSpPr>
        <p:grpSpPr>
          <a:xfrm>
            <a:off x="9726296" y="2156484"/>
            <a:ext cx="1782476" cy="1524146"/>
            <a:chOff x="2399696" y="4691514"/>
            <a:chExt cx="1782476" cy="1524146"/>
          </a:xfrm>
        </p:grpSpPr>
        <p:pic>
          <p:nvPicPr>
            <p:cNvPr id="34" name="Picture 13">
              <a:extLst>
                <a:ext uri="{FF2B5EF4-FFF2-40B4-BE49-F238E27FC236}">
                  <a16:creationId xmlns:a16="http://schemas.microsoft.com/office/drawing/2014/main" id="{C8FFF91E-49E2-A007-8268-67CB58814566}"/>
                </a:ext>
              </a:extLst>
            </p:cNvPr>
            <p:cNvPicPr>
              <a:picLocks noChangeAspect="1"/>
            </p:cNvPicPr>
            <p:nvPr/>
          </p:nvPicPr>
          <p:blipFill>
            <a:blip r:embed="rId7"/>
            <a:stretch>
              <a:fillRect/>
            </a:stretch>
          </p:blipFill>
          <p:spPr>
            <a:xfrm>
              <a:off x="2399696" y="4691514"/>
              <a:ext cx="1782476" cy="1524146"/>
            </a:xfrm>
            <a:prstGeom prst="rect">
              <a:avLst/>
            </a:prstGeom>
          </p:spPr>
        </p:pic>
        <p:cxnSp>
          <p:nvCxnSpPr>
            <p:cNvPr id="35" name="Straight Connector 15">
              <a:extLst>
                <a:ext uri="{FF2B5EF4-FFF2-40B4-BE49-F238E27FC236}">
                  <a16:creationId xmlns:a16="http://schemas.microsoft.com/office/drawing/2014/main" id="{D7EDE5FC-21B2-C215-4940-9592502A271A}"/>
                </a:ext>
              </a:extLst>
            </p:cNvPr>
            <p:cNvCxnSpPr/>
            <p:nvPr/>
          </p:nvCxnSpPr>
          <p:spPr>
            <a:xfrm>
              <a:off x="2471596" y="6122018"/>
              <a:ext cx="1596880" cy="0"/>
            </a:xfrm>
            <a:prstGeom prst="line">
              <a:avLst/>
            </a:prstGeom>
            <a:ln w="38100"/>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36" name="TextBox 16">
                  <a:extLst>
                    <a:ext uri="{FF2B5EF4-FFF2-40B4-BE49-F238E27FC236}">
                      <a16:creationId xmlns:a16="http://schemas.microsoft.com/office/drawing/2014/main" id="{AE0660C3-4175-04B9-CCF4-73F49ACE8AE2}"/>
                    </a:ext>
                  </a:extLst>
                </p:cNvPr>
                <p:cNvSpPr txBox="1"/>
                <p:nvPr/>
              </p:nvSpPr>
              <p:spPr>
                <a:xfrm>
                  <a:off x="2738122" y="5622806"/>
                  <a:ext cx="1105623" cy="495649"/>
                </a:xfrm>
                <a:prstGeom prst="rect">
                  <a:avLst/>
                </a:prstGeom>
                <a:solidFill>
                  <a:srgbClr val="FFFF00">
                    <a:alpha val="50196"/>
                  </a:srgbClr>
                </a:solid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400" b="1" i="1" smtClean="0">
                                <a:latin typeface="Cambria Math" panose="02040503050406030204" pitchFamily="18" charset="0"/>
                              </a:rPr>
                            </m:ctrlPr>
                          </m:sSubPr>
                          <m:e>
                            <m:r>
                              <a:rPr lang="it-IT" sz="1400" b="1" i="1" smtClean="0">
                                <a:latin typeface="Cambria Math" panose="02040503050406030204" pitchFamily="18" charset="0"/>
                              </a:rPr>
                              <m:t>𝒅</m:t>
                            </m:r>
                          </m:e>
                          <m:sub>
                            <m:r>
                              <a:rPr lang="it-IT" sz="1400" b="1" i="1" smtClean="0">
                                <a:latin typeface="Cambria Math" panose="02040503050406030204" pitchFamily="18" charset="0"/>
                              </a:rPr>
                              <m:t>𝒊𝒎𝒑</m:t>
                            </m:r>
                          </m:sub>
                        </m:sSub>
                        <m:r>
                          <a:rPr lang="it-IT" sz="1400" b="1" i="1" smtClean="0">
                            <a:latin typeface="Cambria Math" panose="02040503050406030204" pitchFamily="18" charset="0"/>
                          </a:rPr>
                          <m:t>=</m:t>
                        </m:r>
                        <m:f>
                          <m:fPr>
                            <m:ctrlPr>
                              <a:rPr lang="it-IT" sz="1400" b="1" i="1" smtClean="0">
                                <a:latin typeface="Cambria Math" panose="02040503050406030204" pitchFamily="18" charset="0"/>
                              </a:rPr>
                            </m:ctrlPr>
                          </m:fPr>
                          <m:num>
                            <m:sSub>
                              <m:sSubPr>
                                <m:ctrlPr>
                                  <a:rPr lang="it-IT" sz="1400" b="1" i="1" smtClean="0">
                                    <a:latin typeface="Cambria Math" panose="02040503050406030204" pitchFamily="18" charset="0"/>
                                  </a:rPr>
                                </m:ctrlPr>
                              </m:sSubPr>
                              <m:e>
                                <m:r>
                                  <a:rPr lang="it-IT" sz="1400" b="1" i="1" smtClean="0">
                                    <a:latin typeface="Cambria Math" panose="02040503050406030204" pitchFamily="18" charset="0"/>
                                  </a:rPr>
                                  <m:t>𝑫</m:t>
                                </m:r>
                              </m:e>
                              <m:sub>
                                <m:r>
                                  <a:rPr lang="it-IT" sz="1400" b="1" i="1" smtClean="0">
                                    <a:latin typeface="Cambria Math" panose="02040503050406030204" pitchFamily="18" charset="0"/>
                                  </a:rPr>
                                  <m:t>𝒊𝒏</m:t>
                                </m:r>
                              </m:sub>
                            </m:sSub>
                          </m:num>
                          <m:den>
                            <m:r>
                              <a:rPr lang="it-IT" sz="1400" b="1" i="1" smtClean="0">
                                <a:latin typeface="Cambria Math" panose="02040503050406030204" pitchFamily="18" charset="0"/>
                              </a:rPr>
                              <m:t>𝟑</m:t>
                            </m:r>
                          </m:den>
                        </m:f>
                      </m:oMath>
                    </m:oMathPara>
                  </a14:m>
                  <a:endParaRPr lang="en-GB" sz="1400" b="1"/>
                </a:p>
              </p:txBody>
            </p:sp>
          </mc:Choice>
          <mc:Fallback xmlns="">
            <p:sp>
              <p:nvSpPr>
                <p:cNvPr id="36" name="TextBox 16">
                  <a:extLst>
                    <a:ext uri="{FF2B5EF4-FFF2-40B4-BE49-F238E27FC236}">
                      <a16:creationId xmlns:a16="http://schemas.microsoft.com/office/drawing/2014/main" id="{AE0660C3-4175-04B9-CCF4-73F49ACE8AE2}"/>
                    </a:ext>
                  </a:extLst>
                </p:cNvPr>
                <p:cNvSpPr txBox="1">
                  <a:spLocks noRot="1" noChangeAspect="1" noMove="1" noResize="1" noEditPoints="1" noAdjustHandles="1" noChangeArrowheads="1" noChangeShapeType="1" noTextEdit="1"/>
                </p:cNvSpPr>
                <p:nvPr/>
              </p:nvSpPr>
              <p:spPr>
                <a:xfrm>
                  <a:off x="2738122" y="5622806"/>
                  <a:ext cx="1105623" cy="495649"/>
                </a:xfrm>
                <a:prstGeom prst="rect">
                  <a:avLst/>
                </a:prstGeom>
                <a:blipFill>
                  <a:blip r:embed="rId8"/>
                  <a:stretch>
                    <a:fillRect b="-1235"/>
                  </a:stretch>
                </a:blipFill>
              </p:spPr>
              <p:txBody>
                <a:bodyPr/>
                <a:lstStyle/>
                <a:p>
                  <a:r>
                    <a:rPr lang="en-GB">
                      <a:noFill/>
                    </a:rPr>
                    <a:t> </a:t>
                  </a:r>
                </a:p>
              </p:txBody>
            </p:sp>
          </mc:Fallback>
        </mc:AlternateContent>
      </p:grpSp>
      <p:sp>
        <p:nvSpPr>
          <p:cNvPr id="40" name="CasellaDiTesto 39">
            <a:extLst>
              <a:ext uri="{FF2B5EF4-FFF2-40B4-BE49-F238E27FC236}">
                <a16:creationId xmlns:a16="http://schemas.microsoft.com/office/drawing/2014/main" id="{220A0CD8-A3E4-13DB-6CA7-79F18010CC18}"/>
              </a:ext>
            </a:extLst>
          </p:cNvPr>
          <p:cNvSpPr txBox="1"/>
          <p:nvPr/>
        </p:nvSpPr>
        <p:spPr>
          <a:xfrm>
            <a:off x="5027950" y="1164902"/>
            <a:ext cx="2844383" cy="4349909"/>
          </a:xfrm>
          <a:prstGeom prst="rect">
            <a:avLst/>
          </a:prstGeom>
          <a:noFill/>
        </p:spPr>
        <p:txBody>
          <a:bodyPr wrap="square">
            <a:spAutoFit/>
          </a:bodyPr>
          <a:lstStyle/>
          <a:p>
            <a:pPr marL="800100" lvl="1" indent="-342900">
              <a:spcBef>
                <a:spcPts val="1000"/>
              </a:spcBef>
              <a:buSzPct val="80000"/>
              <a:buFont typeface="Courier New" panose="02070309020205020404" pitchFamily="49" charset="0"/>
              <a:buChar char="o"/>
            </a:pPr>
            <a:r>
              <a:rPr lang="it-IT" sz="1800">
                <a:highlight>
                  <a:srgbClr val="FF00FF"/>
                </a:highlight>
                <a:latin typeface="Baskerville Old Face" panose="02020602080505020303" pitchFamily="18" charset="0"/>
              </a:rPr>
              <a:t>Stirring power:</a:t>
            </a:r>
          </a:p>
          <a:p>
            <a:pPr lvl="1" algn="just">
              <a:spcBef>
                <a:spcPts val="1000"/>
              </a:spcBef>
              <a:buSzPct val="80000"/>
            </a:pPr>
            <a:r>
              <a:rPr lang="it-IT" sz="1600">
                <a:latin typeface="Baskerville Old Face" panose="02020602080505020303" pitchFamily="18" charset="0"/>
              </a:rPr>
              <a:t>Note that this term is not only fundamental for power consumption, but it also directly affects the accuracy of 0D modelling</a:t>
            </a:r>
            <a:r>
              <a:rPr lang="it-IT" sz="1600">
                <a:solidFill>
                  <a:schemeClr val="bg1"/>
                </a:solidFill>
                <a:latin typeface="Baskerville Old Face" panose="02020602080505020303" pitchFamily="18" charset="0"/>
              </a:rPr>
              <a:t>.</a:t>
            </a:r>
          </a:p>
          <a:p>
            <a:pPr lvl="1" algn="just">
              <a:spcBef>
                <a:spcPts val="1000"/>
              </a:spcBef>
              <a:buSzPct val="80000"/>
            </a:pPr>
            <a:endParaRPr lang="it-IT" sz="1600">
              <a:solidFill>
                <a:schemeClr val="bg1"/>
              </a:solidFill>
              <a:latin typeface="Baskerville Old Face" panose="02020602080505020303" pitchFamily="18" charset="0"/>
            </a:endParaRPr>
          </a:p>
          <a:p>
            <a:pPr lvl="1" algn="just">
              <a:spcBef>
                <a:spcPts val="1000"/>
              </a:spcBef>
              <a:buSzPct val="80000"/>
            </a:pPr>
            <a:endParaRPr lang="it-IT" sz="1600">
              <a:solidFill>
                <a:schemeClr val="bg1"/>
              </a:solidFill>
              <a:latin typeface="Baskerville Old Face" panose="02020602080505020303" pitchFamily="18" charset="0"/>
            </a:endParaRPr>
          </a:p>
          <a:p>
            <a:pPr lvl="1" algn="just">
              <a:spcBef>
                <a:spcPts val="1000"/>
              </a:spcBef>
              <a:buSzPct val="80000"/>
            </a:pPr>
            <a:endParaRPr lang="it-IT" sz="1600">
              <a:solidFill>
                <a:schemeClr val="bg1"/>
              </a:solidFill>
              <a:latin typeface="Baskerville Old Face" panose="02020602080505020303" pitchFamily="18" charset="0"/>
            </a:endParaRPr>
          </a:p>
          <a:p>
            <a:pPr lvl="1" algn="just">
              <a:spcBef>
                <a:spcPts val="1000"/>
              </a:spcBef>
              <a:buSzPct val="80000"/>
            </a:pPr>
            <a:endParaRPr lang="it-IT" sz="1600">
              <a:solidFill>
                <a:schemeClr val="bg1"/>
              </a:solidFill>
              <a:latin typeface="Baskerville Old Face" panose="02020602080505020303" pitchFamily="18" charset="0"/>
            </a:endParaRPr>
          </a:p>
          <a:p>
            <a:pPr lvl="1" algn="just">
              <a:spcBef>
                <a:spcPts val="1000"/>
              </a:spcBef>
              <a:buSzPct val="80000"/>
            </a:pPr>
            <a:endParaRPr lang="it-IT" sz="1600">
              <a:solidFill>
                <a:schemeClr val="bg1"/>
              </a:solidFill>
              <a:latin typeface="Baskerville Old Face" panose="02020602080505020303" pitchFamily="18" charset="0"/>
            </a:endParaRPr>
          </a:p>
          <a:p>
            <a:pPr marL="742950" lvl="1" indent="-285750" algn="just">
              <a:spcBef>
                <a:spcPts val="1000"/>
              </a:spcBef>
              <a:buSzPct val="80000"/>
              <a:buFont typeface="Courier New" panose="02070309020205020404" pitchFamily="49" charset="0"/>
              <a:buChar char="o"/>
            </a:pPr>
            <a:r>
              <a:rPr lang="it-IT">
                <a:highlight>
                  <a:srgbClr val="FF00FF"/>
                </a:highlight>
                <a:latin typeface="Baskerville Old Face" panose="02020602080505020303" pitchFamily="18" charset="0"/>
              </a:rPr>
              <a:t>Pumping power:</a:t>
            </a:r>
          </a:p>
          <a:p>
            <a:pPr lvl="1" algn="just">
              <a:spcBef>
                <a:spcPts val="1000"/>
              </a:spcBef>
              <a:buSzPct val="80000"/>
            </a:pPr>
            <a:endParaRPr lang="it-IT" sz="1600">
              <a:solidFill>
                <a:schemeClr val="bg1"/>
              </a:solidFill>
              <a:latin typeface="Baskerville Old Face" panose="02020602080505020303" pitchFamily="18" charset="0"/>
            </a:endParaRPr>
          </a:p>
        </p:txBody>
      </p:sp>
      <p:sp>
        <p:nvSpPr>
          <p:cNvPr id="42" name="CasellaDiTesto 41">
            <a:extLst>
              <a:ext uri="{FF2B5EF4-FFF2-40B4-BE49-F238E27FC236}">
                <a16:creationId xmlns:a16="http://schemas.microsoft.com/office/drawing/2014/main" id="{32785E2C-EAB6-C2A4-FAF3-58C7AE08BAC2}"/>
              </a:ext>
            </a:extLst>
          </p:cNvPr>
          <p:cNvSpPr txBox="1"/>
          <p:nvPr/>
        </p:nvSpPr>
        <p:spPr>
          <a:xfrm>
            <a:off x="7844057" y="1208541"/>
            <a:ext cx="3846822" cy="276999"/>
          </a:xfrm>
          <a:prstGeom prst="rect">
            <a:avLst/>
          </a:prstGeom>
          <a:noFill/>
        </p:spPr>
        <p:txBody>
          <a:bodyPr wrap="none" rtlCol="0">
            <a:spAutoFit/>
          </a:bodyPr>
          <a:lstStyle/>
          <a:p>
            <a:r>
              <a:rPr lang="it-IT" sz="1200" i="1">
                <a:solidFill>
                  <a:schemeClr val="accent1"/>
                </a:solidFill>
              </a:rPr>
              <a:t>Effect of the impeller rotational speed over the kinetic rate.</a:t>
            </a:r>
            <a:endParaRPr lang="en-GB" sz="1200" i="1">
              <a:solidFill>
                <a:schemeClr val="accent1"/>
              </a:solidFill>
            </a:endParaRPr>
          </a:p>
        </p:txBody>
      </p:sp>
      <p:pic>
        <p:nvPicPr>
          <p:cNvPr id="47" name="Immagine 46">
            <a:extLst>
              <a:ext uri="{FF2B5EF4-FFF2-40B4-BE49-F238E27FC236}">
                <a16:creationId xmlns:a16="http://schemas.microsoft.com/office/drawing/2014/main" id="{19B56DBE-719A-B9DC-0C9B-C2F50F2FB184}"/>
              </a:ext>
            </a:extLst>
          </p:cNvPr>
          <p:cNvPicPr>
            <a:picLocks noChangeAspect="1"/>
          </p:cNvPicPr>
          <p:nvPr/>
        </p:nvPicPr>
        <p:blipFill>
          <a:blip r:embed="rId9"/>
          <a:stretch>
            <a:fillRect/>
          </a:stretch>
        </p:blipFill>
        <p:spPr>
          <a:xfrm>
            <a:off x="10659279" y="1562591"/>
            <a:ext cx="876300" cy="800100"/>
          </a:xfrm>
          <a:prstGeom prst="rect">
            <a:avLst/>
          </a:prstGeom>
        </p:spPr>
      </p:pic>
      <mc:AlternateContent xmlns:mc="http://schemas.openxmlformats.org/markup-compatibility/2006" xmlns:a14="http://schemas.microsoft.com/office/drawing/2010/main">
        <mc:Choice Requires="a14">
          <p:sp>
            <p:nvSpPr>
              <p:cNvPr id="49" name="CasellaDiTesto 48">
                <a:extLst>
                  <a:ext uri="{FF2B5EF4-FFF2-40B4-BE49-F238E27FC236}">
                    <a16:creationId xmlns:a16="http://schemas.microsoft.com/office/drawing/2014/main" id="{15C10738-2285-8190-0A2C-84524611E40F}"/>
                  </a:ext>
                </a:extLst>
              </p:cNvPr>
              <p:cNvSpPr txBox="1"/>
              <p:nvPr/>
            </p:nvSpPr>
            <p:spPr>
              <a:xfrm>
                <a:off x="5492296" y="3641588"/>
                <a:ext cx="2351761" cy="39074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it-IT" sz="1800" i="1" smtClean="0">
                          <a:solidFill>
                            <a:schemeClr val="bg1"/>
                          </a:solidFill>
                          <a:latin typeface="Cambria Math" panose="02040503050406030204" pitchFamily="18" charset="0"/>
                        </a:rPr>
                        <m:t>𝑓</m:t>
                      </m:r>
                      <m:r>
                        <a:rPr lang="it-IT" sz="1800" i="1" smtClean="0">
                          <a:solidFill>
                            <a:schemeClr val="bg1"/>
                          </a:solidFill>
                          <a:latin typeface="Cambria Math" panose="02040503050406030204" pitchFamily="18" charset="0"/>
                        </a:rPr>
                        <m:t>(</m:t>
                      </m:r>
                      <m:r>
                        <a:rPr lang="it-IT" sz="1800" i="1" smtClean="0">
                          <a:solidFill>
                            <a:schemeClr val="bg1"/>
                          </a:solidFill>
                          <a:latin typeface="Cambria Math" panose="02040503050406030204" pitchFamily="18" charset="0"/>
                        </a:rPr>
                        <m:t>𝐾</m:t>
                      </m:r>
                      <m:r>
                        <a:rPr lang="it-IT" sz="1800" i="1" smtClean="0">
                          <a:solidFill>
                            <a:schemeClr val="bg1"/>
                          </a:solidFill>
                          <a:latin typeface="Cambria Math" panose="02040503050406030204" pitchFamily="18" charset="0"/>
                        </a:rPr>
                        <m:t>,</m:t>
                      </m:r>
                      <m:r>
                        <a:rPr lang="it-IT" sz="1800" i="1" smtClean="0">
                          <a:solidFill>
                            <a:schemeClr val="bg1"/>
                          </a:solidFill>
                          <a:latin typeface="Cambria Math" panose="02040503050406030204" pitchFamily="18" charset="0"/>
                        </a:rPr>
                        <m:t>𝐹𝑟</m:t>
                      </m:r>
                      <m:r>
                        <a:rPr lang="it-IT" sz="1800" i="1" smtClean="0">
                          <a:solidFill>
                            <a:schemeClr val="bg1"/>
                          </a:solidFill>
                          <a:latin typeface="Cambria Math" panose="02040503050406030204" pitchFamily="18" charset="0"/>
                        </a:rPr>
                        <m:t>,</m:t>
                      </m:r>
                      <m:r>
                        <a:rPr lang="it-IT" sz="1800" i="1" smtClean="0">
                          <a:solidFill>
                            <a:schemeClr val="bg1"/>
                          </a:solidFill>
                          <a:latin typeface="Cambria Math" panose="02040503050406030204" pitchFamily="18" charset="0"/>
                        </a:rPr>
                        <m:t>𝑅</m:t>
                      </m:r>
                      <m:sSub>
                        <m:sSubPr>
                          <m:ctrlPr>
                            <a:rPr lang="it-IT" sz="1800" i="1">
                              <a:solidFill>
                                <a:schemeClr val="bg1"/>
                              </a:solidFill>
                              <a:latin typeface="Cambria Math" panose="02040503050406030204" pitchFamily="18" charset="0"/>
                            </a:rPr>
                          </m:ctrlPr>
                        </m:sSubPr>
                        <m:e>
                          <m:r>
                            <a:rPr lang="it-IT" sz="1800" i="1">
                              <a:solidFill>
                                <a:schemeClr val="bg1"/>
                              </a:solidFill>
                              <a:latin typeface="Cambria Math" panose="02040503050406030204" pitchFamily="18" charset="0"/>
                            </a:rPr>
                            <m:t>𝑒</m:t>
                          </m:r>
                        </m:e>
                        <m:sub>
                          <m:r>
                            <a:rPr lang="it-IT" sz="1800" i="1">
                              <a:solidFill>
                                <a:schemeClr val="bg1"/>
                              </a:solidFill>
                              <a:latin typeface="Cambria Math" panose="02040503050406030204" pitchFamily="18" charset="0"/>
                            </a:rPr>
                            <m:t>𝑖𝑚𝑝</m:t>
                          </m:r>
                        </m:sub>
                      </m:sSub>
                      <m:r>
                        <a:rPr lang="it-IT" sz="1800" i="1">
                          <a:solidFill>
                            <a:schemeClr val="bg1"/>
                          </a:solidFill>
                          <a:latin typeface="Cambria Math" panose="02040503050406030204" pitchFamily="18" charset="0"/>
                        </a:rPr>
                        <m:t>)</m:t>
                      </m:r>
                    </m:oMath>
                  </m:oMathPara>
                </a14:m>
                <a:endParaRPr lang="en-GB" sz="1800">
                  <a:solidFill>
                    <a:schemeClr val="bg1"/>
                  </a:solidFill>
                </a:endParaRPr>
              </a:p>
            </p:txBody>
          </p:sp>
        </mc:Choice>
        <mc:Fallback xmlns="">
          <p:sp>
            <p:nvSpPr>
              <p:cNvPr id="49" name="CasellaDiTesto 48">
                <a:extLst>
                  <a:ext uri="{FF2B5EF4-FFF2-40B4-BE49-F238E27FC236}">
                    <a16:creationId xmlns:a16="http://schemas.microsoft.com/office/drawing/2014/main" id="{15C10738-2285-8190-0A2C-84524611E40F}"/>
                  </a:ext>
                </a:extLst>
              </p:cNvPr>
              <p:cNvSpPr txBox="1">
                <a:spLocks noRot="1" noChangeAspect="1" noMove="1" noResize="1" noEditPoints="1" noAdjustHandles="1" noChangeArrowheads="1" noChangeShapeType="1" noTextEdit="1"/>
              </p:cNvSpPr>
              <p:nvPr/>
            </p:nvSpPr>
            <p:spPr>
              <a:xfrm>
                <a:off x="5492296" y="3641588"/>
                <a:ext cx="2351761" cy="390748"/>
              </a:xfrm>
              <a:prstGeom prst="rect">
                <a:avLst/>
              </a:prstGeom>
              <a:blipFill>
                <a:blip r:embed="rId10"/>
                <a:stretch>
                  <a:fillRect b="-9375"/>
                </a:stretch>
              </a:blipFill>
            </p:spPr>
            <p:txBody>
              <a:bodyPr/>
              <a:lstStyle/>
              <a:p>
                <a:r>
                  <a:rPr lang="en-GB">
                    <a:noFill/>
                  </a:rPr>
                  <a:t> </a:t>
                </a:r>
              </a:p>
            </p:txBody>
          </p:sp>
        </mc:Fallback>
      </mc:AlternateContent>
      <p:grpSp>
        <p:nvGrpSpPr>
          <p:cNvPr id="55" name="Gruppo 54">
            <a:extLst>
              <a:ext uri="{FF2B5EF4-FFF2-40B4-BE49-F238E27FC236}">
                <a16:creationId xmlns:a16="http://schemas.microsoft.com/office/drawing/2014/main" id="{82FA6416-EB1F-6C4E-9E7C-4549864D6897}"/>
              </a:ext>
            </a:extLst>
          </p:cNvPr>
          <p:cNvGrpSpPr/>
          <p:nvPr/>
        </p:nvGrpSpPr>
        <p:grpSpPr>
          <a:xfrm>
            <a:off x="7861420" y="4385572"/>
            <a:ext cx="4016683" cy="2421707"/>
            <a:chOff x="6404061" y="64059"/>
            <a:chExt cx="4481040" cy="968336"/>
          </a:xfrm>
        </p:grpSpPr>
        <p:pic>
          <p:nvPicPr>
            <p:cNvPr id="56" name="Picture 4" descr="sfondo-lavagna - Parini">
              <a:extLst>
                <a:ext uri="{FF2B5EF4-FFF2-40B4-BE49-F238E27FC236}">
                  <a16:creationId xmlns:a16="http://schemas.microsoft.com/office/drawing/2014/main" id="{1900A12D-D382-60B0-335A-59AF3E19AA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9805" y="138627"/>
              <a:ext cx="4249552" cy="833679"/>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6" descr="Wooden Frame PNG | PNG All">
              <a:extLst>
                <a:ext uri="{FF2B5EF4-FFF2-40B4-BE49-F238E27FC236}">
                  <a16:creationId xmlns:a16="http://schemas.microsoft.com/office/drawing/2014/main" id="{FCD0700C-F4E1-3E9F-538D-5D2E6474AD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4061" y="64059"/>
              <a:ext cx="4481040" cy="968336"/>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a14="http://schemas.microsoft.com/office/drawing/2010/main">
        <mc:Choice Requires="a14">
          <p:sp>
            <p:nvSpPr>
              <p:cNvPr id="58" name="TextBox 9">
                <a:extLst>
                  <a:ext uri="{FF2B5EF4-FFF2-40B4-BE49-F238E27FC236}">
                    <a16:creationId xmlns:a16="http://schemas.microsoft.com/office/drawing/2014/main" id="{6BE56C44-034F-6F9A-BA86-5B26521EF8EC}"/>
                  </a:ext>
                </a:extLst>
              </p:cNvPr>
              <p:cNvSpPr txBox="1"/>
              <p:nvPr/>
            </p:nvSpPr>
            <p:spPr>
              <a:xfrm>
                <a:off x="9077137" y="4664974"/>
                <a:ext cx="1510092" cy="484876"/>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it-IT" sz="1400" b="0" i="1" smtClean="0">
                          <a:solidFill>
                            <a:schemeClr val="bg1"/>
                          </a:solidFill>
                          <a:latin typeface="Cambria Math" panose="02040503050406030204" pitchFamily="18" charset="0"/>
                        </a:rPr>
                        <m:t>𝑃</m:t>
                      </m:r>
                      <m:r>
                        <a:rPr lang="it-IT" sz="1400" b="0" i="1" smtClean="0">
                          <a:solidFill>
                            <a:schemeClr val="bg1"/>
                          </a:solidFill>
                          <a:latin typeface="Cambria Math" panose="02040503050406030204" pitchFamily="18" charset="0"/>
                        </a:rPr>
                        <m:t>=</m:t>
                      </m:r>
                      <m:f>
                        <m:fPr>
                          <m:ctrlPr>
                            <a:rPr lang="it-IT" sz="1400" b="0" i="1" smtClean="0">
                              <a:solidFill>
                                <a:schemeClr val="bg1"/>
                              </a:solidFill>
                              <a:latin typeface="Cambria Math" panose="02040503050406030204" pitchFamily="18" charset="0"/>
                            </a:rPr>
                          </m:ctrlPr>
                        </m:fPr>
                        <m:num>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𝐺</m:t>
                              </m:r>
                            </m:e>
                            <m:sub>
                              <m:r>
                                <a:rPr lang="it-IT" sz="1400" b="0" i="1" smtClean="0">
                                  <a:solidFill>
                                    <a:schemeClr val="bg1"/>
                                  </a:solidFill>
                                  <a:latin typeface="Cambria Math" panose="02040503050406030204" pitchFamily="18" charset="0"/>
                                </a:rPr>
                                <m:t>𝑓</m:t>
                              </m:r>
                            </m:sub>
                          </m:sSub>
                          <m:d>
                            <m:dPr>
                              <m:ctrlPr>
                                <a:rPr lang="it-IT" sz="1400" b="0" i="1" smtClean="0">
                                  <a:solidFill>
                                    <a:schemeClr val="bg1"/>
                                  </a:solidFill>
                                  <a:latin typeface="Cambria Math" panose="02040503050406030204" pitchFamily="18" charset="0"/>
                                </a:rPr>
                              </m:ctrlPr>
                            </m:dPr>
                            <m:e>
                              <m:r>
                                <m:rPr>
                                  <m:sty m:val="p"/>
                                </m:rPr>
                                <a:rPr lang="it-IT" sz="1400" b="0" i="0" smtClean="0">
                                  <a:solidFill>
                                    <a:schemeClr val="bg1"/>
                                  </a:solidFill>
                                  <a:latin typeface="Cambria Math" panose="02040503050406030204" pitchFamily="18" charset="0"/>
                                </a:rPr>
                                <m:t>Δ</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𝑝</m:t>
                                  </m:r>
                                </m:e>
                                <m:sub>
                                  <m:r>
                                    <a:rPr lang="it-IT" sz="1400" b="0" i="1" smtClean="0">
                                      <a:solidFill>
                                        <a:schemeClr val="bg1"/>
                                      </a:solidFill>
                                      <a:latin typeface="Cambria Math" panose="02040503050406030204" pitchFamily="18" charset="0"/>
                                    </a:rPr>
                                    <m:t>𝑐</m:t>
                                  </m:r>
                                </m:sub>
                              </m:sSub>
                              <m:r>
                                <a:rPr lang="it-IT" sz="1400" b="0" i="1" smtClean="0">
                                  <a:solidFill>
                                    <a:schemeClr val="bg1"/>
                                  </a:solidFill>
                                  <a:latin typeface="Cambria Math" panose="02040503050406030204" pitchFamily="18" charset="0"/>
                                </a:rPr>
                                <m:t>+</m:t>
                              </m:r>
                              <m:r>
                                <m:rPr>
                                  <m:sty m:val="p"/>
                                </m:rPr>
                                <a:rPr lang="it-IT" sz="1400" b="0" i="0" smtClean="0">
                                  <a:solidFill>
                                    <a:schemeClr val="bg1"/>
                                  </a:solidFill>
                                  <a:latin typeface="Cambria Math" panose="02040503050406030204" pitchFamily="18" charset="0"/>
                                </a:rPr>
                                <m:t>Δ</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𝑝</m:t>
                                  </m:r>
                                </m:e>
                                <m:sub>
                                  <m:r>
                                    <a:rPr lang="it-IT" sz="1400" b="0" i="1" smtClean="0">
                                      <a:solidFill>
                                        <a:schemeClr val="bg1"/>
                                      </a:solidFill>
                                      <a:latin typeface="Cambria Math" panose="02040503050406030204" pitchFamily="18" charset="0"/>
                                    </a:rPr>
                                    <m:t>𝑑</m:t>
                                  </m:r>
                                </m:sub>
                              </m:sSub>
                            </m:e>
                          </m:d>
                        </m:num>
                        <m:den>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𝜌</m:t>
                              </m:r>
                            </m:e>
                            <m:sub>
                              <m:r>
                                <a:rPr lang="it-IT" sz="1400" b="0" i="1" smtClean="0">
                                  <a:solidFill>
                                    <a:schemeClr val="bg1"/>
                                  </a:solidFill>
                                  <a:latin typeface="Cambria Math" panose="02040503050406030204" pitchFamily="18" charset="0"/>
                                </a:rPr>
                                <m:t>𝑓</m:t>
                              </m:r>
                            </m:sub>
                          </m:sSub>
                        </m:den>
                      </m:f>
                    </m:oMath>
                  </m:oMathPara>
                </a14:m>
                <a:endParaRPr lang="en-GB" sz="1400">
                  <a:solidFill>
                    <a:schemeClr val="bg1"/>
                  </a:solidFill>
                </a:endParaRPr>
              </a:p>
            </p:txBody>
          </p:sp>
        </mc:Choice>
        <mc:Fallback xmlns="">
          <p:sp>
            <p:nvSpPr>
              <p:cNvPr id="58" name="TextBox 9">
                <a:extLst>
                  <a:ext uri="{FF2B5EF4-FFF2-40B4-BE49-F238E27FC236}">
                    <a16:creationId xmlns:a16="http://schemas.microsoft.com/office/drawing/2014/main" id="{6BE56C44-034F-6F9A-BA86-5B26521EF8EC}"/>
                  </a:ext>
                </a:extLst>
              </p:cNvPr>
              <p:cNvSpPr txBox="1">
                <a:spLocks noRot="1" noChangeAspect="1" noMove="1" noResize="1" noEditPoints="1" noAdjustHandles="1" noChangeArrowheads="1" noChangeShapeType="1" noTextEdit="1"/>
              </p:cNvSpPr>
              <p:nvPr/>
            </p:nvSpPr>
            <p:spPr>
              <a:xfrm>
                <a:off x="9077137" y="4664974"/>
                <a:ext cx="1510092" cy="484876"/>
              </a:xfrm>
              <a:prstGeom prst="rect">
                <a:avLst/>
              </a:prstGeom>
              <a:blipFill>
                <a:blip r:embed="rId11"/>
                <a:stretch>
                  <a:fillRect l="-3629" b="-10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9" name="TextBox 13">
                <a:extLst>
                  <a:ext uri="{FF2B5EF4-FFF2-40B4-BE49-F238E27FC236}">
                    <a16:creationId xmlns:a16="http://schemas.microsoft.com/office/drawing/2014/main" id="{B7F870EE-7B6F-29E6-E451-9CAFB4D4EE0F}"/>
                  </a:ext>
                </a:extLst>
              </p:cNvPr>
              <p:cNvSpPr txBox="1"/>
              <p:nvPr/>
            </p:nvSpPr>
            <p:spPr>
              <a:xfrm>
                <a:off x="8942677" y="5083980"/>
                <a:ext cx="1779012" cy="436914"/>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m:rPr>
                          <m:sty m:val="p"/>
                        </m:rPr>
                        <a:rPr lang="en-GB" sz="1400" smtClean="0">
                          <a:solidFill>
                            <a:schemeClr val="bg1"/>
                          </a:solidFill>
                          <a:latin typeface="Cambria Math" panose="02040503050406030204" pitchFamily="18" charset="0"/>
                        </a:rPr>
                        <m:t>Δ</m:t>
                      </m:r>
                      <m:sSub>
                        <m:sSubPr>
                          <m:ctrlPr>
                            <a:rPr lang="en-GB" sz="1400" i="1">
                              <a:solidFill>
                                <a:schemeClr val="bg1"/>
                              </a:solidFill>
                              <a:latin typeface="Cambria Math" panose="02040503050406030204" pitchFamily="18" charset="0"/>
                            </a:rPr>
                          </m:ctrlPr>
                        </m:sSubPr>
                        <m:e>
                          <m:r>
                            <a:rPr lang="en-GB" sz="1400" i="1">
                              <a:solidFill>
                                <a:schemeClr val="bg1"/>
                              </a:solidFill>
                              <a:latin typeface="Cambria Math" panose="02040503050406030204" pitchFamily="18" charset="0"/>
                            </a:rPr>
                            <m:t>𝑝</m:t>
                          </m:r>
                        </m:e>
                        <m:sub>
                          <m:r>
                            <a:rPr lang="en-GB" sz="1400" i="1">
                              <a:solidFill>
                                <a:schemeClr val="bg1"/>
                              </a:solidFill>
                              <a:latin typeface="Cambria Math" panose="02040503050406030204" pitchFamily="18" charset="0"/>
                            </a:rPr>
                            <m:t>𝐶</m:t>
                          </m:r>
                        </m:sub>
                      </m:sSub>
                      <m:r>
                        <a:rPr lang="en-GB" sz="1400" i="1">
                          <a:solidFill>
                            <a:schemeClr val="bg1"/>
                          </a:solidFill>
                          <a:latin typeface="Cambria Math" panose="02040503050406030204" pitchFamily="18" charset="0"/>
                        </a:rPr>
                        <m:t>=4</m:t>
                      </m:r>
                      <m:r>
                        <a:rPr lang="it-IT" sz="1400" b="0" i="1" smtClean="0">
                          <a:solidFill>
                            <a:schemeClr val="bg1"/>
                          </a:solidFill>
                          <a:latin typeface="Cambria Math" panose="02040503050406030204" pitchFamily="18" charset="0"/>
                        </a:rPr>
                        <m:t>×</m:t>
                      </m:r>
                      <m:sSub>
                        <m:sSubPr>
                          <m:ctrlPr>
                            <a:rPr lang="en-GB" sz="1400" i="1">
                              <a:solidFill>
                                <a:schemeClr val="bg1"/>
                              </a:solidFill>
                              <a:latin typeface="Cambria Math" panose="02040503050406030204" pitchFamily="18" charset="0"/>
                            </a:rPr>
                          </m:ctrlPr>
                        </m:sSubPr>
                        <m:e>
                          <m:r>
                            <a:rPr lang="en-GB" sz="1400" i="1">
                              <a:solidFill>
                                <a:schemeClr val="bg1"/>
                              </a:solidFill>
                              <a:latin typeface="Cambria Math" panose="02040503050406030204" pitchFamily="18" charset="0"/>
                            </a:rPr>
                            <m:t>𝐾</m:t>
                          </m:r>
                        </m:e>
                        <m:sub>
                          <m:r>
                            <a:rPr lang="en-GB" sz="1400" i="1">
                              <a:solidFill>
                                <a:schemeClr val="bg1"/>
                              </a:solidFill>
                              <a:latin typeface="Cambria Math" panose="02040503050406030204" pitchFamily="18" charset="0"/>
                            </a:rPr>
                            <m:t>𝑒𝑙𝑏𝑜𝑤</m:t>
                          </m:r>
                        </m:sub>
                      </m:sSub>
                      <m:f>
                        <m:fPr>
                          <m:ctrlPr>
                            <a:rPr lang="it-IT" sz="1400" b="0" i="1" smtClean="0">
                              <a:solidFill>
                                <a:schemeClr val="bg1"/>
                              </a:solidFill>
                              <a:latin typeface="Cambria Math" panose="02040503050406030204" pitchFamily="18" charset="0"/>
                            </a:rPr>
                          </m:ctrlPr>
                        </m:fPr>
                        <m:num>
                          <m:sSub>
                            <m:sSubPr>
                              <m:ctrlPr>
                                <a:rPr lang="en-GB" sz="1400" i="1">
                                  <a:solidFill>
                                    <a:schemeClr val="bg1"/>
                                  </a:solidFill>
                                  <a:latin typeface="Cambria Math" panose="02040503050406030204" pitchFamily="18" charset="0"/>
                                </a:rPr>
                              </m:ctrlPr>
                            </m:sSubPr>
                            <m:e>
                              <m:r>
                                <a:rPr lang="en-GB" sz="1400" i="1">
                                  <a:solidFill>
                                    <a:schemeClr val="bg1"/>
                                  </a:solidFill>
                                  <a:latin typeface="Cambria Math" panose="02040503050406030204" pitchFamily="18" charset="0"/>
                                </a:rPr>
                                <m:t>𝜌</m:t>
                              </m:r>
                            </m:e>
                            <m:sub>
                              <m:r>
                                <a:rPr lang="en-GB" sz="1400" i="1">
                                  <a:solidFill>
                                    <a:schemeClr val="bg1"/>
                                  </a:solidFill>
                                  <a:latin typeface="Cambria Math" panose="02040503050406030204" pitchFamily="18" charset="0"/>
                                </a:rPr>
                                <m:t>𝑓</m:t>
                              </m:r>
                            </m:sub>
                          </m:sSub>
                          <m:sSup>
                            <m:sSupPr>
                              <m:ctrlPr>
                                <a:rPr lang="en-GB" sz="1400" i="1">
                                  <a:solidFill>
                                    <a:schemeClr val="bg1"/>
                                  </a:solidFill>
                                  <a:latin typeface="Cambria Math" panose="02040503050406030204" pitchFamily="18" charset="0"/>
                                </a:rPr>
                              </m:ctrlPr>
                            </m:sSupPr>
                            <m:e>
                              <m:r>
                                <a:rPr lang="en-GB" sz="1400" i="1">
                                  <a:solidFill>
                                    <a:schemeClr val="bg1"/>
                                  </a:solidFill>
                                  <a:latin typeface="Cambria Math" panose="02040503050406030204" pitchFamily="18" charset="0"/>
                                </a:rPr>
                                <m:t>𝑣</m:t>
                              </m:r>
                            </m:e>
                            <m:sup>
                              <m:r>
                                <a:rPr lang="en-GB" sz="1400" i="1">
                                  <a:solidFill>
                                    <a:schemeClr val="bg1"/>
                                  </a:solidFill>
                                  <a:latin typeface="Cambria Math" panose="02040503050406030204" pitchFamily="18" charset="0"/>
                                </a:rPr>
                                <m:t>2</m:t>
                              </m:r>
                            </m:sup>
                          </m:sSup>
                        </m:num>
                        <m:den>
                          <m:r>
                            <a:rPr lang="it-IT" sz="1400" b="0" i="0" smtClean="0">
                              <a:solidFill>
                                <a:schemeClr val="bg1"/>
                              </a:solidFill>
                              <a:latin typeface="Cambria Math" panose="02040503050406030204" pitchFamily="18" charset="0"/>
                            </a:rPr>
                            <m:t>2</m:t>
                          </m:r>
                        </m:den>
                      </m:f>
                    </m:oMath>
                  </m:oMathPara>
                </a14:m>
                <a:endParaRPr lang="en-GB" sz="1400">
                  <a:solidFill>
                    <a:schemeClr val="bg1"/>
                  </a:solidFill>
                </a:endParaRPr>
              </a:p>
            </p:txBody>
          </p:sp>
        </mc:Choice>
        <mc:Fallback xmlns="">
          <p:sp>
            <p:nvSpPr>
              <p:cNvPr id="59" name="TextBox 13">
                <a:extLst>
                  <a:ext uri="{FF2B5EF4-FFF2-40B4-BE49-F238E27FC236}">
                    <a16:creationId xmlns:a16="http://schemas.microsoft.com/office/drawing/2014/main" id="{B7F870EE-7B6F-29E6-E451-9CAFB4D4EE0F}"/>
                  </a:ext>
                </a:extLst>
              </p:cNvPr>
              <p:cNvSpPr txBox="1">
                <a:spLocks noRot="1" noChangeAspect="1" noMove="1" noResize="1" noEditPoints="1" noAdjustHandles="1" noChangeArrowheads="1" noChangeShapeType="1" noTextEdit="1"/>
              </p:cNvSpPr>
              <p:nvPr/>
            </p:nvSpPr>
            <p:spPr>
              <a:xfrm>
                <a:off x="8942677" y="5083980"/>
                <a:ext cx="1779012" cy="436914"/>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0" name="TextBox 15">
                <a:extLst>
                  <a:ext uri="{FF2B5EF4-FFF2-40B4-BE49-F238E27FC236}">
                    <a16:creationId xmlns:a16="http://schemas.microsoft.com/office/drawing/2014/main" id="{76300653-9781-909D-5CF0-62B3DF36CCC4}"/>
                  </a:ext>
                </a:extLst>
              </p:cNvPr>
              <p:cNvSpPr txBox="1"/>
              <p:nvPr/>
            </p:nvSpPr>
            <p:spPr>
              <a:xfrm>
                <a:off x="8313464" y="5523703"/>
                <a:ext cx="3037439" cy="491353"/>
              </a:xfrm>
              <a:prstGeom prst="rect">
                <a:avLst/>
              </a:prstGeom>
              <a:noFill/>
            </p:spPr>
            <p:txBody>
              <a:bodyPr wrap="square">
                <a:spAutoFit/>
              </a:bodyPr>
              <a:lstStyle/>
              <a:p>
                <a:pPr algn="ctr"/>
                <a14:m>
                  <m:oMath xmlns:m="http://schemas.openxmlformats.org/officeDocument/2006/math">
                    <m:r>
                      <m:rPr>
                        <m:sty m:val="p"/>
                      </m:rPr>
                      <a:rPr lang="en-GB" sz="1400" smtClean="0">
                        <a:solidFill>
                          <a:schemeClr val="bg1"/>
                        </a:solidFill>
                        <a:latin typeface="Cambria Math" panose="02040503050406030204" pitchFamily="18" charset="0"/>
                      </a:rPr>
                      <m:t>Δ</m:t>
                    </m:r>
                    <m:sSub>
                      <m:sSubPr>
                        <m:ctrlPr>
                          <a:rPr lang="en-GB" sz="1400" i="1">
                            <a:solidFill>
                              <a:schemeClr val="bg1"/>
                            </a:solidFill>
                            <a:latin typeface="Cambria Math" panose="02040503050406030204" pitchFamily="18" charset="0"/>
                          </a:rPr>
                        </m:ctrlPr>
                      </m:sSubPr>
                      <m:e>
                        <m:r>
                          <a:rPr lang="en-GB" sz="1400" i="1">
                            <a:solidFill>
                              <a:schemeClr val="bg1"/>
                            </a:solidFill>
                            <a:latin typeface="Cambria Math" panose="02040503050406030204" pitchFamily="18" charset="0"/>
                          </a:rPr>
                          <m:t>𝑝</m:t>
                        </m:r>
                      </m:e>
                      <m:sub>
                        <m:r>
                          <a:rPr lang="en-GB" sz="1400" i="1">
                            <a:solidFill>
                              <a:schemeClr val="bg1"/>
                            </a:solidFill>
                            <a:latin typeface="Cambria Math" panose="02040503050406030204" pitchFamily="18" charset="0"/>
                          </a:rPr>
                          <m:t>𝐷</m:t>
                        </m:r>
                      </m:sub>
                    </m:sSub>
                    <m:r>
                      <a:rPr lang="en-GB" sz="1400" i="0">
                        <a:solidFill>
                          <a:schemeClr val="bg1"/>
                        </a:solidFill>
                        <a:latin typeface="Cambria Math" panose="02040503050406030204" pitchFamily="18" charset="0"/>
                      </a:rPr>
                      <m:t>=</m:t>
                    </m:r>
                    <m:d>
                      <m:dPr>
                        <m:ctrlPr>
                          <a:rPr lang="en-GB" sz="1400" i="1">
                            <a:solidFill>
                              <a:schemeClr val="bg1"/>
                            </a:solidFill>
                            <a:latin typeface="Cambria Math" panose="02040503050406030204" pitchFamily="18" charset="0"/>
                          </a:rPr>
                        </m:ctrlPr>
                      </m:dPr>
                      <m:e>
                        <m:r>
                          <a:rPr lang="it-IT" sz="1400" b="0" i="1" smtClean="0">
                            <a:solidFill>
                              <a:schemeClr val="bg1"/>
                            </a:solidFill>
                            <a:latin typeface="Cambria Math" panose="02040503050406030204" pitchFamily="18" charset="0"/>
                          </a:rPr>
                          <m:t>𝑓</m:t>
                        </m:r>
                        <m:f>
                          <m:fPr>
                            <m:ctrlPr>
                              <a:rPr lang="it-IT" sz="1400" b="0" i="1" smtClean="0">
                                <a:solidFill>
                                  <a:schemeClr val="bg1"/>
                                </a:solidFill>
                                <a:latin typeface="Cambria Math" panose="02040503050406030204" pitchFamily="18" charset="0"/>
                              </a:rPr>
                            </m:ctrlPr>
                          </m:fPr>
                          <m:num>
                            <m:r>
                              <a:rPr lang="en-GB" sz="1400" i="1">
                                <a:solidFill>
                                  <a:schemeClr val="bg1"/>
                                </a:solidFill>
                                <a:latin typeface="Cambria Math" panose="02040503050406030204" pitchFamily="18" charset="0"/>
                              </a:rPr>
                              <m:t>𝜋</m:t>
                            </m:r>
                            <m:d>
                              <m:dPr>
                                <m:ctrlPr>
                                  <a:rPr lang="en-GB" sz="1400" i="1">
                                    <a:solidFill>
                                      <a:schemeClr val="bg1"/>
                                    </a:solidFill>
                                    <a:latin typeface="Cambria Math" panose="02040503050406030204" pitchFamily="18" charset="0"/>
                                  </a:rPr>
                                </m:ctrlPr>
                              </m:dPr>
                              <m:e>
                                <m:sSub>
                                  <m:sSubPr>
                                    <m:ctrlPr>
                                      <a:rPr lang="en-GB" sz="1400" i="1">
                                        <a:solidFill>
                                          <a:schemeClr val="bg1"/>
                                        </a:solidFill>
                                        <a:latin typeface="Cambria Math" panose="02040503050406030204" pitchFamily="18" charset="0"/>
                                      </a:rPr>
                                    </m:ctrlPr>
                                  </m:sSubPr>
                                  <m:e>
                                    <m:r>
                                      <a:rPr lang="en-GB" sz="1400" i="1">
                                        <a:solidFill>
                                          <a:schemeClr val="bg1"/>
                                        </a:solidFill>
                                        <a:latin typeface="Cambria Math" panose="02040503050406030204" pitchFamily="18" charset="0"/>
                                      </a:rPr>
                                      <m:t>𝐷</m:t>
                                    </m:r>
                                  </m:e>
                                  <m:sub>
                                    <m:r>
                                      <a:rPr lang="en-GB" sz="1400" i="1">
                                        <a:solidFill>
                                          <a:schemeClr val="bg1"/>
                                        </a:solidFill>
                                        <a:latin typeface="Cambria Math" panose="02040503050406030204" pitchFamily="18" charset="0"/>
                                      </a:rPr>
                                      <m:t>𝑒</m:t>
                                    </m:r>
                                  </m:sub>
                                </m:sSub>
                                <m:r>
                                  <a:rPr lang="en-GB" sz="1400">
                                    <a:solidFill>
                                      <a:schemeClr val="bg1"/>
                                    </a:solidFill>
                                    <a:latin typeface="Cambria Math" panose="02040503050406030204" pitchFamily="18" charset="0"/>
                                  </a:rPr>
                                  <m:t>+</m:t>
                                </m:r>
                                <m:r>
                                  <a:rPr lang="en-GB" sz="1400" i="1">
                                    <a:solidFill>
                                      <a:schemeClr val="bg1"/>
                                    </a:solidFill>
                                    <a:latin typeface="Cambria Math" panose="02040503050406030204" pitchFamily="18" charset="0"/>
                                  </a:rPr>
                                  <m:t>𝑑</m:t>
                                </m:r>
                              </m:e>
                            </m:d>
                          </m:num>
                          <m:den>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𝑑</m:t>
                                </m:r>
                              </m:e>
                              <m:sub>
                                <m:r>
                                  <a:rPr lang="it-IT" sz="1400" b="0" i="1" smtClean="0">
                                    <a:solidFill>
                                      <a:schemeClr val="bg1"/>
                                    </a:solidFill>
                                    <a:latin typeface="Cambria Math" panose="02040503050406030204" pitchFamily="18" charset="0"/>
                                  </a:rPr>
                                  <m:t>h𝑦𝑑</m:t>
                                </m:r>
                              </m:sub>
                            </m:sSub>
                          </m:den>
                        </m:f>
                      </m:e>
                    </m:d>
                  </m:oMath>
                </a14:m>
                <a:r>
                  <a:rPr lang="it-IT" sz="1600">
                    <a:solidFill>
                      <a:schemeClr val="bg1"/>
                    </a:solidFill>
                  </a:rPr>
                  <a:t> </a:t>
                </a:r>
                <a14:m>
                  <m:oMath xmlns:m="http://schemas.openxmlformats.org/officeDocument/2006/math">
                    <m:f>
                      <m:fPr>
                        <m:ctrlPr>
                          <a:rPr lang="it-IT" sz="1600" i="1">
                            <a:solidFill>
                              <a:schemeClr val="bg1"/>
                            </a:solidFill>
                            <a:latin typeface="Cambria Math" panose="02040503050406030204" pitchFamily="18" charset="0"/>
                          </a:rPr>
                        </m:ctrlPr>
                      </m:fPr>
                      <m:num>
                        <m:sSub>
                          <m:sSubPr>
                            <m:ctrlPr>
                              <a:rPr lang="en-GB" sz="1600" i="1">
                                <a:solidFill>
                                  <a:schemeClr val="bg1"/>
                                </a:solidFill>
                                <a:latin typeface="Cambria Math" panose="02040503050406030204" pitchFamily="18" charset="0"/>
                              </a:rPr>
                            </m:ctrlPr>
                          </m:sSubPr>
                          <m:e>
                            <m:r>
                              <a:rPr lang="en-GB" sz="1600" i="1">
                                <a:solidFill>
                                  <a:schemeClr val="bg1"/>
                                </a:solidFill>
                                <a:latin typeface="Cambria Math" panose="02040503050406030204" pitchFamily="18" charset="0"/>
                              </a:rPr>
                              <m:t>𝜌</m:t>
                            </m:r>
                          </m:e>
                          <m:sub>
                            <m:r>
                              <a:rPr lang="en-GB" sz="1600" i="1">
                                <a:solidFill>
                                  <a:schemeClr val="bg1"/>
                                </a:solidFill>
                                <a:latin typeface="Cambria Math" panose="02040503050406030204" pitchFamily="18" charset="0"/>
                              </a:rPr>
                              <m:t>𝑓</m:t>
                            </m:r>
                          </m:sub>
                        </m:sSub>
                        <m:sSup>
                          <m:sSupPr>
                            <m:ctrlPr>
                              <a:rPr lang="en-GB" sz="1600" i="1">
                                <a:solidFill>
                                  <a:schemeClr val="bg1"/>
                                </a:solidFill>
                                <a:latin typeface="Cambria Math" panose="02040503050406030204" pitchFamily="18" charset="0"/>
                              </a:rPr>
                            </m:ctrlPr>
                          </m:sSupPr>
                          <m:e>
                            <m:r>
                              <a:rPr lang="en-GB" sz="1600" i="1">
                                <a:solidFill>
                                  <a:schemeClr val="bg1"/>
                                </a:solidFill>
                                <a:latin typeface="Cambria Math" panose="02040503050406030204" pitchFamily="18" charset="0"/>
                              </a:rPr>
                              <m:t>𝑣</m:t>
                            </m:r>
                          </m:e>
                          <m:sup>
                            <m:r>
                              <a:rPr lang="en-GB" sz="1600" i="1">
                                <a:solidFill>
                                  <a:schemeClr val="bg1"/>
                                </a:solidFill>
                                <a:latin typeface="Cambria Math" panose="02040503050406030204" pitchFamily="18" charset="0"/>
                              </a:rPr>
                              <m:t>2</m:t>
                            </m:r>
                          </m:sup>
                        </m:sSup>
                      </m:num>
                      <m:den>
                        <m:r>
                          <a:rPr lang="it-IT" sz="1600">
                            <a:solidFill>
                              <a:schemeClr val="bg1"/>
                            </a:solidFill>
                            <a:latin typeface="Cambria Math" panose="02040503050406030204" pitchFamily="18" charset="0"/>
                          </a:rPr>
                          <m:t>2</m:t>
                        </m:r>
                      </m:den>
                    </m:f>
                  </m:oMath>
                </a14:m>
                <a:endParaRPr lang="en-GB" sz="1400">
                  <a:solidFill>
                    <a:schemeClr val="bg1"/>
                  </a:solidFill>
                </a:endParaRPr>
              </a:p>
            </p:txBody>
          </p:sp>
        </mc:Choice>
        <mc:Fallback xmlns="">
          <p:sp>
            <p:nvSpPr>
              <p:cNvPr id="60" name="TextBox 15">
                <a:extLst>
                  <a:ext uri="{FF2B5EF4-FFF2-40B4-BE49-F238E27FC236}">
                    <a16:creationId xmlns:a16="http://schemas.microsoft.com/office/drawing/2014/main" id="{76300653-9781-909D-5CF0-62B3DF36CCC4}"/>
                  </a:ext>
                </a:extLst>
              </p:cNvPr>
              <p:cNvSpPr txBox="1">
                <a:spLocks noRot="1" noChangeAspect="1" noMove="1" noResize="1" noEditPoints="1" noAdjustHandles="1" noChangeArrowheads="1" noChangeShapeType="1" noTextEdit="1"/>
              </p:cNvSpPr>
              <p:nvPr/>
            </p:nvSpPr>
            <p:spPr>
              <a:xfrm>
                <a:off x="8313464" y="5523703"/>
                <a:ext cx="3037439" cy="491353"/>
              </a:xfrm>
              <a:prstGeom prst="rect">
                <a:avLst/>
              </a:prstGeom>
              <a:blipFill>
                <a:blip r:embed="rId13"/>
                <a:stretch>
                  <a:fillRect b="-246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1" name="TextBox 16">
                <a:extLst>
                  <a:ext uri="{FF2B5EF4-FFF2-40B4-BE49-F238E27FC236}">
                    <a16:creationId xmlns:a16="http://schemas.microsoft.com/office/drawing/2014/main" id="{D4F7AB60-69E1-4148-7017-3D3A64DB2590}"/>
                  </a:ext>
                </a:extLst>
              </p:cNvPr>
              <p:cNvSpPr txBox="1"/>
              <p:nvPr/>
            </p:nvSpPr>
            <p:spPr>
              <a:xfrm>
                <a:off x="8992659" y="5978683"/>
                <a:ext cx="1679049" cy="4840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1400" b="0" i="1" smtClean="0">
                          <a:solidFill>
                            <a:schemeClr val="bg1"/>
                          </a:solidFill>
                          <a:latin typeface="Cambria Math" panose="02040503050406030204" pitchFamily="18" charset="0"/>
                        </a:rPr>
                        <m:t>𝑓</m:t>
                      </m:r>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𝑓𝑢𝑛</m:t>
                      </m:r>
                      <m:d>
                        <m:dPr>
                          <m:ctrlPr>
                            <a:rPr lang="it-IT" sz="1400" b="0" i="1" smtClean="0">
                              <a:solidFill>
                                <a:schemeClr val="bg1"/>
                              </a:solidFill>
                              <a:latin typeface="Cambria Math" panose="02040503050406030204" pitchFamily="18" charset="0"/>
                            </a:rPr>
                          </m:ctrlPr>
                        </m:dPr>
                        <m:e>
                          <m:r>
                            <a:rPr lang="it-IT" sz="1400" b="0" i="1" smtClean="0">
                              <a:solidFill>
                                <a:schemeClr val="bg1"/>
                              </a:solidFill>
                              <a:latin typeface="Cambria Math" panose="02040503050406030204" pitchFamily="18" charset="0"/>
                            </a:rPr>
                            <m:t>𝑅𝑒</m:t>
                          </m:r>
                          <m:r>
                            <a:rPr lang="it-IT" sz="1400" b="0" i="1" smtClean="0">
                              <a:solidFill>
                                <a:schemeClr val="bg1"/>
                              </a:solidFill>
                              <a:latin typeface="Cambria Math" panose="02040503050406030204" pitchFamily="18" charset="0"/>
                            </a:rPr>
                            <m:t>,</m:t>
                          </m:r>
                          <m:f>
                            <m:fPr>
                              <m:ctrlPr>
                                <a:rPr lang="it-IT" sz="1400" b="0" i="1" smtClean="0">
                                  <a:solidFill>
                                    <a:schemeClr val="bg1"/>
                                  </a:solidFill>
                                  <a:latin typeface="Cambria Math" panose="02040503050406030204" pitchFamily="18" charset="0"/>
                                </a:rPr>
                              </m:ctrlPr>
                            </m:fPr>
                            <m:num>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𝐷</m:t>
                                  </m:r>
                                </m:e>
                                <m:sub>
                                  <m:r>
                                    <a:rPr lang="it-IT" sz="1400" b="0" i="1" smtClean="0">
                                      <a:solidFill>
                                        <a:schemeClr val="bg1"/>
                                      </a:solidFill>
                                      <a:latin typeface="Cambria Math" panose="02040503050406030204" pitchFamily="18" charset="0"/>
                                    </a:rPr>
                                    <m:t>𝑖𝑛𝑛𝑒𝑟</m:t>
                                  </m:r>
                                </m:sub>
                              </m:sSub>
                            </m:num>
                            <m:den>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𝐷</m:t>
                                  </m:r>
                                </m:e>
                                <m:sub>
                                  <m:r>
                                    <a:rPr lang="it-IT" sz="1400" b="0" i="1" smtClean="0">
                                      <a:solidFill>
                                        <a:schemeClr val="bg1"/>
                                      </a:solidFill>
                                      <a:latin typeface="Cambria Math" panose="02040503050406030204" pitchFamily="18" charset="0"/>
                                    </a:rPr>
                                    <m:t>𝑜𝑢𝑡𝑒𝑟</m:t>
                                  </m:r>
                                </m:sub>
                              </m:sSub>
                            </m:den>
                          </m:f>
                        </m:e>
                      </m:d>
                    </m:oMath>
                  </m:oMathPara>
                </a14:m>
                <a:endParaRPr lang="en-GB" sz="1400">
                  <a:solidFill>
                    <a:schemeClr val="bg1"/>
                  </a:solidFill>
                </a:endParaRPr>
              </a:p>
            </p:txBody>
          </p:sp>
        </mc:Choice>
        <mc:Fallback xmlns="">
          <p:sp>
            <p:nvSpPr>
              <p:cNvPr id="61" name="TextBox 16">
                <a:extLst>
                  <a:ext uri="{FF2B5EF4-FFF2-40B4-BE49-F238E27FC236}">
                    <a16:creationId xmlns:a16="http://schemas.microsoft.com/office/drawing/2014/main" id="{D4F7AB60-69E1-4148-7017-3D3A64DB2590}"/>
                  </a:ext>
                </a:extLst>
              </p:cNvPr>
              <p:cNvSpPr txBox="1">
                <a:spLocks noRot="1" noChangeAspect="1" noMove="1" noResize="1" noEditPoints="1" noAdjustHandles="1" noChangeArrowheads="1" noChangeShapeType="1" noTextEdit="1"/>
              </p:cNvSpPr>
              <p:nvPr/>
            </p:nvSpPr>
            <p:spPr>
              <a:xfrm>
                <a:off x="8992659" y="5978683"/>
                <a:ext cx="1679049" cy="484043"/>
              </a:xfrm>
              <a:prstGeom prst="rect">
                <a:avLst/>
              </a:prstGeom>
              <a:blipFill>
                <a:blip r:embed="rId14"/>
                <a:stretch>
                  <a:fillRect l="-3261" b="-3797"/>
                </a:stretch>
              </a:blipFill>
            </p:spPr>
            <p:txBody>
              <a:bodyPr/>
              <a:lstStyle/>
              <a:p>
                <a:r>
                  <a:rPr lang="en-GB">
                    <a:noFill/>
                  </a:rPr>
                  <a:t> </a:t>
                </a:r>
              </a:p>
            </p:txBody>
          </p:sp>
        </mc:Fallback>
      </mc:AlternateContent>
      <p:sp>
        <p:nvSpPr>
          <p:cNvPr id="62" name="Ovale 61">
            <a:extLst>
              <a:ext uri="{FF2B5EF4-FFF2-40B4-BE49-F238E27FC236}">
                <a16:creationId xmlns:a16="http://schemas.microsoft.com/office/drawing/2014/main" id="{B33C901F-D57B-0C6D-C68A-DF6C446707EA}"/>
              </a:ext>
            </a:extLst>
          </p:cNvPr>
          <p:cNvSpPr/>
          <p:nvPr/>
        </p:nvSpPr>
        <p:spPr>
          <a:xfrm>
            <a:off x="5975955" y="5220530"/>
            <a:ext cx="1381394" cy="1381760"/>
          </a:xfrm>
          <a:prstGeom prst="ellipse">
            <a:avLst/>
          </a:prstGeom>
          <a:blipFill>
            <a:blip r:embed="rId15"/>
            <a:srcRect/>
            <a:stretch>
              <a:fillRect l="-93000" r="-9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Tree>
    <p:extLst>
      <p:ext uri="{BB962C8B-B14F-4D97-AF65-F5344CB8AC3E}">
        <p14:creationId xmlns:p14="http://schemas.microsoft.com/office/powerpoint/2010/main" val="6389707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1D770D-D790-7CE6-A9A3-6E6EDFD1A72F}"/>
            </a:ext>
          </a:extLst>
        </p:cNvPr>
        <p:cNvGrpSpPr/>
        <p:nvPr/>
      </p:nvGrpSpPr>
      <p:grpSpPr>
        <a:xfrm>
          <a:off x="0" y="0"/>
          <a:ext cx="0" cy="0"/>
          <a:chOff x="0" y="0"/>
          <a:chExt cx="0" cy="0"/>
        </a:xfrm>
      </p:grpSpPr>
      <p:grpSp>
        <p:nvGrpSpPr>
          <p:cNvPr id="47" name="Gruppo 46">
            <a:extLst>
              <a:ext uri="{FF2B5EF4-FFF2-40B4-BE49-F238E27FC236}">
                <a16:creationId xmlns:a16="http://schemas.microsoft.com/office/drawing/2014/main" id="{8BAE0DBD-5030-0847-C6A1-3005A54B5596}"/>
              </a:ext>
            </a:extLst>
          </p:cNvPr>
          <p:cNvGrpSpPr/>
          <p:nvPr/>
        </p:nvGrpSpPr>
        <p:grpSpPr>
          <a:xfrm>
            <a:off x="8920729" y="1617098"/>
            <a:ext cx="3155234" cy="1166870"/>
            <a:chOff x="6404061" y="64059"/>
            <a:chExt cx="4481040" cy="968336"/>
          </a:xfrm>
        </p:grpSpPr>
        <p:pic>
          <p:nvPicPr>
            <p:cNvPr id="48" name="Picture 4" descr="sfondo-lavagna - Parini">
              <a:extLst>
                <a:ext uri="{FF2B5EF4-FFF2-40B4-BE49-F238E27FC236}">
                  <a16:creationId xmlns:a16="http://schemas.microsoft.com/office/drawing/2014/main" id="{34C7A254-BCA3-D2A9-D208-C91238656D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9805" y="138627"/>
              <a:ext cx="4249552" cy="83367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Wooden Frame PNG | PNG All">
              <a:extLst>
                <a:ext uri="{FF2B5EF4-FFF2-40B4-BE49-F238E27FC236}">
                  <a16:creationId xmlns:a16="http://schemas.microsoft.com/office/drawing/2014/main" id="{5DC3A702-5E05-AF39-B9AA-747E676278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4061" y="64059"/>
              <a:ext cx="4481040" cy="96833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olo 1">
            <a:extLst>
              <a:ext uri="{FF2B5EF4-FFF2-40B4-BE49-F238E27FC236}">
                <a16:creationId xmlns:a16="http://schemas.microsoft.com/office/drawing/2014/main" id="{9CA266EB-9A99-D94C-369E-689661B84607}"/>
              </a:ext>
            </a:extLst>
          </p:cNvPr>
          <p:cNvSpPr>
            <a:spLocks noGrp="1"/>
          </p:cNvSpPr>
          <p:nvPr>
            <p:ph type="title"/>
          </p:nvPr>
        </p:nvSpPr>
        <p:spPr/>
        <p:txBody>
          <a:bodyPr/>
          <a:lstStyle/>
          <a:p>
            <a:r>
              <a:rPr lang="it-IT"/>
              <a:t>Plug Flow Reactors (PFRs): Design overviews</a:t>
            </a:r>
            <a:endParaRPr lang="en-GB"/>
          </a:p>
        </p:txBody>
      </p:sp>
      <p:sp>
        <p:nvSpPr>
          <p:cNvPr id="4" name="Segnaposto numero diapositiva 3">
            <a:extLst>
              <a:ext uri="{FF2B5EF4-FFF2-40B4-BE49-F238E27FC236}">
                <a16:creationId xmlns:a16="http://schemas.microsoft.com/office/drawing/2014/main" id="{72D497B6-230E-39A2-EEB9-DDE98E657C27}"/>
              </a:ext>
            </a:extLst>
          </p:cNvPr>
          <p:cNvSpPr>
            <a:spLocks noGrp="1"/>
          </p:cNvSpPr>
          <p:nvPr>
            <p:ph type="sldNum" sz="quarter" idx="12"/>
          </p:nvPr>
        </p:nvSpPr>
        <p:spPr/>
        <p:txBody>
          <a:bodyPr/>
          <a:lstStyle/>
          <a:p>
            <a:fld id="{3661D8EB-4FAB-4B67-8EF9-A44B872AC75D}" type="slidenum">
              <a:rPr lang="en-GB" smtClean="0"/>
              <a:t>11</a:t>
            </a:fld>
            <a:endParaRPr lang="en-GB"/>
          </a:p>
        </p:txBody>
      </p:sp>
      <p:grpSp>
        <p:nvGrpSpPr>
          <p:cNvPr id="5" name="Gruppo 4">
            <a:extLst>
              <a:ext uri="{FF2B5EF4-FFF2-40B4-BE49-F238E27FC236}">
                <a16:creationId xmlns:a16="http://schemas.microsoft.com/office/drawing/2014/main" id="{2D65FFA8-0F86-6174-2ABF-ABEF52074249}"/>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FE27AE15-DAB3-3D58-80E1-0BFE1F4E5CC2}"/>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98073CCF-3EE9-7436-F5AB-CE805C8BB429}"/>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B86F5ABE-068D-B1FE-3D1D-DE9DAAD3DE35}"/>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ADD81B1F-C7ED-6BB5-B3EB-65BB4E0C33CC}"/>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16F2DFEB-CA3D-E6DA-3CD5-4958D8A5914A}"/>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0D9BEDEB-876D-1081-78BB-7FD0FCF112F5}"/>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F9803130-CC6C-3FBA-28F9-0AAC6C4ABE9E}"/>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4D05541B-ED6D-4AB1-AEA3-552E05BC5732}"/>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5EE7393D-1A5C-FB90-614F-844F127DC09F}"/>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6D21B7EA-A2DC-B0A7-8FE3-82DA2B9133A5}"/>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C4B1CA45-9F98-7296-D76D-CC631E2E1A00}"/>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8BEBA1D9-1B27-35C8-7D8E-03DAA55E6EF8}"/>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B169B150-5B37-FF65-3C59-328D4BE5213A}"/>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C17A66A7-8811-8FD1-CE5D-0590E99C2354}"/>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AF6C2B53-B3B6-A152-2A3F-DDB96144C2E1}"/>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08C06180-CAD2-F2EF-CC34-5F42F1951786}"/>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5B9976BD-5984-87AD-F1FD-99EF5A904FEC}"/>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grpSp>
        <p:nvGrpSpPr>
          <p:cNvPr id="41" name="Gruppo 40">
            <a:extLst>
              <a:ext uri="{FF2B5EF4-FFF2-40B4-BE49-F238E27FC236}">
                <a16:creationId xmlns:a16="http://schemas.microsoft.com/office/drawing/2014/main" id="{239F5F2F-E0B4-0834-2763-387EA3F4FBED}"/>
              </a:ext>
            </a:extLst>
          </p:cNvPr>
          <p:cNvGrpSpPr/>
          <p:nvPr/>
        </p:nvGrpSpPr>
        <p:grpSpPr>
          <a:xfrm>
            <a:off x="1781664" y="1682714"/>
            <a:ext cx="2816596" cy="4810161"/>
            <a:chOff x="1806716" y="1788342"/>
            <a:chExt cx="2816596" cy="4810161"/>
          </a:xfrm>
        </p:grpSpPr>
        <p:pic>
          <p:nvPicPr>
            <p:cNvPr id="40" name="Immagine 39">
              <a:extLst>
                <a:ext uri="{FF2B5EF4-FFF2-40B4-BE49-F238E27FC236}">
                  <a16:creationId xmlns:a16="http://schemas.microsoft.com/office/drawing/2014/main" id="{CA00A4CB-2EC2-2900-74B7-F1C10098DC0E}"/>
                </a:ext>
              </a:extLst>
            </p:cNvPr>
            <p:cNvPicPr>
              <a:picLocks noChangeAspect="1"/>
            </p:cNvPicPr>
            <p:nvPr/>
          </p:nvPicPr>
          <p:blipFill>
            <a:blip r:embed="rId4"/>
            <a:stretch>
              <a:fillRect/>
            </a:stretch>
          </p:blipFill>
          <p:spPr>
            <a:xfrm>
              <a:off x="1806716" y="1788342"/>
              <a:ext cx="2816596" cy="4810161"/>
            </a:xfrm>
            <a:prstGeom prst="rect">
              <a:avLst/>
            </a:prstGeom>
            <a:solidFill>
              <a:schemeClr val="bg1"/>
            </a:solidFill>
            <a:ln>
              <a:solidFill>
                <a:schemeClr val="tx1"/>
              </a:solidFill>
            </a:ln>
          </p:spPr>
        </p:pic>
        <p:pic>
          <p:nvPicPr>
            <p:cNvPr id="37" name="Picture 11">
              <a:extLst>
                <a:ext uri="{FF2B5EF4-FFF2-40B4-BE49-F238E27FC236}">
                  <a16:creationId xmlns:a16="http://schemas.microsoft.com/office/drawing/2014/main" id="{8C5CE34A-EBC9-7970-B856-92C754AE6860}"/>
                </a:ext>
              </a:extLst>
            </p:cNvPr>
            <p:cNvPicPr>
              <a:picLocks noChangeAspect="1"/>
            </p:cNvPicPr>
            <p:nvPr/>
          </p:nvPicPr>
          <p:blipFill>
            <a:blip r:embed="rId5"/>
            <a:srcRect l="71788" t="8690" b="79453"/>
            <a:stretch/>
          </p:blipFill>
          <p:spPr>
            <a:xfrm>
              <a:off x="2736367" y="6238059"/>
              <a:ext cx="957294" cy="360444"/>
            </a:xfrm>
            <a:prstGeom prst="rect">
              <a:avLst/>
            </a:prstGeom>
          </p:spPr>
        </p:pic>
      </p:grpSp>
      <p:sp>
        <p:nvSpPr>
          <p:cNvPr id="42" name="CasellaDiTesto 41">
            <a:extLst>
              <a:ext uri="{FF2B5EF4-FFF2-40B4-BE49-F238E27FC236}">
                <a16:creationId xmlns:a16="http://schemas.microsoft.com/office/drawing/2014/main" id="{AD515ACC-E94B-0114-7447-A7FF5D984213}"/>
              </a:ext>
            </a:extLst>
          </p:cNvPr>
          <p:cNvSpPr txBox="1"/>
          <p:nvPr/>
        </p:nvSpPr>
        <p:spPr>
          <a:xfrm>
            <a:off x="2607036" y="1413689"/>
            <a:ext cx="1985993" cy="276999"/>
          </a:xfrm>
          <a:prstGeom prst="rect">
            <a:avLst/>
          </a:prstGeom>
          <a:noFill/>
        </p:spPr>
        <p:txBody>
          <a:bodyPr wrap="none" rtlCol="0">
            <a:spAutoFit/>
          </a:bodyPr>
          <a:lstStyle/>
          <a:p>
            <a:r>
              <a:rPr lang="it-IT" sz="1200" i="1">
                <a:solidFill>
                  <a:schemeClr val="accent1"/>
                </a:solidFill>
              </a:rPr>
              <a:t>Tested PFRs layout evolution.</a:t>
            </a:r>
            <a:endParaRPr lang="en-GB" sz="1200" i="1">
              <a:solidFill>
                <a:schemeClr val="accent1"/>
              </a:solidFill>
            </a:endParaRPr>
          </a:p>
        </p:txBody>
      </p:sp>
      <p:sp>
        <p:nvSpPr>
          <p:cNvPr id="44" name="CasellaDiTesto 43">
            <a:extLst>
              <a:ext uri="{FF2B5EF4-FFF2-40B4-BE49-F238E27FC236}">
                <a16:creationId xmlns:a16="http://schemas.microsoft.com/office/drawing/2014/main" id="{3384EC39-98D6-0EB7-FD7D-4C223F20DA5C}"/>
              </a:ext>
            </a:extLst>
          </p:cNvPr>
          <p:cNvSpPr txBox="1"/>
          <p:nvPr/>
        </p:nvSpPr>
        <p:spPr>
          <a:xfrm>
            <a:off x="4730182" y="1644504"/>
            <a:ext cx="4195334" cy="1631216"/>
          </a:xfrm>
          <a:prstGeom prst="rect">
            <a:avLst/>
          </a:prstGeom>
          <a:noFill/>
        </p:spPr>
        <p:txBody>
          <a:bodyPr wrap="square" rtlCol="0">
            <a:spAutoFit/>
          </a:bodyPr>
          <a:lstStyle/>
          <a:p>
            <a:pPr marL="342900" indent="-342900" algn="just">
              <a:buFont typeface="+mj-lt"/>
              <a:buAutoNum type="alphaUcPeriod"/>
            </a:pPr>
            <a:r>
              <a:rPr lang="it-IT" sz="1600">
                <a:solidFill>
                  <a:srgbClr val="C00000"/>
                </a:solidFill>
                <a:latin typeface="Baskerville Old Face" panose="02020602080505020303" pitchFamily="18" charset="0"/>
              </a:rPr>
              <a:t>State of the art reactors are single pass open loop PFRs. Due to the slow dehydrogenation kinetics, </a:t>
            </a:r>
            <a:r>
              <a:rPr lang="it-IT" sz="1600" i="1" u="sng">
                <a:solidFill>
                  <a:srgbClr val="C00000"/>
                </a:solidFill>
                <a:latin typeface="Baskerville Old Face" panose="02020602080505020303" pitchFamily="18" charset="0"/>
              </a:rPr>
              <a:t>reactor length is prohibitively high </a:t>
            </a:r>
            <a:r>
              <a:rPr lang="it-IT" sz="1600">
                <a:solidFill>
                  <a:srgbClr val="C00000"/>
                </a:solidFill>
                <a:latin typeface="Baskerville Old Face" panose="02020602080505020303" pitchFamily="18" charset="0"/>
              </a:rPr>
              <a:t>(i.e., 40 m length for about 40 kWh systems).</a:t>
            </a:r>
          </a:p>
          <a:p>
            <a:pPr algn="just"/>
            <a:endParaRPr lang="it-IT"/>
          </a:p>
          <a:p>
            <a:pPr algn="just"/>
            <a:endParaRPr lang="en-GB"/>
          </a:p>
        </p:txBody>
      </p:sp>
      <mc:AlternateContent xmlns:mc="http://schemas.openxmlformats.org/markup-compatibility/2006" xmlns:a14="http://schemas.microsoft.com/office/drawing/2010/main">
        <mc:Choice Requires="a14">
          <p:sp>
            <p:nvSpPr>
              <p:cNvPr id="45" name="TextBox 11">
                <a:extLst>
                  <a:ext uri="{FF2B5EF4-FFF2-40B4-BE49-F238E27FC236}">
                    <a16:creationId xmlns:a16="http://schemas.microsoft.com/office/drawing/2014/main" id="{016D6EF0-4BAE-9F51-F9E1-C63CF3A0F000}"/>
                  </a:ext>
                </a:extLst>
              </p:cNvPr>
              <p:cNvSpPr txBox="1"/>
              <p:nvPr/>
            </p:nvSpPr>
            <p:spPr>
              <a:xfrm>
                <a:off x="8735028" y="1825626"/>
                <a:ext cx="3481549" cy="760529"/>
              </a:xfrm>
              <a:prstGeom prst="rect">
                <a:avLst/>
              </a:prstGeom>
              <a:noFill/>
              <a:ln w="19050">
                <a:noFill/>
              </a:ln>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f>
                        <m:fPr>
                          <m:ctrlPr>
                            <a:rPr lang="it-IT" sz="1200" b="0" i="1" smtClean="0">
                              <a:solidFill>
                                <a:schemeClr val="bg1"/>
                              </a:solidFill>
                              <a:latin typeface="Cambria Math" panose="02040503050406030204" pitchFamily="18" charset="0"/>
                            </a:rPr>
                          </m:ctrlPr>
                        </m:fPr>
                        <m:num>
                          <m:r>
                            <a:rPr lang="it-IT" sz="1200" b="0" i="1" smtClean="0">
                              <a:solidFill>
                                <a:schemeClr val="bg1"/>
                              </a:solidFill>
                              <a:latin typeface="Cambria Math" panose="02040503050406030204" pitchFamily="18" charset="0"/>
                            </a:rPr>
                            <m:t>𝑑</m:t>
                          </m:r>
                          <m:r>
                            <m:rPr>
                              <m:sty m:val="p"/>
                            </m:rPr>
                            <a:rPr lang="it-IT" sz="1200" b="0" i="0" smtClean="0">
                              <a:solidFill>
                                <a:schemeClr val="bg1"/>
                              </a:solidFill>
                              <a:latin typeface="Cambria Math" panose="02040503050406030204" pitchFamily="18" charset="0"/>
                            </a:rPr>
                            <m:t>DoH</m:t>
                          </m:r>
                        </m:num>
                        <m:den>
                          <m:r>
                            <a:rPr lang="it-IT" sz="1200" b="0" i="1" smtClean="0">
                              <a:solidFill>
                                <a:schemeClr val="bg1"/>
                              </a:solidFill>
                              <a:latin typeface="Cambria Math" panose="02040503050406030204" pitchFamily="18" charset="0"/>
                            </a:rPr>
                            <m:t>𝑑𝑧</m:t>
                          </m:r>
                        </m:den>
                      </m:f>
                      <m:r>
                        <a:rPr lang="it-IT" sz="1200" b="0" i="1" smtClean="0">
                          <a:solidFill>
                            <a:schemeClr val="bg1"/>
                          </a:solidFill>
                          <a:latin typeface="Cambria Math" panose="02040503050406030204" pitchFamily="18" charset="0"/>
                        </a:rPr>
                        <m:t>=−</m:t>
                      </m:r>
                      <m:sSubSup>
                        <m:sSubSupPr>
                          <m:ctrlPr>
                            <a:rPr lang="it-IT" sz="1200" b="0" i="1" smtClean="0">
                              <a:solidFill>
                                <a:schemeClr val="bg1"/>
                              </a:solidFill>
                              <a:latin typeface="Cambria Math" panose="02040503050406030204" pitchFamily="18" charset="0"/>
                            </a:rPr>
                          </m:ctrlPr>
                        </m:sSubSupPr>
                        <m:e>
                          <m:r>
                            <a:rPr lang="it-IT" sz="1200" b="0" i="1" smtClean="0">
                              <a:solidFill>
                                <a:schemeClr val="bg1"/>
                              </a:solidFill>
                              <a:latin typeface="Cambria Math" panose="02040503050406030204" pitchFamily="18" charset="0"/>
                            </a:rPr>
                            <m:t>𝑘</m:t>
                          </m:r>
                        </m:e>
                        <m:sub>
                          <m:r>
                            <a:rPr lang="it-IT" sz="1200" b="0" i="1" smtClean="0">
                              <a:solidFill>
                                <a:schemeClr val="bg1"/>
                              </a:solidFill>
                              <a:latin typeface="Cambria Math" panose="02040503050406030204" pitchFamily="18" charset="0"/>
                            </a:rPr>
                            <m:t>0</m:t>
                          </m:r>
                        </m:sub>
                        <m:sup>
                          <m:r>
                            <a:rPr lang="it-IT" sz="1200" b="0" i="1" smtClean="0">
                              <a:solidFill>
                                <a:schemeClr val="bg1"/>
                              </a:solidFill>
                              <a:latin typeface="Cambria Math" panose="02040503050406030204" pitchFamily="18" charset="0"/>
                            </a:rPr>
                            <m:t>′</m:t>
                          </m:r>
                          <m:sSup>
                            <m:sSupPr>
                              <m:ctrlPr>
                                <a:rPr lang="it-IT" sz="1200" b="0" i="1" smtClean="0">
                                  <a:solidFill>
                                    <a:schemeClr val="bg1"/>
                                  </a:solidFill>
                                  <a:latin typeface="Cambria Math" panose="02040503050406030204" pitchFamily="18" charset="0"/>
                                </a:rPr>
                              </m:ctrlPr>
                            </m:sSupPr>
                            <m:e>
                              <m:r>
                                <a:rPr lang="it-IT" sz="1200" b="0" i="1" smtClean="0">
                                  <a:solidFill>
                                    <a:schemeClr val="bg1"/>
                                  </a:solidFill>
                                  <a:latin typeface="Cambria Math" panose="02040503050406030204" pitchFamily="18" charset="0"/>
                                </a:rPr>
                                <m:t>𝑒</m:t>
                              </m:r>
                            </m:e>
                            <m:sup>
                              <m:r>
                                <a:rPr lang="it-IT" sz="1200" b="0" i="1" smtClean="0">
                                  <a:solidFill>
                                    <a:schemeClr val="bg1"/>
                                  </a:solidFill>
                                  <a:latin typeface="Cambria Math" panose="02040503050406030204" pitchFamily="18" charset="0"/>
                                </a:rPr>
                                <m:t>−</m:t>
                              </m:r>
                              <m:f>
                                <m:fPr>
                                  <m:ctrlPr>
                                    <a:rPr lang="it-IT" sz="1200" b="0" i="1" smtClean="0">
                                      <a:solidFill>
                                        <a:schemeClr val="bg1"/>
                                      </a:solidFill>
                                      <a:latin typeface="Cambria Math" panose="02040503050406030204" pitchFamily="18" charset="0"/>
                                    </a:rPr>
                                  </m:ctrlPr>
                                </m:fPr>
                                <m:num>
                                  <m:sSub>
                                    <m:sSubPr>
                                      <m:ctrlPr>
                                        <a:rPr lang="it-IT" sz="1200" b="0" i="1" smtClean="0">
                                          <a:solidFill>
                                            <a:schemeClr val="bg1"/>
                                          </a:solidFill>
                                          <a:latin typeface="Cambria Math" panose="02040503050406030204" pitchFamily="18" charset="0"/>
                                        </a:rPr>
                                      </m:ctrlPr>
                                    </m:sSubPr>
                                    <m:e>
                                      <m:r>
                                        <a:rPr lang="it-IT" sz="1200" b="0" i="1" smtClean="0">
                                          <a:solidFill>
                                            <a:schemeClr val="bg1"/>
                                          </a:solidFill>
                                          <a:latin typeface="Cambria Math" panose="02040503050406030204" pitchFamily="18" charset="0"/>
                                        </a:rPr>
                                        <m:t>𝐸</m:t>
                                      </m:r>
                                    </m:e>
                                    <m:sub>
                                      <m:r>
                                        <a:rPr lang="it-IT" sz="1200" b="0" i="1" smtClean="0">
                                          <a:solidFill>
                                            <a:schemeClr val="bg1"/>
                                          </a:solidFill>
                                          <a:latin typeface="Cambria Math" panose="02040503050406030204" pitchFamily="18" charset="0"/>
                                        </a:rPr>
                                        <m:t>𝑎</m:t>
                                      </m:r>
                                    </m:sub>
                                  </m:sSub>
                                </m:num>
                                <m:den>
                                  <m:sSub>
                                    <m:sSubPr>
                                      <m:ctrlPr>
                                        <a:rPr lang="it-IT" sz="1200" b="0" i="1" smtClean="0">
                                          <a:solidFill>
                                            <a:schemeClr val="bg1"/>
                                          </a:solidFill>
                                          <a:latin typeface="Cambria Math" panose="02040503050406030204" pitchFamily="18" charset="0"/>
                                        </a:rPr>
                                      </m:ctrlPr>
                                    </m:sSubPr>
                                    <m:e>
                                      <m:r>
                                        <a:rPr lang="it-IT" sz="1200" b="0" i="1" smtClean="0">
                                          <a:solidFill>
                                            <a:schemeClr val="bg1"/>
                                          </a:solidFill>
                                          <a:latin typeface="Cambria Math" panose="02040503050406030204" pitchFamily="18" charset="0"/>
                                        </a:rPr>
                                        <m:t>𝑅</m:t>
                                      </m:r>
                                    </m:e>
                                    <m:sub>
                                      <m:r>
                                        <a:rPr lang="it-IT" sz="1200" b="0" i="1" smtClean="0">
                                          <a:solidFill>
                                            <a:schemeClr val="bg1"/>
                                          </a:solidFill>
                                          <a:latin typeface="Cambria Math" panose="02040503050406030204" pitchFamily="18" charset="0"/>
                                        </a:rPr>
                                        <m:t>𝑢</m:t>
                                      </m:r>
                                    </m:sub>
                                  </m:sSub>
                                  <m:r>
                                    <a:rPr lang="it-IT" sz="1200" b="0" i="1" smtClean="0">
                                      <a:solidFill>
                                        <a:schemeClr val="bg1"/>
                                      </a:solidFill>
                                      <a:latin typeface="Cambria Math" panose="02040503050406030204" pitchFamily="18" charset="0"/>
                                    </a:rPr>
                                    <m:t>𝑇</m:t>
                                  </m:r>
                                </m:den>
                              </m:f>
                              <m:r>
                                <a:rPr lang="it-IT" sz="1200" b="0" i="1" smtClean="0">
                                  <a:solidFill>
                                    <a:schemeClr val="bg1"/>
                                  </a:solidFill>
                                  <a:latin typeface="Cambria Math" panose="02040503050406030204" pitchFamily="18" charset="0"/>
                                </a:rPr>
                                <m:t>+</m:t>
                              </m:r>
                              <m:r>
                                <a:rPr lang="it-IT" sz="1200" b="0" i="1" smtClean="0">
                                  <a:solidFill>
                                    <a:schemeClr val="bg1"/>
                                  </a:solidFill>
                                  <a:latin typeface="Cambria Math" panose="02040503050406030204" pitchFamily="18" charset="0"/>
                                </a:rPr>
                                <m:t>𝑏𝑝</m:t>
                              </m:r>
                            </m:sup>
                          </m:sSup>
                        </m:sup>
                      </m:sSubSup>
                      <m:r>
                        <m:rPr>
                          <m:sty m:val="p"/>
                        </m:rPr>
                        <a:rPr lang="it-IT" sz="1200" b="0" i="0" smtClean="0">
                          <a:solidFill>
                            <a:schemeClr val="bg1"/>
                          </a:solidFill>
                          <a:latin typeface="Cambria Math" panose="02040503050406030204" pitchFamily="18" charset="0"/>
                        </a:rPr>
                        <m:t>Do</m:t>
                      </m:r>
                      <m:sSup>
                        <m:sSupPr>
                          <m:ctrlPr>
                            <a:rPr lang="it-IT" sz="1200" b="0" i="1" smtClean="0">
                              <a:solidFill>
                                <a:schemeClr val="bg1"/>
                              </a:solidFill>
                              <a:latin typeface="Cambria Math" panose="02040503050406030204" pitchFamily="18" charset="0"/>
                            </a:rPr>
                          </m:ctrlPr>
                        </m:sSupPr>
                        <m:e>
                          <m:r>
                            <m:rPr>
                              <m:sty m:val="p"/>
                            </m:rPr>
                            <a:rPr lang="it-IT" sz="1200" b="0" i="0" smtClean="0">
                              <a:solidFill>
                                <a:schemeClr val="bg1"/>
                              </a:solidFill>
                              <a:latin typeface="Cambria Math" panose="02040503050406030204" pitchFamily="18" charset="0"/>
                            </a:rPr>
                            <m:t>H</m:t>
                          </m:r>
                        </m:e>
                        <m:sup>
                          <m:r>
                            <a:rPr lang="it-IT" sz="1200" b="0" i="0" smtClean="0">
                              <a:solidFill>
                                <a:schemeClr val="bg1"/>
                              </a:solidFill>
                              <a:latin typeface="Cambria Math" panose="02040503050406030204" pitchFamily="18" charset="0"/>
                            </a:rPr>
                            <m:t>2</m:t>
                          </m:r>
                        </m:sup>
                      </m:sSup>
                      <m:r>
                        <a:rPr lang="it-IT" sz="1200" b="0" i="0" smtClean="0">
                          <a:solidFill>
                            <a:schemeClr val="bg1"/>
                          </a:solidFill>
                          <a:latin typeface="Cambria Math" panose="02040503050406030204" pitchFamily="18" charset="0"/>
                        </a:rPr>
                        <m:t>=</m:t>
                      </m:r>
                      <m:r>
                        <m:rPr>
                          <m:sty m:val="p"/>
                        </m:rPr>
                        <a:rPr lang="it-IT" sz="1200" b="0" i="0" smtClean="0">
                          <a:solidFill>
                            <a:schemeClr val="bg1"/>
                          </a:solidFill>
                          <a:latin typeface="Cambria Math" panose="02040503050406030204" pitchFamily="18" charset="0"/>
                        </a:rPr>
                        <m:t>const</m:t>
                      </m:r>
                      <m:r>
                        <a:rPr lang="it-IT" sz="1200" b="0" i="1" smtClean="0">
                          <a:solidFill>
                            <a:schemeClr val="bg1"/>
                          </a:solidFill>
                          <a:latin typeface="Cambria Math" panose="02040503050406030204" pitchFamily="18" charset="0"/>
                        </a:rPr>
                        <m:t>⋅</m:t>
                      </m:r>
                      <m:r>
                        <m:rPr>
                          <m:sty m:val="p"/>
                        </m:rPr>
                        <a:rPr lang="it-IT" sz="1200">
                          <a:solidFill>
                            <a:schemeClr val="bg1"/>
                          </a:solidFill>
                          <a:latin typeface="Cambria Math" panose="02040503050406030204" pitchFamily="18" charset="0"/>
                        </a:rPr>
                        <m:t>Do</m:t>
                      </m:r>
                      <m:sSup>
                        <m:sSupPr>
                          <m:ctrlPr>
                            <a:rPr lang="it-IT" sz="1200" i="1">
                              <a:solidFill>
                                <a:schemeClr val="bg1"/>
                              </a:solidFill>
                              <a:latin typeface="Cambria Math" panose="02040503050406030204" pitchFamily="18" charset="0"/>
                            </a:rPr>
                          </m:ctrlPr>
                        </m:sSupPr>
                        <m:e>
                          <m:r>
                            <m:rPr>
                              <m:sty m:val="p"/>
                            </m:rPr>
                            <a:rPr lang="it-IT" sz="1200">
                              <a:solidFill>
                                <a:schemeClr val="bg1"/>
                              </a:solidFill>
                              <a:latin typeface="Cambria Math" panose="02040503050406030204" pitchFamily="18" charset="0"/>
                            </a:rPr>
                            <m:t>H</m:t>
                          </m:r>
                        </m:e>
                        <m:sup>
                          <m:r>
                            <a:rPr lang="it-IT" sz="1200">
                              <a:solidFill>
                                <a:schemeClr val="bg1"/>
                              </a:solidFill>
                              <a:latin typeface="Cambria Math" panose="02040503050406030204" pitchFamily="18" charset="0"/>
                            </a:rPr>
                            <m:t>2</m:t>
                          </m:r>
                        </m:sup>
                      </m:sSup>
                    </m:oMath>
                  </m:oMathPara>
                </a14:m>
                <a:endParaRPr lang="it-IT" sz="1200">
                  <a:solidFill>
                    <a:schemeClr val="bg1"/>
                  </a:solidFill>
                </a:endParaRPr>
              </a:p>
              <a:p>
                <a:pPr algn="ctr"/>
                <a14:m>
                  <m:oMathPara xmlns:m="http://schemas.openxmlformats.org/officeDocument/2006/math">
                    <m:oMathParaPr>
                      <m:jc m:val="centerGroup"/>
                    </m:oMathParaPr>
                    <m:oMath xmlns:m="http://schemas.openxmlformats.org/officeDocument/2006/math">
                      <m:sSub>
                        <m:sSubPr>
                          <m:ctrlPr>
                            <a:rPr lang="it-IT" sz="1200" b="0" i="1" smtClean="0">
                              <a:solidFill>
                                <a:schemeClr val="bg1"/>
                              </a:solidFill>
                              <a:latin typeface="Cambria Math" panose="02040503050406030204" pitchFamily="18" charset="0"/>
                            </a:rPr>
                          </m:ctrlPr>
                        </m:sSubPr>
                        <m:e>
                          <m:r>
                            <a:rPr lang="it-IT" sz="1200" b="0" i="1" smtClean="0">
                              <a:solidFill>
                                <a:schemeClr val="bg1"/>
                              </a:solidFill>
                              <a:latin typeface="Cambria Math" panose="02040503050406030204" pitchFamily="18" charset="0"/>
                            </a:rPr>
                            <m:t>𝐿</m:t>
                          </m:r>
                        </m:e>
                        <m:sub>
                          <m:r>
                            <a:rPr lang="it-IT" sz="1200" b="0" i="1" smtClean="0">
                              <a:solidFill>
                                <a:schemeClr val="bg1"/>
                              </a:solidFill>
                              <a:latin typeface="Cambria Math" panose="02040503050406030204" pitchFamily="18" charset="0"/>
                            </a:rPr>
                            <m:t>𝑖𝑠𝑜𝑡h</m:t>
                          </m:r>
                        </m:sub>
                      </m:sSub>
                      <m:r>
                        <a:rPr lang="it-IT" sz="1200" b="0" i="1" smtClean="0">
                          <a:solidFill>
                            <a:schemeClr val="bg1"/>
                          </a:solidFill>
                          <a:latin typeface="Cambria Math" panose="02040503050406030204" pitchFamily="18" charset="0"/>
                        </a:rPr>
                        <m:t>=</m:t>
                      </m:r>
                      <m:f>
                        <m:fPr>
                          <m:ctrlPr>
                            <a:rPr lang="it-IT" sz="1200" b="0" i="1" smtClean="0">
                              <a:solidFill>
                                <a:schemeClr val="bg1"/>
                              </a:solidFill>
                              <a:latin typeface="Cambria Math" panose="02040503050406030204" pitchFamily="18" charset="0"/>
                            </a:rPr>
                          </m:ctrlPr>
                        </m:fPr>
                        <m:num>
                          <m:r>
                            <a:rPr lang="it-IT" sz="1200" b="0" i="1" smtClean="0">
                              <a:solidFill>
                                <a:schemeClr val="bg1"/>
                              </a:solidFill>
                              <a:latin typeface="Cambria Math" panose="02040503050406030204" pitchFamily="18" charset="0"/>
                            </a:rPr>
                            <m:t>1</m:t>
                          </m:r>
                        </m:num>
                        <m:den>
                          <m:r>
                            <m:rPr>
                              <m:sty m:val="p"/>
                            </m:rPr>
                            <a:rPr lang="it-IT" sz="1200" b="0" i="0" smtClean="0">
                              <a:solidFill>
                                <a:schemeClr val="bg1"/>
                              </a:solidFill>
                              <a:latin typeface="Cambria Math" panose="02040503050406030204" pitchFamily="18" charset="0"/>
                            </a:rPr>
                            <m:t>const</m:t>
                          </m:r>
                        </m:den>
                      </m:f>
                      <m:f>
                        <m:fPr>
                          <m:ctrlPr>
                            <a:rPr lang="it-IT" sz="1200" b="0" i="1" smtClean="0">
                              <a:solidFill>
                                <a:schemeClr val="bg1"/>
                              </a:solidFill>
                              <a:latin typeface="Cambria Math" panose="02040503050406030204" pitchFamily="18" charset="0"/>
                            </a:rPr>
                          </m:ctrlPr>
                        </m:fPr>
                        <m:num>
                          <m:r>
                            <m:rPr>
                              <m:sty m:val="p"/>
                            </m:rPr>
                            <a:rPr lang="it-IT" sz="1200" b="0" i="0" smtClean="0">
                              <a:solidFill>
                                <a:schemeClr val="bg1"/>
                              </a:solidFill>
                              <a:latin typeface="Cambria Math" panose="02040503050406030204" pitchFamily="18" charset="0"/>
                            </a:rPr>
                            <m:t>Do</m:t>
                          </m:r>
                          <m:sSub>
                            <m:sSubPr>
                              <m:ctrlPr>
                                <a:rPr lang="it-IT" sz="1200" b="0" i="1" smtClean="0">
                                  <a:solidFill>
                                    <a:schemeClr val="bg1"/>
                                  </a:solidFill>
                                  <a:latin typeface="Cambria Math" panose="02040503050406030204" pitchFamily="18" charset="0"/>
                                </a:rPr>
                              </m:ctrlPr>
                            </m:sSubPr>
                            <m:e>
                              <m:r>
                                <m:rPr>
                                  <m:sty m:val="p"/>
                                </m:rPr>
                                <a:rPr lang="it-IT" sz="1200" b="0" i="0" smtClean="0">
                                  <a:solidFill>
                                    <a:schemeClr val="bg1"/>
                                  </a:solidFill>
                                  <a:latin typeface="Cambria Math" panose="02040503050406030204" pitchFamily="18" charset="0"/>
                                </a:rPr>
                                <m:t>H</m:t>
                              </m:r>
                            </m:e>
                            <m:sub>
                              <m:r>
                                <a:rPr lang="it-IT" sz="1200" b="0" i="1" smtClean="0">
                                  <a:solidFill>
                                    <a:schemeClr val="bg1"/>
                                  </a:solidFill>
                                  <a:latin typeface="Cambria Math" panose="02040503050406030204" pitchFamily="18" charset="0"/>
                                </a:rPr>
                                <m:t>𝑚𝑎𝑥</m:t>
                              </m:r>
                            </m:sub>
                          </m:sSub>
                          <m:r>
                            <a:rPr lang="it-IT" sz="1200" b="0" i="1" smtClean="0">
                              <a:solidFill>
                                <a:schemeClr val="bg1"/>
                              </a:solidFill>
                              <a:latin typeface="Cambria Math" panose="02040503050406030204" pitchFamily="18" charset="0"/>
                            </a:rPr>
                            <m:t>−</m:t>
                          </m:r>
                          <m:r>
                            <m:rPr>
                              <m:sty m:val="p"/>
                            </m:rPr>
                            <a:rPr lang="it-IT" sz="1200">
                              <a:solidFill>
                                <a:schemeClr val="bg1"/>
                              </a:solidFill>
                              <a:latin typeface="Cambria Math" panose="02040503050406030204" pitchFamily="18" charset="0"/>
                            </a:rPr>
                            <m:t>Do</m:t>
                          </m:r>
                          <m:sSub>
                            <m:sSubPr>
                              <m:ctrlPr>
                                <a:rPr lang="it-IT" sz="1200" i="1">
                                  <a:solidFill>
                                    <a:schemeClr val="bg1"/>
                                  </a:solidFill>
                                  <a:latin typeface="Cambria Math" panose="02040503050406030204" pitchFamily="18" charset="0"/>
                                </a:rPr>
                              </m:ctrlPr>
                            </m:sSubPr>
                            <m:e>
                              <m:r>
                                <m:rPr>
                                  <m:sty m:val="p"/>
                                </m:rPr>
                                <a:rPr lang="it-IT" sz="1200">
                                  <a:solidFill>
                                    <a:schemeClr val="bg1"/>
                                  </a:solidFill>
                                  <a:latin typeface="Cambria Math" panose="02040503050406030204" pitchFamily="18" charset="0"/>
                                </a:rPr>
                                <m:t>H</m:t>
                              </m:r>
                            </m:e>
                            <m:sub>
                              <m:r>
                                <a:rPr lang="it-IT" sz="1200" i="1">
                                  <a:solidFill>
                                    <a:schemeClr val="bg1"/>
                                  </a:solidFill>
                                  <a:latin typeface="Cambria Math" panose="02040503050406030204" pitchFamily="18" charset="0"/>
                                </a:rPr>
                                <m:t>𝑚</m:t>
                              </m:r>
                              <m:r>
                                <a:rPr lang="it-IT" sz="1200" b="0" i="1" smtClean="0">
                                  <a:solidFill>
                                    <a:schemeClr val="bg1"/>
                                  </a:solidFill>
                                  <a:latin typeface="Cambria Math" panose="02040503050406030204" pitchFamily="18" charset="0"/>
                                </a:rPr>
                                <m:t>𝑖𝑛</m:t>
                              </m:r>
                            </m:sub>
                          </m:sSub>
                        </m:num>
                        <m:den>
                          <m:r>
                            <m:rPr>
                              <m:sty m:val="p"/>
                            </m:rPr>
                            <a:rPr lang="it-IT" sz="1200">
                              <a:solidFill>
                                <a:schemeClr val="bg1"/>
                              </a:solidFill>
                              <a:latin typeface="Cambria Math" panose="02040503050406030204" pitchFamily="18" charset="0"/>
                            </a:rPr>
                            <m:t>Do</m:t>
                          </m:r>
                          <m:sSub>
                            <m:sSubPr>
                              <m:ctrlPr>
                                <a:rPr lang="it-IT" sz="1200" i="1">
                                  <a:solidFill>
                                    <a:schemeClr val="bg1"/>
                                  </a:solidFill>
                                  <a:latin typeface="Cambria Math" panose="02040503050406030204" pitchFamily="18" charset="0"/>
                                </a:rPr>
                              </m:ctrlPr>
                            </m:sSubPr>
                            <m:e>
                              <m:r>
                                <m:rPr>
                                  <m:sty m:val="p"/>
                                </m:rPr>
                                <a:rPr lang="it-IT" sz="1200">
                                  <a:solidFill>
                                    <a:schemeClr val="bg1"/>
                                  </a:solidFill>
                                  <a:latin typeface="Cambria Math" panose="02040503050406030204" pitchFamily="18" charset="0"/>
                                </a:rPr>
                                <m:t>H</m:t>
                              </m:r>
                            </m:e>
                            <m:sub>
                              <m:r>
                                <a:rPr lang="it-IT" sz="1200" i="1">
                                  <a:solidFill>
                                    <a:schemeClr val="bg1"/>
                                  </a:solidFill>
                                  <a:latin typeface="Cambria Math" panose="02040503050406030204" pitchFamily="18" charset="0"/>
                                </a:rPr>
                                <m:t>𝑚𝑎𝑥</m:t>
                              </m:r>
                            </m:sub>
                          </m:sSub>
                          <m:r>
                            <a:rPr lang="it-IT" sz="1200" b="0" i="1" smtClean="0">
                              <a:solidFill>
                                <a:schemeClr val="bg1"/>
                              </a:solidFill>
                              <a:latin typeface="Cambria Math" panose="02040503050406030204" pitchFamily="18" charset="0"/>
                            </a:rPr>
                            <m:t>⋅</m:t>
                          </m:r>
                          <m:r>
                            <m:rPr>
                              <m:sty m:val="p"/>
                            </m:rPr>
                            <a:rPr lang="it-IT" sz="1200">
                              <a:solidFill>
                                <a:schemeClr val="bg1"/>
                              </a:solidFill>
                              <a:latin typeface="Cambria Math" panose="02040503050406030204" pitchFamily="18" charset="0"/>
                            </a:rPr>
                            <m:t>Do</m:t>
                          </m:r>
                          <m:sSub>
                            <m:sSubPr>
                              <m:ctrlPr>
                                <a:rPr lang="it-IT" sz="1200" i="1">
                                  <a:solidFill>
                                    <a:schemeClr val="bg1"/>
                                  </a:solidFill>
                                  <a:latin typeface="Cambria Math" panose="02040503050406030204" pitchFamily="18" charset="0"/>
                                </a:rPr>
                              </m:ctrlPr>
                            </m:sSubPr>
                            <m:e>
                              <m:r>
                                <m:rPr>
                                  <m:sty m:val="p"/>
                                </m:rPr>
                                <a:rPr lang="it-IT" sz="1200">
                                  <a:solidFill>
                                    <a:schemeClr val="bg1"/>
                                  </a:solidFill>
                                  <a:latin typeface="Cambria Math" panose="02040503050406030204" pitchFamily="18" charset="0"/>
                                </a:rPr>
                                <m:t>H</m:t>
                              </m:r>
                            </m:e>
                            <m:sub>
                              <m:r>
                                <a:rPr lang="it-IT" sz="1200" i="1">
                                  <a:solidFill>
                                    <a:schemeClr val="bg1"/>
                                  </a:solidFill>
                                  <a:latin typeface="Cambria Math" panose="02040503050406030204" pitchFamily="18" charset="0"/>
                                </a:rPr>
                                <m:t>𝑚𝑖𝑛</m:t>
                              </m:r>
                            </m:sub>
                          </m:sSub>
                        </m:den>
                      </m:f>
                    </m:oMath>
                  </m:oMathPara>
                </a14:m>
                <a:endParaRPr lang="en-GB" sz="1500"/>
              </a:p>
            </p:txBody>
          </p:sp>
        </mc:Choice>
        <mc:Fallback xmlns="">
          <p:sp>
            <p:nvSpPr>
              <p:cNvPr id="45" name="TextBox 11">
                <a:extLst>
                  <a:ext uri="{FF2B5EF4-FFF2-40B4-BE49-F238E27FC236}">
                    <a16:creationId xmlns:a16="http://schemas.microsoft.com/office/drawing/2014/main" id="{016D6EF0-4BAE-9F51-F9E1-C63CF3A0F000}"/>
                  </a:ext>
                </a:extLst>
              </p:cNvPr>
              <p:cNvSpPr txBox="1">
                <a:spLocks noRot="1" noChangeAspect="1" noMove="1" noResize="1" noEditPoints="1" noAdjustHandles="1" noChangeArrowheads="1" noChangeShapeType="1" noTextEdit="1"/>
              </p:cNvSpPr>
              <p:nvPr/>
            </p:nvSpPr>
            <p:spPr>
              <a:xfrm>
                <a:off x="8735028" y="1825626"/>
                <a:ext cx="3481549" cy="760529"/>
              </a:xfrm>
              <a:prstGeom prst="rect">
                <a:avLst/>
              </a:prstGeom>
              <a:blipFill>
                <a:blip r:embed="rId6"/>
                <a:stretch>
                  <a:fillRect b="-4800"/>
                </a:stretch>
              </a:blipFill>
              <a:ln w="19050">
                <a:noFill/>
              </a:ln>
            </p:spPr>
            <p:txBody>
              <a:bodyPr/>
              <a:lstStyle/>
              <a:p>
                <a:r>
                  <a:rPr lang="en-GB">
                    <a:noFill/>
                  </a:rPr>
                  <a:t> </a:t>
                </a:r>
              </a:p>
            </p:txBody>
          </p:sp>
        </mc:Fallback>
      </mc:AlternateContent>
      <p:sp>
        <p:nvSpPr>
          <p:cNvPr id="46" name="CasellaDiTesto 45">
            <a:extLst>
              <a:ext uri="{FF2B5EF4-FFF2-40B4-BE49-F238E27FC236}">
                <a16:creationId xmlns:a16="http://schemas.microsoft.com/office/drawing/2014/main" id="{E6635BF2-4985-2CD7-51BD-EC017BF9F24B}"/>
              </a:ext>
            </a:extLst>
          </p:cNvPr>
          <p:cNvSpPr txBox="1"/>
          <p:nvPr/>
        </p:nvSpPr>
        <p:spPr>
          <a:xfrm>
            <a:off x="4730181" y="2668640"/>
            <a:ext cx="7295907" cy="1631216"/>
          </a:xfrm>
          <a:prstGeom prst="rect">
            <a:avLst/>
          </a:prstGeom>
          <a:noFill/>
        </p:spPr>
        <p:txBody>
          <a:bodyPr wrap="square" rtlCol="0">
            <a:spAutoFit/>
          </a:bodyPr>
          <a:lstStyle/>
          <a:p>
            <a:pPr marL="342900" indent="-342900" algn="just">
              <a:buFont typeface="+mj-lt"/>
              <a:buAutoNum type="alphaUcPeriod" startAt="2"/>
            </a:pPr>
            <a:r>
              <a:rPr lang="it-IT" sz="1600">
                <a:solidFill>
                  <a:srgbClr val="FF0000"/>
                </a:solidFill>
                <a:latin typeface="Baskerville Old Face" panose="02020602080505020303" pitchFamily="18" charset="0"/>
                <a:cs typeface="Times New Roman" panose="02020603050405020304" pitchFamily="18" charset="0"/>
              </a:rPr>
              <a:t>Closed loops provide a conceptually easier start-up as the reaction starts after the reactor has been filled. For a given volume, the </a:t>
            </a:r>
            <a:r>
              <a:rPr lang="it-IT" sz="1600" i="1" u="sng">
                <a:solidFill>
                  <a:srgbClr val="FF0000"/>
                </a:solidFill>
                <a:latin typeface="Baskerville Old Face" panose="02020602080505020303" pitchFamily="18" charset="0"/>
                <a:cs typeface="Times New Roman" panose="02020603050405020304" pitchFamily="18" charset="0"/>
              </a:rPr>
              <a:t>reactor’s length is the isothermal length by the number of turns</a:t>
            </a:r>
            <a:r>
              <a:rPr lang="it-IT" sz="1600">
                <a:solidFill>
                  <a:srgbClr val="FF0000"/>
                </a:solidFill>
                <a:latin typeface="Baskerville Old Face" panose="02020602080505020303" pitchFamily="18" charset="0"/>
                <a:cs typeface="Times New Roman" panose="02020603050405020304" pitchFamily="18" charset="0"/>
              </a:rPr>
              <a:t>. With the introduction of inactive tracts, higher controllability is achieved. </a:t>
            </a:r>
          </a:p>
          <a:p>
            <a:pPr algn="just"/>
            <a:endParaRPr lang="it-IT"/>
          </a:p>
          <a:p>
            <a:pPr algn="just"/>
            <a:endParaRPr lang="en-GB"/>
          </a:p>
        </p:txBody>
      </p:sp>
      <p:sp>
        <p:nvSpPr>
          <p:cNvPr id="51" name="CasellaDiTesto 50">
            <a:extLst>
              <a:ext uri="{FF2B5EF4-FFF2-40B4-BE49-F238E27FC236}">
                <a16:creationId xmlns:a16="http://schemas.microsoft.com/office/drawing/2014/main" id="{B65BABA6-6953-C345-06C7-B21C26A2CF84}"/>
              </a:ext>
            </a:extLst>
          </p:cNvPr>
          <p:cNvSpPr txBox="1"/>
          <p:nvPr/>
        </p:nvSpPr>
        <p:spPr>
          <a:xfrm>
            <a:off x="4730180" y="3626129"/>
            <a:ext cx="5295852" cy="861774"/>
          </a:xfrm>
          <a:prstGeom prst="rect">
            <a:avLst/>
          </a:prstGeom>
          <a:noFill/>
        </p:spPr>
        <p:txBody>
          <a:bodyPr wrap="square">
            <a:spAutoFit/>
          </a:bodyPr>
          <a:lstStyle/>
          <a:p>
            <a:pPr marL="342900" indent="-342900" algn="just">
              <a:buFont typeface="+mj-lt"/>
              <a:buAutoNum type="alphaUcPeriod" startAt="3"/>
            </a:pPr>
            <a:r>
              <a:rPr lang="it-IT" sz="1600">
                <a:solidFill>
                  <a:schemeClr val="accent2"/>
                </a:solidFill>
                <a:latin typeface="Baskerville Old Face" panose="02020602080505020303" pitchFamily="18" charset="0"/>
                <a:cs typeface="Times New Roman" panose="02020603050405020304" pitchFamily="18" charset="0"/>
              </a:rPr>
              <a:t>C</a:t>
            </a:r>
            <a:r>
              <a:rPr lang="it-IT" sz="1600" b="0" i="0">
                <a:solidFill>
                  <a:schemeClr val="accent2"/>
                </a:solidFill>
                <a:effectLst/>
                <a:latin typeface="Baskerville Old Face" panose="02020602080505020303" pitchFamily="18" charset="0"/>
                <a:cs typeface="Times New Roman" panose="02020603050405020304" pitchFamily="18" charset="0"/>
              </a:rPr>
              <a:t>ontinous mixing between flows at higher and lower DoH is enabled by the </a:t>
            </a:r>
            <a:r>
              <a:rPr lang="it-IT" sz="1600" b="0" i="1" u="sng">
                <a:solidFill>
                  <a:schemeClr val="accent2"/>
                </a:solidFill>
                <a:effectLst/>
                <a:latin typeface="Baskerville Old Face" panose="02020602080505020303" pitchFamily="18" charset="0"/>
                <a:cs typeface="Times New Roman" panose="02020603050405020304" pitchFamily="18" charset="0"/>
              </a:rPr>
              <a:t>introduction of a vessel</a:t>
            </a:r>
            <a:r>
              <a:rPr lang="it-IT" sz="1600" b="0" i="0">
                <a:solidFill>
                  <a:schemeClr val="accent2"/>
                </a:solidFill>
                <a:effectLst/>
                <a:latin typeface="Baskerville Old Face" panose="02020602080505020303" pitchFamily="18" charset="0"/>
                <a:cs typeface="Times New Roman" panose="02020603050405020304" pitchFamily="18" charset="0"/>
              </a:rPr>
              <a:t>. Controllability and compactness improve</a:t>
            </a:r>
            <a:r>
              <a:rPr lang="it-IT" sz="1800" b="0" i="0">
                <a:solidFill>
                  <a:schemeClr val="accent2"/>
                </a:solidFill>
                <a:effectLst/>
                <a:latin typeface="Baskerville Old Face" panose="02020602080505020303" pitchFamily="18" charset="0"/>
                <a:cs typeface="Times New Roman" panose="02020603050405020304" pitchFamily="18" charset="0"/>
              </a:rPr>
              <a:t>.</a:t>
            </a:r>
            <a:endParaRPr lang="it-IT" sz="1800" b="0" i="1">
              <a:solidFill>
                <a:schemeClr val="accent2"/>
              </a:solidFill>
              <a:latin typeface="Baskerville Old Face" panose="02020602080505020303" pitchFamily="18" charset="0"/>
              <a:cs typeface="Times New Roman" panose="02020603050405020304" pitchFamily="18" charset="0"/>
            </a:endParaRPr>
          </a:p>
        </p:txBody>
      </p:sp>
      <p:grpSp>
        <p:nvGrpSpPr>
          <p:cNvPr id="52" name="Gruppo 51">
            <a:extLst>
              <a:ext uri="{FF2B5EF4-FFF2-40B4-BE49-F238E27FC236}">
                <a16:creationId xmlns:a16="http://schemas.microsoft.com/office/drawing/2014/main" id="{666C625E-35C2-6AF8-B0AA-2386CB268D23}"/>
              </a:ext>
            </a:extLst>
          </p:cNvPr>
          <p:cNvGrpSpPr/>
          <p:nvPr/>
        </p:nvGrpSpPr>
        <p:grpSpPr>
          <a:xfrm>
            <a:off x="9961296" y="3564598"/>
            <a:ext cx="2114667" cy="890004"/>
            <a:chOff x="6404061" y="64059"/>
            <a:chExt cx="4481040" cy="968336"/>
          </a:xfrm>
        </p:grpSpPr>
        <p:pic>
          <p:nvPicPr>
            <p:cNvPr id="53" name="Picture 4" descr="sfondo-lavagna - Parini">
              <a:extLst>
                <a:ext uri="{FF2B5EF4-FFF2-40B4-BE49-F238E27FC236}">
                  <a16:creationId xmlns:a16="http://schemas.microsoft.com/office/drawing/2014/main" id="{D69A9DD1-8E7C-FE3A-41AE-959148C719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9805" y="138627"/>
              <a:ext cx="4249552" cy="83367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6" descr="Wooden Frame PNG | PNG All">
              <a:extLst>
                <a:ext uri="{FF2B5EF4-FFF2-40B4-BE49-F238E27FC236}">
                  <a16:creationId xmlns:a16="http://schemas.microsoft.com/office/drawing/2014/main" id="{8B2AE65B-7F79-66CC-D44C-9F3140F1AE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4061" y="64059"/>
              <a:ext cx="4481040" cy="968336"/>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a14="http://schemas.microsoft.com/office/drawing/2010/main">
        <mc:Choice Requires="a14">
          <p:sp>
            <p:nvSpPr>
              <p:cNvPr id="55" name="TextBox 11">
                <a:extLst>
                  <a:ext uri="{FF2B5EF4-FFF2-40B4-BE49-F238E27FC236}">
                    <a16:creationId xmlns:a16="http://schemas.microsoft.com/office/drawing/2014/main" id="{ACA12834-E65F-40F9-0BCE-38E1F2211DCA}"/>
                  </a:ext>
                </a:extLst>
              </p:cNvPr>
              <p:cNvSpPr txBox="1"/>
              <p:nvPr/>
            </p:nvSpPr>
            <p:spPr>
              <a:xfrm>
                <a:off x="9277854" y="3704613"/>
                <a:ext cx="3481549" cy="514756"/>
              </a:xfrm>
              <a:prstGeom prst="rect">
                <a:avLst/>
              </a:prstGeom>
              <a:noFill/>
              <a:ln w="19050">
                <a:noFill/>
              </a:ln>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sSub>
                        <m:sSubPr>
                          <m:ctrlPr>
                            <a:rPr lang="it-IT" sz="1100" b="0" i="1" smtClean="0">
                              <a:solidFill>
                                <a:schemeClr val="bg1"/>
                              </a:solidFill>
                              <a:latin typeface="Cambria Math" panose="02040503050406030204" pitchFamily="18" charset="0"/>
                            </a:rPr>
                          </m:ctrlPr>
                        </m:sSubPr>
                        <m:e>
                          <m:r>
                            <a:rPr lang="it-IT" sz="1100" b="0" i="1" smtClean="0">
                              <a:solidFill>
                                <a:schemeClr val="bg1"/>
                              </a:solidFill>
                              <a:latin typeface="Cambria Math" panose="02040503050406030204" pitchFamily="18" charset="0"/>
                            </a:rPr>
                            <m:t>𝑓</m:t>
                          </m:r>
                        </m:e>
                        <m:sub>
                          <m:r>
                            <a:rPr lang="it-IT" sz="1100" b="0" i="1" smtClean="0">
                              <a:solidFill>
                                <a:schemeClr val="bg1"/>
                              </a:solidFill>
                              <a:latin typeface="Cambria Math" panose="02040503050406030204" pitchFamily="18" charset="0"/>
                            </a:rPr>
                            <m:t>𝑣</m:t>
                          </m:r>
                        </m:sub>
                      </m:sSub>
                      <m:r>
                        <a:rPr lang="it-IT" sz="1100" b="0" i="1" smtClean="0">
                          <a:solidFill>
                            <a:schemeClr val="bg1"/>
                          </a:solidFill>
                          <a:latin typeface="Cambria Math" panose="02040503050406030204" pitchFamily="18" charset="0"/>
                        </a:rPr>
                        <m:t>=</m:t>
                      </m:r>
                      <m:f>
                        <m:fPr>
                          <m:ctrlPr>
                            <a:rPr lang="it-IT" sz="1100" b="0" i="1" smtClean="0">
                              <a:solidFill>
                                <a:schemeClr val="bg1"/>
                              </a:solidFill>
                              <a:latin typeface="Cambria Math" panose="02040503050406030204" pitchFamily="18" charset="0"/>
                            </a:rPr>
                          </m:ctrlPr>
                        </m:fPr>
                        <m:num>
                          <m:sSub>
                            <m:sSubPr>
                              <m:ctrlPr>
                                <a:rPr lang="it-IT" sz="1100" b="0" i="1" smtClean="0">
                                  <a:solidFill>
                                    <a:schemeClr val="bg1"/>
                                  </a:solidFill>
                                  <a:latin typeface="Cambria Math" panose="02040503050406030204" pitchFamily="18" charset="0"/>
                                </a:rPr>
                              </m:ctrlPr>
                            </m:sSubPr>
                            <m:e>
                              <m:r>
                                <a:rPr lang="it-IT" sz="1100" b="0" i="1" smtClean="0">
                                  <a:solidFill>
                                    <a:schemeClr val="bg1"/>
                                  </a:solidFill>
                                  <a:latin typeface="Cambria Math" panose="02040503050406030204" pitchFamily="18" charset="0"/>
                                </a:rPr>
                                <m:t>𝑉</m:t>
                              </m:r>
                            </m:e>
                            <m:sub>
                              <m:r>
                                <a:rPr lang="it-IT" sz="1100" b="0" i="1" smtClean="0">
                                  <a:solidFill>
                                    <a:schemeClr val="bg1"/>
                                  </a:solidFill>
                                  <a:latin typeface="Cambria Math" panose="02040503050406030204" pitchFamily="18" charset="0"/>
                                </a:rPr>
                                <m:t>𝑟𝑒𝑎𝑐𝑡𝑜𝑟</m:t>
                              </m:r>
                            </m:sub>
                          </m:sSub>
                        </m:num>
                        <m:den>
                          <m:sSub>
                            <m:sSubPr>
                              <m:ctrlPr>
                                <a:rPr lang="it-IT" sz="1100" b="0" i="1" smtClean="0">
                                  <a:solidFill>
                                    <a:schemeClr val="bg1"/>
                                  </a:solidFill>
                                  <a:latin typeface="Cambria Math" panose="02040503050406030204" pitchFamily="18" charset="0"/>
                                </a:rPr>
                              </m:ctrlPr>
                            </m:sSubPr>
                            <m:e>
                              <m:r>
                                <a:rPr lang="it-IT" sz="1100" b="0" i="1" smtClean="0">
                                  <a:solidFill>
                                    <a:schemeClr val="bg1"/>
                                  </a:solidFill>
                                  <a:latin typeface="Cambria Math" panose="02040503050406030204" pitchFamily="18" charset="0"/>
                                </a:rPr>
                                <m:t>𝑉</m:t>
                              </m:r>
                            </m:e>
                            <m:sub>
                              <m:r>
                                <a:rPr lang="it-IT" sz="1100" b="0" i="1" smtClean="0">
                                  <a:solidFill>
                                    <a:schemeClr val="bg1"/>
                                  </a:solidFill>
                                  <a:latin typeface="Cambria Math" panose="02040503050406030204" pitchFamily="18" charset="0"/>
                                </a:rPr>
                                <m:t>𝑡𝑜𝑡</m:t>
                              </m:r>
                            </m:sub>
                          </m:sSub>
                        </m:den>
                      </m:f>
                    </m:oMath>
                  </m:oMathPara>
                </a14:m>
                <a:endParaRPr lang="en-GB" sz="1400"/>
              </a:p>
              <a:p>
                <a:pPr algn="ctr"/>
                <a14:m>
                  <m:oMathPara xmlns:m="http://schemas.openxmlformats.org/officeDocument/2006/math">
                    <m:oMathParaPr>
                      <m:jc m:val="centerGroup"/>
                    </m:oMathParaPr>
                    <m:oMath xmlns:m="http://schemas.openxmlformats.org/officeDocument/2006/math">
                      <m:sSub>
                        <m:sSubPr>
                          <m:ctrlPr>
                            <a:rPr lang="it-IT" sz="1100" b="0" i="1" smtClean="0">
                              <a:solidFill>
                                <a:schemeClr val="bg1"/>
                              </a:solidFill>
                              <a:latin typeface="Cambria Math" panose="02040503050406030204" pitchFamily="18" charset="0"/>
                            </a:rPr>
                          </m:ctrlPr>
                        </m:sSubPr>
                        <m:e>
                          <m:r>
                            <a:rPr lang="it-IT" sz="1100" b="0" i="1" smtClean="0">
                              <a:solidFill>
                                <a:schemeClr val="bg1"/>
                              </a:solidFill>
                              <a:latin typeface="Cambria Math" panose="02040503050406030204" pitchFamily="18" charset="0"/>
                            </a:rPr>
                            <m:t>𝐿</m:t>
                          </m:r>
                        </m:e>
                        <m:sub>
                          <m:r>
                            <a:rPr lang="it-IT" sz="1100" b="0" i="1" smtClean="0">
                              <a:solidFill>
                                <a:schemeClr val="bg1"/>
                              </a:solidFill>
                              <a:latin typeface="Cambria Math" panose="02040503050406030204" pitchFamily="18" charset="0"/>
                            </a:rPr>
                            <m:t>𝑟𝑒𝑎𝑐𝑡𝑜𝑟</m:t>
                          </m:r>
                        </m:sub>
                      </m:sSub>
                      <m:r>
                        <a:rPr lang="it-IT" sz="1100" b="0" i="1" smtClean="0">
                          <a:solidFill>
                            <a:schemeClr val="bg1"/>
                          </a:solidFill>
                          <a:latin typeface="Cambria Math" panose="02040503050406030204" pitchFamily="18" charset="0"/>
                        </a:rPr>
                        <m:t>=</m:t>
                      </m:r>
                      <m:sSub>
                        <m:sSubPr>
                          <m:ctrlPr>
                            <a:rPr lang="it-IT" sz="1100" b="0" i="1" smtClean="0">
                              <a:solidFill>
                                <a:schemeClr val="bg1"/>
                              </a:solidFill>
                              <a:latin typeface="Cambria Math" panose="02040503050406030204" pitchFamily="18" charset="0"/>
                            </a:rPr>
                          </m:ctrlPr>
                        </m:sSubPr>
                        <m:e>
                          <m:r>
                            <a:rPr lang="it-IT" sz="1100" b="0" i="1" smtClean="0">
                              <a:solidFill>
                                <a:schemeClr val="bg1"/>
                              </a:solidFill>
                              <a:latin typeface="Cambria Math" panose="02040503050406030204" pitchFamily="18" charset="0"/>
                            </a:rPr>
                            <m:t>𝑓</m:t>
                          </m:r>
                        </m:e>
                        <m:sub>
                          <m:r>
                            <a:rPr lang="it-IT" sz="1100" b="0" i="1" smtClean="0">
                              <a:solidFill>
                                <a:schemeClr val="bg1"/>
                              </a:solidFill>
                              <a:latin typeface="Cambria Math" panose="02040503050406030204" pitchFamily="18" charset="0"/>
                            </a:rPr>
                            <m:t>𝑣</m:t>
                          </m:r>
                        </m:sub>
                      </m:sSub>
                      <m:sSub>
                        <m:sSubPr>
                          <m:ctrlPr>
                            <a:rPr lang="it-IT" sz="1100" b="0" i="1" smtClean="0">
                              <a:solidFill>
                                <a:schemeClr val="bg1"/>
                              </a:solidFill>
                              <a:latin typeface="Cambria Math" panose="02040503050406030204" pitchFamily="18" charset="0"/>
                            </a:rPr>
                          </m:ctrlPr>
                        </m:sSubPr>
                        <m:e>
                          <m:r>
                            <a:rPr lang="it-IT" sz="1100" b="0" i="1" smtClean="0">
                              <a:solidFill>
                                <a:schemeClr val="bg1"/>
                              </a:solidFill>
                              <a:latin typeface="Cambria Math" panose="02040503050406030204" pitchFamily="18" charset="0"/>
                            </a:rPr>
                            <m:t>𝑛</m:t>
                          </m:r>
                        </m:e>
                        <m:sub>
                          <m:r>
                            <a:rPr lang="it-IT" sz="1100" b="0" i="1" smtClean="0">
                              <a:solidFill>
                                <a:schemeClr val="bg1"/>
                              </a:solidFill>
                              <a:latin typeface="Cambria Math" panose="02040503050406030204" pitchFamily="18" charset="0"/>
                            </a:rPr>
                            <m:t>𝑡𝑢𝑟𝑛𝑠</m:t>
                          </m:r>
                        </m:sub>
                      </m:sSub>
                      <m:sSub>
                        <m:sSubPr>
                          <m:ctrlPr>
                            <a:rPr lang="it-IT" sz="1100" b="0" i="1" smtClean="0">
                              <a:solidFill>
                                <a:schemeClr val="bg1"/>
                              </a:solidFill>
                              <a:latin typeface="Cambria Math" panose="02040503050406030204" pitchFamily="18" charset="0"/>
                            </a:rPr>
                          </m:ctrlPr>
                        </m:sSubPr>
                        <m:e>
                          <m:r>
                            <a:rPr lang="it-IT" sz="1100" b="0" i="1" smtClean="0">
                              <a:solidFill>
                                <a:schemeClr val="bg1"/>
                              </a:solidFill>
                              <a:latin typeface="Cambria Math" panose="02040503050406030204" pitchFamily="18" charset="0"/>
                            </a:rPr>
                            <m:t>𝐿</m:t>
                          </m:r>
                        </m:e>
                        <m:sub>
                          <m:r>
                            <a:rPr lang="it-IT" sz="1100" b="0" i="1" smtClean="0">
                              <a:solidFill>
                                <a:schemeClr val="bg1"/>
                              </a:solidFill>
                              <a:latin typeface="Cambria Math" panose="02040503050406030204" pitchFamily="18" charset="0"/>
                            </a:rPr>
                            <m:t>𝑖𝑠𝑜𝑡h</m:t>
                          </m:r>
                        </m:sub>
                      </m:sSub>
                    </m:oMath>
                  </m:oMathPara>
                </a14:m>
                <a:endParaRPr lang="en-GB" sz="1100"/>
              </a:p>
            </p:txBody>
          </p:sp>
        </mc:Choice>
        <mc:Fallback xmlns="">
          <p:sp>
            <p:nvSpPr>
              <p:cNvPr id="55" name="TextBox 11">
                <a:extLst>
                  <a:ext uri="{FF2B5EF4-FFF2-40B4-BE49-F238E27FC236}">
                    <a16:creationId xmlns:a16="http://schemas.microsoft.com/office/drawing/2014/main" id="{ACA12834-E65F-40F9-0BCE-38E1F2211DCA}"/>
                  </a:ext>
                </a:extLst>
              </p:cNvPr>
              <p:cNvSpPr txBox="1">
                <a:spLocks noRot="1" noChangeAspect="1" noMove="1" noResize="1" noEditPoints="1" noAdjustHandles="1" noChangeArrowheads="1" noChangeShapeType="1" noTextEdit="1"/>
              </p:cNvSpPr>
              <p:nvPr/>
            </p:nvSpPr>
            <p:spPr>
              <a:xfrm>
                <a:off x="9277854" y="3704613"/>
                <a:ext cx="3481549" cy="514756"/>
              </a:xfrm>
              <a:prstGeom prst="rect">
                <a:avLst/>
              </a:prstGeom>
              <a:blipFill>
                <a:blip r:embed="rId7"/>
                <a:stretch>
                  <a:fillRect t="-1190" b="-10714"/>
                </a:stretch>
              </a:blipFill>
              <a:ln w="19050">
                <a:noFill/>
              </a:ln>
            </p:spPr>
            <p:txBody>
              <a:bodyPr/>
              <a:lstStyle/>
              <a:p>
                <a:r>
                  <a:rPr lang="en-GB">
                    <a:noFill/>
                  </a:rPr>
                  <a:t> </a:t>
                </a:r>
              </a:p>
            </p:txBody>
          </p:sp>
        </mc:Fallback>
      </mc:AlternateContent>
      <p:sp>
        <p:nvSpPr>
          <p:cNvPr id="56" name="CasellaDiTesto 55">
            <a:extLst>
              <a:ext uri="{FF2B5EF4-FFF2-40B4-BE49-F238E27FC236}">
                <a16:creationId xmlns:a16="http://schemas.microsoft.com/office/drawing/2014/main" id="{8907ED79-EDA5-CFD3-A560-40868888672C}"/>
              </a:ext>
            </a:extLst>
          </p:cNvPr>
          <p:cNvSpPr txBox="1"/>
          <p:nvPr/>
        </p:nvSpPr>
        <p:spPr>
          <a:xfrm>
            <a:off x="4725434" y="4394178"/>
            <a:ext cx="7295907" cy="2862322"/>
          </a:xfrm>
          <a:prstGeom prst="rect">
            <a:avLst/>
          </a:prstGeom>
          <a:noFill/>
        </p:spPr>
        <p:txBody>
          <a:bodyPr wrap="square" rtlCol="0">
            <a:spAutoFit/>
          </a:bodyPr>
          <a:lstStyle/>
          <a:p>
            <a:pPr marL="342900" indent="-342900" algn="just">
              <a:buFont typeface="+mj-lt"/>
              <a:buAutoNum type="alphaUcPeriod" startAt="4"/>
            </a:pPr>
            <a:r>
              <a:rPr lang="it-IT" sz="1600">
                <a:solidFill>
                  <a:srgbClr val="92D050"/>
                </a:solidFill>
                <a:latin typeface="Baskerville Old Face" panose="02020602080505020303" pitchFamily="18" charset="0"/>
                <a:cs typeface="Times New Roman" panose="02020603050405020304" pitchFamily="18" charset="0"/>
              </a:rPr>
              <a:t>A second vessel is introduced, acting as a buffer of partially spent LOHC, further improving on both controllability and compactness, </a:t>
            </a:r>
            <a:r>
              <a:rPr lang="it-IT" sz="1600" i="1" u="sng">
                <a:solidFill>
                  <a:srgbClr val="92D050"/>
                </a:solidFill>
                <a:latin typeface="Baskerville Old Face" panose="02020602080505020303" pitchFamily="18" charset="0"/>
                <a:cs typeface="Times New Roman" panose="02020603050405020304" pitchFamily="18" charset="0"/>
              </a:rPr>
              <a:t>easening intermittent operation</a:t>
            </a:r>
            <a:r>
              <a:rPr lang="it-IT" sz="1600">
                <a:solidFill>
                  <a:srgbClr val="92D050"/>
                </a:solidFill>
                <a:latin typeface="Baskerville Old Face" panose="02020602080505020303" pitchFamily="18" charset="0"/>
                <a:cs typeface="Times New Roman" panose="02020603050405020304" pitchFamily="18" charset="0"/>
              </a:rPr>
              <a:t>. Mixing in the feeding reactor is avoided. Tract from vessel 2 – 1 can either host the catalyst or serve as just a return path to the initial vessel.</a:t>
            </a:r>
          </a:p>
          <a:p>
            <a:pPr marL="342900" indent="-342900" algn="just">
              <a:buFont typeface="+mj-lt"/>
              <a:buAutoNum type="alphaUcPeriod" startAt="4"/>
            </a:pPr>
            <a:r>
              <a:rPr lang="it-IT" sz="1600">
                <a:solidFill>
                  <a:schemeClr val="accent1"/>
                </a:solidFill>
                <a:latin typeface="Baskerville Old Face" panose="02020602080505020303" pitchFamily="18" charset="0"/>
                <a:cs typeface="Times New Roman" panose="02020603050405020304" pitchFamily="18" charset="0"/>
              </a:rPr>
              <a:t>The second connection between the two vessels is removed. Vessel 1 and 2 act intermittently as the feed and sink vessel, with flow direction being reversible in the remaining tract, allowing for </a:t>
            </a:r>
            <a:r>
              <a:rPr lang="it-IT" sz="1600" i="1" u="sng">
                <a:solidFill>
                  <a:schemeClr val="accent1"/>
                </a:solidFill>
                <a:latin typeface="Baskerville Old Face" panose="02020602080505020303" pitchFamily="18" charset="0"/>
                <a:cs typeface="Times New Roman" panose="02020603050405020304" pitchFamily="18" charset="0"/>
              </a:rPr>
              <a:t>more compact designs</a:t>
            </a:r>
            <a:r>
              <a:rPr lang="it-IT" sz="1600">
                <a:solidFill>
                  <a:schemeClr val="accent1"/>
                </a:solidFill>
                <a:latin typeface="Baskerville Old Face" panose="02020602080505020303" pitchFamily="18" charset="0"/>
                <a:cs typeface="Times New Roman" panose="02020603050405020304" pitchFamily="18" charset="0"/>
              </a:rPr>
              <a:t>.</a:t>
            </a:r>
          </a:p>
          <a:p>
            <a:pPr algn="just"/>
            <a:r>
              <a:rPr lang="it-IT" sz="1600">
                <a:latin typeface="Baskerville Old Face" panose="02020602080505020303" pitchFamily="18" charset="0"/>
                <a:cs typeface="Times New Roman" panose="02020603050405020304" pitchFamily="18" charset="0"/>
              </a:rPr>
              <a:t>All layouts have been modelled and validated. </a:t>
            </a:r>
            <a:r>
              <a:rPr lang="it-IT" sz="1600">
                <a:solidFill>
                  <a:schemeClr val="bg1"/>
                </a:solidFill>
                <a:highlight>
                  <a:srgbClr val="0000FF"/>
                </a:highlight>
                <a:latin typeface="Baskerville Old Face" panose="02020602080505020303" pitchFamily="18" charset="0"/>
                <a:cs typeface="Times New Roman" panose="02020603050405020304" pitchFamily="18" charset="0"/>
              </a:rPr>
              <a:t>Overall, scheme E provides the most promising route.</a:t>
            </a:r>
          </a:p>
          <a:p>
            <a:pPr algn="just"/>
            <a:endParaRPr lang="it-IT"/>
          </a:p>
          <a:p>
            <a:pPr algn="just"/>
            <a:endParaRPr lang="en-GB"/>
          </a:p>
        </p:txBody>
      </p:sp>
      <p:cxnSp>
        <p:nvCxnSpPr>
          <p:cNvPr id="59" name="Connettore 2 58">
            <a:extLst>
              <a:ext uri="{FF2B5EF4-FFF2-40B4-BE49-F238E27FC236}">
                <a16:creationId xmlns:a16="http://schemas.microsoft.com/office/drawing/2014/main" id="{C29E6C09-27C9-355E-310B-2434FA3E0BCD}"/>
              </a:ext>
            </a:extLst>
          </p:cNvPr>
          <p:cNvCxnSpPr/>
          <p:nvPr/>
        </p:nvCxnSpPr>
        <p:spPr>
          <a:xfrm>
            <a:off x="1399922" y="1911316"/>
            <a:ext cx="0" cy="4221115"/>
          </a:xfrm>
          <a:prstGeom prst="straightConnector1">
            <a:avLst/>
          </a:prstGeom>
          <a:ln w="38100" cap="flat" cmpd="sng" algn="ctr">
            <a:gradFill flip="none" rotWithShape="1">
              <a:gsLst>
                <a:gs pos="0">
                  <a:srgbClr val="C00000"/>
                </a:gs>
                <a:gs pos="44000">
                  <a:srgbClr val="FFC000"/>
                </a:gs>
                <a:gs pos="83000">
                  <a:srgbClr val="92D050"/>
                </a:gs>
                <a:gs pos="100000">
                  <a:srgbClr val="00B050"/>
                </a:gs>
              </a:gsLst>
              <a:lin ang="5400000" scaled="1"/>
              <a:tileRect/>
            </a:gradFill>
            <a:prstDash val="solid"/>
            <a:round/>
            <a:headEnd type="diamond" w="med" len="med"/>
            <a:tailEnd type="triangle" w="lg" len="lg"/>
          </a:ln>
          <a:effectLst>
            <a:outerShdw blurRad="50800" dist="38100" dir="18900000" algn="bl" rotWithShape="0">
              <a:prstClr val="black">
                <a:alpha val="40000"/>
              </a:prstClr>
            </a:outerShdw>
          </a:effectLst>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293901488"/>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DB4BF-7721-3F71-E667-FA80EEB0981C}"/>
            </a:ext>
          </a:extLst>
        </p:cNvPr>
        <p:cNvGrpSpPr/>
        <p:nvPr/>
      </p:nvGrpSpPr>
      <p:grpSpPr>
        <a:xfrm>
          <a:off x="0" y="0"/>
          <a:ext cx="0" cy="0"/>
          <a:chOff x="0" y="0"/>
          <a:chExt cx="0" cy="0"/>
        </a:xfrm>
      </p:grpSpPr>
      <p:sp>
        <p:nvSpPr>
          <p:cNvPr id="64" name="CasellaDiTesto 63">
            <a:extLst>
              <a:ext uri="{FF2B5EF4-FFF2-40B4-BE49-F238E27FC236}">
                <a16:creationId xmlns:a16="http://schemas.microsoft.com/office/drawing/2014/main" id="{1E96CFBA-A7C2-2CC4-DE55-CA36D74B398B}"/>
              </a:ext>
            </a:extLst>
          </p:cNvPr>
          <p:cNvSpPr txBox="1"/>
          <p:nvPr/>
        </p:nvSpPr>
        <p:spPr>
          <a:xfrm>
            <a:off x="1204395" y="6446198"/>
            <a:ext cx="5842132" cy="461665"/>
          </a:xfrm>
          <a:prstGeom prst="rect">
            <a:avLst/>
          </a:prstGeom>
          <a:noFill/>
        </p:spPr>
        <p:txBody>
          <a:bodyPr wrap="square" rtlCol="0">
            <a:spAutoFit/>
          </a:bodyPr>
          <a:lstStyle/>
          <a:p>
            <a:pPr algn="just"/>
            <a:r>
              <a:rPr lang="it-IT" sz="1200" i="1">
                <a:solidFill>
                  <a:schemeClr val="accent1"/>
                </a:solidFill>
              </a:rPr>
              <a:t>LOHC dehydrogenation: DoH trends (full and zoomed), main heat sources and recovery possibility.</a:t>
            </a:r>
            <a:endParaRPr lang="en-GB" sz="1200" i="1">
              <a:solidFill>
                <a:schemeClr val="accent1"/>
              </a:solidFill>
            </a:endParaRPr>
          </a:p>
        </p:txBody>
      </p:sp>
      <p:pic>
        <p:nvPicPr>
          <p:cNvPr id="1026" name="Picture 2" descr="Optimization, optimize, functions, settings, wrench icon - Download on ...">
            <a:extLst>
              <a:ext uri="{FF2B5EF4-FFF2-40B4-BE49-F238E27FC236}">
                <a16:creationId xmlns:a16="http://schemas.microsoft.com/office/drawing/2014/main" id="{BB9100C8-0F3F-69B9-2286-663B962FC9B6}"/>
              </a:ext>
            </a:extLst>
          </p:cNvPr>
          <p:cNvPicPr>
            <a:picLocks noChangeAspect="1" noChangeArrowheads="1"/>
          </p:cNvPicPr>
          <p:nvPr/>
        </p:nvPicPr>
        <p:blipFill>
          <a:blip r:embed="rId2">
            <a:alphaModFix amt="20000"/>
            <a:extLst>
              <a:ext uri="{28A0092B-C50C-407E-A947-70E740481C1C}">
                <a14:useLocalDpi xmlns:a14="http://schemas.microsoft.com/office/drawing/2010/main" val="0"/>
              </a:ext>
            </a:extLst>
          </a:blip>
          <a:srcRect/>
          <a:stretch>
            <a:fillRect/>
          </a:stretch>
        </p:blipFill>
        <p:spPr bwMode="auto">
          <a:xfrm>
            <a:off x="7269265" y="4645421"/>
            <a:ext cx="2175831" cy="217583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FD0A3CC4-3B6C-6C89-BB35-AA60B6EDDE0C}"/>
              </a:ext>
            </a:extLst>
          </p:cNvPr>
          <p:cNvSpPr>
            <a:spLocks noGrp="1"/>
          </p:cNvSpPr>
          <p:nvPr>
            <p:ph type="title"/>
          </p:nvPr>
        </p:nvSpPr>
        <p:spPr/>
        <p:txBody>
          <a:bodyPr/>
          <a:lstStyle/>
          <a:p>
            <a:r>
              <a:rPr lang="it-IT"/>
              <a:t>Plug Flow Reactors (PFRs): Definitive design</a:t>
            </a:r>
            <a:endParaRPr lang="en-GB"/>
          </a:p>
        </p:txBody>
      </p:sp>
      <p:sp>
        <p:nvSpPr>
          <p:cNvPr id="4" name="Segnaposto numero diapositiva 3">
            <a:extLst>
              <a:ext uri="{FF2B5EF4-FFF2-40B4-BE49-F238E27FC236}">
                <a16:creationId xmlns:a16="http://schemas.microsoft.com/office/drawing/2014/main" id="{6A8475BA-41B8-D314-AD2A-8363EA7D461F}"/>
              </a:ext>
            </a:extLst>
          </p:cNvPr>
          <p:cNvSpPr>
            <a:spLocks noGrp="1"/>
          </p:cNvSpPr>
          <p:nvPr>
            <p:ph type="sldNum" sz="quarter" idx="12"/>
          </p:nvPr>
        </p:nvSpPr>
        <p:spPr/>
        <p:txBody>
          <a:bodyPr/>
          <a:lstStyle/>
          <a:p>
            <a:fld id="{3661D8EB-4FAB-4B67-8EF9-A44B872AC75D}" type="slidenum">
              <a:rPr lang="en-GB" smtClean="0"/>
              <a:t>12</a:t>
            </a:fld>
            <a:endParaRPr lang="en-GB"/>
          </a:p>
        </p:txBody>
      </p:sp>
      <p:grpSp>
        <p:nvGrpSpPr>
          <p:cNvPr id="5" name="Gruppo 4">
            <a:extLst>
              <a:ext uri="{FF2B5EF4-FFF2-40B4-BE49-F238E27FC236}">
                <a16:creationId xmlns:a16="http://schemas.microsoft.com/office/drawing/2014/main" id="{4CA7CD30-0E57-92C9-C009-C240C055B903}"/>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6D366E07-DEAE-804A-3021-FF68DF76E5C2}"/>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270E5456-18A3-5640-C4B1-1935CABFED7E}"/>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7A1A8054-F861-3CA6-AF63-6A02C1287140}"/>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0271D71E-2A78-AB71-30EE-6CC1E4ADC42D}"/>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F79E1756-91D2-01E7-685B-F3ECB3E02E6F}"/>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40070AFD-7471-F296-E50F-4A40AB94E830}"/>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30726161-7756-38FB-C672-95394C97CBD9}"/>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7F5A0C70-7C6D-971D-FF13-34A1C34470CE}"/>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1B58116A-1C8E-D651-C637-032F7DA27D6F}"/>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967EE1E5-8455-77A9-D897-8EE16F9FC1D1}"/>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6E4C73E4-0CD9-F88F-5BBC-31B6596654B2}"/>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F98903F3-A480-561F-FAB1-E8436557590B}"/>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9C23D06A-6177-637D-77A4-2338B56D2FFE}"/>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2CAF2D32-45DB-BDE7-D6A8-2ECE4AB2D7E0}"/>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9A3D3D17-07D0-DE0C-04BD-8570E14AF72C}"/>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975EBAAD-84F0-A006-C07B-BCE92873953E}"/>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6E0985A4-AF2D-62D2-7980-88F1DD962261}"/>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pic>
        <p:nvPicPr>
          <p:cNvPr id="29" name="Immagine 28">
            <a:extLst>
              <a:ext uri="{FF2B5EF4-FFF2-40B4-BE49-F238E27FC236}">
                <a16:creationId xmlns:a16="http://schemas.microsoft.com/office/drawing/2014/main" id="{A199F4C5-2D99-314E-E14A-3149CCE72AC1}"/>
              </a:ext>
            </a:extLst>
          </p:cNvPr>
          <p:cNvPicPr>
            <a:picLocks noChangeAspect="1"/>
          </p:cNvPicPr>
          <p:nvPr/>
        </p:nvPicPr>
        <p:blipFill>
          <a:blip r:embed="rId3"/>
          <a:stretch>
            <a:fillRect/>
          </a:stretch>
        </p:blipFill>
        <p:spPr>
          <a:xfrm>
            <a:off x="1304726" y="1587542"/>
            <a:ext cx="5730728" cy="1403406"/>
          </a:xfrm>
          <a:prstGeom prst="rect">
            <a:avLst/>
          </a:prstGeom>
          <a:solidFill>
            <a:schemeClr val="bg1"/>
          </a:solidFill>
          <a:ln>
            <a:solidFill>
              <a:schemeClr val="tx1"/>
            </a:solidFill>
          </a:ln>
        </p:spPr>
      </p:pic>
      <mc:AlternateContent xmlns:mc="http://schemas.openxmlformats.org/markup-compatibility/2006" xmlns:a14="http://schemas.microsoft.com/office/drawing/2010/main">
        <mc:Choice Requires="a14">
          <p:sp>
            <p:nvSpPr>
              <p:cNvPr id="56" name="CasellaDiTesto 55">
                <a:extLst>
                  <a:ext uri="{FF2B5EF4-FFF2-40B4-BE49-F238E27FC236}">
                    <a16:creationId xmlns:a16="http://schemas.microsoft.com/office/drawing/2014/main" id="{6CF313C9-BA57-8F3A-CC1F-71DE4553D9EE}"/>
                  </a:ext>
                </a:extLst>
              </p:cNvPr>
              <p:cNvSpPr txBox="1"/>
              <p:nvPr/>
            </p:nvSpPr>
            <p:spPr>
              <a:xfrm>
                <a:off x="7136134" y="1400794"/>
                <a:ext cx="4839164" cy="5420458"/>
              </a:xfrm>
              <a:prstGeom prst="rect">
                <a:avLst/>
              </a:prstGeom>
              <a:noFill/>
            </p:spPr>
            <p:txBody>
              <a:bodyPr wrap="square">
                <a:spAutoFit/>
              </a:bodyPr>
              <a:lstStyle/>
              <a:p>
                <a:pPr algn="just"/>
                <a:r>
                  <a:rPr lang="it-IT" sz="1600">
                    <a:solidFill>
                      <a:schemeClr val="tx1"/>
                    </a:solidFill>
                    <a:latin typeface="Baskerville Old Face" panose="02020602080505020303" pitchFamily="18" charset="0"/>
                    <a:cs typeface="Times New Roman" panose="02020603050405020304" pitchFamily="18" charset="0"/>
                  </a:rPr>
                  <a:t>The final PFR layout is the E design solution, modelled as a 1D system. Flow across the reactor is thus added in the previously featured ODEs (</a:t>
                </a:r>
                <a14:m>
                  <m:oMath xmlns:m="http://schemas.openxmlformats.org/officeDocument/2006/math">
                    <m:r>
                      <a:rPr lang="it-IT" sz="1600" i="1" smtClean="0">
                        <a:solidFill>
                          <a:schemeClr val="tx1"/>
                        </a:solidFill>
                        <a:latin typeface="Cambria Math" panose="02040503050406030204" pitchFamily="18" charset="0"/>
                        <a:cs typeface="Times New Roman" panose="02020603050405020304" pitchFamily="18" charset="0"/>
                      </a:rPr>
                      <m:t>3</m:t>
                    </m:r>
                    <m:r>
                      <a:rPr lang="it-IT" sz="1600" i="1" smtClean="0">
                        <a:solidFill>
                          <a:schemeClr val="tx1"/>
                        </a:solidFill>
                        <a:latin typeface="Cambria Math" panose="02040503050406030204" pitchFamily="18" charset="0"/>
                        <a:cs typeface="Times New Roman" panose="02020603050405020304" pitchFamily="18" charset="0"/>
                      </a:rPr>
                      <m:t>𝑁</m:t>
                    </m:r>
                  </m:oMath>
                </a14:m>
                <a:r>
                  <a:rPr lang="it-IT" sz="1600">
                    <a:solidFill>
                      <a:schemeClr val="tx1"/>
                    </a:solidFill>
                    <a:latin typeface="Baskerville Old Face" panose="02020602080505020303" pitchFamily="18" charset="0"/>
                    <a:cs typeface="Times New Roman" panose="02020603050405020304" pitchFamily="18" charset="0"/>
                  </a:rPr>
                  <a:t> equations).</a:t>
                </a:r>
              </a:p>
              <a:p>
                <a:pPr algn="just"/>
                <a:r>
                  <a:rPr lang="it-IT" sz="1600">
                    <a:solidFill>
                      <a:schemeClr val="tx1"/>
                    </a:solidFill>
                    <a:latin typeface="Baskerville Old Face" panose="02020602080505020303" pitchFamily="18" charset="0"/>
                    <a:cs typeface="Times New Roman" panose="02020603050405020304" pitchFamily="18" charset="0"/>
                  </a:rPr>
                  <a:t>The numerical model has been implemented and validated with convergence tests based on total operation time to achieve full LOHC discharge.</a:t>
                </a:r>
              </a:p>
              <a:p>
                <a:pPr algn="just"/>
                <a:endParaRPr lang="en-GB" sz="1600">
                  <a:solidFill>
                    <a:schemeClr val="tx1"/>
                  </a:solidFill>
                </a:endParaRPr>
              </a:p>
              <a:p>
                <a:pPr algn="just"/>
                <a:r>
                  <a:rPr lang="en-GB" sz="1600">
                    <a:solidFill>
                      <a:schemeClr val="tx1"/>
                    </a:solidFill>
                    <a:latin typeface="Baskerville Old Face" panose="02020602080505020303" pitchFamily="18" charset="0"/>
                  </a:rPr>
                  <a:t>Heat exchange has been computed in the worst and best case scenario assuming either cold or hot vessel initial conditions. Most heat is associated with balancing of the reaction heat to keep isothermal conditions. As such, recovery of the hydrogenation enthalpy is key to achieve economic feasibility.</a:t>
                </a:r>
              </a:p>
              <a:p>
                <a:pPr algn="just"/>
                <a:endParaRPr lang="en-GB" sz="1600">
                  <a:solidFill>
                    <a:schemeClr val="tx1"/>
                  </a:solidFill>
                  <a:latin typeface="Baskerville Old Face" panose="02020602080505020303" pitchFamily="18" charset="0"/>
                </a:endParaRPr>
              </a:p>
              <a:p>
                <a:pPr algn="just"/>
                <a:r>
                  <a:rPr lang="en-GB" sz="1600">
                    <a:solidFill>
                      <a:schemeClr val="tx1"/>
                    </a:solidFill>
                    <a:latin typeface="Baskerville Old Face" panose="02020602080505020303" pitchFamily="18" charset="0"/>
                  </a:rPr>
                  <a:t>Reactor design parameters have been chosen to achieve:</a:t>
                </a:r>
              </a:p>
              <a:p>
                <a:pPr marL="342900" indent="-342900">
                  <a:spcBef>
                    <a:spcPts val="1000"/>
                  </a:spcBef>
                  <a:buSzPct val="80000"/>
                  <a:buFont typeface="Wingdings" panose="05000000000000000000" pitchFamily="2" charset="2"/>
                  <a:buChar char="q"/>
                </a:pPr>
                <a:r>
                  <a:rPr lang="it-IT" sz="1600">
                    <a:solidFill>
                      <a:schemeClr val="tx1"/>
                    </a:solidFill>
                    <a:latin typeface="Baskerville Old Face" panose="02020602080505020303" pitchFamily="18" charset="0"/>
                  </a:rPr>
                  <a:t>Lower </a:t>
                </a:r>
                <a14:m>
                  <m:oMath xmlns:m="http://schemas.openxmlformats.org/officeDocument/2006/math">
                    <m:sSub>
                      <m:sSubPr>
                        <m:ctrlPr>
                          <a:rPr lang="it-IT" sz="1600" i="1" smtClean="0">
                            <a:solidFill>
                              <a:schemeClr val="tx1"/>
                            </a:solidFill>
                            <a:latin typeface="Cambria Math" panose="02040503050406030204" pitchFamily="18" charset="0"/>
                          </a:rPr>
                        </m:ctrlPr>
                      </m:sSubPr>
                      <m:e>
                        <m:r>
                          <a:rPr lang="it-IT" sz="1600" i="1" smtClean="0">
                            <a:solidFill>
                              <a:schemeClr val="tx1"/>
                            </a:solidFill>
                            <a:latin typeface="Cambria Math" panose="02040503050406030204" pitchFamily="18" charset="0"/>
                          </a:rPr>
                          <m:t>𝑃</m:t>
                        </m:r>
                      </m:e>
                      <m:sub>
                        <m:r>
                          <a:rPr lang="it-IT" sz="1600" i="1" smtClean="0">
                            <a:solidFill>
                              <a:schemeClr val="tx1"/>
                            </a:solidFill>
                            <a:latin typeface="Cambria Math" panose="02040503050406030204" pitchFamily="18" charset="0"/>
                          </a:rPr>
                          <m:t>𝑝𝑢𝑚𝑝</m:t>
                        </m:r>
                      </m:sub>
                    </m:sSub>
                  </m:oMath>
                </a14:m>
                <a:endParaRPr lang="it-IT" sz="1600">
                  <a:solidFill>
                    <a:schemeClr val="tx1"/>
                  </a:solidFill>
                  <a:latin typeface="Baskerville Old Face" panose="02020602080505020303" pitchFamily="18" charset="0"/>
                </a:endParaRPr>
              </a:p>
              <a:p>
                <a:pPr marL="342900" indent="-342900">
                  <a:spcBef>
                    <a:spcPts val="1000"/>
                  </a:spcBef>
                  <a:buSzPct val="80000"/>
                  <a:buFont typeface="Wingdings" panose="05000000000000000000" pitchFamily="2" charset="2"/>
                  <a:buChar char="q"/>
                </a:pPr>
                <a:r>
                  <a:rPr lang="it-IT" sz="1600">
                    <a:solidFill>
                      <a:schemeClr val="tx1"/>
                    </a:solidFill>
                    <a:latin typeface="Baskerville Old Face" panose="02020602080505020303" pitchFamily="18" charset="0"/>
                  </a:rPr>
                  <a:t>Heat transfer </a:t>
                </a:r>
                <a14:m>
                  <m:oMath xmlns:m="http://schemas.openxmlformats.org/officeDocument/2006/math">
                    <m:r>
                      <a:rPr lang="it-IT" sz="1600" b="0" i="1" smtClean="0">
                        <a:solidFill>
                          <a:schemeClr val="tx1"/>
                        </a:solidFill>
                        <a:latin typeface="Cambria Math" panose="02040503050406030204" pitchFamily="18" charset="0"/>
                      </a:rPr>
                      <m:t>𝜀</m:t>
                    </m:r>
                    <m:r>
                      <a:rPr lang="it-IT" sz="1600" b="0" i="1" smtClean="0">
                        <a:solidFill>
                          <a:schemeClr val="tx1"/>
                        </a:solidFill>
                        <a:latin typeface="Cambria Math" panose="02040503050406030204" pitchFamily="18" charset="0"/>
                      </a:rPr>
                      <m:t>≥0.95</m:t>
                    </m:r>
                  </m:oMath>
                </a14:m>
                <a:endParaRPr lang="it-IT" sz="1600">
                  <a:solidFill>
                    <a:schemeClr val="tx1"/>
                  </a:solidFill>
                  <a:latin typeface="Baskerville Old Face" panose="02020602080505020303" pitchFamily="18" charset="0"/>
                </a:endParaRPr>
              </a:p>
              <a:p>
                <a:pPr marL="342900" indent="-342900">
                  <a:spcBef>
                    <a:spcPts val="1000"/>
                  </a:spcBef>
                  <a:buSzPct val="80000"/>
                  <a:buFont typeface="Wingdings" panose="05000000000000000000" pitchFamily="2" charset="2"/>
                  <a:buChar char="q"/>
                </a:pPr>
                <a:r>
                  <a:rPr lang="it-IT" sz="1600">
                    <a:solidFill>
                      <a:schemeClr val="tx1"/>
                    </a:solidFill>
                    <a:latin typeface="Baskerville Old Face" panose="02020602080505020303" pitchFamily="18" charset="0"/>
                  </a:rPr>
                  <a:t>Lower </a:t>
                </a:r>
                <a14:m>
                  <m:oMath xmlns:m="http://schemas.openxmlformats.org/officeDocument/2006/math">
                    <m:sSub>
                      <m:sSubPr>
                        <m:ctrlPr>
                          <a:rPr lang="it-IT" sz="1600" i="1" smtClean="0">
                            <a:solidFill>
                              <a:schemeClr val="tx1"/>
                            </a:solidFill>
                            <a:latin typeface="Cambria Math" panose="02040503050406030204" pitchFamily="18" charset="0"/>
                          </a:rPr>
                        </m:ctrlPr>
                      </m:sSubPr>
                      <m:e>
                        <m:r>
                          <a:rPr lang="it-IT" sz="1600" i="1" smtClean="0">
                            <a:solidFill>
                              <a:schemeClr val="tx1"/>
                            </a:solidFill>
                            <a:latin typeface="Cambria Math" panose="02040503050406030204" pitchFamily="18" charset="0"/>
                          </a:rPr>
                          <m:t>𝐿</m:t>
                        </m:r>
                      </m:e>
                      <m:sub>
                        <m:r>
                          <a:rPr lang="it-IT" sz="1600" i="1" smtClean="0">
                            <a:solidFill>
                              <a:schemeClr val="tx1"/>
                            </a:solidFill>
                            <a:latin typeface="Cambria Math" panose="02040503050406030204" pitchFamily="18" charset="0"/>
                          </a:rPr>
                          <m:t>𝑟𝑒𝑎𝑐𝑡𝑜</m:t>
                        </m:r>
                        <m:r>
                          <a:rPr lang="it-IT" sz="1600" i="1">
                            <a:solidFill>
                              <a:schemeClr val="tx1"/>
                            </a:solidFill>
                            <a:latin typeface="Cambria Math" panose="02040503050406030204" pitchFamily="18" charset="0"/>
                          </a:rPr>
                          <m:t>𝑟</m:t>
                        </m:r>
                      </m:sub>
                    </m:sSub>
                  </m:oMath>
                </a14:m>
                <a:r>
                  <a:rPr lang="it-IT" sz="1600">
                    <a:solidFill>
                      <a:schemeClr val="tx1"/>
                    </a:solidFill>
                    <a:latin typeface="Baskerville Old Face" panose="02020602080505020303" pitchFamily="18" charset="0"/>
                  </a:rPr>
                  <a:t> </a:t>
                </a:r>
              </a:p>
              <a:p>
                <a:pPr algn="just"/>
                <a:endParaRPr lang="en-GB" sz="1600">
                  <a:solidFill>
                    <a:schemeClr val="tx1"/>
                  </a:solidFill>
                  <a:latin typeface="Baskerville Old Face" panose="02020602080505020303" pitchFamily="18" charset="0"/>
                </a:endParaRPr>
              </a:p>
              <a:p>
                <a:pPr algn="just"/>
                <a:endParaRPr lang="en-GB" sz="1600">
                  <a:solidFill>
                    <a:schemeClr val="tx1"/>
                  </a:solidFill>
                  <a:latin typeface="Baskerville Old Face" panose="02020602080505020303" pitchFamily="18" charset="0"/>
                </a:endParaRPr>
              </a:p>
            </p:txBody>
          </p:sp>
        </mc:Choice>
        <mc:Fallback xmlns="">
          <p:sp>
            <p:nvSpPr>
              <p:cNvPr id="56" name="CasellaDiTesto 55">
                <a:extLst>
                  <a:ext uri="{FF2B5EF4-FFF2-40B4-BE49-F238E27FC236}">
                    <a16:creationId xmlns:a16="http://schemas.microsoft.com/office/drawing/2014/main" id="{6CF313C9-BA57-8F3A-CC1F-71DE4553D9EE}"/>
                  </a:ext>
                </a:extLst>
              </p:cNvPr>
              <p:cNvSpPr txBox="1">
                <a:spLocks noRot="1" noChangeAspect="1" noMove="1" noResize="1" noEditPoints="1" noAdjustHandles="1" noChangeArrowheads="1" noChangeShapeType="1" noTextEdit="1"/>
              </p:cNvSpPr>
              <p:nvPr/>
            </p:nvSpPr>
            <p:spPr>
              <a:xfrm>
                <a:off x="7136134" y="1400794"/>
                <a:ext cx="4839164" cy="5420458"/>
              </a:xfrm>
              <a:prstGeom prst="rect">
                <a:avLst/>
              </a:prstGeom>
              <a:blipFill>
                <a:blip r:embed="rId4"/>
                <a:stretch>
                  <a:fillRect l="-757" t="-337" r="-757"/>
                </a:stretch>
              </a:blipFill>
            </p:spPr>
            <p:txBody>
              <a:bodyPr/>
              <a:lstStyle/>
              <a:p>
                <a:r>
                  <a:rPr lang="en-GB">
                    <a:noFill/>
                  </a:rPr>
                  <a:t> </a:t>
                </a:r>
              </a:p>
            </p:txBody>
          </p:sp>
        </mc:Fallback>
      </mc:AlternateContent>
      <p:sp>
        <p:nvSpPr>
          <p:cNvPr id="57" name="CasellaDiTesto 56">
            <a:extLst>
              <a:ext uri="{FF2B5EF4-FFF2-40B4-BE49-F238E27FC236}">
                <a16:creationId xmlns:a16="http://schemas.microsoft.com/office/drawing/2014/main" id="{43B0F5C8-9F47-453D-820B-6AD2A2B54C7E}"/>
              </a:ext>
            </a:extLst>
          </p:cNvPr>
          <p:cNvSpPr txBox="1"/>
          <p:nvPr/>
        </p:nvSpPr>
        <p:spPr>
          <a:xfrm>
            <a:off x="1204395" y="1334064"/>
            <a:ext cx="1217000" cy="276999"/>
          </a:xfrm>
          <a:prstGeom prst="rect">
            <a:avLst/>
          </a:prstGeom>
          <a:noFill/>
        </p:spPr>
        <p:txBody>
          <a:bodyPr wrap="none" rtlCol="0">
            <a:spAutoFit/>
          </a:bodyPr>
          <a:lstStyle/>
          <a:p>
            <a:r>
              <a:rPr lang="it-IT" sz="1200" i="1">
                <a:solidFill>
                  <a:schemeClr val="accent1"/>
                </a:solidFill>
              </a:rPr>
              <a:t>Final PFR layout.</a:t>
            </a:r>
            <a:endParaRPr lang="en-GB" sz="1200" i="1">
              <a:solidFill>
                <a:schemeClr val="accent1"/>
              </a:solidFill>
            </a:endParaRPr>
          </a:p>
        </p:txBody>
      </p:sp>
      <p:pic>
        <p:nvPicPr>
          <p:cNvPr id="63" name="Immagine 62">
            <a:extLst>
              <a:ext uri="{FF2B5EF4-FFF2-40B4-BE49-F238E27FC236}">
                <a16:creationId xmlns:a16="http://schemas.microsoft.com/office/drawing/2014/main" id="{9B14BE13-440A-6561-D9DC-CCA42B013BC8}"/>
              </a:ext>
            </a:extLst>
          </p:cNvPr>
          <p:cNvPicPr>
            <a:picLocks noChangeAspect="1"/>
          </p:cNvPicPr>
          <p:nvPr/>
        </p:nvPicPr>
        <p:blipFill>
          <a:blip r:embed="rId5"/>
          <a:stretch>
            <a:fillRect/>
          </a:stretch>
        </p:blipFill>
        <p:spPr>
          <a:xfrm>
            <a:off x="1304726" y="3139784"/>
            <a:ext cx="5730737" cy="3353091"/>
          </a:xfrm>
          <a:prstGeom prst="rect">
            <a:avLst/>
          </a:prstGeom>
          <a:solidFill>
            <a:schemeClr val="bg1"/>
          </a:solidFill>
          <a:ln>
            <a:solidFill>
              <a:schemeClr val="tx1"/>
            </a:solidFill>
          </a:ln>
        </p:spPr>
      </p:pic>
      <mc:AlternateContent xmlns:mc="http://schemas.openxmlformats.org/markup-compatibility/2006" xmlns:a14="http://schemas.microsoft.com/office/drawing/2010/main">
        <mc:Choice Requires="a14">
          <p:graphicFrame>
            <p:nvGraphicFramePr>
              <p:cNvPr id="68" name="Tabella 67">
                <a:extLst>
                  <a:ext uri="{FF2B5EF4-FFF2-40B4-BE49-F238E27FC236}">
                    <a16:creationId xmlns:a16="http://schemas.microsoft.com/office/drawing/2014/main" id="{7FA6D93E-22D1-43B2-7B96-B0E7CAA8F7FD}"/>
                  </a:ext>
                </a:extLst>
              </p:cNvPr>
              <p:cNvGraphicFramePr>
                <a:graphicFrameLocks noGrp="1"/>
              </p:cNvGraphicFramePr>
              <p:nvPr>
                <p:extLst>
                  <p:ext uri="{D42A27DB-BD31-4B8C-83A1-F6EECF244321}">
                    <p14:modId xmlns:p14="http://schemas.microsoft.com/office/powerpoint/2010/main" val="3474456703"/>
                  </p:ext>
                </p:extLst>
              </p:nvPr>
            </p:nvGraphicFramePr>
            <p:xfrm>
              <a:off x="9578227" y="5150758"/>
              <a:ext cx="2497742" cy="1062951"/>
            </p:xfrm>
            <a:graphic>
              <a:graphicData uri="http://schemas.openxmlformats.org/drawingml/2006/table">
                <a:tbl>
                  <a:tblPr firstRow="1" bandRow="1">
                    <a:tableStyleId>{D7AC3CCA-C797-4891-BE02-D94E43425B78}</a:tableStyleId>
                  </a:tblPr>
                  <a:tblGrid>
                    <a:gridCol w="1263309">
                      <a:extLst>
                        <a:ext uri="{9D8B030D-6E8A-4147-A177-3AD203B41FA5}">
                          <a16:colId xmlns:a16="http://schemas.microsoft.com/office/drawing/2014/main" val="996834646"/>
                        </a:ext>
                      </a:extLst>
                    </a:gridCol>
                    <a:gridCol w="1234433">
                      <a:extLst>
                        <a:ext uri="{9D8B030D-6E8A-4147-A177-3AD203B41FA5}">
                          <a16:colId xmlns:a16="http://schemas.microsoft.com/office/drawing/2014/main" val="3721199749"/>
                        </a:ext>
                      </a:extLst>
                    </a:gridCol>
                  </a:tblGrid>
                  <a:tr h="266043">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𝑡</m:t>
                                  </m:r>
                                </m:e>
                                <m:sub>
                                  <m:r>
                                    <a:rPr lang="it-IT" sz="1000" b="0" i="1" smtClean="0">
                                      <a:solidFill>
                                        <a:schemeClr val="tx1"/>
                                      </a:solidFill>
                                      <a:latin typeface="Cambria Math" panose="02040503050406030204" pitchFamily="18" charset="0"/>
                                    </a:rPr>
                                    <m:t>𝑣</m:t>
                                  </m:r>
                                </m:sub>
                              </m:sSub>
                            </m:oMath>
                          </a14:m>
                          <a:r>
                            <a:rPr lang="en-GB" sz="1000" b="0">
                              <a:solidFill>
                                <a:schemeClr val="tx1"/>
                              </a:solidFill>
                            </a:rPr>
                            <a:t>: vessel</a:t>
                          </a:r>
                          <a:r>
                            <a:rPr lang="en-GB" sz="1000" b="0" baseline="0">
                              <a:solidFill>
                                <a:schemeClr val="tx1"/>
                              </a:solidFill>
                            </a:rPr>
                            <a:t> empty time</a:t>
                          </a:r>
                          <a:endParaRPr lang="en-GB" sz="1000" b="0">
                            <a:solidFill>
                              <a:schemeClr val="tx1"/>
                            </a:solidFill>
                          </a:endParaRP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𝑣</m:t>
                                  </m:r>
                                </m:e>
                                <m:sub>
                                  <m:r>
                                    <a:rPr lang="it-IT" sz="1000" b="0" i="1" smtClean="0">
                                      <a:solidFill>
                                        <a:schemeClr val="tx1"/>
                                      </a:solidFill>
                                      <a:latin typeface="Cambria Math" panose="02040503050406030204" pitchFamily="18" charset="0"/>
                                    </a:rPr>
                                    <m:t>𝑓</m:t>
                                  </m:r>
                                </m:sub>
                              </m:sSub>
                            </m:oMath>
                          </a14:m>
                          <a:r>
                            <a:rPr lang="en-GB" sz="1000" b="0">
                              <a:solidFill>
                                <a:schemeClr val="tx1"/>
                              </a:solidFill>
                            </a:rPr>
                            <a:t>: HTF velocity</a:t>
                          </a:r>
                        </a:p>
                      </a:txBody>
                      <a:tcPr anchor="ctr"/>
                    </a:tc>
                    <a:extLst>
                      <a:ext uri="{0D108BD9-81ED-4DB2-BD59-A6C34878D82A}">
                        <a16:rowId xmlns:a16="http://schemas.microsoft.com/office/drawing/2014/main" val="823049573"/>
                      </a:ext>
                    </a:extLst>
                  </a:tr>
                  <a:tr h="266043">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𝑓</m:t>
                                  </m:r>
                                </m:e>
                                <m:sub>
                                  <m:r>
                                    <a:rPr lang="it-IT" sz="1000" b="0" i="1" smtClean="0">
                                      <a:solidFill>
                                        <a:schemeClr val="tx1"/>
                                      </a:solidFill>
                                      <a:latin typeface="Cambria Math" panose="02040503050406030204" pitchFamily="18" charset="0"/>
                                    </a:rPr>
                                    <m:t>𝑣</m:t>
                                  </m:r>
                                </m:sub>
                              </m:sSub>
                            </m:oMath>
                          </a14:m>
                          <a:r>
                            <a:rPr lang="en-GB" sz="1000" b="0">
                              <a:solidFill>
                                <a:schemeClr val="tx1"/>
                              </a:solidFill>
                            </a:rPr>
                            <a:t>: volume fraction</a:t>
                          </a: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𝑣</m:t>
                                  </m:r>
                                </m:e>
                                <m:sub>
                                  <m:r>
                                    <a:rPr lang="it-IT" sz="1000" b="0" i="1" smtClean="0">
                                      <a:solidFill>
                                        <a:schemeClr val="tx1"/>
                                      </a:solidFill>
                                      <a:latin typeface="Cambria Math" panose="02040503050406030204" pitchFamily="18" charset="0"/>
                                    </a:rPr>
                                    <m:t>𝐿</m:t>
                                  </m:r>
                                </m:sub>
                              </m:sSub>
                            </m:oMath>
                          </a14:m>
                          <a:r>
                            <a:rPr lang="en-GB" sz="1000" b="0">
                              <a:solidFill>
                                <a:schemeClr val="tx1"/>
                              </a:solidFill>
                            </a:rPr>
                            <a:t>: LOHC velocity</a:t>
                          </a:r>
                        </a:p>
                      </a:txBody>
                      <a:tcPr anchor="ctr"/>
                    </a:tc>
                    <a:extLst>
                      <a:ext uri="{0D108BD9-81ED-4DB2-BD59-A6C34878D82A}">
                        <a16:rowId xmlns:a16="http://schemas.microsoft.com/office/drawing/2014/main" val="364128312"/>
                      </a:ext>
                    </a:extLst>
                  </a:tr>
                  <a:tr h="400668">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𝑓</m:t>
                                  </m:r>
                                </m:e>
                                <m:sub>
                                  <m:r>
                                    <a:rPr lang="it-IT" sz="1000" b="0" i="1" smtClean="0">
                                      <a:solidFill>
                                        <a:schemeClr val="tx1"/>
                                      </a:solidFill>
                                      <a:latin typeface="Cambria Math" panose="02040503050406030204" pitchFamily="18" charset="0"/>
                                    </a:rPr>
                                    <m:t>𝑥</m:t>
                                  </m:r>
                                </m:sub>
                              </m:sSub>
                            </m:oMath>
                          </a14:m>
                          <a:r>
                            <a:rPr lang="en-GB" sz="1000" b="0">
                              <a:solidFill>
                                <a:schemeClr val="tx1"/>
                              </a:solidFill>
                            </a:rPr>
                            <a:t>: LOHC to HTF mass flow rate</a:t>
                          </a:r>
                          <a:r>
                            <a:rPr lang="en-GB" sz="1000" b="0" baseline="0">
                              <a:solidFill>
                                <a:schemeClr val="tx1"/>
                              </a:solidFill>
                            </a:rPr>
                            <a:t> </a:t>
                          </a:r>
                          <a:r>
                            <a:rPr lang="en-GB" sz="1000" b="0">
                              <a:solidFill>
                                <a:schemeClr val="tx1"/>
                              </a:solidFill>
                            </a:rPr>
                            <a:t>ratio</a:t>
                          </a:r>
                        </a:p>
                      </a:txBody>
                      <a:tcPr anchor="ctr"/>
                    </a:tc>
                    <a:tc>
                      <a:txBody>
                        <a:bodyPr/>
                        <a:lstStyle/>
                        <a:p>
                          <a:pPr algn="ctr"/>
                          <a:r>
                            <a:rPr lang="it-IT" sz="1000" b="1">
                              <a:solidFill>
                                <a:schemeClr val="tx1"/>
                              </a:solidFill>
                              <a:effectLst>
                                <a:outerShdw blurRad="38100" dist="38100" dir="2700000" algn="tl">
                                  <a:srgbClr val="000000">
                                    <a:alpha val="43137"/>
                                  </a:srgbClr>
                                </a:outerShdw>
                              </a:effectLst>
                            </a:rPr>
                            <a:t>Parameters</a:t>
                          </a:r>
                          <a:endParaRPr lang="en-GB" sz="1000" b="1">
                            <a:solidFill>
                              <a:schemeClr val="tx1"/>
                            </a:solidFill>
                            <a:effectLst>
                              <a:outerShdw blurRad="38100" dist="38100" dir="2700000" algn="tl">
                                <a:srgbClr val="000000">
                                  <a:alpha val="43137"/>
                                </a:srgbClr>
                              </a:outerShdw>
                            </a:effectLst>
                          </a:endParaRPr>
                        </a:p>
                      </a:txBody>
                      <a:tcPr anchor="ctr"/>
                    </a:tc>
                    <a:extLst>
                      <a:ext uri="{0D108BD9-81ED-4DB2-BD59-A6C34878D82A}">
                        <a16:rowId xmlns:a16="http://schemas.microsoft.com/office/drawing/2014/main" val="194037190"/>
                      </a:ext>
                    </a:extLst>
                  </a:tr>
                </a:tbl>
              </a:graphicData>
            </a:graphic>
          </p:graphicFrame>
        </mc:Choice>
        <mc:Fallback xmlns="">
          <p:graphicFrame>
            <p:nvGraphicFramePr>
              <p:cNvPr id="68" name="Tabella 67">
                <a:extLst>
                  <a:ext uri="{FF2B5EF4-FFF2-40B4-BE49-F238E27FC236}">
                    <a16:creationId xmlns:a16="http://schemas.microsoft.com/office/drawing/2014/main" id="{7FA6D93E-22D1-43B2-7B96-B0E7CAA8F7FD}"/>
                  </a:ext>
                </a:extLst>
              </p:cNvPr>
              <p:cNvGraphicFramePr>
                <a:graphicFrameLocks noGrp="1"/>
              </p:cNvGraphicFramePr>
              <p:nvPr>
                <p:extLst>
                  <p:ext uri="{D42A27DB-BD31-4B8C-83A1-F6EECF244321}">
                    <p14:modId xmlns:p14="http://schemas.microsoft.com/office/powerpoint/2010/main" val="3474456703"/>
                  </p:ext>
                </p:extLst>
              </p:nvPr>
            </p:nvGraphicFramePr>
            <p:xfrm>
              <a:off x="9578227" y="5150758"/>
              <a:ext cx="2497742" cy="1210923"/>
            </p:xfrm>
            <a:graphic>
              <a:graphicData uri="http://schemas.openxmlformats.org/drawingml/2006/table">
                <a:tbl>
                  <a:tblPr firstRow="1" bandRow="1">
                    <a:tableStyleId>{D7AC3CCA-C797-4891-BE02-D94E43425B78}</a:tableStyleId>
                  </a:tblPr>
                  <a:tblGrid>
                    <a:gridCol w="1263309">
                      <a:extLst>
                        <a:ext uri="{9D8B030D-6E8A-4147-A177-3AD203B41FA5}">
                          <a16:colId xmlns:a16="http://schemas.microsoft.com/office/drawing/2014/main" val="996834646"/>
                        </a:ext>
                      </a:extLst>
                    </a:gridCol>
                    <a:gridCol w="1234433">
                      <a:extLst>
                        <a:ext uri="{9D8B030D-6E8A-4147-A177-3AD203B41FA5}">
                          <a16:colId xmlns:a16="http://schemas.microsoft.com/office/drawing/2014/main" val="3721199749"/>
                        </a:ext>
                      </a:extLst>
                    </a:gridCol>
                  </a:tblGrid>
                  <a:tr h="396240">
                    <a:tc>
                      <a:txBody>
                        <a:bodyPr/>
                        <a:lstStyle/>
                        <a:p>
                          <a:endParaRPr lang="en-US"/>
                        </a:p>
                      </a:txBody>
                      <a:tcPr anchor="ctr">
                        <a:blipFill>
                          <a:blip r:embed="rId6"/>
                          <a:stretch>
                            <a:fillRect l="-483" t="-1538" r="-99517" b="-215385"/>
                          </a:stretch>
                        </a:blipFill>
                      </a:tcPr>
                    </a:tc>
                    <a:tc>
                      <a:txBody>
                        <a:bodyPr/>
                        <a:lstStyle/>
                        <a:p>
                          <a:endParaRPr lang="en-US"/>
                        </a:p>
                      </a:txBody>
                      <a:tcPr anchor="ctr">
                        <a:blipFill>
                          <a:blip r:embed="rId6"/>
                          <a:stretch>
                            <a:fillRect l="-102463" t="-1538" r="-1478" b="-215385"/>
                          </a:stretch>
                        </a:blipFill>
                      </a:tcPr>
                    </a:tc>
                    <a:extLst>
                      <a:ext uri="{0D108BD9-81ED-4DB2-BD59-A6C34878D82A}">
                        <a16:rowId xmlns:a16="http://schemas.microsoft.com/office/drawing/2014/main" val="823049573"/>
                      </a:ext>
                    </a:extLst>
                  </a:tr>
                  <a:tr h="266043">
                    <a:tc>
                      <a:txBody>
                        <a:bodyPr/>
                        <a:lstStyle/>
                        <a:p>
                          <a:endParaRPr lang="en-US"/>
                        </a:p>
                      </a:txBody>
                      <a:tcPr anchor="ctr">
                        <a:blipFill>
                          <a:blip r:embed="rId6"/>
                          <a:stretch>
                            <a:fillRect l="-483" t="-150000" r="-99517" b="-218182"/>
                          </a:stretch>
                        </a:blipFill>
                      </a:tcPr>
                    </a:tc>
                    <a:tc>
                      <a:txBody>
                        <a:bodyPr/>
                        <a:lstStyle/>
                        <a:p>
                          <a:endParaRPr lang="en-US"/>
                        </a:p>
                      </a:txBody>
                      <a:tcPr anchor="ctr">
                        <a:blipFill>
                          <a:blip r:embed="rId6"/>
                          <a:stretch>
                            <a:fillRect l="-102463" t="-150000" r="-1478" b="-218182"/>
                          </a:stretch>
                        </a:blipFill>
                      </a:tcPr>
                    </a:tc>
                    <a:extLst>
                      <a:ext uri="{0D108BD9-81ED-4DB2-BD59-A6C34878D82A}">
                        <a16:rowId xmlns:a16="http://schemas.microsoft.com/office/drawing/2014/main" val="364128312"/>
                      </a:ext>
                    </a:extLst>
                  </a:tr>
                  <a:tr h="548640">
                    <a:tc>
                      <a:txBody>
                        <a:bodyPr/>
                        <a:lstStyle/>
                        <a:p>
                          <a:endParaRPr lang="en-US"/>
                        </a:p>
                      </a:txBody>
                      <a:tcPr anchor="ctr">
                        <a:blipFill>
                          <a:blip r:embed="rId6"/>
                          <a:stretch>
                            <a:fillRect l="-483" t="-120879" r="-99517" b="-5495"/>
                          </a:stretch>
                        </a:blipFill>
                      </a:tcPr>
                    </a:tc>
                    <a:tc>
                      <a:txBody>
                        <a:bodyPr/>
                        <a:lstStyle/>
                        <a:p>
                          <a:pPr algn="ctr"/>
                          <a:r>
                            <a:rPr lang="it-IT" sz="1000" b="1">
                              <a:solidFill>
                                <a:schemeClr val="tx1"/>
                              </a:solidFill>
                              <a:effectLst>
                                <a:outerShdw blurRad="38100" dist="38100" dir="2700000" algn="tl">
                                  <a:srgbClr val="000000">
                                    <a:alpha val="43137"/>
                                  </a:srgbClr>
                                </a:outerShdw>
                              </a:effectLst>
                            </a:rPr>
                            <a:t>Parameters</a:t>
                          </a:r>
                          <a:endParaRPr lang="en-GB" sz="1000" b="1">
                            <a:solidFill>
                              <a:schemeClr val="tx1"/>
                            </a:solidFill>
                            <a:effectLst>
                              <a:outerShdw blurRad="38100" dist="38100" dir="2700000" algn="tl">
                                <a:srgbClr val="000000">
                                  <a:alpha val="43137"/>
                                </a:srgbClr>
                              </a:outerShdw>
                            </a:effectLst>
                          </a:endParaRPr>
                        </a:p>
                      </a:txBody>
                      <a:tcPr anchor="ctr"/>
                    </a:tc>
                    <a:extLst>
                      <a:ext uri="{0D108BD9-81ED-4DB2-BD59-A6C34878D82A}">
                        <a16:rowId xmlns:a16="http://schemas.microsoft.com/office/drawing/2014/main" val="194037190"/>
                      </a:ext>
                    </a:extLst>
                  </a:tr>
                </a:tbl>
              </a:graphicData>
            </a:graphic>
          </p:graphicFrame>
        </mc:Fallback>
      </mc:AlternateContent>
    </p:spTree>
    <p:extLst>
      <p:ext uri="{BB962C8B-B14F-4D97-AF65-F5344CB8AC3E}">
        <p14:creationId xmlns:p14="http://schemas.microsoft.com/office/powerpoint/2010/main" val="118691908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A6B9C-7357-FE0D-4F66-6DFA186AD20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3A1C519-60E9-2E65-44D2-696BB96BEAE6}"/>
              </a:ext>
            </a:extLst>
          </p:cNvPr>
          <p:cNvSpPr>
            <a:spLocks noGrp="1"/>
          </p:cNvSpPr>
          <p:nvPr>
            <p:ph type="title"/>
          </p:nvPr>
        </p:nvSpPr>
        <p:spPr/>
        <p:txBody>
          <a:bodyPr/>
          <a:lstStyle/>
          <a:p>
            <a:r>
              <a:rPr lang="it-IT"/>
              <a:t>Dynamic Model Overview</a:t>
            </a:r>
            <a:endParaRPr lang="en-GB"/>
          </a:p>
        </p:txBody>
      </p:sp>
      <p:sp>
        <p:nvSpPr>
          <p:cNvPr id="4" name="Segnaposto numero diapositiva 3">
            <a:extLst>
              <a:ext uri="{FF2B5EF4-FFF2-40B4-BE49-F238E27FC236}">
                <a16:creationId xmlns:a16="http://schemas.microsoft.com/office/drawing/2014/main" id="{5813F52A-D83C-8BB8-A379-29E39D90FA32}"/>
              </a:ext>
            </a:extLst>
          </p:cNvPr>
          <p:cNvSpPr>
            <a:spLocks noGrp="1"/>
          </p:cNvSpPr>
          <p:nvPr>
            <p:ph type="sldNum" sz="quarter" idx="12"/>
          </p:nvPr>
        </p:nvSpPr>
        <p:spPr/>
        <p:txBody>
          <a:bodyPr/>
          <a:lstStyle/>
          <a:p>
            <a:fld id="{3661D8EB-4FAB-4B67-8EF9-A44B872AC75D}" type="slidenum">
              <a:rPr lang="en-GB" smtClean="0"/>
              <a:t>13</a:t>
            </a:fld>
            <a:endParaRPr lang="en-GB"/>
          </a:p>
        </p:txBody>
      </p:sp>
      <p:grpSp>
        <p:nvGrpSpPr>
          <p:cNvPr id="5" name="Gruppo 4">
            <a:extLst>
              <a:ext uri="{FF2B5EF4-FFF2-40B4-BE49-F238E27FC236}">
                <a16:creationId xmlns:a16="http://schemas.microsoft.com/office/drawing/2014/main" id="{DF70EFFD-48C7-0E20-22F5-89635DF3CD20}"/>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F37F4ABC-66F9-5E5F-4D51-42844E576821}"/>
                </a:ext>
              </a:extLst>
            </p:cNvPr>
            <p:cNvCxnSpPr>
              <a:cxnSpLocks/>
              <a:stCxn id="15" idx="2"/>
              <a:endCxn id="12" idx="2"/>
            </p:cNvCxnSpPr>
            <p:nvPr/>
          </p:nvCxnSpPr>
          <p:spPr>
            <a:xfrm rot="5400000">
              <a:off x="9641262" y="4277413"/>
              <a:ext cx="12700" cy="1531852"/>
            </a:xfrm>
            <a:prstGeom prst="bentConnector3">
              <a:avLst>
                <a:gd name="adj1" fmla="val 1800000"/>
              </a:avLst>
            </a:prstGeom>
            <a:ln>
              <a:solidFill>
                <a:srgbClr val="FF0000"/>
              </a:solidFill>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B7B7AD8F-8CEE-6678-E230-EFAC584F9149}"/>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8F99A9B7-67E8-CF2A-7F1B-96801404883B}"/>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800E3DEF-B9D6-B26E-17E2-1A1E8BD6122F}"/>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15A86038-114C-4C68-443B-133608CA5640}"/>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0DE62076-F878-2185-D333-A5A6A1010E8A}"/>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2F4098C2-457D-55C8-9589-7C1E0308ACCA}"/>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01DFE31F-0CD6-6C98-E62A-B9693B519772}"/>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83C34E9E-7D02-4178-CF3C-A8E2E1BB92B6}"/>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1787262E-1BD1-0346-146D-E371C09A4E35}"/>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B3958E48-6616-6B84-8617-72A6BF80A3B2}"/>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906B9D82-DC52-8FB8-CC88-FA7689BBEF0D}"/>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AEC0FBC5-A3D3-7B81-2A9B-9DE3AB7F1EC3}"/>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BADBD7AB-1980-CC6B-172A-9C9081C4057A}"/>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FCA7951F-38E6-A334-533F-B3CA3AEB9814}"/>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8F943C84-3F78-D0A4-59E0-8924BB3A2997}"/>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26F7078A-DB6E-60FD-A5BC-83D1FD72FA13}"/>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pic>
        <p:nvPicPr>
          <p:cNvPr id="23" name="Content Placeholder 32" descr="Gears outline">
            <a:extLst>
              <a:ext uri="{FF2B5EF4-FFF2-40B4-BE49-F238E27FC236}">
                <a16:creationId xmlns:a16="http://schemas.microsoft.com/office/drawing/2014/main" id="{55650CB0-B14B-6769-D823-DE1A96B95559}"/>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5638800" y="3544094"/>
            <a:ext cx="914400" cy="914400"/>
          </a:xfrm>
        </p:spPr>
      </p:pic>
      <p:pic>
        <p:nvPicPr>
          <p:cNvPr id="24" name="Picture 6">
            <a:extLst>
              <a:ext uri="{FF2B5EF4-FFF2-40B4-BE49-F238E27FC236}">
                <a16:creationId xmlns:a16="http://schemas.microsoft.com/office/drawing/2014/main" id="{BB5E921B-A8E4-0D36-4DA3-6BE2905D1519}"/>
              </a:ext>
            </a:extLst>
          </p:cNvPr>
          <p:cNvPicPr>
            <a:picLocks noChangeAspect="1"/>
          </p:cNvPicPr>
          <p:nvPr/>
        </p:nvPicPr>
        <p:blipFill>
          <a:blip r:embed="rId4"/>
          <a:stretch>
            <a:fillRect/>
          </a:stretch>
        </p:blipFill>
        <p:spPr>
          <a:xfrm>
            <a:off x="1287872" y="1508141"/>
            <a:ext cx="10578139" cy="5090900"/>
          </a:xfrm>
          <a:prstGeom prst="rect">
            <a:avLst/>
          </a:prstGeom>
        </p:spPr>
      </p:pic>
      <p:sp>
        <p:nvSpPr>
          <p:cNvPr id="25" name="Rectangle 4">
            <a:extLst>
              <a:ext uri="{FF2B5EF4-FFF2-40B4-BE49-F238E27FC236}">
                <a16:creationId xmlns:a16="http://schemas.microsoft.com/office/drawing/2014/main" id="{74216AB9-A72C-EF8C-8974-715698A4E8D7}"/>
              </a:ext>
            </a:extLst>
          </p:cNvPr>
          <p:cNvSpPr/>
          <p:nvPr/>
        </p:nvSpPr>
        <p:spPr>
          <a:xfrm>
            <a:off x="7035662" y="5254518"/>
            <a:ext cx="1084082" cy="452487"/>
          </a:xfrm>
          <a:prstGeom prst="rect">
            <a:avLst/>
          </a:prstGeom>
          <a:solidFill>
            <a:srgbClr val="FFFF00"/>
          </a:solid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a:solidFill>
                  <a:sysClr val="windowText" lastClr="000000"/>
                </a:solidFill>
              </a:rPr>
              <a:t>SOFC</a:t>
            </a:r>
            <a:endParaRPr lang="en-GB" b="1">
              <a:solidFill>
                <a:sysClr val="windowText" lastClr="000000"/>
              </a:solidFill>
            </a:endParaRPr>
          </a:p>
        </p:txBody>
      </p:sp>
      <p:sp>
        <p:nvSpPr>
          <p:cNvPr id="26" name="Rectangle 7">
            <a:extLst>
              <a:ext uri="{FF2B5EF4-FFF2-40B4-BE49-F238E27FC236}">
                <a16:creationId xmlns:a16="http://schemas.microsoft.com/office/drawing/2014/main" id="{718C4493-2F8A-0E73-7740-D4F3B4765735}"/>
              </a:ext>
            </a:extLst>
          </p:cNvPr>
          <p:cNvSpPr/>
          <p:nvPr/>
        </p:nvSpPr>
        <p:spPr>
          <a:xfrm>
            <a:off x="313896" y="6237147"/>
            <a:ext cx="1553458" cy="452487"/>
          </a:xfrm>
          <a:prstGeom prst="rect">
            <a:avLst/>
          </a:prstGeom>
          <a:solidFill>
            <a:srgbClr val="FFFF00"/>
          </a:solid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a:solidFill>
                  <a:sysClr val="windowText" lastClr="000000"/>
                </a:solidFill>
              </a:rPr>
              <a:t>CONTROL</a:t>
            </a:r>
            <a:endParaRPr lang="en-GB" b="1">
              <a:solidFill>
                <a:sysClr val="windowText" lastClr="000000"/>
              </a:solidFill>
            </a:endParaRPr>
          </a:p>
        </p:txBody>
      </p:sp>
      <p:cxnSp>
        <p:nvCxnSpPr>
          <p:cNvPr id="27" name="Straight Arrow Connector 9">
            <a:extLst>
              <a:ext uri="{FF2B5EF4-FFF2-40B4-BE49-F238E27FC236}">
                <a16:creationId xmlns:a16="http://schemas.microsoft.com/office/drawing/2014/main" id="{CEB8B351-556E-0E41-F28B-7D9A6A4C5389}"/>
              </a:ext>
            </a:extLst>
          </p:cNvPr>
          <p:cNvCxnSpPr>
            <a:cxnSpLocks/>
          </p:cNvCxnSpPr>
          <p:nvPr/>
        </p:nvCxnSpPr>
        <p:spPr>
          <a:xfrm flipV="1">
            <a:off x="1867354" y="6218738"/>
            <a:ext cx="311005" cy="244652"/>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10">
            <a:extLst>
              <a:ext uri="{FF2B5EF4-FFF2-40B4-BE49-F238E27FC236}">
                <a16:creationId xmlns:a16="http://schemas.microsoft.com/office/drawing/2014/main" id="{7CA18307-6AB9-36EB-4905-3DED85E2DA33}"/>
              </a:ext>
            </a:extLst>
          </p:cNvPr>
          <p:cNvCxnSpPr>
            <a:cxnSpLocks/>
            <a:stCxn id="25" idx="2"/>
          </p:cNvCxnSpPr>
          <p:nvPr/>
        </p:nvCxnSpPr>
        <p:spPr>
          <a:xfrm flipH="1">
            <a:off x="7337631" y="5707005"/>
            <a:ext cx="240072" cy="264758"/>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12">
            <a:extLst>
              <a:ext uri="{FF2B5EF4-FFF2-40B4-BE49-F238E27FC236}">
                <a16:creationId xmlns:a16="http://schemas.microsoft.com/office/drawing/2014/main" id="{551E3BE3-9415-5C58-F1C1-617A71B95892}"/>
              </a:ext>
            </a:extLst>
          </p:cNvPr>
          <p:cNvCxnSpPr>
            <a:cxnSpLocks/>
            <a:stCxn id="34" idx="1"/>
          </p:cNvCxnSpPr>
          <p:nvPr/>
        </p:nvCxnSpPr>
        <p:spPr>
          <a:xfrm flipH="1">
            <a:off x="6806153" y="1916932"/>
            <a:ext cx="625704" cy="1608178"/>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15">
            <a:extLst>
              <a:ext uri="{FF2B5EF4-FFF2-40B4-BE49-F238E27FC236}">
                <a16:creationId xmlns:a16="http://schemas.microsoft.com/office/drawing/2014/main" id="{7B0B34D0-FF51-4A93-0ED5-407049715C44}"/>
              </a:ext>
            </a:extLst>
          </p:cNvPr>
          <p:cNvCxnSpPr>
            <a:cxnSpLocks/>
            <a:stCxn id="34" idx="1"/>
          </p:cNvCxnSpPr>
          <p:nvPr/>
        </p:nvCxnSpPr>
        <p:spPr>
          <a:xfrm flipH="1">
            <a:off x="4760144" y="1916932"/>
            <a:ext cx="2671713" cy="1925728"/>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19">
            <a:extLst>
              <a:ext uri="{FF2B5EF4-FFF2-40B4-BE49-F238E27FC236}">
                <a16:creationId xmlns:a16="http://schemas.microsoft.com/office/drawing/2014/main" id="{67133693-221A-CBB3-B0B6-A19BAF5DE294}"/>
              </a:ext>
            </a:extLst>
          </p:cNvPr>
          <p:cNvCxnSpPr>
            <a:cxnSpLocks/>
            <a:stCxn id="34" idx="1"/>
          </p:cNvCxnSpPr>
          <p:nvPr/>
        </p:nvCxnSpPr>
        <p:spPr>
          <a:xfrm flipH="1">
            <a:off x="6287678" y="1916932"/>
            <a:ext cx="1144179" cy="226243"/>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26">
            <a:extLst>
              <a:ext uri="{FF2B5EF4-FFF2-40B4-BE49-F238E27FC236}">
                <a16:creationId xmlns:a16="http://schemas.microsoft.com/office/drawing/2014/main" id="{4A06D690-1883-0791-1C03-EEACFC92BF07}"/>
              </a:ext>
            </a:extLst>
          </p:cNvPr>
          <p:cNvCxnSpPr>
            <a:cxnSpLocks/>
            <a:stCxn id="35" idx="1"/>
          </p:cNvCxnSpPr>
          <p:nvPr/>
        </p:nvCxnSpPr>
        <p:spPr>
          <a:xfrm flipH="1" flipV="1">
            <a:off x="9502879" y="5101662"/>
            <a:ext cx="778072" cy="75106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34" name="Rectangle 3">
            <a:extLst>
              <a:ext uri="{FF2B5EF4-FFF2-40B4-BE49-F238E27FC236}">
                <a16:creationId xmlns:a16="http://schemas.microsoft.com/office/drawing/2014/main" id="{AC8D223D-F0DB-C799-2558-8D8534BF7580}"/>
              </a:ext>
            </a:extLst>
          </p:cNvPr>
          <p:cNvSpPr/>
          <p:nvPr/>
        </p:nvSpPr>
        <p:spPr>
          <a:xfrm>
            <a:off x="7431857" y="1690688"/>
            <a:ext cx="1084082" cy="452487"/>
          </a:xfrm>
          <a:prstGeom prst="rect">
            <a:avLst/>
          </a:prstGeom>
          <a:solidFill>
            <a:srgbClr val="FFFF00"/>
          </a:solid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a:solidFill>
                  <a:sysClr val="windowText" lastClr="000000"/>
                </a:solidFill>
              </a:rPr>
              <a:t>LOHC</a:t>
            </a:r>
            <a:endParaRPr lang="en-GB" b="1">
              <a:solidFill>
                <a:sysClr val="windowText" lastClr="000000"/>
              </a:solidFill>
            </a:endParaRPr>
          </a:p>
        </p:txBody>
      </p:sp>
      <p:cxnSp>
        <p:nvCxnSpPr>
          <p:cNvPr id="41" name="Straight Arrow Connector 26">
            <a:extLst>
              <a:ext uri="{FF2B5EF4-FFF2-40B4-BE49-F238E27FC236}">
                <a16:creationId xmlns:a16="http://schemas.microsoft.com/office/drawing/2014/main" id="{E913F957-4C09-C4A2-BCD0-9002E65BE853}"/>
              </a:ext>
            </a:extLst>
          </p:cNvPr>
          <p:cNvCxnSpPr>
            <a:cxnSpLocks/>
            <a:stCxn id="35" idx="1"/>
          </p:cNvCxnSpPr>
          <p:nvPr/>
        </p:nvCxnSpPr>
        <p:spPr>
          <a:xfrm flipH="1" flipV="1">
            <a:off x="9201507" y="3525110"/>
            <a:ext cx="1079444" cy="2327612"/>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35" name="Rectangle 5">
            <a:extLst>
              <a:ext uri="{FF2B5EF4-FFF2-40B4-BE49-F238E27FC236}">
                <a16:creationId xmlns:a16="http://schemas.microsoft.com/office/drawing/2014/main" id="{F888D073-E258-5BE3-87BA-755AB00411D6}"/>
              </a:ext>
            </a:extLst>
          </p:cNvPr>
          <p:cNvSpPr/>
          <p:nvPr/>
        </p:nvSpPr>
        <p:spPr>
          <a:xfrm>
            <a:off x="10280951" y="5626478"/>
            <a:ext cx="1553458" cy="452487"/>
          </a:xfrm>
          <a:prstGeom prst="rect">
            <a:avLst/>
          </a:prstGeom>
          <a:solidFill>
            <a:srgbClr val="FFFF00"/>
          </a:solid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a:solidFill>
                  <a:sysClr val="windowText" lastClr="000000"/>
                </a:solidFill>
              </a:rPr>
              <a:t>UTILITIES</a:t>
            </a:r>
            <a:endParaRPr lang="en-GB" b="1">
              <a:solidFill>
                <a:sysClr val="windowText" lastClr="000000"/>
              </a:solidFill>
            </a:endParaRPr>
          </a:p>
        </p:txBody>
      </p:sp>
      <p:pic>
        <p:nvPicPr>
          <p:cNvPr id="37" name="Picture 2" descr="MATLAB Consulting services — MATLAB Number ONE">
            <a:extLst>
              <a:ext uri="{FF2B5EF4-FFF2-40B4-BE49-F238E27FC236}">
                <a16:creationId xmlns:a16="http://schemas.microsoft.com/office/drawing/2014/main" id="{45E69656-92ED-6C66-41D2-EF3CDFE2E4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52617" y="1198314"/>
            <a:ext cx="2856667" cy="120053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a:extLst>
              <a:ext uri="{FF2B5EF4-FFF2-40B4-BE49-F238E27FC236}">
                <a16:creationId xmlns:a16="http://schemas.microsoft.com/office/drawing/2014/main" id="{545DEAB7-CA50-6F0E-5F29-6FBB696CBA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218744" flipH="1">
            <a:off x="2452264" y="3997012"/>
            <a:ext cx="3628424" cy="3552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664240"/>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F8304-4ECB-A2F4-2B20-46D8A0E9F55F}"/>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9" name="CasellaDiTesto 48">
                <a:extLst>
                  <a:ext uri="{FF2B5EF4-FFF2-40B4-BE49-F238E27FC236}">
                    <a16:creationId xmlns:a16="http://schemas.microsoft.com/office/drawing/2014/main" id="{9A461CE6-7AEB-7CD8-CC59-839E75646211}"/>
                  </a:ext>
                </a:extLst>
              </p:cNvPr>
              <p:cNvSpPr txBox="1"/>
              <p:nvPr/>
            </p:nvSpPr>
            <p:spPr>
              <a:xfrm>
                <a:off x="1258033" y="1477609"/>
                <a:ext cx="10805312" cy="6247864"/>
              </a:xfrm>
              <a:prstGeom prst="rect">
                <a:avLst/>
              </a:prstGeom>
              <a:noFill/>
            </p:spPr>
            <p:txBody>
              <a:bodyPr wrap="square">
                <a:spAutoFit/>
              </a:bodyPr>
              <a:lstStyle/>
              <a:p>
                <a:pPr algn="just"/>
                <a:r>
                  <a:rPr lang="it-IT" sz="1600">
                    <a:solidFill>
                      <a:schemeClr val="tx1"/>
                    </a:solidFill>
                    <a:latin typeface="Baskerville Old Face" panose="02020602080505020303" pitchFamily="18" charset="0"/>
                    <a:cs typeface="Times New Roman" panose="02020603050405020304" pitchFamily="18" charset="0"/>
                  </a:rPr>
                  <a:t>Hydrogen release control can rely on multiple strategies</a:t>
                </a:r>
                <a:r>
                  <a:rPr lang="it-IT" sz="1600">
                    <a:latin typeface="Baskerville Old Face" panose="02020602080505020303" pitchFamily="18" charset="0"/>
                    <a:cs typeface="Times New Roman" panose="02020603050405020304" pitchFamily="18" charset="0"/>
                  </a:rPr>
                  <a:t>. By acting on the kinetic rate:</a:t>
                </a:r>
              </a:p>
              <a:p>
                <a:pPr marL="285750" indent="-285750" algn="just">
                  <a:buFont typeface="Wingdings" panose="05000000000000000000" pitchFamily="2" charset="2"/>
                  <a:buChar char="q"/>
                </a:pPr>
                <a:r>
                  <a:rPr lang="en-GB" sz="1600">
                    <a:solidFill>
                      <a:schemeClr val="tx1"/>
                    </a:solidFill>
                    <a:highlight>
                      <a:srgbClr val="FFFF00"/>
                    </a:highlight>
                    <a:latin typeface="Baskerville Old Face" panose="02020602080505020303" pitchFamily="18" charset="0"/>
                  </a:rPr>
                  <a:t>Pressure</a:t>
                </a:r>
                <a:r>
                  <a:rPr lang="en-GB" sz="1600">
                    <a:solidFill>
                      <a:schemeClr val="tx1"/>
                    </a:solidFill>
                    <a:latin typeface="Baskerville Old Face" panose="02020602080505020303" pitchFamily="18" charset="0"/>
                  </a:rPr>
                  <a:t>: 𝑝</a:t>
                </a:r>
                <a:r>
                  <a:rPr lang="en-GB" sz="1600" baseline="-25000">
                    <a:solidFill>
                      <a:schemeClr val="tx1"/>
                    </a:solidFill>
                    <a:latin typeface="Baskerville Old Face" panose="02020602080505020303" pitchFamily="18" charset="0"/>
                  </a:rPr>
                  <a:t>0</a:t>
                </a:r>
                <a:r>
                  <a:rPr lang="en-GB" sz="1600">
                    <a:solidFill>
                      <a:schemeClr val="tx1"/>
                    </a:solidFill>
                    <a:latin typeface="Baskerville Old Face" panose="02020602080505020303" pitchFamily="18" charset="0"/>
                  </a:rPr>
                  <a:t>=1.5 bar, 𝑝(𝑡)∈[1.0;5.0] bar </a:t>
                </a:r>
              </a:p>
              <a:p>
                <a:pPr marL="742950" lvl="1" indent="-285750" algn="just">
                  <a:buFont typeface="Arial" panose="020B0604020202020204" pitchFamily="34" charset="0"/>
                  <a:buChar char="•"/>
                </a:pPr>
                <a:r>
                  <a:rPr lang="en-GB" sz="1600">
                    <a:solidFill>
                      <a:schemeClr val="tx1"/>
                    </a:solidFill>
                    <a:latin typeface="Baskerville Old Face" panose="02020602080505020303" pitchFamily="18" charset="0"/>
                  </a:rPr>
                  <a:t>Lower p: complex systems</a:t>
                </a:r>
              </a:p>
              <a:p>
                <a:pPr marL="742950" lvl="1" indent="-285750" algn="just">
                  <a:buFont typeface="Arial" panose="020B0604020202020204" pitchFamily="34" charset="0"/>
                  <a:buChar char="•"/>
                </a:pPr>
                <a:r>
                  <a:rPr lang="en-GB" sz="1600">
                    <a:solidFill>
                      <a:schemeClr val="tx1"/>
                    </a:solidFill>
                    <a:latin typeface="Baskerville Old Face" panose="02020602080505020303" pitchFamily="18" charset="0"/>
                  </a:rPr>
                  <a:t>Higher p: other solutions may perform better</a:t>
                </a:r>
              </a:p>
              <a:p>
                <a:pPr marL="285750" indent="-285750" algn="just">
                  <a:buFont typeface="Wingdings" panose="05000000000000000000" pitchFamily="2" charset="2"/>
                  <a:buChar char="q"/>
                </a:pPr>
                <a:r>
                  <a:rPr lang="en-GB" sz="1600">
                    <a:solidFill>
                      <a:schemeClr val="tx1"/>
                    </a:solidFill>
                    <a:highlight>
                      <a:srgbClr val="00FF00"/>
                    </a:highlight>
                    <a:latin typeface="Baskerville Old Face" panose="02020602080505020303" pitchFamily="18" charset="0"/>
                  </a:rPr>
                  <a:t>Temperature</a:t>
                </a:r>
                <a:r>
                  <a:rPr lang="en-GB" sz="1600">
                    <a:solidFill>
                      <a:schemeClr val="tx1"/>
                    </a:solidFill>
                    <a:latin typeface="Baskerville Old Face" panose="02020602080505020303" pitchFamily="18" charset="0"/>
                  </a:rPr>
                  <a:t>: 𝑇</a:t>
                </a:r>
                <a:r>
                  <a:rPr lang="en-GB" sz="1600" baseline="-25000">
                    <a:solidFill>
                      <a:schemeClr val="tx1"/>
                    </a:solidFill>
                    <a:latin typeface="Baskerville Old Face" panose="02020602080505020303" pitchFamily="18" charset="0"/>
                  </a:rPr>
                  <a:t>0</a:t>
                </a:r>
                <a:r>
                  <a:rPr lang="en-GB" sz="1600">
                    <a:solidFill>
                      <a:schemeClr val="tx1"/>
                    </a:solidFill>
                    <a:latin typeface="Baskerville Old Face" panose="02020602080505020303" pitchFamily="18" charset="0"/>
                  </a:rPr>
                  <a:t>=473 K, 𝑇(𝑡)∈[288.15;500.15]  K </a:t>
                </a:r>
              </a:p>
              <a:p>
                <a:pPr marL="742950" lvl="1" indent="-285750" algn="just">
                  <a:buFont typeface="Arial" panose="020B0604020202020204" pitchFamily="34" charset="0"/>
                  <a:buChar char="•"/>
                </a:pPr>
                <a:r>
                  <a:rPr lang="en-GB" sz="1600">
                    <a:solidFill>
                      <a:schemeClr val="tx1"/>
                    </a:solidFill>
                    <a:latin typeface="Baskerville Old Face" panose="02020602080505020303" pitchFamily="18" charset="0"/>
                  </a:rPr>
                  <a:t>Lower T: ambient temperature</a:t>
                </a:r>
              </a:p>
              <a:p>
                <a:pPr marL="742950" lvl="1" indent="-285750" algn="just">
                  <a:buFont typeface="Arial" panose="020B0604020202020204" pitchFamily="34" charset="0"/>
                  <a:buChar char="•"/>
                </a:pPr>
                <a:r>
                  <a:rPr lang="en-GB" sz="1600">
                    <a:solidFill>
                      <a:schemeClr val="tx1"/>
                    </a:solidFill>
                    <a:latin typeface="Baskerville Old Face" panose="02020602080505020303" pitchFamily="18" charset="0"/>
                  </a:rPr>
                  <a:t>Higher T: thermal stability &amp; heat availability</a:t>
                </a:r>
              </a:p>
              <a:p>
                <a:pPr marL="285750" indent="-285750">
                  <a:buFont typeface="Wingdings" panose="05000000000000000000" pitchFamily="2" charset="2"/>
                  <a:buChar char="q"/>
                </a:pPr>
                <a:r>
                  <a:rPr lang="it-IT" sz="1600">
                    <a:highlight>
                      <a:srgbClr val="FF0000"/>
                    </a:highlight>
                    <a:latin typeface="Baskerville Old Face" panose="02020602080505020303" pitchFamily="18" charset="0"/>
                  </a:rPr>
                  <a:t>HTF Heat Capacity</a:t>
                </a:r>
                <a:r>
                  <a:rPr lang="it-IT" sz="1600">
                    <a:latin typeface="Baskerville Old Face" panose="02020602080505020303" pitchFamily="18" charset="0"/>
                  </a:rPr>
                  <a:t>: </a:t>
                </a:r>
                <a14:m>
                  <m:oMath xmlns:m="http://schemas.openxmlformats.org/officeDocument/2006/math">
                    <m:sSub>
                      <m:sSubPr>
                        <m:ctrlPr>
                          <a:rPr lang="it-IT" sz="1600" i="1">
                            <a:latin typeface="Cambria Math" panose="02040503050406030204" pitchFamily="18" charset="0"/>
                          </a:rPr>
                        </m:ctrlPr>
                      </m:sSubPr>
                      <m:e>
                        <m:r>
                          <a:rPr lang="it-IT" sz="1600">
                            <a:latin typeface="Cambria Math" panose="02040503050406030204" pitchFamily="18" charset="0"/>
                          </a:rPr>
                          <m:t>𝑣</m:t>
                        </m:r>
                      </m:e>
                      <m:sub>
                        <m:r>
                          <a:rPr lang="it-IT" sz="1600">
                            <a:latin typeface="Cambria Math" panose="02040503050406030204" pitchFamily="18" charset="0"/>
                          </a:rPr>
                          <m:t>0</m:t>
                        </m:r>
                      </m:sub>
                    </m:sSub>
                    <m:r>
                      <a:rPr lang="it-IT" sz="1600">
                        <a:latin typeface="Cambria Math" panose="02040503050406030204" pitchFamily="18" charset="0"/>
                      </a:rPr>
                      <m:t>=1.0 </m:t>
                    </m:r>
                    <m:r>
                      <a:rPr lang="it-IT" sz="1600">
                        <a:latin typeface="Cambria Math" panose="02040503050406030204" pitchFamily="18" charset="0"/>
                      </a:rPr>
                      <m:t>𝑚</m:t>
                    </m:r>
                    <m:r>
                      <a:rPr lang="it-IT" sz="1600">
                        <a:latin typeface="Cambria Math" panose="02040503050406030204" pitchFamily="18" charset="0"/>
                      </a:rPr>
                      <m:t>/</m:t>
                    </m:r>
                    <m:r>
                      <a:rPr lang="it-IT" sz="1600">
                        <a:latin typeface="Cambria Math" panose="02040503050406030204" pitchFamily="18" charset="0"/>
                      </a:rPr>
                      <m:t>𝑠</m:t>
                    </m:r>
                  </m:oMath>
                </a14:m>
                <a:r>
                  <a:rPr lang="it-IT" sz="1600">
                    <a:latin typeface="Baskerville Old Face" panose="02020602080505020303" pitchFamily="18" charset="0"/>
                  </a:rPr>
                  <a:t>,</a:t>
                </a:r>
                <a14:m>
                  <m:oMath xmlns:m="http://schemas.openxmlformats.org/officeDocument/2006/math">
                    <m:r>
                      <a:rPr lang="it-IT" sz="1600">
                        <a:latin typeface="Cambria Math" panose="02040503050406030204" pitchFamily="18" charset="0"/>
                      </a:rPr>
                      <m:t>   </m:t>
                    </m:r>
                    <m:r>
                      <a:rPr lang="it-IT" sz="1600">
                        <a:latin typeface="Cambria Math" panose="02040503050406030204" pitchFamily="18" charset="0"/>
                      </a:rPr>
                      <m:t>𝑣</m:t>
                    </m:r>
                    <m:r>
                      <a:rPr lang="it-IT" sz="1600">
                        <a:latin typeface="Cambria Math" panose="02040503050406030204" pitchFamily="18" charset="0"/>
                      </a:rPr>
                      <m:t>(</m:t>
                    </m:r>
                    <m:r>
                      <a:rPr lang="it-IT" sz="1600">
                        <a:latin typeface="Cambria Math" panose="02040503050406030204" pitchFamily="18" charset="0"/>
                      </a:rPr>
                      <m:t>𝑡</m:t>
                    </m:r>
                    <m:r>
                      <a:rPr lang="it-IT" sz="1600">
                        <a:latin typeface="Cambria Math" panose="02040503050406030204" pitchFamily="18" charset="0"/>
                      </a:rPr>
                      <m:t>)∈[0.0;1.25] </m:t>
                    </m:r>
                    <m:r>
                      <a:rPr lang="it-IT" sz="1600">
                        <a:latin typeface="Cambria Math" panose="02040503050406030204" pitchFamily="18" charset="0"/>
                      </a:rPr>
                      <m:t>𝑚</m:t>
                    </m:r>
                    <m:r>
                      <a:rPr lang="it-IT" sz="1600">
                        <a:latin typeface="Cambria Math" panose="02040503050406030204" pitchFamily="18" charset="0"/>
                      </a:rPr>
                      <m:t>/</m:t>
                    </m:r>
                    <m:r>
                      <a:rPr lang="it-IT" sz="1600">
                        <a:latin typeface="Cambria Math" panose="02040503050406030204" pitchFamily="18" charset="0"/>
                      </a:rPr>
                      <m:t>𝑠</m:t>
                    </m:r>
                  </m:oMath>
                </a14:m>
                <a:endParaRPr lang="it-IT" sz="1600">
                  <a:latin typeface="Baskerville Old Face" panose="02020602080505020303" pitchFamily="18" charset="0"/>
                </a:endParaRPr>
              </a:p>
              <a:p>
                <a:pPr marL="742950" lvl="1" indent="-285750">
                  <a:buFont typeface="Arial" panose="020B0604020202020204" pitchFamily="34" charset="0"/>
                  <a:buChar char="•"/>
                </a:pPr>
                <a:r>
                  <a:rPr lang="it-IT" sz="1600">
                    <a:latin typeface="Baskerville Old Face" panose="02020602080505020303" pitchFamily="18" charset="0"/>
                  </a:rPr>
                  <a:t>Lower v </a:t>
                </a:r>
                <a:r>
                  <a:rPr lang="it-IT" sz="1600">
                    <a:latin typeface="Baskerville Old Face" panose="02020602080505020303" pitchFamily="18" charset="0"/>
                    <a:sym typeface="Wingdings" panose="05000000000000000000" pitchFamily="2" charset="2"/>
                  </a:rPr>
                  <a:t> no mass flow rate</a:t>
                </a:r>
              </a:p>
              <a:p>
                <a:pPr marL="742950" lvl="1" indent="-285750">
                  <a:buFont typeface="Arial" panose="020B0604020202020204" pitchFamily="34" charset="0"/>
                  <a:buChar char="•"/>
                </a:pPr>
                <a:r>
                  <a:rPr lang="it-IT" sz="1600">
                    <a:latin typeface="Baskerville Old Face" panose="02020602080505020303" pitchFamily="18" charset="0"/>
                    <a:sym typeface="Wingdings" panose="05000000000000000000" pitchFamily="2" charset="2"/>
                  </a:rPr>
                  <a:t>Higher v  friction loss</a:t>
                </a:r>
              </a:p>
              <a:p>
                <a:pPr algn="just"/>
                <a:r>
                  <a:rPr lang="it-IT" sz="1600">
                    <a:latin typeface="Baskerville Old Face" panose="02020602080505020303" pitchFamily="18" charset="0"/>
                    <a:sym typeface="Wingdings" panose="05000000000000000000" pitchFamily="2" charset="2"/>
                  </a:rPr>
                  <a:t>By acting on the reactor’s filling: the reactor’s cross section is only half full at nominal conditions. </a:t>
                </a:r>
                <a:r>
                  <a:rPr lang="it-IT" sz="1600">
                    <a:solidFill>
                      <a:schemeClr val="bg1"/>
                    </a:solidFill>
                    <a:highlight>
                      <a:srgbClr val="0000FF"/>
                    </a:highlight>
                    <a:latin typeface="Baskerville Old Face" panose="02020602080505020303" pitchFamily="18" charset="0"/>
                    <a:sym typeface="Wingdings" panose="05000000000000000000" pitchFamily="2" charset="2"/>
                  </a:rPr>
                  <a:t>Inlet mass flow rate</a:t>
                </a:r>
                <a:r>
                  <a:rPr lang="it-IT" sz="1600">
                    <a:solidFill>
                      <a:schemeClr val="bg1"/>
                    </a:solidFill>
                    <a:latin typeface="Baskerville Old Face" panose="02020602080505020303" pitchFamily="18" charset="0"/>
                    <a:sym typeface="Wingdings" panose="05000000000000000000" pitchFamily="2" charset="2"/>
                  </a:rPr>
                  <a:t> </a:t>
                </a:r>
                <a:r>
                  <a:rPr lang="it-IT" sz="1600">
                    <a:latin typeface="Baskerville Old Face" panose="02020602080505020303" pitchFamily="18" charset="0"/>
                    <a:sym typeface="Wingdings" panose="05000000000000000000" pitchFamily="2" charset="2"/>
                  </a:rPr>
                  <a:t>can thus change from null to double the nominal value, depending on the operational need.</a:t>
                </a:r>
              </a:p>
              <a:p>
                <a:pPr algn="just"/>
                <a:endParaRPr lang="it-IT" sz="1600" u="sng">
                  <a:latin typeface="Baskerville Old Face" panose="02020602080505020303" pitchFamily="18" charset="0"/>
                  <a:cs typeface="Times New Roman" panose="02020603050405020304" pitchFamily="18" charset="0"/>
                </a:endParaRPr>
              </a:p>
              <a:p>
                <a:pPr algn="just"/>
                <a:r>
                  <a:rPr lang="it-IT" sz="1600" b="1" u="sng">
                    <a:solidFill>
                      <a:schemeClr val="tx1"/>
                    </a:solidFill>
                    <a:latin typeface="Baskerville Old Face" panose="02020602080505020303" pitchFamily="18" charset="0"/>
                    <a:cs typeface="Times New Roman" panose="02020603050405020304" pitchFamily="18" charset="0"/>
                  </a:rPr>
                  <a:t>But what does controllability even mean?</a:t>
                </a:r>
                <a:endParaRPr lang="it-IT" sz="1600" b="1" u="sng">
                  <a:latin typeface="Baskerville Old Face" panose="02020602080505020303" pitchFamily="18" charset="0"/>
                  <a:cs typeface="Times New Roman" panose="02020603050405020304" pitchFamily="18" charset="0"/>
                </a:endParaRPr>
              </a:p>
              <a:p>
                <a:pPr marL="285750" indent="-285750" algn="just">
                  <a:buFont typeface="Wingdings" panose="05000000000000000000" pitchFamily="2" charset="2"/>
                  <a:buChar char="q"/>
                </a:pPr>
                <a:r>
                  <a:rPr lang="it-IT" sz="1600">
                    <a:solidFill>
                      <a:schemeClr val="tx1"/>
                    </a:solidFill>
                    <a:latin typeface="Baskerville Old Face" panose="02020602080505020303" pitchFamily="18" charset="0"/>
                    <a:cs typeface="Times New Roman" panose="02020603050405020304" pitchFamily="18" charset="0"/>
                  </a:rPr>
                  <a:t>Assuming nominal operation at DoH values in the 0.20 – 0.95 range, full controllability is achieved when the desired load can be fullfilled up until the minimum DoH .</a:t>
                </a:r>
                <a:endParaRPr lang="it-IT" sz="1600">
                  <a:latin typeface="Baskerville Old Face" panose="02020602080505020303" pitchFamily="18" charset="0"/>
                  <a:cs typeface="Times New Roman" panose="02020603050405020304" pitchFamily="18" charset="0"/>
                </a:endParaRPr>
              </a:p>
              <a:p>
                <a:pPr marL="285750" indent="-285750" algn="just">
                  <a:buFont typeface="Wingdings" panose="05000000000000000000" pitchFamily="2" charset="2"/>
                  <a:buChar char="q"/>
                </a:pPr>
                <a:r>
                  <a:rPr lang="it-IT" sz="1600">
                    <a:latin typeface="Baskerville Old Face" panose="02020602080505020303" pitchFamily="18" charset="0"/>
                    <a:cs typeface="Times New Roman" panose="02020603050405020304" pitchFamily="18" charset="0"/>
                  </a:rPr>
                  <a:t>Performances are defined with respect to a normalized power demand (ratio by maximum hydrogen release at DoH = 0.95 and nominal conditions) to provide a dimensionless indicator.</a:t>
                </a:r>
                <a:endParaRPr lang="it-IT" sz="1600">
                  <a:latin typeface="Baskerville Old Face" panose="02020602080505020303" pitchFamily="18" charset="0"/>
                  <a:sym typeface="Wingdings" panose="05000000000000000000" pitchFamily="2" charset="2"/>
                </a:endParaRPr>
              </a:p>
              <a:p>
                <a:pPr algn="just"/>
                <a:endParaRPr lang="en-GB" sz="1600">
                  <a:latin typeface="Baskerville Old Face" panose="02020602080505020303" pitchFamily="18" charset="0"/>
                </a:endParaRPr>
              </a:p>
              <a:p>
                <a:pPr algn="just"/>
                <a:r>
                  <a:rPr lang="en-GB" sz="1600">
                    <a:latin typeface="Baskerville Old Face" panose="02020602080505020303" pitchFamily="18" charset="0"/>
                  </a:rPr>
                  <a:t>Controllability assessment and Ragone plots has been evaluated without LOHC mass flow rate control, to provide more general performance.</a:t>
                </a:r>
              </a:p>
              <a:p>
                <a:pPr algn="just"/>
                <a:endParaRPr lang="en-GB" sz="1600">
                  <a:solidFill>
                    <a:schemeClr val="tx1"/>
                  </a:solidFill>
                  <a:latin typeface="Baskerville Old Face" panose="02020602080505020303" pitchFamily="18" charset="0"/>
                </a:endParaRPr>
              </a:p>
              <a:p>
                <a:endParaRPr lang="it-IT" sz="1600">
                  <a:latin typeface="Baskerville Old Face" panose="02020602080505020303" pitchFamily="18" charset="0"/>
                  <a:sym typeface="Wingdings" panose="05000000000000000000" pitchFamily="2" charset="2"/>
                </a:endParaRPr>
              </a:p>
              <a:p>
                <a:pPr algn="just"/>
                <a:endParaRPr lang="en-GB" sz="1600">
                  <a:latin typeface="Baskerville Old Face" panose="02020602080505020303" pitchFamily="18" charset="0"/>
                </a:endParaRPr>
              </a:p>
              <a:p>
                <a:pPr algn="just"/>
                <a:endParaRPr lang="en-GB" sz="1600">
                  <a:solidFill>
                    <a:schemeClr val="tx1"/>
                  </a:solidFill>
                  <a:latin typeface="Baskerville Old Face" panose="02020602080505020303" pitchFamily="18" charset="0"/>
                </a:endParaRPr>
              </a:p>
            </p:txBody>
          </p:sp>
        </mc:Choice>
        <mc:Fallback xmlns="">
          <p:sp>
            <p:nvSpPr>
              <p:cNvPr id="49" name="CasellaDiTesto 48">
                <a:extLst>
                  <a:ext uri="{FF2B5EF4-FFF2-40B4-BE49-F238E27FC236}">
                    <a16:creationId xmlns:a16="http://schemas.microsoft.com/office/drawing/2014/main" id="{9A461CE6-7AEB-7CD8-CC59-839E75646211}"/>
                  </a:ext>
                </a:extLst>
              </p:cNvPr>
              <p:cNvSpPr txBox="1">
                <a:spLocks noRot="1" noChangeAspect="1" noMove="1" noResize="1" noEditPoints="1" noAdjustHandles="1" noChangeArrowheads="1" noChangeShapeType="1" noTextEdit="1"/>
              </p:cNvSpPr>
              <p:nvPr/>
            </p:nvSpPr>
            <p:spPr>
              <a:xfrm>
                <a:off x="1258033" y="1477609"/>
                <a:ext cx="10805312" cy="6247864"/>
              </a:xfrm>
              <a:prstGeom prst="rect">
                <a:avLst/>
              </a:prstGeom>
              <a:blipFill>
                <a:blip r:embed="rId2"/>
                <a:stretch>
                  <a:fillRect l="-282" t="-293" r="-282"/>
                </a:stretch>
              </a:blipFill>
            </p:spPr>
            <p:txBody>
              <a:bodyPr/>
              <a:lstStyle/>
              <a:p>
                <a:r>
                  <a:rPr lang="en-GB">
                    <a:noFill/>
                  </a:rPr>
                  <a:t> </a:t>
                </a:r>
              </a:p>
            </p:txBody>
          </p:sp>
        </mc:Fallback>
      </mc:AlternateContent>
      <p:sp>
        <p:nvSpPr>
          <p:cNvPr id="2" name="Titolo 1">
            <a:extLst>
              <a:ext uri="{FF2B5EF4-FFF2-40B4-BE49-F238E27FC236}">
                <a16:creationId xmlns:a16="http://schemas.microsoft.com/office/drawing/2014/main" id="{C0E2B802-E6DA-7BA2-5176-C830EA953879}"/>
              </a:ext>
            </a:extLst>
          </p:cNvPr>
          <p:cNvSpPr>
            <a:spLocks noGrp="1"/>
          </p:cNvSpPr>
          <p:nvPr>
            <p:ph type="title"/>
          </p:nvPr>
        </p:nvSpPr>
        <p:spPr/>
        <p:txBody>
          <a:bodyPr/>
          <a:lstStyle/>
          <a:p>
            <a:r>
              <a:rPr lang="it-IT"/>
              <a:t>Control Systems: Parameters overview</a:t>
            </a:r>
            <a:endParaRPr lang="en-GB"/>
          </a:p>
        </p:txBody>
      </p:sp>
      <p:sp>
        <p:nvSpPr>
          <p:cNvPr id="4" name="Segnaposto numero diapositiva 3">
            <a:extLst>
              <a:ext uri="{FF2B5EF4-FFF2-40B4-BE49-F238E27FC236}">
                <a16:creationId xmlns:a16="http://schemas.microsoft.com/office/drawing/2014/main" id="{57359ADE-0B01-D71F-32DB-860A8213A717}"/>
              </a:ext>
            </a:extLst>
          </p:cNvPr>
          <p:cNvSpPr>
            <a:spLocks noGrp="1"/>
          </p:cNvSpPr>
          <p:nvPr>
            <p:ph type="sldNum" sz="quarter" idx="12"/>
          </p:nvPr>
        </p:nvSpPr>
        <p:spPr/>
        <p:txBody>
          <a:bodyPr/>
          <a:lstStyle/>
          <a:p>
            <a:fld id="{3661D8EB-4FAB-4B67-8EF9-A44B872AC75D}" type="slidenum">
              <a:rPr lang="en-GB" smtClean="0"/>
              <a:t>14</a:t>
            </a:fld>
            <a:endParaRPr lang="en-GB"/>
          </a:p>
        </p:txBody>
      </p:sp>
      <p:grpSp>
        <p:nvGrpSpPr>
          <p:cNvPr id="5" name="Gruppo 4">
            <a:extLst>
              <a:ext uri="{FF2B5EF4-FFF2-40B4-BE49-F238E27FC236}">
                <a16:creationId xmlns:a16="http://schemas.microsoft.com/office/drawing/2014/main" id="{25732261-D5AD-912F-31D8-AAB5BFD7185B}"/>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29F86E8B-E2B8-7CEC-2AE1-72FA36BEC4B5}"/>
                </a:ext>
              </a:extLst>
            </p:cNvPr>
            <p:cNvCxnSpPr>
              <a:cxnSpLocks/>
              <a:stCxn id="15" idx="2"/>
              <a:endCxn id="12" idx="2"/>
            </p:cNvCxnSpPr>
            <p:nvPr/>
          </p:nvCxnSpPr>
          <p:spPr>
            <a:xfrm rot="5400000">
              <a:off x="9641262" y="4277413"/>
              <a:ext cx="12700" cy="1531852"/>
            </a:xfrm>
            <a:prstGeom prst="bentConnector3">
              <a:avLst>
                <a:gd name="adj1" fmla="val 1800000"/>
              </a:avLst>
            </a:prstGeom>
            <a:ln>
              <a:solidFill>
                <a:srgbClr val="FF0000"/>
              </a:solidFill>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5BB48FE0-DB95-1309-A108-B11A9690824E}"/>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D74DF825-8FC9-C71D-276C-EB55B0E4A59B}"/>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CE4B9609-4F95-7B76-7961-530AAA38E82E}"/>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2CC75C62-4E4B-CADC-7B45-BFA16CACAEBC}"/>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0AB4A450-D2A2-FBD2-A0F0-A5B510072A26}"/>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7DBB984D-954C-B383-AD36-A6C67148F314}"/>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3A0D243A-37E2-6F14-466F-FA3907488337}"/>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7786BAF0-F5D9-5B1B-C88F-78A218273BD2}"/>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CB07FC4F-3025-30B1-31ED-5735E4F34555}"/>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4E0B7A09-1493-96DF-0BE7-BC817BCFFA3E}"/>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2DD1192D-DCD6-1DC6-6B6D-05C7665C9BBA}"/>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A00BEDEA-5580-FEAB-511E-12D4707DF725}"/>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A2457D31-E1E9-38F4-3760-47F8A4FE23C7}"/>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E393D76B-AEA5-946E-28E5-BD0EB7BE3C3E}"/>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BAFA0198-C338-D9BB-80AD-0484E338207F}"/>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84BF98BC-DD3C-A6CD-5B7C-8B25428FCF3E}"/>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grpSp>
        <p:nvGrpSpPr>
          <p:cNvPr id="50" name="Gruppo 49">
            <a:extLst>
              <a:ext uri="{FF2B5EF4-FFF2-40B4-BE49-F238E27FC236}">
                <a16:creationId xmlns:a16="http://schemas.microsoft.com/office/drawing/2014/main" id="{047616A7-7CFA-4C10-A35D-D5FB3BE6D0EF}"/>
              </a:ext>
            </a:extLst>
          </p:cNvPr>
          <p:cNvGrpSpPr/>
          <p:nvPr/>
        </p:nvGrpSpPr>
        <p:grpSpPr>
          <a:xfrm>
            <a:off x="6907867" y="1939578"/>
            <a:ext cx="5286172" cy="2266315"/>
            <a:chOff x="1226590" y="2443430"/>
            <a:chExt cx="6096000" cy="1914905"/>
          </a:xfrm>
        </p:grpSpPr>
        <p:grpSp>
          <p:nvGrpSpPr>
            <p:cNvPr id="42" name="Gruppo 41">
              <a:extLst>
                <a:ext uri="{FF2B5EF4-FFF2-40B4-BE49-F238E27FC236}">
                  <a16:creationId xmlns:a16="http://schemas.microsoft.com/office/drawing/2014/main" id="{82A87F5F-0E6E-E0E3-137A-9E17BC430EE1}"/>
                </a:ext>
              </a:extLst>
            </p:cNvPr>
            <p:cNvGrpSpPr/>
            <p:nvPr/>
          </p:nvGrpSpPr>
          <p:grpSpPr>
            <a:xfrm>
              <a:off x="1372605" y="2443430"/>
              <a:ext cx="5799269" cy="1733273"/>
              <a:chOff x="6386955" y="57158"/>
              <a:chExt cx="4481040" cy="682376"/>
            </a:xfrm>
          </p:grpSpPr>
          <p:pic>
            <p:nvPicPr>
              <p:cNvPr id="43" name="Picture 4" descr="sfondo-lavagna - Parini">
                <a:extLst>
                  <a:ext uri="{FF2B5EF4-FFF2-40B4-BE49-F238E27FC236}">
                    <a16:creationId xmlns:a16="http://schemas.microsoft.com/office/drawing/2014/main" id="{8D9E3F84-E131-6F74-D873-0824EEA6F1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8901" y="106864"/>
                <a:ext cx="4177148" cy="58344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Wooden Frame PNG | PNG All">
                <a:extLst>
                  <a:ext uri="{FF2B5EF4-FFF2-40B4-BE49-F238E27FC236}">
                    <a16:creationId xmlns:a16="http://schemas.microsoft.com/office/drawing/2014/main" id="{6B6430EC-35C1-7E10-CC61-0486D50B0D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6955" y="57158"/>
                <a:ext cx="4481040" cy="682376"/>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a14="http://schemas.microsoft.com/office/drawing/2010/main">
          <mc:Choice Requires="a14">
            <p:sp>
              <p:nvSpPr>
                <p:cNvPr id="40" name="TextBox 15">
                  <a:extLst>
                    <a:ext uri="{FF2B5EF4-FFF2-40B4-BE49-F238E27FC236}">
                      <a16:creationId xmlns:a16="http://schemas.microsoft.com/office/drawing/2014/main" id="{6B700F9E-623E-D12F-D690-D1770F9F4674}"/>
                    </a:ext>
                  </a:extLst>
                </p:cNvPr>
                <p:cNvSpPr txBox="1"/>
                <p:nvPr/>
              </p:nvSpPr>
              <p:spPr>
                <a:xfrm>
                  <a:off x="1226590" y="2845063"/>
                  <a:ext cx="6096000" cy="10482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it-IT" b="0" i="1" smtClean="0">
                                <a:solidFill>
                                  <a:schemeClr val="bg1"/>
                                </a:solidFill>
                                <a:latin typeface="Cambria Math" panose="02040503050406030204" pitchFamily="18" charset="0"/>
                              </a:rPr>
                            </m:ctrlPr>
                          </m:fPr>
                          <m:num>
                            <m:r>
                              <a:rPr lang="it-IT" b="0" i="1" smtClean="0">
                                <a:solidFill>
                                  <a:schemeClr val="bg1"/>
                                </a:solidFill>
                                <a:latin typeface="Cambria Math" panose="02040503050406030204" pitchFamily="18" charset="0"/>
                              </a:rPr>
                              <m:t>𝑑</m:t>
                            </m:r>
                            <m:sSub>
                              <m:sSubPr>
                                <m:ctrlPr>
                                  <a:rPr lang="it-IT" b="0" i="1" smtClean="0">
                                    <a:solidFill>
                                      <a:schemeClr val="bg1"/>
                                    </a:solidFill>
                                    <a:latin typeface="Cambria Math" panose="02040503050406030204" pitchFamily="18" charset="0"/>
                                  </a:rPr>
                                </m:ctrlPr>
                              </m:sSubPr>
                              <m:e>
                                <m:r>
                                  <a:rPr lang="it-IT" b="0" i="1" smtClean="0">
                                    <a:solidFill>
                                      <a:schemeClr val="bg1"/>
                                    </a:solidFill>
                                    <a:latin typeface="Cambria Math" panose="02040503050406030204" pitchFamily="18" charset="0"/>
                                  </a:rPr>
                                  <m:t>𝑚</m:t>
                                </m:r>
                              </m:e>
                              <m:sub>
                                <m:sSub>
                                  <m:sSubPr>
                                    <m:ctrlPr>
                                      <a:rPr lang="it-IT" b="0" i="1" smtClean="0">
                                        <a:solidFill>
                                          <a:schemeClr val="bg1"/>
                                        </a:solidFill>
                                        <a:latin typeface="Cambria Math" panose="02040503050406030204" pitchFamily="18" charset="0"/>
                                      </a:rPr>
                                    </m:ctrlPr>
                                  </m:sSubPr>
                                  <m:e>
                                    <m:r>
                                      <a:rPr lang="it-IT" b="0" i="1" smtClean="0">
                                        <a:solidFill>
                                          <a:schemeClr val="bg1"/>
                                        </a:solidFill>
                                        <a:latin typeface="Cambria Math" panose="02040503050406030204" pitchFamily="18" charset="0"/>
                                      </a:rPr>
                                      <m:t>𝐻</m:t>
                                    </m:r>
                                  </m:e>
                                  <m:sub>
                                    <m:r>
                                      <a:rPr lang="it-IT" b="0" i="1" smtClean="0">
                                        <a:solidFill>
                                          <a:schemeClr val="bg1"/>
                                        </a:solidFill>
                                        <a:latin typeface="Cambria Math" panose="02040503050406030204" pitchFamily="18" charset="0"/>
                                      </a:rPr>
                                      <m:t>2</m:t>
                                    </m:r>
                                  </m:sub>
                                </m:sSub>
                              </m:sub>
                            </m:sSub>
                          </m:num>
                          <m:den>
                            <m:r>
                              <a:rPr lang="it-IT" b="0" i="1" smtClean="0">
                                <a:solidFill>
                                  <a:schemeClr val="bg1"/>
                                </a:solidFill>
                                <a:latin typeface="Cambria Math" panose="02040503050406030204" pitchFamily="18" charset="0"/>
                              </a:rPr>
                              <m:t>𝑑𝑡</m:t>
                            </m:r>
                          </m:den>
                        </m:f>
                        <m:r>
                          <a:rPr lang="it-IT" b="0" i="1" smtClean="0">
                            <a:solidFill>
                              <a:schemeClr val="bg1"/>
                            </a:solidFill>
                            <a:latin typeface="Cambria Math" panose="02040503050406030204" pitchFamily="18" charset="0"/>
                          </a:rPr>
                          <m:t>=</m:t>
                        </m:r>
                        <m:sSub>
                          <m:sSubPr>
                            <m:ctrlPr>
                              <a:rPr lang="it-IT" b="0" i="1" smtClean="0">
                                <a:solidFill>
                                  <a:srgbClr val="00B0F0"/>
                                </a:solidFill>
                                <a:latin typeface="Cambria Math" panose="02040503050406030204" pitchFamily="18" charset="0"/>
                              </a:rPr>
                            </m:ctrlPr>
                          </m:sSubPr>
                          <m:e>
                            <m:r>
                              <a:rPr lang="it-IT" b="0" i="1" smtClean="0">
                                <a:solidFill>
                                  <a:srgbClr val="00B0F0"/>
                                </a:solidFill>
                                <a:latin typeface="Cambria Math" panose="02040503050406030204" pitchFamily="18" charset="0"/>
                              </a:rPr>
                              <m:t>𝑚</m:t>
                            </m:r>
                          </m:e>
                          <m:sub>
                            <m:r>
                              <a:rPr lang="it-IT" b="0" i="1" smtClean="0">
                                <a:solidFill>
                                  <a:srgbClr val="00B0F0"/>
                                </a:solidFill>
                                <a:latin typeface="Cambria Math" panose="02040503050406030204" pitchFamily="18" charset="0"/>
                              </a:rPr>
                              <m:t>𝐿</m:t>
                            </m:r>
                          </m:sub>
                        </m:sSub>
                        <m:sSub>
                          <m:sSubPr>
                            <m:ctrlPr>
                              <a:rPr lang="it-IT" b="0" i="1" smtClean="0">
                                <a:solidFill>
                                  <a:schemeClr val="bg1"/>
                                </a:solidFill>
                                <a:latin typeface="Cambria Math" panose="02040503050406030204" pitchFamily="18" charset="0"/>
                              </a:rPr>
                            </m:ctrlPr>
                          </m:sSubPr>
                          <m:e>
                            <m:r>
                              <a:rPr lang="it-IT" b="0" i="1" smtClean="0">
                                <a:solidFill>
                                  <a:schemeClr val="bg1"/>
                                </a:solidFill>
                                <a:latin typeface="Cambria Math" panose="02040503050406030204" pitchFamily="18" charset="0"/>
                              </a:rPr>
                              <m:t>𝑤</m:t>
                            </m:r>
                          </m:e>
                          <m:sub>
                            <m:r>
                              <a:rPr lang="it-IT" b="0" i="1" smtClean="0">
                                <a:solidFill>
                                  <a:schemeClr val="bg1"/>
                                </a:solidFill>
                                <a:latin typeface="Cambria Math" panose="02040503050406030204" pitchFamily="18" charset="0"/>
                              </a:rPr>
                              <m:t>%</m:t>
                            </m:r>
                          </m:sub>
                        </m:sSub>
                        <m:sSub>
                          <m:sSubPr>
                            <m:ctrlPr>
                              <a:rPr lang="it-IT" b="0" i="1" smtClean="0">
                                <a:solidFill>
                                  <a:schemeClr val="bg1"/>
                                </a:solidFill>
                                <a:latin typeface="Cambria Math" panose="02040503050406030204" pitchFamily="18" charset="0"/>
                              </a:rPr>
                            </m:ctrlPr>
                          </m:sSubPr>
                          <m:e>
                            <m:r>
                              <a:rPr lang="it-IT" b="0" i="1" smtClean="0">
                                <a:solidFill>
                                  <a:schemeClr val="bg1"/>
                                </a:solidFill>
                                <a:latin typeface="Cambria Math" panose="02040503050406030204" pitchFamily="18" charset="0"/>
                              </a:rPr>
                              <m:t>𝑘</m:t>
                            </m:r>
                          </m:e>
                          <m:sub>
                            <m:r>
                              <a:rPr lang="it-IT" b="0" i="1" smtClean="0">
                                <a:solidFill>
                                  <a:schemeClr val="bg1"/>
                                </a:solidFill>
                                <a:latin typeface="Cambria Math" panose="02040503050406030204" pitchFamily="18" charset="0"/>
                              </a:rPr>
                              <m:t>0</m:t>
                            </m:r>
                          </m:sub>
                        </m:sSub>
                        <m:func>
                          <m:funcPr>
                            <m:ctrlPr>
                              <a:rPr lang="it-IT" b="0" i="1" smtClean="0">
                                <a:solidFill>
                                  <a:srgbClr val="FFC000"/>
                                </a:solidFill>
                                <a:latin typeface="Cambria Math" panose="02040503050406030204" pitchFamily="18" charset="0"/>
                              </a:rPr>
                            </m:ctrlPr>
                          </m:funcPr>
                          <m:fName>
                            <m:r>
                              <m:rPr>
                                <m:sty m:val="p"/>
                              </m:rPr>
                              <a:rPr lang="it-IT" b="0" i="0" smtClean="0">
                                <a:solidFill>
                                  <a:srgbClr val="FFC000"/>
                                </a:solidFill>
                                <a:latin typeface="Cambria Math" panose="02040503050406030204" pitchFamily="18" charset="0"/>
                              </a:rPr>
                              <m:t>exp</m:t>
                            </m:r>
                          </m:fName>
                          <m:e>
                            <m:d>
                              <m:dPr>
                                <m:ctrlPr>
                                  <a:rPr lang="it-IT" b="0" i="1" smtClean="0">
                                    <a:solidFill>
                                      <a:srgbClr val="FFC000"/>
                                    </a:solidFill>
                                    <a:latin typeface="Cambria Math" panose="02040503050406030204" pitchFamily="18" charset="0"/>
                                  </a:rPr>
                                </m:ctrlPr>
                              </m:dPr>
                              <m:e>
                                <m:r>
                                  <a:rPr lang="it-IT" b="0" i="1" smtClean="0">
                                    <a:solidFill>
                                      <a:srgbClr val="FFC000"/>
                                    </a:solidFill>
                                    <a:latin typeface="Cambria Math" panose="02040503050406030204" pitchFamily="18" charset="0"/>
                                  </a:rPr>
                                  <m:t>𝑏𝑝</m:t>
                                </m:r>
                              </m:e>
                            </m:d>
                          </m:e>
                        </m:func>
                        <m:func>
                          <m:funcPr>
                            <m:ctrlPr>
                              <a:rPr lang="it-IT" b="0" i="1" smtClean="0">
                                <a:solidFill>
                                  <a:schemeClr val="bg1"/>
                                </a:solidFill>
                                <a:latin typeface="Cambria Math" panose="02040503050406030204" pitchFamily="18" charset="0"/>
                              </a:rPr>
                            </m:ctrlPr>
                          </m:funcPr>
                          <m:fName>
                            <m:r>
                              <m:rPr>
                                <m:sty m:val="p"/>
                              </m:rPr>
                              <a:rPr lang="it-IT" b="0" i="0" smtClean="0">
                                <a:solidFill>
                                  <a:srgbClr val="92D050"/>
                                </a:solidFill>
                                <a:latin typeface="Cambria Math" panose="02040503050406030204" pitchFamily="18" charset="0"/>
                              </a:rPr>
                              <m:t>exp</m:t>
                            </m:r>
                          </m:fName>
                          <m:e>
                            <m:d>
                              <m:dPr>
                                <m:ctrlPr>
                                  <a:rPr lang="it-IT" b="0" i="1" smtClean="0">
                                    <a:solidFill>
                                      <a:srgbClr val="92D050"/>
                                    </a:solidFill>
                                    <a:latin typeface="Cambria Math" panose="02040503050406030204" pitchFamily="18" charset="0"/>
                                  </a:rPr>
                                </m:ctrlPr>
                              </m:dPr>
                              <m:e>
                                <m:r>
                                  <a:rPr lang="it-IT" b="0" i="1" smtClean="0">
                                    <a:solidFill>
                                      <a:srgbClr val="92D050"/>
                                    </a:solidFill>
                                    <a:latin typeface="Cambria Math" panose="02040503050406030204" pitchFamily="18" charset="0"/>
                                  </a:rPr>
                                  <m:t>−</m:t>
                                </m:r>
                                <m:f>
                                  <m:fPr>
                                    <m:ctrlPr>
                                      <a:rPr lang="it-IT" b="0" i="1" smtClean="0">
                                        <a:solidFill>
                                          <a:srgbClr val="92D050"/>
                                        </a:solidFill>
                                        <a:latin typeface="Cambria Math" panose="02040503050406030204" pitchFamily="18" charset="0"/>
                                      </a:rPr>
                                    </m:ctrlPr>
                                  </m:fPr>
                                  <m:num>
                                    <m:sSub>
                                      <m:sSubPr>
                                        <m:ctrlPr>
                                          <a:rPr lang="it-IT" b="0" i="1" smtClean="0">
                                            <a:solidFill>
                                              <a:srgbClr val="92D050"/>
                                            </a:solidFill>
                                            <a:latin typeface="Cambria Math" panose="02040503050406030204" pitchFamily="18" charset="0"/>
                                          </a:rPr>
                                        </m:ctrlPr>
                                      </m:sSubPr>
                                      <m:e>
                                        <m:r>
                                          <a:rPr lang="it-IT" b="0" i="1" smtClean="0">
                                            <a:solidFill>
                                              <a:srgbClr val="92D050"/>
                                            </a:solidFill>
                                            <a:latin typeface="Cambria Math" panose="02040503050406030204" pitchFamily="18" charset="0"/>
                                          </a:rPr>
                                          <m:t>𝐸</m:t>
                                        </m:r>
                                      </m:e>
                                      <m:sub>
                                        <m:r>
                                          <a:rPr lang="it-IT" b="0" i="1" smtClean="0">
                                            <a:solidFill>
                                              <a:srgbClr val="92D050"/>
                                            </a:solidFill>
                                            <a:latin typeface="Cambria Math" panose="02040503050406030204" pitchFamily="18" charset="0"/>
                                          </a:rPr>
                                          <m:t>𝑎</m:t>
                                        </m:r>
                                      </m:sub>
                                    </m:sSub>
                                  </m:num>
                                  <m:den>
                                    <m:sSub>
                                      <m:sSubPr>
                                        <m:ctrlPr>
                                          <a:rPr lang="it-IT" b="0" i="1" smtClean="0">
                                            <a:solidFill>
                                              <a:srgbClr val="92D050"/>
                                            </a:solidFill>
                                            <a:latin typeface="Cambria Math" panose="02040503050406030204" pitchFamily="18" charset="0"/>
                                          </a:rPr>
                                        </m:ctrlPr>
                                      </m:sSubPr>
                                      <m:e>
                                        <m:r>
                                          <a:rPr lang="it-IT" b="0" i="1" smtClean="0">
                                            <a:solidFill>
                                              <a:srgbClr val="92D050"/>
                                            </a:solidFill>
                                            <a:latin typeface="Cambria Math" panose="02040503050406030204" pitchFamily="18" charset="0"/>
                                          </a:rPr>
                                          <m:t>𝑅</m:t>
                                        </m:r>
                                      </m:e>
                                      <m:sub>
                                        <m:r>
                                          <a:rPr lang="it-IT" b="0" i="1" smtClean="0">
                                            <a:solidFill>
                                              <a:srgbClr val="92D050"/>
                                            </a:solidFill>
                                            <a:latin typeface="Cambria Math" panose="02040503050406030204" pitchFamily="18" charset="0"/>
                                          </a:rPr>
                                          <m:t>𝑢</m:t>
                                        </m:r>
                                      </m:sub>
                                    </m:sSub>
                                    <m:r>
                                      <a:rPr lang="it-IT" b="0" i="1" smtClean="0">
                                        <a:solidFill>
                                          <a:srgbClr val="92D050"/>
                                        </a:solidFill>
                                        <a:latin typeface="Cambria Math" panose="02040503050406030204" pitchFamily="18" charset="0"/>
                                      </a:rPr>
                                      <m:t>𝑇</m:t>
                                    </m:r>
                                  </m:den>
                                </m:f>
                              </m:e>
                            </m:d>
                            <m:r>
                              <a:rPr lang="it-IT" b="0" i="1" smtClean="0">
                                <a:solidFill>
                                  <a:schemeClr val="bg1"/>
                                </a:solidFill>
                                <a:latin typeface="Cambria Math" panose="02040503050406030204" pitchFamily="18" charset="0"/>
                              </a:rPr>
                              <m:t>𝐷𝑜</m:t>
                            </m:r>
                            <m:sSup>
                              <m:sSupPr>
                                <m:ctrlPr>
                                  <a:rPr lang="it-IT" b="0" i="1" smtClean="0">
                                    <a:solidFill>
                                      <a:schemeClr val="bg1"/>
                                    </a:solidFill>
                                    <a:latin typeface="Cambria Math" panose="02040503050406030204" pitchFamily="18" charset="0"/>
                                  </a:rPr>
                                </m:ctrlPr>
                              </m:sSupPr>
                              <m:e>
                                <m:r>
                                  <a:rPr lang="it-IT" b="0" i="1" smtClean="0">
                                    <a:solidFill>
                                      <a:schemeClr val="bg1"/>
                                    </a:solidFill>
                                    <a:latin typeface="Cambria Math" panose="02040503050406030204" pitchFamily="18" charset="0"/>
                                  </a:rPr>
                                  <m:t>𝐻</m:t>
                                </m:r>
                              </m:e>
                              <m:sup>
                                <m:r>
                                  <a:rPr lang="it-IT" b="0" i="1" smtClean="0">
                                    <a:solidFill>
                                      <a:schemeClr val="bg1"/>
                                    </a:solidFill>
                                    <a:latin typeface="Cambria Math" panose="02040503050406030204" pitchFamily="18" charset="0"/>
                                  </a:rPr>
                                  <m:t>𝑛</m:t>
                                </m:r>
                              </m:sup>
                            </m:sSup>
                          </m:e>
                        </m:func>
                      </m:oMath>
                    </m:oMathPara>
                  </a14:m>
                  <a:endParaRPr lang="it-IT" b="0">
                    <a:solidFill>
                      <a:schemeClr val="bg1"/>
                    </a:solidFill>
                  </a:endParaRPr>
                </a:p>
                <a:p>
                  <a:pPr/>
                  <a14:m>
                    <m:oMathPara xmlns:m="http://schemas.openxmlformats.org/officeDocument/2006/math">
                      <m:oMathParaPr>
                        <m:jc m:val="centerGroup"/>
                      </m:oMathParaPr>
                      <m:oMath xmlns:m="http://schemas.openxmlformats.org/officeDocument/2006/math">
                        <m:f>
                          <m:fPr>
                            <m:ctrlPr>
                              <a:rPr lang="it-IT" b="0" i="1" smtClean="0">
                                <a:solidFill>
                                  <a:schemeClr val="bg1"/>
                                </a:solidFill>
                                <a:latin typeface="Cambria Math" panose="02040503050406030204" pitchFamily="18" charset="0"/>
                              </a:rPr>
                            </m:ctrlPr>
                          </m:fPr>
                          <m:num>
                            <m:r>
                              <a:rPr lang="en-GB" i="1" smtClean="0">
                                <a:solidFill>
                                  <a:schemeClr val="bg1"/>
                                </a:solidFill>
                                <a:latin typeface="Cambria Math" panose="02040503050406030204" pitchFamily="18" charset="0"/>
                              </a:rPr>
                              <m:t>𝑑</m:t>
                            </m:r>
                            <m:r>
                              <a:rPr lang="it-IT" b="0" i="1" smtClean="0">
                                <a:solidFill>
                                  <a:schemeClr val="bg1"/>
                                </a:solidFill>
                                <a:latin typeface="Cambria Math" panose="02040503050406030204" pitchFamily="18" charset="0"/>
                              </a:rPr>
                              <m:t>𝑄</m:t>
                            </m:r>
                          </m:num>
                          <m:den>
                            <m:r>
                              <a:rPr lang="it-IT" b="0" i="1" smtClean="0">
                                <a:solidFill>
                                  <a:schemeClr val="bg1"/>
                                </a:solidFill>
                                <a:latin typeface="Cambria Math" panose="02040503050406030204" pitchFamily="18" charset="0"/>
                              </a:rPr>
                              <m:t>𝑑𝑡</m:t>
                            </m:r>
                          </m:den>
                        </m:f>
                        <m:r>
                          <a:rPr lang="it-IT" b="0" i="1" smtClean="0">
                            <a:solidFill>
                              <a:schemeClr val="bg1"/>
                            </a:solidFill>
                            <a:latin typeface="Cambria Math" panose="02040503050406030204" pitchFamily="18" charset="0"/>
                          </a:rPr>
                          <m:t>=</m:t>
                        </m:r>
                        <m:sSub>
                          <m:sSubPr>
                            <m:ctrlPr>
                              <a:rPr lang="it-IT" b="0" i="1" smtClean="0">
                                <a:solidFill>
                                  <a:srgbClr val="FF0000"/>
                                </a:solidFill>
                                <a:latin typeface="Cambria Math" panose="02040503050406030204" pitchFamily="18" charset="0"/>
                              </a:rPr>
                            </m:ctrlPr>
                          </m:sSubPr>
                          <m:e>
                            <m:acc>
                              <m:accPr>
                                <m:chr m:val="̇"/>
                                <m:ctrlPr>
                                  <a:rPr lang="it-IT" b="0" i="1" smtClean="0">
                                    <a:solidFill>
                                      <a:srgbClr val="FF0000"/>
                                    </a:solidFill>
                                    <a:latin typeface="Cambria Math" panose="02040503050406030204" pitchFamily="18" charset="0"/>
                                  </a:rPr>
                                </m:ctrlPr>
                              </m:accPr>
                              <m:e>
                                <m:r>
                                  <a:rPr lang="it-IT" b="0" i="1" smtClean="0">
                                    <a:solidFill>
                                      <a:srgbClr val="FF0000"/>
                                    </a:solidFill>
                                    <a:latin typeface="Cambria Math" panose="02040503050406030204" pitchFamily="18" charset="0"/>
                                  </a:rPr>
                                  <m:t>𝑚</m:t>
                                </m:r>
                              </m:e>
                            </m:acc>
                          </m:e>
                          <m:sub>
                            <m:r>
                              <a:rPr lang="it-IT" b="0" i="1" smtClean="0">
                                <a:solidFill>
                                  <a:srgbClr val="FF0000"/>
                                </a:solidFill>
                                <a:latin typeface="Cambria Math" panose="02040503050406030204" pitchFamily="18" charset="0"/>
                              </a:rPr>
                              <m:t>𝑓</m:t>
                            </m:r>
                          </m:sub>
                        </m:sSub>
                        <m:sSub>
                          <m:sSubPr>
                            <m:ctrlPr>
                              <a:rPr lang="it-IT" b="0" i="1" smtClean="0">
                                <a:solidFill>
                                  <a:schemeClr val="bg1"/>
                                </a:solidFill>
                                <a:latin typeface="Cambria Math" panose="02040503050406030204" pitchFamily="18" charset="0"/>
                              </a:rPr>
                            </m:ctrlPr>
                          </m:sSubPr>
                          <m:e>
                            <m:r>
                              <a:rPr lang="it-IT" b="0" i="1" smtClean="0">
                                <a:solidFill>
                                  <a:schemeClr val="bg1"/>
                                </a:solidFill>
                                <a:latin typeface="Cambria Math" panose="02040503050406030204" pitchFamily="18" charset="0"/>
                              </a:rPr>
                              <m:t>𝑐</m:t>
                            </m:r>
                          </m:e>
                          <m:sub>
                            <m:r>
                              <a:rPr lang="it-IT" b="0" i="1" smtClean="0">
                                <a:solidFill>
                                  <a:schemeClr val="bg1"/>
                                </a:solidFill>
                                <a:latin typeface="Cambria Math" panose="02040503050406030204" pitchFamily="18" charset="0"/>
                              </a:rPr>
                              <m:t>𝑓</m:t>
                            </m:r>
                          </m:sub>
                        </m:sSub>
                        <m:r>
                          <a:rPr lang="it-IT" b="0" i="1" smtClean="0">
                            <a:solidFill>
                              <a:schemeClr val="bg1"/>
                            </a:solidFill>
                            <a:latin typeface="Cambria Math" panose="02040503050406030204" pitchFamily="18" charset="0"/>
                          </a:rPr>
                          <m:t>[1−</m:t>
                        </m:r>
                        <m:func>
                          <m:funcPr>
                            <m:ctrlPr>
                              <a:rPr lang="it-IT" b="0" i="1" smtClean="0">
                                <a:solidFill>
                                  <a:schemeClr val="bg1"/>
                                </a:solidFill>
                                <a:latin typeface="Cambria Math" panose="02040503050406030204" pitchFamily="18" charset="0"/>
                              </a:rPr>
                            </m:ctrlPr>
                          </m:funcPr>
                          <m:fName>
                            <m:r>
                              <m:rPr>
                                <m:sty m:val="p"/>
                              </m:rPr>
                              <a:rPr lang="it-IT" b="0" i="0" smtClean="0">
                                <a:solidFill>
                                  <a:schemeClr val="bg1"/>
                                </a:solidFill>
                                <a:latin typeface="Cambria Math" panose="02040503050406030204" pitchFamily="18" charset="0"/>
                              </a:rPr>
                              <m:t>exp</m:t>
                            </m:r>
                          </m:fName>
                          <m:e>
                            <m:d>
                              <m:dPr>
                                <m:ctrlPr>
                                  <a:rPr lang="it-IT" b="0" i="1" smtClean="0">
                                    <a:solidFill>
                                      <a:schemeClr val="bg1"/>
                                    </a:solidFill>
                                    <a:latin typeface="Cambria Math" panose="02040503050406030204" pitchFamily="18" charset="0"/>
                                  </a:rPr>
                                </m:ctrlPr>
                              </m:dPr>
                              <m:e>
                                <m:r>
                                  <a:rPr lang="it-IT" b="0" i="1" smtClean="0">
                                    <a:solidFill>
                                      <a:schemeClr val="bg1"/>
                                    </a:solidFill>
                                    <a:latin typeface="Cambria Math" panose="02040503050406030204" pitchFamily="18" charset="0"/>
                                  </a:rPr>
                                  <m:t>𝑁𝑇𝑈</m:t>
                                </m:r>
                              </m:e>
                            </m:d>
                          </m:e>
                        </m:func>
                        <m:r>
                          <a:rPr lang="it-IT" b="0" i="1" smtClean="0">
                            <a:solidFill>
                              <a:schemeClr val="bg1"/>
                            </a:solidFill>
                            <a:latin typeface="Cambria Math" panose="02040503050406030204" pitchFamily="18" charset="0"/>
                          </a:rPr>
                          <m:t>](</m:t>
                        </m:r>
                        <m:r>
                          <a:rPr lang="it-IT" b="0" i="1" smtClean="0">
                            <a:solidFill>
                              <a:schemeClr val="bg1"/>
                            </a:solidFill>
                            <a:latin typeface="Cambria Math" panose="02040503050406030204" pitchFamily="18" charset="0"/>
                          </a:rPr>
                          <m:t>𝑇</m:t>
                        </m:r>
                        <m:r>
                          <a:rPr lang="it-IT" b="0" i="1" smtClean="0">
                            <a:solidFill>
                              <a:schemeClr val="bg1"/>
                            </a:solidFill>
                            <a:latin typeface="Cambria Math" panose="02040503050406030204" pitchFamily="18" charset="0"/>
                          </a:rPr>
                          <m:t>−</m:t>
                        </m:r>
                        <m:sSub>
                          <m:sSubPr>
                            <m:ctrlPr>
                              <a:rPr lang="it-IT" b="0" i="1" smtClean="0">
                                <a:solidFill>
                                  <a:schemeClr val="bg1"/>
                                </a:solidFill>
                                <a:latin typeface="Cambria Math" panose="02040503050406030204" pitchFamily="18" charset="0"/>
                              </a:rPr>
                            </m:ctrlPr>
                          </m:sSubPr>
                          <m:e>
                            <m:r>
                              <a:rPr lang="it-IT" b="0" i="1" smtClean="0">
                                <a:solidFill>
                                  <a:schemeClr val="bg1"/>
                                </a:solidFill>
                                <a:latin typeface="Cambria Math" panose="02040503050406030204" pitchFamily="18" charset="0"/>
                              </a:rPr>
                              <m:t>𝑇</m:t>
                            </m:r>
                          </m:e>
                          <m:sub>
                            <m:r>
                              <a:rPr lang="it-IT" b="0" i="1" smtClean="0">
                                <a:solidFill>
                                  <a:schemeClr val="bg1"/>
                                </a:solidFill>
                                <a:latin typeface="Cambria Math" panose="02040503050406030204" pitchFamily="18" charset="0"/>
                              </a:rPr>
                              <m:t>𝑓</m:t>
                            </m:r>
                            <m:r>
                              <a:rPr lang="it-IT" b="0" i="1" smtClean="0">
                                <a:solidFill>
                                  <a:schemeClr val="bg1"/>
                                </a:solidFill>
                                <a:latin typeface="Cambria Math" panose="02040503050406030204" pitchFamily="18" charset="0"/>
                              </a:rPr>
                              <m:t>,</m:t>
                            </m:r>
                            <m:r>
                              <a:rPr lang="it-IT" b="0" i="1" smtClean="0">
                                <a:solidFill>
                                  <a:schemeClr val="bg1"/>
                                </a:solidFill>
                                <a:latin typeface="Cambria Math" panose="02040503050406030204" pitchFamily="18" charset="0"/>
                              </a:rPr>
                              <m:t>𝑖𝑛𝑙𝑒𝑡</m:t>
                            </m:r>
                          </m:sub>
                        </m:sSub>
                        <m:r>
                          <a:rPr lang="it-IT" b="0" i="1" smtClean="0">
                            <a:solidFill>
                              <a:schemeClr val="bg1"/>
                            </a:solidFill>
                            <a:latin typeface="Cambria Math" panose="02040503050406030204" pitchFamily="18" charset="0"/>
                          </a:rPr>
                          <m:t>)</m:t>
                        </m:r>
                      </m:oMath>
                    </m:oMathPara>
                  </a14:m>
                  <a:endParaRPr lang="en-GB">
                    <a:solidFill>
                      <a:schemeClr val="bg1"/>
                    </a:solidFill>
                  </a:endParaRPr>
                </a:p>
              </p:txBody>
            </p:sp>
          </mc:Choice>
          <mc:Fallback xmlns="">
            <p:sp>
              <p:nvSpPr>
                <p:cNvPr id="40" name="TextBox 15">
                  <a:extLst>
                    <a:ext uri="{FF2B5EF4-FFF2-40B4-BE49-F238E27FC236}">
                      <a16:creationId xmlns:a16="http://schemas.microsoft.com/office/drawing/2014/main" id="{6B700F9E-623E-D12F-D690-D1770F9F4674}"/>
                    </a:ext>
                  </a:extLst>
                </p:cNvPr>
                <p:cNvSpPr txBox="1">
                  <a:spLocks noRot="1" noChangeAspect="1" noMove="1" noResize="1" noEditPoints="1" noAdjustHandles="1" noChangeArrowheads="1" noChangeShapeType="1" noTextEdit="1"/>
                </p:cNvSpPr>
                <p:nvPr/>
              </p:nvSpPr>
              <p:spPr>
                <a:xfrm>
                  <a:off x="1226590" y="2845063"/>
                  <a:ext cx="6096000" cy="1048232"/>
                </a:xfrm>
                <a:prstGeom prst="rect">
                  <a:avLst/>
                </a:prstGeom>
                <a:blipFill>
                  <a:blip r:embed="rId5"/>
                  <a:stretch>
                    <a:fillRect/>
                  </a:stretch>
                </a:blipFill>
              </p:spPr>
              <p:txBody>
                <a:bodyPr/>
                <a:lstStyle/>
                <a:p>
                  <a:r>
                    <a:rPr lang="en-GB">
                      <a:noFill/>
                    </a:rPr>
                    <a:t> </a:t>
                  </a:r>
                </a:p>
              </p:txBody>
            </p:sp>
          </mc:Fallback>
        </mc:AlternateContent>
        <p:pic>
          <p:nvPicPr>
            <p:cNvPr id="48" name="Picture 8">
              <a:extLst>
                <a:ext uri="{FF2B5EF4-FFF2-40B4-BE49-F238E27FC236}">
                  <a16:creationId xmlns:a16="http://schemas.microsoft.com/office/drawing/2014/main" id="{CA8BC3E9-145C-F3D3-7002-532E84B5C0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52559" y="3562798"/>
              <a:ext cx="1013234" cy="795537"/>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3" name="Connettore 2 22">
            <a:extLst>
              <a:ext uri="{FF2B5EF4-FFF2-40B4-BE49-F238E27FC236}">
                <a16:creationId xmlns:a16="http://schemas.microsoft.com/office/drawing/2014/main" id="{E785AFFF-A3B8-7D5A-AB6F-E71DF27596D1}"/>
              </a:ext>
            </a:extLst>
          </p:cNvPr>
          <p:cNvCxnSpPr>
            <a:cxnSpLocks/>
          </p:cNvCxnSpPr>
          <p:nvPr/>
        </p:nvCxnSpPr>
        <p:spPr>
          <a:xfrm flipV="1">
            <a:off x="7998488" y="2965253"/>
            <a:ext cx="2130250" cy="295001"/>
          </a:xfrm>
          <a:prstGeom prst="straightConnector1">
            <a:avLst/>
          </a:prstGeom>
          <a:ln>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837510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58BCB-5ADD-F316-28D4-AE369362177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8F7E5B4-78CF-61F5-9E99-94980AE921A8}"/>
              </a:ext>
            </a:extLst>
          </p:cNvPr>
          <p:cNvSpPr>
            <a:spLocks noGrp="1"/>
          </p:cNvSpPr>
          <p:nvPr>
            <p:ph type="title"/>
          </p:nvPr>
        </p:nvSpPr>
        <p:spPr/>
        <p:txBody>
          <a:bodyPr/>
          <a:lstStyle/>
          <a:p>
            <a:r>
              <a:rPr lang="it-IT"/>
              <a:t>Ragone Diagrams</a:t>
            </a:r>
            <a:endParaRPr lang="en-GB"/>
          </a:p>
        </p:txBody>
      </p:sp>
      <p:sp>
        <p:nvSpPr>
          <p:cNvPr id="4" name="Segnaposto numero diapositiva 3">
            <a:extLst>
              <a:ext uri="{FF2B5EF4-FFF2-40B4-BE49-F238E27FC236}">
                <a16:creationId xmlns:a16="http://schemas.microsoft.com/office/drawing/2014/main" id="{98F47BC0-AC2A-6FDB-1340-8DD43CF11343}"/>
              </a:ext>
            </a:extLst>
          </p:cNvPr>
          <p:cNvSpPr>
            <a:spLocks noGrp="1"/>
          </p:cNvSpPr>
          <p:nvPr>
            <p:ph type="sldNum" sz="quarter" idx="12"/>
          </p:nvPr>
        </p:nvSpPr>
        <p:spPr/>
        <p:txBody>
          <a:bodyPr/>
          <a:lstStyle/>
          <a:p>
            <a:fld id="{3661D8EB-4FAB-4B67-8EF9-A44B872AC75D}" type="slidenum">
              <a:rPr lang="en-GB" smtClean="0"/>
              <a:t>15</a:t>
            </a:fld>
            <a:endParaRPr lang="en-GB"/>
          </a:p>
        </p:txBody>
      </p:sp>
      <p:grpSp>
        <p:nvGrpSpPr>
          <p:cNvPr id="5" name="Gruppo 4">
            <a:extLst>
              <a:ext uri="{FF2B5EF4-FFF2-40B4-BE49-F238E27FC236}">
                <a16:creationId xmlns:a16="http://schemas.microsoft.com/office/drawing/2014/main" id="{63E2FDE2-24FB-FB63-F012-7B5A8AC26455}"/>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54FC9337-10BC-174F-511A-4FC911E26EEA}"/>
                </a:ext>
              </a:extLst>
            </p:cNvPr>
            <p:cNvCxnSpPr>
              <a:cxnSpLocks/>
              <a:stCxn id="15" idx="2"/>
              <a:endCxn id="12" idx="2"/>
            </p:cNvCxnSpPr>
            <p:nvPr/>
          </p:nvCxnSpPr>
          <p:spPr>
            <a:xfrm rot="5400000">
              <a:off x="9641262" y="4277413"/>
              <a:ext cx="12700" cy="1531852"/>
            </a:xfrm>
            <a:prstGeom prst="bentConnector3">
              <a:avLst>
                <a:gd name="adj1" fmla="val 1800000"/>
              </a:avLst>
            </a:prstGeom>
            <a:ln>
              <a:solidFill>
                <a:srgbClr val="FF0000"/>
              </a:solidFill>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16E0E961-56A6-EBEB-6B04-E4443D727F66}"/>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F4BBA325-DA6C-D312-CEFA-63EEAD21869F}"/>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8525F468-26A3-99BD-9627-AF2CED935DED}"/>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2BDA1FB9-9E5B-BFD7-1FD6-0440ABB6057A}"/>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BA602AAB-41EA-8584-A328-CC9273373FE3}"/>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EE27939C-EF37-83FE-3FD0-CFF82BEC44D4}"/>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9AFB8448-E96E-8977-2970-80AD59EBB188}"/>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106400E3-5321-48FA-8F66-CEBEF5368D93}"/>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258194B0-478E-B3E7-FAE1-F35282B840F6}"/>
                    </a:ext>
                  </a:extLst>
                </p:cNvPr>
                <p:cNvSpPr/>
                <p:nvPr/>
              </p:nvSpPr>
              <p:spPr>
                <a:xfrm>
                  <a:off x="6030291" y="5592027"/>
                  <a:ext cx="641023" cy="369332"/>
                </a:xfrm>
                <a:prstGeom prst="flowChartTerminator">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BABD3353-5BC8-DFEA-E900-469AC90FEF40}"/>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D2AB4100-0A7B-6C13-4A69-440D001B449E}"/>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53F58712-52BD-2709-DA5F-3F2D7368B25E}"/>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5378C83D-2E40-8FB4-FCB7-5BAEB4BB4D8E}"/>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0A293194-E8D8-B725-427B-C7B7869E0AF2}"/>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A02C70DB-E43F-84BD-67FC-46E189F286ED}"/>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85AF773A-AE5F-6F10-D906-CE1702E53DA6}"/>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pic>
        <p:nvPicPr>
          <p:cNvPr id="60" name="Content Placeholder 4">
            <a:extLst>
              <a:ext uri="{FF2B5EF4-FFF2-40B4-BE49-F238E27FC236}">
                <a16:creationId xmlns:a16="http://schemas.microsoft.com/office/drawing/2014/main" id="{B51D603F-C46C-7904-0E10-349BE97FDDAB}"/>
              </a:ext>
            </a:extLst>
          </p:cNvPr>
          <p:cNvPicPr>
            <a:picLocks noGrp="1" noChangeAspect="1"/>
          </p:cNvPicPr>
          <p:nvPr>
            <p:ph idx="1"/>
          </p:nvPr>
        </p:nvPicPr>
        <p:blipFill>
          <a:blip r:embed="rId2"/>
          <a:srcRect l="12845" r="12191" b="19709"/>
          <a:stretch/>
        </p:blipFill>
        <p:spPr>
          <a:xfrm>
            <a:off x="8481065" y="3199155"/>
            <a:ext cx="3662112" cy="3053538"/>
          </a:xfrm>
        </p:spPr>
      </p:pic>
      <p:sp>
        <p:nvSpPr>
          <p:cNvPr id="62" name="CasellaDiTesto 61">
            <a:extLst>
              <a:ext uri="{FF2B5EF4-FFF2-40B4-BE49-F238E27FC236}">
                <a16:creationId xmlns:a16="http://schemas.microsoft.com/office/drawing/2014/main" id="{43FA8EC7-2F95-A52F-BEEB-37642FC1AD71}"/>
              </a:ext>
            </a:extLst>
          </p:cNvPr>
          <p:cNvSpPr txBox="1"/>
          <p:nvPr/>
        </p:nvSpPr>
        <p:spPr>
          <a:xfrm>
            <a:off x="8775715" y="6160717"/>
            <a:ext cx="3249448" cy="646331"/>
          </a:xfrm>
          <a:prstGeom prst="rect">
            <a:avLst/>
          </a:prstGeom>
          <a:noFill/>
        </p:spPr>
        <p:txBody>
          <a:bodyPr wrap="square">
            <a:spAutoFit/>
          </a:bodyPr>
          <a:lstStyle/>
          <a:p>
            <a:pPr algn="just"/>
            <a:r>
              <a:rPr lang="en-GB" sz="1200" i="1">
                <a:solidFill>
                  <a:schemeClr val="accent1"/>
                </a:solidFill>
              </a:rPr>
              <a:t>Representative Ragone plot of hydrogen storage: markers indicate the utilisation factors 20, 40, 60, 80% from right to left.</a:t>
            </a:r>
          </a:p>
        </p:txBody>
      </p:sp>
      <p:sp>
        <p:nvSpPr>
          <p:cNvPr id="63" name="CasellaDiTesto 62">
            <a:extLst>
              <a:ext uri="{FF2B5EF4-FFF2-40B4-BE49-F238E27FC236}">
                <a16:creationId xmlns:a16="http://schemas.microsoft.com/office/drawing/2014/main" id="{C3759FDD-C19D-AA15-FA8B-CA48C9855006}"/>
              </a:ext>
            </a:extLst>
          </p:cNvPr>
          <p:cNvSpPr txBox="1"/>
          <p:nvPr/>
        </p:nvSpPr>
        <p:spPr>
          <a:xfrm>
            <a:off x="1144707" y="6160717"/>
            <a:ext cx="3403403" cy="646331"/>
          </a:xfrm>
          <a:prstGeom prst="rect">
            <a:avLst/>
          </a:prstGeom>
          <a:noFill/>
        </p:spPr>
        <p:txBody>
          <a:bodyPr wrap="square">
            <a:spAutoFit/>
          </a:bodyPr>
          <a:lstStyle/>
          <a:p>
            <a:pPr algn="just"/>
            <a:r>
              <a:rPr lang="en-GB" sz="1200" i="1">
                <a:solidFill>
                  <a:schemeClr val="accent1"/>
                </a:solidFill>
              </a:rPr>
              <a:t>Example of controllability assessment for a temperature – based controller with a constant load. </a:t>
            </a:r>
          </a:p>
        </p:txBody>
      </p:sp>
      <p:pic>
        <p:nvPicPr>
          <p:cNvPr id="64" name="Picture 4">
            <a:extLst>
              <a:ext uri="{FF2B5EF4-FFF2-40B4-BE49-F238E27FC236}">
                <a16:creationId xmlns:a16="http://schemas.microsoft.com/office/drawing/2014/main" id="{D62A1656-5C4F-079D-83E3-17CA101684D0}"/>
              </a:ext>
            </a:extLst>
          </p:cNvPr>
          <p:cNvPicPr>
            <a:picLocks noChangeAspect="1"/>
          </p:cNvPicPr>
          <p:nvPr/>
        </p:nvPicPr>
        <p:blipFill rotWithShape="1">
          <a:blip r:embed="rId3"/>
          <a:srcRect l="11232" r="12265" b="12658"/>
          <a:stretch/>
        </p:blipFill>
        <p:spPr>
          <a:xfrm>
            <a:off x="4896272" y="3180041"/>
            <a:ext cx="3573351" cy="2885091"/>
          </a:xfrm>
          <a:prstGeom prst="rect">
            <a:avLst/>
          </a:prstGeom>
        </p:spPr>
      </p:pic>
      <p:sp>
        <p:nvSpPr>
          <p:cNvPr id="65" name="CasellaDiTesto 64">
            <a:extLst>
              <a:ext uri="{FF2B5EF4-FFF2-40B4-BE49-F238E27FC236}">
                <a16:creationId xmlns:a16="http://schemas.microsoft.com/office/drawing/2014/main" id="{74859E17-270F-FC59-56C6-BB958985509D}"/>
              </a:ext>
            </a:extLst>
          </p:cNvPr>
          <p:cNvSpPr txBox="1"/>
          <p:nvPr/>
        </p:nvSpPr>
        <p:spPr>
          <a:xfrm>
            <a:off x="4994632" y="6160717"/>
            <a:ext cx="3249448" cy="646331"/>
          </a:xfrm>
          <a:prstGeom prst="rect">
            <a:avLst/>
          </a:prstGeom>
          <a:noFill/>
        </p:spPr>
        <p:txBody>
          <a:bodyPr wrap="square">
            <a:spAutoFit/>
          </a:bodyPr>
          <a:lstStyle/>
          <a:p>
            <a:pPr algn="just"/>
            <a:r>
              <a:rPr lang="en-GB" sz="1200" i="1">
                <a:solidFill>
                  <a:schemeClr val="accent1"/>
                </a:solidFill>
              </a:rPr>
              <a:t>A dimensional Ragone plots based on the normalized power demand (y-axis) and final DoH achieved (x-axis)</a:t>
            </a:r>
          </a:p>
        </p:txBody>
      </p:sp>
      <mc:AlternateContent xmlns:mc="http://schemas.openxmlformats.org/markup-compatibility/2006" xmlns:a14="http://schemas.microsoft.com/office/drawing/2010/main">
        <mc:Choice Requires="a14">
          <p:sp>
            <p:nvSpPr>
              <p:cNvPr id="69" name="CasellaDiTesto 68">
                <a:extLst>
                  <a:ext uri="{FF2B5EF4-FFF2-40B4-BE49-F238E27FC236}">
                    <a16:creationId xmlns:a16="http://schemas.microsoft.com/office/drawing/2014/main" id="{7744FDA0-5A97-C9B2-CB14-8C8370096865}"/>
                  </a:ext>
                </a:extLst>
              </p:cNvPr>
              <p:cNvSpPr txBox="1"/>
              <p:nvPr/>
            </p:nvSpPr>
            <p:spPr>
              <a:xfrm>
                <a:off x="1097503" y="1448348"/>
                <a:ext cx="10927658" cy="1837041"/>
              </a:xfrm>
              <a:prstGeom prst="rect">
                <a:avLst/>
              </a:prstGeom>
              <a:noFill/>
            </p:spPr>
            <p:txBody>
              <a:bodyPr wrap="square">
                <a:spAutoFit/>
              </a:bodyPr>
              <a:lstStyle/>
              <a:p>
                <a:pPr marL="285750" indent="-285750" algn="just">
                  <a:buFont typeface="Wingdings" panose="05000000000000000000" pitchFamily="2" charset="2"/>
                  <a:buChar char="q"/>
                </a:pPr>
                <a:r>
                  <a:rPr lang="en-GB" sz="1600">
                    <a:latin typeface="Baskerville Old Face" panose="02020602080505020303" pitchFamily="18" charset="0"/>
                    <a:cs typeface="Times New Roman" panose="02020603050405020304" pitchFamily="18" charset="0"/>
                  </a:rPr>
                  <a:t>Controllability depends on the DoH reached when the control parameter equals the upper or lower variable threshold. The higher the load, the lower the controllability.</a:t>
                </a:r>
              </a:p>
              <a:p>
                <a:pPr marL="285750" indent="-285750" algn="just">
                  <a:buFont typeface="Wingdings" panose="05000000000000000000" pitchFamily="2" charset="2"/>
                  <a:buChar char="q"/>
                </a:pPr>
                <a:r>
                  <a:rPr lang="it-IT" sz="1600">
                    <a:latin typeface="Baskerville Old Face" panose="02020602080505020303" pitchFamily="18" charset="0"/>
                    <a:cs typeface="Times New Roman" panose="02020603050405020304" pitchFamily="18" charset="0"/>
                  </a:rPr>
                  <a:t>Low power can effectively be provided by both temperature and pressure control. As the demand increases both systems lose efficiency, </a:t>
                </a:r>
                <a:r>
                  <a:rPr lang="it-IT" sz="1600" u="sng">
                    <a:latin typeface="Baskerville Old Face" panose="02020602080505020303" pitchFamily="18" charset="0"/>
                    <a:cs typeface="Times New Roman" panose="02020603050405020304" pitchFamily="18" charset="0"/>
                  </a:rPr>
                  <a:t>however temperature retains the best performances</a:t>
                </a:r>
                <a:r>
                  <a:rPr lang="it-IT" sz="1600">
                    <a:latin typeface="Baskerville Old Face" panose="02020602080505020303" pitchFamily="18" charset="0"/>
                    <a:cs typeface="Times New Roman" panose="02020603050405020304" pitchFamily="18" charset="0"/>
                  </a:rPr>
                  <a:t>. While HTF heat capacity control might be used for demands of 40 – 50 % of </a:t>
                </a:r>
                <a14:m>
                  <m:oMath xmlns:m="http://schemas.openxmlformats.org/officeDocument/2006/math">
                    <m:sSub>
                      <m:sSubPr>
                        <m:ctrlPr>
                          <a:rPr lang="it-IT" sz="1600" b="0" i="1" smtClean="0">
                            <a:latin typeface="Cambria Math" panose="02040503050406030204" pitchFamily="18" charset="0"/>
                          </a:rPr>
                        </m:ctrlPr>
                      </m:sSubPr>
                      <m:e>
                        <m:acc>
                          <m:accPr>
                            <m:chr m:val="̇"/>
                            <m:ctrlPr>
                              <a:rPr lang="it-IT" sz="1600" b="0" i="1" smtClean="0">
                                <a:latin typeface="Cambria Math" panose="02040503050406030204" pitchFamily="18" charset="0"/>
                              </a:rPr>
                            </m:ctrlPr>
                          </m:accPr>
                          <m:e>
                            <m:r>
                              <a:rPr lang="it-IT" sz="1600" b="0" i="1" smtClean="0">
                                <a:latin typeface="Cambria Math" panose="02040503050406030204" pitchFamily="18" charset="0"/>
                              </a:rPr>
                              <m:t>𝑚</m:t>
                            </m:r>
                          </m:e>
                        </m:acc>
                      </m:e>
                      <m:sub>
                        <m:sSub>
                          <m:sSubPr>
                            <m:ctrlPr>
                              <a:rPr lang="it-IT" sz="1600" b="0" i="1" smtClean="0">
                                <a:latin typeface="Cambria Math" panose="02040503050406030204" pitchFamily="18" charset="0"/>
                              </a:rPr>
                            </m:ctrlPr>
                          </m:sSubPr>
                          <m:e>
                            <m:r>
                              <m:rPr>
                                <m:sty m:val="p"/>
                              </m:rPr>
                              <a:rPr lang="it-IT" sz="1600" b="0" i="0" smtClean="0">
                                <a:latin typeface="Cambria Math" panose="02040503050406030204" pitchFamily="18" charset="0"/>
                              </a:rPr>
                              <m:t>H</m:t>
                            </m:r>
                          </m:e>
                          <m:sub>
                            <m:r>
                              <a:rPr lang="it-IT" sz="1600" b="0" i="1" smtClean="0">
                                <a:latin typeface="Cambria Math" panose="02040503050406030204" pitchFamily="18" charset="0"/>
                              </a:rPr>
                              <m:t>2</m:t>
                            </m:r>
                          </m:sub>
                        </m:sSub>
                        <m:r>
                          <a:rPr lang="it-IT" sz="1600" b="0" i="1" smtClean="0">
                            <a:latin typeface="Cambria Math" panose="02040503050406030204" pitchFamily="18" charset="0"/>
                          </a:rPr>
                          <m:t>, </m:t>
                        </m:r>
                        <m:r>
                          <a:rPr lang="it-IT" sz="1600" b="0" i="1" smtClean="0">
                            <a:latin typeface="Cambria Math" panose="02040503050406030204" pitchFamily="18" charset="0"/>
                          </a:rPr>
                          <m:t>𝑚𝑎𝑥</m:t>
                        </m:r>
                      </m:sub>
                    </m:sSub>
                  </m:oMath>
                </a14:m>
                <a:r>
                  <a:rPr lang="en-GB" sz="1600">
                    <a:latin typeface="Baskerville Old Face" panose="02020602080505020303" pitchFamily="18" charset="0"/>
                    <a:cs typeface="Times New Roman" panose="02020603050405020304" pitchFamily="18" charset="0"/>
                  </a:rPr>
                  <a:t>, its performances are by far worse than both temperature and pressure control.</a:t>
                </a:r>
                <a:endParaRPr lang="it-IT" sz="1600">
                  <a:latin typeface="Baskerville Old Face" panose="02020602080505020303" pitchFamily="18" charset="0"/>
                  <a:cs typeface="Times New Roman" panose="02020603050405020304" pitchFamily="18" charset="0"/>
                </a:endParaRPr>
              </a:p>
              <a:p>
                <a:pPr marL="285750" indent="-285750" algn="just">
                  <a:buFont typeface="Wingdings" panose="05000000000000000000" pitchFamily="2" charset="2"/>
                  <a:buChar char="q"/>
                </a:pPr>
                <a:r>
                  <a:rPr lang="it-IT" sz="1600">
                    <a:latin typeface="Baskerville Old Face" panose="02020602080505020303" pitchFamily="18" charset="0"/>
                    <a:cs typeface="Times New Roman" panose="02020603050405020304" pitchFamily="18" charset="0"/>
                  </a:rPr>
                  <a:t>Optimal sizing might rely on Ragone plots as the</a:t>
                </a:r>
                <a:r>
                  <a:rPr lang="en-GB" sz="1600">
                    <a:latin typeface="Baskerville Old Face" panose="02020602080505020303" pitchFamily="18" charset="0"/>
                    <a:cs typeface="Times New Roman" panose="02020603050405020304" pitchFamily="18" charset="0"/>
                  </a:rPr>
                  <a:t> normalised energy axis</a:t>
                </a:r>
                <a:r>
                  <a:rPr lang="it-IT" sz="1600">
                    <a:latin typeface="Baskerville Old Face" panose="02020602080505020303" pitchFamily="18" charset="0"/>
                    <a:cs typeface="Times New Roman" panose="02020603050405020304" pitchFamily="18" charset="0"/>
                  </a:rPr>
                  <a:t> is an index of storage efficiency. </a:t>
                </a:r>
                <a:r>
                  <a:rPr lang="it-IT" sz="1600" b="1" u="sng">
                    <a:latin typeface="Baskerville Old Face" panose="02020602080505020303" pitchFamily="18" charset="0"/>
                    <a:cs typeface="Times New Roman" panose="02020603050405020304" pitchFamily="18" charset="0"/>
                  </a:rPr>
                  <a:t>High energy to power ratios are advisable to make use of the stored hydrogen</a:t>
                </a:r>
                <a:r>
                  <a:rPr lang="it-IT" sz="1600">
                    <a:latin typeface="Baskerville Old Face" panose="02020602080505020303" pitchFamily="18" charset="0"/>
                    <a:cs typeface="Times New Roman" panose="02020603050405020304" pitchFamily="18" charset="0"/>
                  </a:rPr>
                  <a:t>.</a:t>
                </a:r>
              </a:p>
            </p:txBody>
          </p:sp>
        </mc:Choice>
        <mc:Fallback xmlns="">
          <p:sp>
            <p:nvSpPr>
              <p:cNvPr id="69" name="CasellaDiTesto 68">
                <a:extLst>
                  <a:ext uri="{FF2B5EF4-FFF2-40B4-BE49-F238E27FC236}">
                    <a16:creationId xmlns:a16="http://schemas.microsoft.com/office/drawing/2014/main" id="{7744FDA0-5A97-C9B2-CB14-8C8370096865}"/>
                  </a:ext>
                </a:extLst>
              </p:cNvPr>
              <p:cNvSpPr txBox="1">
                <a:spLocks noRot="1" noChangeAspect="1" noMove="1" noResize="1" noEditPoints="1" noAdjustHandles="1" noChangeArrowheads="1" noChangeShapeType="1" noTextEdit="1"/>
              </p:cNvSpPr>
              <p:nvPr/>
            </p:nvSpPr>
            <p:spPr>
              <a:xfrm>
                <a:off x="1097503" y="1448348"/>
                <a:ext cx="10927658" cy="1837041"/>
              </a:xfrm>
              <a:prstGeom prst="rect">
                <a:avLst/>
              </a:prstGeom>
              <a:blipFill>
                <a:blip r:embed="rId4"/>
                <a:stretch>
                  <a:fillRect l="-223" t="-997" r="-335" b="-3322"/>
                </a:stretch>
              </a:blipFill>
            </p:spPr>
            <p:txBody>
              <a:bodyPr/>
              <a:lstStyle/>
              <a:p>
                <a:r>
                  <a:rPr lang="en-GB">
                    <a:noFill/>
                  </a:rPr>
                  <a:t> </a:t>
                </a:r>
              </a:p>
            </p:txBody>
          </p:sp>
        </mc:Fallback>
      </mc:AlternateContent>
      <p:pic>
        <p:nvPicPr>
          <p:cNvPr id="27" name="Picture 2">
            <a:extLst>
              <a:ext uri="{FF2B5EF4-FFF2-40B4-BE49-F238E27FC236}">
                <a16:creationId xmlns:a16="http://schemas.microsoft.com/office/drawing/2014/main" id="{E62DBB3D-7E75-1FF4-1F97-864A99A764F9}"/>
              </a:ext>
            </a:extLst>
          </p:cNvPr>
          <p:cNvPicPr>
            <a:picLocks noChangeAspect="1"/>
          </p:cNvPicPr>
          <p:nvPr/>
        </p:nvPicPr>
        <p:blipFill rotWithShape="1">
          <a:blip r:embed="rId5"/>
          <a:srcRect r="54315"/>
          <a:stretch/>
        </p:blipFill>
        <p:spPr>
          <a:xfrm>
            <a:off x="1145750" y="3276809"/>
            <a:ext cx="3717972" cy="2752173"/>
          </a:xfrm>
          <a:prstGeom prst="rect">
            <a:avLst/>
          </a:prstGeom>
        </p:spPr>
      </p:pic>
      <mc:AlternateContent xmlns:mc="http://schemas.openxmlformats.org/markup-compatibility/2006" xmlns:a14="http://schemas.microsoft.com/office/drawing/2010/main">
        <mc:Choice Requires="a14">
          <p:sp>
            <p:nvSpPr>
              <p:cNvPr id="30" name="TextBox 8">
                <a:extLst>
                  <a:ext uri="{FF2B5EF4-FFF2-40B4-BE49-F238E27FC236}">
                    <a16:creationId xmlns:a16="http://schemas.microsoft.com/office/drawing/2014/main" id="{B5DADBED-6066-BD02-CD5B-C670A04C90B6}"/>
                  </a:ext>
                </a:extLst>
              </p:cNvPr>
              <p:cNvSpPr txBox="1"/>
              <p:nvPr/>
            </p:nvSpPr>
            <p:spPr>
              <a:xfrm>
                <a:off x="3767553" y="4303915"/>
                <a:ext cx="657552" cy="461665"/>
              </a:xfrm>
              <a:prstGeom prst="rect">
                <a:avLst/>
              </a:prstGeom>
              <a:ln/>
            </p:spPr>
            <p:style>
              <a:lnRef idx="2">
                <a:schemeClr val="dk1"/>
              </a:lnRef>
              <a:fillRef idx="1">
                <a:schemeClr val="lt1"/>
              </a:fillRef>
              <a:effectRef idx="0">
                <a:schemeClr val="dk1"/>
              </a:effectRef>
              <a:fontRef idx="minor">
                <a:schemeClr val="dk1"/>
              </a:fontRef>
            </p:style>
            <p:txBody>
              <a:bodyPr wrap="none" rtlCol="0">
                <a:spAutoFit/>
              </a:bodyPr>
              <a:lstStyle/>
              <a:p>
                <a:r>
                  <a:rPr lang="it-IT" sz="1200">
                    <a:latin typeface="Times New Roman" panose="02020603050405020304" pitchFamily="18" charset="0"/>
                    <a:cs typeface="Times New Roman" panose="02020603050405020304" pitchFamily="18" charset="0"/>
                  </a:rPr>
                  <a:t>◊: </a:t>
                </a:r>
                <a14:m>
                  <m:oMath xmlns:m="http://schemas.openxmlformats.org/officeDocument/2006/math">
                    <m:sSub>
                      <m:sSubPr>
                        <m:ctrlPr>
                          <a:rPr lang="it-IT" sz="1200" i="1" smtClean="0">
                            <a:latin typeface="Cambria Math" panose="02040503050406030204" pitchFamily="18" charset="0"/>
                            <a:cs typeface="Times New Roman" panose="02020603050405020304" pitchFamily="18" charset="0"/>
                          </a:rPr>
                        </m:ctrlPr>
                      </m:sSubPr>
                      <m:e>
                        <m:acc>
                          <m:accPr>
                            <m:chr m:val="̇"/>
                            <m:ctrlPr>
                              <a:rPr lang="it-IT" sz="1200" i="1" smtClean="0">
                                <a:latin typeface="Cambria Math" panose="02040503050406030204" pitchFamily="18" charset="0"/>
                                <a:cs typeface="Times New Roman" panose="02020603050405020304" pitchFamily="18" charset="0"/>
                              </a:rPr>
                            </m:ctrlPr>
                          </m:accPr>
                          <m:e>
                            <m:r>
                              <a:rPr lang="it-IT" sz="1200" b="0" i="1" smtClean="0">
                                <a:latin typeface="Cambria Math" panose="02040503050406030204" pitchFamily="18" charset="0"/>
                                <a:cs typeface="Times New Roman" panose="02020603050405020304" pitchFamily="18" charset="0"/>
                              </a:rPr>
                              <m:t>𝑚</m:t>
                            </m:r>
                          </m:e>
                        </m:acc>
                      </m:e>
                      <m:sub>
                        <m:r>
                          <a:rPr lang="it-IT" sz="1200" b="0" i="1" smtClean="0">
                            <a:latin typeface="Cambria Math" panose="02040503050406030204" pitchFamily="18" charset="0"/>
                            <a:cs typeface="Times New Roman" panose="02020603050405020304" pitchFamily="18" charset="0"/>
                          </a:rPr>
                          <m:t>𝑟</m:t>
                        </m:r>
                      </m:sub>
                    </m:sSub>
                  </m:oMath>
                </a14:m>
                <a:endParaRPr lang="it-IT" sz="1200">
                  <a:latin typeface="Times New Roman" panose="02020603050405020304" pitchFamily="18" charset="0"/>
                  <a:cs typeface="Times New Roman" panose="02020603050405020304" pitchFamily="18" charset="0"/>
                </a:endParaRPr>
              </a:p>
              <a:p>
                <a:r>
                  <a:rPr lang="it-IT" sz="1200">
                    <a:latin typeface="Times New Roman" panose="02020603050405020304" pitchFamily="18" charset="0"/>
                    <a:cs typeface="Times New Roman" panose="02020603050405020304" pitchFamily="18" charset="0"/>
                  </a:rPr>
                  <a:t>○: DoH</a:t>
                </a:r>
                <a:endParaRPr lang="en-GB" sz="1200"/>
              </a:p>
            </p:txBody>
          </p:sp>
        </mc:Choice>
        <mc:Fallback xmlns="">
          <p:sp>
            <p:nvSpPr>
              <p:cNvPr id="30" name="TextBox 8">
                <a:extLst>
                  <a:ext uri="{FF2B5EF4-FFF2-40B4-BE49-F238E27FC236}">
                    <a16:creationId xmlns:a16="http://schemas.microsoft.com/office/drawing/2014/main" id="{B5DADBED-6066-BD02-CD5B-C670A04C90B6}"/>
                  </a:ext>
                </a:extLst>
              </p:cNvPr>
              <p:cNvSpPr txBox="1">
                <a:spLocks noRot="1" noChangeAspect="1" noMove="1" noResize="1" noEditPoints="1" noAdjustHandles="1" noChangeArrowheads="1" noChangeShapeType="1" noTextEdit="1"/>
              </p:cNvSpPr>
              <p:nvPr/>
            </p:nvSpPr>
            <p:spPr>
              <a:xfrm>
                <a:off x="3767553" y="4303915"/>
                <a:ext cx="657552" cy="461665"/>
              </a:xfrm>
              <a:prstGeom prst="rect">
                <a:avLst/>
              </a:prstGeom>
              <a:blipFill>
                <a:blip r:embed="rId6"/>
                <a:stretch>
                  <a:fillRect b="-6329"/>
                </a:stretch>
              </a:blipFill>
              <a:ln/>
            </p:spPr>
            <p:txBody>
              <a:bodyPr/>
              <a:lstStyle/>
              <a:p>
                <a:r>
                  <a:rPr lang="en-GB">
                    <a:noFill/>
                  </a:rPr>
                  <a:t> </a:t>
                </a:r>
              </a:p>
            </p:txBody>
          </p:sp>
        </mc:Fallback>
      </mc:AlternateContent>
      <p:pic>
        <p:nvPicPr>
          <p:cNvPr id="32" name="Immagine 31">
            <a:extLst>
              <a:ext uri="{FF2B5EF4-FFF2-40B4-BE49-F238E27FC236}">
                <a16:creationId xmlns:a16="http://schemas.microsoft.com/office/drawing/2014/main" id="{7381F4E2-93BF-DA04-7538-136630F970C8}"/>
              </a:ext>
            </a:extLst>
          </p:cNvPr>
          <p:cNvPicPr>
            <a:picLocks noChangeAspect="1"/>
          </p:cNvPicPr>
          <p:nvPr/>
        </p:nvPicPr>
        <p:blipFill>
          <a:blip r:embed="rId7"/>
          <a:stretch>
            <a:fillRect/>
          </a:stretch>
        </p:blipFill>
        <p:spPr>
          <a:xfrm>
            <a:off x="2904527" y="3408544"/>
            <a:ext cx="1645668" cy="868831"/>
          </a:xfrm>
          <a:prstGeom prst="rect">
            <a:avLst/>
          </a:prstGeom>
        </p:spPr>
      </p:pic>
    </p:spTree>
    <p:extLst>
      <p:ext uri="{BB962C8B-B14F-4D97-AF65-F5344CB8AC3E}">
        <p14:creationId xmlns:p14="http://schemas.microsoft.com/office/powerpoint/2010/main" val="387422302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0583A-54A5-95BD-48D9-BF28A706618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64DE433-C3F5-96CC-0652-D26A8833316E}"/>
              </a:ext>
            </a:extLst>
          </p:cNvPr>
          <p:cNvSpPr>
            <a:spLocks noGrp="1"/>
          </p:cNvSpPr>
          <p:nvPr>
            <p:ph type="title"/>
          </p:nvPr>
        </p:nvSpPr>
        <p:spPr/>
        <p:txBody>
          <a:bodyPr/>
          <a:lstStyle/>
          <a:p>
            <a:r>
              <a:rPr lang="it-IT"/>
              <a:t>The Map-based Approach</a:t>
            </a:r>
            <a:endParaRPr lang="en-GB"/>
          </a:p>
        </p:txBody>
      </p:sp>
      <p:sp>
        <p:nvSpPr>
          <p:cNvPr id="3" name="Segnaposto contenuto 2">
            <a:extLst>
              <a:ext uri="{FF2B5EF4-FFF2-40B4-BE49-F238E27FC236}">
                <a16:creationId xmlns:a16="http://schemas.microsoft.com/office/drawing/2014/main" id="{1F6E06DE-9DAA-6594-BFF2-8809960DF4E7}"/>
              </a:ext>
            </a:extLst>
          </p:cNvPr>
          <p:cNvSpPr>
            <a:spLocks noGrp="1"/>
          </p:cNvSpPr>
          <p:nvPr>
            <p:ph idx="1"/>
          </p:nvPr>
        </p:nvSpPr>
        <p:spPr>
          <a:xfrm>
            <a:off x="1107280" y="1316537"/>
            <a:ext cx="6814175" cy="4412431"/>
          </a:xfrm>
        </p:spPr>
        <p:txBody>
          <a:bodyPr/>
          <a:lstStyle/>
          <a:p>
            <a:pPr marL="0" indent="0" algn="just">
              <a:buNone/>
            </a:pPr>
            <a:r>
              <a:rPr lang="en-GB" sz="1600">
                <a:solidFill>
                  <a:schemeClr val="tx1"/>
                </a:solidFill>
                <a:latin typeface="Baskerville Old Face" panose="02020602080505020303" pitchFamily="18" charset="0"/>
              </a:rPr>
              <a:t>Ragone plots can help guide the sizing of LOHCs and their coupling with the end-user to enhance system performance, but they do not provide insights into the effective operation of the system. LOHCs kinetic and energy balance equations can be rewritten to map the static behaviour of the subsystem, </a:t>
            </a:r>
            <a:r>
              <a:rPr lang="en-GB" sz="1600" b="1" u="sng">
                <a:solidFill>
                  <a:schemeClr val="tx1"/>
                </a:solidFill>
                <a:latin typeface="Baskerville Old Face" panose="02020602080505020303" pitchFamily="18" charset="0"/>
              </a:rPr>
              <a:t>easening integration with more complex energy systems, and enabling optimization procedures</a:t>
            </a:r>
            <a:r>
              <a:rPr lang="en-GB" sz="1600">
                <a:solidFill>
                  <a:schemeClr val="tx1"/>
                </a:solidFill>
                <a:latin typeface="Baskerville Old Face" panose="02020602080505020303" pitchFamily="18" charset="0"/>
              </a:rPr>
              <a:t>.</a:t>
            </a:r>
          </a:p>
          <a:p>
            <a:pPr marL="0" indent="0">
              <a:buNone/>
            </a:pPr>
            <a:endParaRPr lang="en-GB">
              <a:solidFill>
                <a:schemeClr val="tx1"/>
              </a:solidFill>
              <a:latin typeface="Baskerville Old Face" panose="02020602080505020303" pitchFamily="18" charset="0"/>
            </a:endParaRPr>
          </a:p>
        </p:txBody>
      </p:sp>
      <p:sp>
        <p:nvSpPr>
          <p:cNvPr id="4" name="Segnaposto numero diapositiva 3">
            <a:extLst>
              <a:ext uri="{FF2B5EF4-FFF2-40B4-BE49-F238E27FC236}">
                <a16:creationId xmlns:a16="http://schemas.microsoft.com/office/drawing/2014/main" id="{C072D021-994D-BE28-8F92-11691080E696}"/>
              </a:ext>
            </a:extLst>
          </p:cNvPr>
          <p:cNvSpPr>
            <a:spLocks noGrp="1"/>
          </p:cNvSpPr>
          <p:nvPr>
            <p:ph type="sldNum" sz="quarter" idx="12"/>
          </p:nvPr>
        </p:nvSpPr>
        <p:spPr/>
        <p:txBody>
          <a:bodyPr/>
          <a:lstStyle/>
          <a:p>
            <a:fld id="{3661D8EB-4FAB-4B67-8EF9-A44B872AC75D}" type="slidenum">
              <a:rPr lang="en-GB" smtClean="0"/>
              <a:t>16</a:t>
            </a:fld>
            <a:endParaRPr lang="en-GB"/>
          </a:p>
        </p:txBody>
      </p:sp>
      <p:grpSp>
        <p:nvGrpSpPr>
          <p:cNvPr id="5" name="Gruppo 4">
            <a:extLst>
              <a:ext uri="{FF2B5EF4-FFF2-40B4-BE49-F238E27FC236}">
                <a16:creationId xmlns:a16="http://schemas.microsoft.com/office/drawing/2014/main" id="{660B7730-D59B-D8A3-34EE-BBC0722DEE19}"/>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583D6A7F-F8BA-86FC-527F-77E97ED8544B}"/>
                </a:ext>
              </a:extLst>
            </p:cNvPr>
            <p:cNvCxnSpPr>
              <a:cxnSpLocks/>
              <a:stCxn id="15" idx="2"/>
              <a:endCxn id="12" idx="2"/>
            </p:cNvCxnSpPr>
            <p:nvPr/>
          </p:nvCxnSpPr>
          <p:spPr>
            <a:xfrm rot="5400000">
              <a:off x="9641262" y="4277413"/>
              <a:ext cx="12700" cy="1531852"/>
            </a:xfrm>
            <a:prstGeom prst="bentConnector3">
              <a:avLst>
                <a:gd name="adj1" fmla="val 1800000"/>
              </a:avLst>
            </a:prstGeom>
            <a:ln>
              <a:solidFill>
                <a:srgbClr val="FF0000"/>
              </a:solidFill>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E6144F03-06E7-5CC1-B004-D42678FB5C6D}"/>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A1385910-E678-2496-D91E-DB5377DE2816}"/>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0B527B30-81EA-6157-7EE1-C2187C622A53}"/>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406BFCF8-304B-064A-2C2F-03D0FD9D79DB}"/>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79A70CAA-CDC5-019A-DEED-AAEF6E0DDE05}"/>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ECE9D1AB-D3DE-2121-D775-F6AA99A7B5B5}"/>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3E6AC9F3-BEB8-2C93-33FD-D5D00F8B58C3}"/>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1FBCCCD7-A140-3FFF-7EFB-1FB06639EF33}"/>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ECD4FDDB-CC9D-35B9-C2E2-48CEC247C05F}"/>
                    </a:ext>
                  </a:extLst>
                </p:cNvPr>
                <p:cNvSpPr/>
                <p:nvPr/>
              </p:nvSpPr>
              <p:spPr>
                <a:xfrm>
                  <a:off x="6030291" y="5592027"/>
                  <a:ext cx="641023" cy="369332"/>
                </a:xfrm>
                <a:prstGeom prst="flowChartTerminator">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8E8D0E40-676B-95CE-6566-62BB13906105}"/>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BA460FF7-9486-4674-9EE2-5308E1927433}"/>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E1107522-0E8A-663E-7269-6DAA84BDF633}"/>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81A9A642-ABAE-6A8F-92A6-414198FD5434}"/>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54A2AA17-081F-18AA-98FC-5E61D1FFCFC3}"/>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ABEC96D4-9325-C66D-8C28-5C2EF51A19B7}"/>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639E7EAC-2CE7-5553-1C3C-16D842F83F6B}"/>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sp>
        <p:nvSpPr>
          <p:cNvPr id="34" name="CasellaDiTesto 33">
            <a:extLst>
              <a:ext uri="{FF2B5EF4-FFF2-40B4-BE49-F238E27FC236}">
                <a16:creationId xmlns:a16="http://schemas.microsoft.com/office/drawing/2014/main" id="{15FD7709-089A-A9F2-3AD4-42FCB37CAD0F}"/>
              </a:ext>
            </a:extLst>
          </p:cNvPr>
          <p:cNvSpPr txBox="1"/>
          <p:nvPr/>
        </p:nvSpPr>
        <p:spPr>
          <a:xfrm>
            <a:off x="6861529" y="6403814"/>
            <a:ext cx="6096000" cy="261610"/>
          </a:xfrm>
          <a:prstGeom prst="rect">
            <a:avLst/>
          </a:prstGeom>
          <a:noFill/>
        </p:spPr>
        <p:txBody>
          <a:bodyPr wrap="square">
            <a:spAutoFit/>
          </a:bodyPr>
          <a:lstStyle/>
          <a:p>
            <a:pPr algn="ctr"/>
            <a:r>
              <a:rPr lang="en-GB" sz="1100" i="1">
                <a:solidFill>
                  <a:schemeClr val="accent1"/>
                </a:solidFill>
              </a:rPr>
              <a:t>Hydrogenation (above) and dehydrogenation (below) maps.</a:t>
            </a:r>
          </a:p>
        </p:txBody>
      </p:sp>
      <p:grpSp>
        <p:nvGrpSpPr>
          <p:cNvPr id="78" name="Gruppo 77">
            <a:extLst>
              <a:ext uri="{FF2B5EF4-FFF2-40B4-BE49-F238E27FC236}">
                <a16:creationId xmlns:a16="http://schemas.microsoft.com/office/drawing/2014/main" id="{02524A60-5479-5EE1-790E-18CAE4CA5BC9}"/>
              </a:ext>
            </a:extLst>
          </p:cNvPr>
          <p:cNvGrpSpPr/>
          <p:nvPr/>
        </p:nvGrpSpPr>
        <p:grpSpPr>
          <a:xfrm>
            <a:off x="8003103" y="3361031"/>
            <a:ext cx="3950607" cy="3062918"/>
            <a:chOff x="8210846" y="324724"/>
            <a:chExt cx="3801454" cy="3001804"/>
          </a:xfrm>
        </p:grpSpPr>
        <p:pic>
          <p:nvPicPr>
            <p:cNvPr id="31" name="Immagine 30">
              <a:extLst>
                <a:ext uri="{FF2B5EF4-FFF2-40B4-BE49-F238E27FC236}">
                  <a16:creationId xmlns:a16="http://schemas.microsoft.com/office/drawing/2014/main" id="{4A9563C0-0CD9-2AED-9D50-BD69F962E6F8}"/>
                </a:ext>
              </a:extLst>
            </p:cNvPr>
            <p:cNvPicPr>
              <a:picLocks noChangeAspect="1"/>
            </p:cNvPicPr>
            <p:nvPr/>
          </p:nvPicPr>
          <p:blipFill>
            <a:blip r:embed="rId2"/>
            <a:srcRect l="3627" r="1897"/>
            <a:stretch/>
          </p:blipFill>
          <p:spPr>
            <a:xfrm>
              <a:off x="8210846" y="324724"/>
              <a:ext cx="3801454" cy="3001804"/>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3">
              <p14:nvContentPartPr>
                <p14:cNvPr id="44" name="Input penna 43">
                  <a:extLst>
                    <a:ext uri="{FF2B5EF4-FFF2-40B4-BE49-F238E27FC236}">
                      <a16:creationId xmlns:a16="http://schemas.microsoft.com/office/drawing/2014/main" id="{2F190A24-087F-5882-D9FC-A394A1FA3D34}"/>
                    </a:ext>
                  </a:extLst>
                </p14:cNvPr>
                <p14:cNvContentPartPr/>
                <p14:nvPr/>
              </p14:nvContentPartPr>
              <p14:xfrm>
                <a:off x="8344170" y="1499902"/>
                <a:ext cx="534600" cy="259200"/>
              </p14:xfrm>
            </p:contentPart>
          </mc:Choice>
          <mc:Fallback xmlns="">
            <p:pic>
              <p:nvPicPr>
                <p:cNvPr id="44" name="Input penna 43">
                  <a:extLst>
                    <a:ext uri="{FF2B5EF4-FFF2-40B4-BE49-F238E27FC236}">
                      <a16:creationId xmlns:a16="http://schemas.microsoft.com/office/drawing/2014/main" id="{2F190A24-087F-5882-D9FC-A394A1FA3D34}"/>
                    </a:ext>
                  </a:extLst>
                </p:cNvPr>
                <p:cNvPicPr/>
                <p:nvPr/>
              </p:nvPicPr>
              <p:blipFill>
                <a:blip r:embed="rId4"/>
                <a:stretch>
                  <a:fillRect/>
                </a:stretch>
              </p:blipFill>
              <p:spPr>
                <a:xfrm>
                  <a:off x="8309870" y="1429275"/>
                  <a:ext cx="603547" cy="4001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6" name="Input penna 45">
                  <a:extLst>
                    <a:ext uri="{FF2B5EF4-FFF2-40B4-BE49-F238E27FC236}">
                      <a16:creationId xmlns:a16="http://schemas.microsoft.com/office/drawing/2014/main" id="{123E8F74-8E16-B7FB-ADAE-89FAC025CD09}"/>
                    </a:ext>
                  </a:extLst>
                </p14:cNvPr>
                <p14:cNvContentPartPr/>
                <p14:nvPr/>
              </p14:nvContentPartPr>
              <p14:xfrm>
                <a:off x="10906650" y="1661542"/>
                <a:ext cx="829080" cy="114480"/>
              </p14:xfrm>
            </p:contentPart>
          </mc:Choice>
          <mc:Fallback xmlns="">
            <p:pic>
              <p:nvPicPr>
                <p:cNvPr id="46" name="Input penna 45">
                  <a:extLst>
                    <a:ext uri="{FF2B5EF4-FFF2-40B4-BE49-F238E27FC236}">
                      <a16:creationId xmlns:a16="http://schemas.microsoft.com/office/drawing/2014/main" id="{123E8F74-8E16-B7FB-ADAE-89FAC025CD09}"/>
                    </a:ext>
                  </a:extLst>
                </p:cNvPr>
                <p:cNvPicPr/>
                <p:nvPr/>
              </p:nvPicPr>
              <p:blipFill>
                <a:blip r:embed="rId6"/>
                <a:stretch>
                  <a:fillRect/>
                </a:stretch>
              </p:blipFill>
              <p:spPr>
                <a:xfrm>
                  <a:off x="10872004" y="1590875"/>
                  <a:ext cx="898026" cy="2554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8" name="Input penna 47">
                  <a:extLst>
                    <a:ext uri="{FF2B5EF4-FFF2-40B4-BE49-F238E27FC236}">
                      <a16:creationId xmlns:a16="http://schemas.microsoft.com/office/drawing/2014/main" id="{2BA37F8C-B19C-1D3D-AB3C-C455EE5EBEEE}"/>
                    </a:ext>
                  </a:extLst>
                </p14:cNvPr>
                <p14:cNvContentPartPr/>
                <p14:nvPr/>
              </p14:nvContentPartPr>
              <p14:xfrm>
                <a:off x="8382330" y="3004342"/>
                <a:ext cx="448200" cy="209880"/>
              </p14:xfrm>
            </p:contentPart>
          </mc:Choice>
          <mc:Fallback xmlns="">
            <p:pic>
              <p:nvPicPr>
                <p:cNvPr id="48" name="Input penna 47">
                  <a:extLst>
                    <a:ext uri="{FF2B5EF4-FFF2-40B4-BE49-F238E27FC236}">
                      <a16:creationId xmlns:a16="http://schemas.microsoft.com/office/drawing/2014/main" id="{2BA37F8C-B19C-1D3D-AB3C-C455EE5EBEEE}"/>
                    </a:ext>
                  </a:extLst>
                </p:cNvPr>
                <p:cNvPicPr/>
                <p:nvPr/>
              </p:nvPicPr>
              <p:blipFill>
                <a:blip r:embed="rId8"/>
                <a:stretch>
                  <a:fillRect/>
                </a:stretch>
              </p:blipFill>
              <p:spPr>
                <a:xfrm>
                  <a:off x="8347693" y="2933794"/>
                  <a:ext cx="517127" cy="350623"/>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0" name="Input penna 49">
                  <a:extLst>
                    <a:ext uri="{FF2B5EF4-FFF2-40B4-BE49-F238E27FC236}">
                      <a16:creationId xmlns:a16="http://schemas.microsoft.com/office/drawing/2014/main" id="{A921873D-DBB2-57B1-9160-157BD487D57C}"/>
                    </a:ext>
                  </a:extLst>
                </p14:cNvPr>
                <p14:cNvContentPartPr/>
                <p14:nvPr/>
              </p14:nvContentPartPr>
              <p14:xfrm>
                <a:off x="11097090" y="3137902"/>
                <a:ext cx="562320" cy="143280"/>
              </p14:xfrm>
            </p:contentPart>
          </mc:Choice>
          <mc:Fallback xmlns="">
            <p:pic>
              <p:nvPicPr>
                <p:cNvPr id="50" name="Input penna 49">
                  <a:extLst>
                    <a:ext uri="{FF2B5EF4-FFF2-40B4-BE49-F238E27FC236}">
                      <a16:creationId xmlns:a16="http://schemas.microsoft.com/office/drawing/2014/main" id="{A921873D-DBB2-57B1-9160-157BD487D57C}"/>
                    </a:ext>
                  </a:extLst>
                </p:cNvPr>
                <p:cNvPicPr/>
                <p:nvPr/>
              </p:nvPicPr>
              <p:blipFill>
                <a:blip r:embed="rId10"/>
                <a:stretch>
                  <a:fillRect/>
                </a:stretch>
              </p:blipFill>
              <p:spPr>
                <a:xfrm>
                  <a:off x="11062443" y="3067321"/>
                  <a:ext cx="631267" cy="28409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8" name="Input penna 57">
                  <a:extLst>
                    <a:ext uri="{FF2B5EF4-FFF2-40B4-BE49-F238E27FC236}">
                      <a16:creationId xmlns:a16="http://schemas.microsoft.com/office/drawing/2014/main" id="{07A9678C-5CE1-9122-35AF-244668041CF0}"/>
                    </a:ext>
                  </a:extLst>
                </p14:cNvPr>
                <p14:cNvContentPartPr/>
                <p14:nvPr/>
              </p14:nvContentPartPr>
              <p14:xfrm>
                <a:off x="8258490" y="794662"/>
                <a:ext cx="19440" cy="571680"/>
              </p14:xfrm>
            </p:contentPart>
          </mc:Choice>
          <mc:Fallback xmlns="">
            <p:pic>
              <p:nvPicPr>
                <p:cNvPr id="58" name="Input penna 57">
                  <a:extLst>
                    <a:ext uri="{FF2B5EF4-FFF2-40B4-BE49-F238E27FC236}">
                      <a16:creationId xmlns:a16="http://schemas.microsoft.com/office/drawing/2014/main" id="{07A9678C-5CE1-9122-35AF-244668041CF0}"/>
                    </a:ext>
                  </a:extLst>
                </p:cNvPr>
                <p:cNvPicPr/>
                <p:nvPr/>
              </p:nvPicPr>
              <p:blipFill>
                <a:blip r:embed="rId12"/>
                <a:stretch>
                  <a:fillRect/>
                </a:stretch>
              </p:blipFill>
              <p:spPr>
                <a:xfrm>
                  <a:off x="8223776" y="724084"/>
                  <a:ext cx="88521" cy="712483"/>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2" name="Input penna 61">
                  <a:extLst>
                    <a:ext uri="{FF2B5EF4-FFF2-40B4-BE49-F238E27FC236}">
                      <a16:creationId xmlns:a16="http://schemas.microsoft.com/office/drawing/2014/main" id="{1E094840-63DB-7C62-23FC-91CB91512CC0}"/>
                    </a:ext>
                  </a:extLst>
                </p14:cNvPr>
                <p14:cNvContentPartPr/>
                <p14:nvPr/>
              </p14:nvContentPartPr>
              <p14:xfrm>
                <a:off x="10258650" y="651742"/>
                <a:ext cx="19440" cy="733680"/>
              </p14:xfrm>
            </p:contentPart>
          </mc:Choice>
          <mc:Fallback xmlns="">
            <p:pic>
              <p:nvPicPr>
                <p:cNvPr id="62" name="Input penna 61">
                  <a:extLst>
                    <a:ext uri="{FF2B5EF4-FFF2-40B4-BE49-F238E27FC236}">
                      <a16:creationId xmlns:a16="http://schemas.microsoft.com/office/drawing/2014/main" id="{1E094840-63DB-7C62-23FC-91CB91512CC0}"/>
                    </a:ext>
                  </a:extLst>
                </p:cNvPr>
                <p:cNvPicPr/>
                <p:nvPr/>
              </p:nvPicPr>
              <p:blipFill>
                <a:blip r:embed="rId14"/>
                <a:stretch>
                  <a:fillRect/>
                </a:stretch>
              </p:blipFill>
              <p:spPr>
                <a:xfrm>
                  <a:off x="10223936" y="581162"/>
                  <a:ext cx="88521" cy="874487"/>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4" name="Input penna 63">
                  <a:extLst>
                    <a:ext uri="{FF2B5EF4-FFF2-40B4-BE49-F238E27FC236}">
                      <a16:creationId xmlns:a16="http://schemas.microsoft.com/office/drawing/2014/main" id="{C32A5409-B06F-0A57-9A8C-0625F2B18196}"/>
                    </a:ext>
                  </a:extLst>
                </p14:cNvPr>
                <p14:cNvContentPartPr/>
                <p14:nvPr/>
              </p14:nvContentPartPr>
              <p14:xfrm>
                <a:off x="10287450" y="2194702"/>
                <a:ext cx="360" cy="600480"/>
              </p14:xfrm>
            </p:contentPart>
          </mc:Choice>
          <mc:Fallback xmlns="">
            <p:pic>
              <p:nvPicPr>
                <p:cNvPr id="64" name="Input penna 63">
                  <a:extLst>
                    <a:ext uri="{FF2B5EF4-FFF2-40B4-BE49-F238E27FC236}">
                      <a16:creationId xmlns:a16="http://schemas.microsoft.com/office/drawing/2014/main" id="{C32A5409-B06F-0A57-9A8C-0625F2B18196}"/>
                    </a:ext>
                  </a:extLst>
                </p:cNvPr>
                <p:cNvPicPr/>
                <p:nvPr/>
              </p:nvPicPr>
              <p:blipFill>
                <a:blip r:embed="rId16"/>
                <a:stretch>
                  <a:fillRect/>
                </a:stretch>
              </p:blipFill>
              <p:spPr>
                <a:xfrm>
                  <a:off x="10251450" y="2124140"/>
                  <a:ext cx="72000" cy="741251"/>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65" name="Input penna 64">
                  <a:extLst>
                    <a:ext uri="{FF2B5EF4-FFF2-40B4-BE49-F238E27FC236}">
                      <a16:creationId xmlns:a16="http://schemas.microsoft.com/office/drawing/2014/main" id="{882622EC-18A6-F4C3-D7C1-D3C854142C73}"/>
                    </a:ext>
                  </a:extLst>
                </p14:cNvPr>
                <p14:cNvContentPartPr/>
                <p14:nvPr/>
              </p14:nvContentPartPr>
              <p14:xfrm>
                <a:off x="8268210" y="2232862"/>
                <a:ext cx="9720" cy="609120"/>
              </p14:xfrm>
            </p:contentPart>
          </mc:Choice>
          <mc:Fallback xmlns="">
            <p:pic>
              <p:nvPicPr>
                <p:cNvPr id="65" name="Input penna 64">
                  <a:extLst>
                    <a:ext uri="{FF2B5EF4-FFF2-40B4-BE49-F238E27FC236}">
                      <a16:creationId xmlns:a16="http://schemas.microsoft.com/office/drawing/2014/main" id="{882622EC-18A6-F4C3-D7C1-D3C854142C73}"/>
                    </a:ext>
                  </a:extLst>
                </p:cNvPr>
                <p:cNvPicPr/>
                <p:nvPr/>
              </p:nvPicPr>
              <p:blipFill>
                <a:blip r:embed="rId18"/>
                <a:stretch>
                  <a:fillRect/>
                </a:stretch>
              </p:blipFill>
              <p:spPr>
                <a:xfrm>
                  <a:off x="8233843" y="2162280"/>
                  <a:ext cx="78801" cy="74993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68" name="Input penna 67">
                  <a:extLst>
                    <a:ext uri="{FF2B5EF4-FFF2-40B4-BE49-F238E27FC236}">
                      <a16:creationId xmlns:a16="http://schemas.microsoft.com/office/drawing/2014/main" id="{6B826CC5-DB63-D7F3-2861-94FC7EF880F9}"/>
                    </a:ext>
                  </a:extLst>
                </p14:cNvPr>
                <p14:cNvContentPartPr/>
                <p14:nvPr/>
              </p14:nvContentPartPr>
              <p14:xfrm>
                <a:off x="9058770" y="1571902"/>
                <a:ext cx="655560" cy="203760"/>
              </p14:xfrm>
            </p:contentPart>
          </mc:Choice>
          <mc:Fallback xmlns="">
            <p:pic>
              <p:nvPicPr>
                <p:cNvPr id="68" name="Input penna 67">
                  <a:extLst>
                    <a:ext uri="{FF2B5EF4-FFF2-40B4-BE49-F238E27FC236}">
                      <a16:creationId xmlns:a16="http://schemas.microsoft.com/office/drawing/2014/main" id="{6B826CC5-DB63-D7F3-2861-94FC7EF880F9}"/>
                    </a:ext>
                  </a:extLst>
                </p:cNvPr>
                <p:cNvPicPr/>
                <p:nvPr/>
              </p:nvPicPr>
              <p:blipFill>
                <a:blip r:embed="rId20"/>
                <a:stretch>
                  <a:fillRect/>
                </a:stretch>
              </p:blipFill>
              <p:spPr>
                <a:xfrm>
                  <a:off x="9024486" y="1501749"/>
                  <a:ext cx="724475" cy="344418"/>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69" name="Input penna 68">
                  <a:extLst>
                    <a:ext uri="{FF2B5EF4-FFF2-40B4-BE49-F238E27FC236}">
                      <a16:creationId xmlns:a16="http://schemas.microsoft.com/office/drawing/2014/main" id="{19E40479-0E59-A118-053C-8785CAF0C2C0}"/>
                    </a:ext>
                  </a:extLst>
                </p14:cNvPr>
                <p14:cNvContentPartPr/>
                <p14:nvPr/>
              </p14:nvContentPartPr>
              <p14:xfrm>
                <a:off x="10334970" y="1518622"/>
                <a:ext cx="437400" cy="169200"/>
              </p14:xfrm>
            </p:contentPart>
          </mc:Choice>
          <mc:Fallback xmlns="">
            <p:pic>
              <p:nvPicPr>
                <p:cNvPr id="69" name="Input penna 68">
                  <a:extLst>
                    <a:ext uri="{FF2B5EF4-FFF2-40B4-BE49-F238E27FC236}">
                      <a16:creationId xmlns:a16="http://schemas.microsoft.com/office/drawing/2014/main" id="{19E40479-0E59-A118-053C-8785CAF0C2C0}"/>
                    </a:ext>
                  </a:extLst>
                </p:cNvPr>
                <p:cNvPicPr/>
                <p:nvPr/>
              </p:nvPicPr>
              <p:blipFill>
                <a:blip r:embed="rId22"/>
                <a:stretch>
                  <a:fillRect/>
                </a:stretch>
              </p:blipFill>
              <p:spPr>
                <a:xfrm>
                  <a:off x="10300684" y="1448122"/>
                  <a:ext cx="506317" cy="309848"/>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0" name="Input penna 69">
                  <a:extLst>
                    <a:ext uri="{FF2B5EF4-FFF2-40B4-BE49-F238E27FC236}">
                      <a16:creationId xmlns:a16="http://schemas.microsoft.com/office/drawing/2014/main" id="{733EBA2D-9D46-4C0B-9E08-E74F05038354}"/>
                    </a:ext>
                  </a:extLst>
                </p14:cNvPr>
                <p14:cNvContentPartPr/>
                <p14:nvPr/>
              </p14:nvContentPartPr>
              <p14:xfrm>
                <a:off x="10325610" y="2975902"/>
                <a:ext cx="590400" cy="234720"/>
              </p14:xfrm>
            </p:contentPart>
          </mc:Choice>
          <mc:Fallback xmlns="">
            <p:pic>
              <p:nvPicPr>
                <p:cNvPr id="70" name="Input penna 69">
                  <a:extLst>
                    <a:ext uri="{FF2B5EF4-FFF2-40B4-BE49-F238E27FC236}">
                      <a16:creationId xmlns:a16="http://schemas.microsoft.com/office/drawing/2014/main" id="{733EBA2D-9D46-4C0B-9E08-E74F05038354}"/>
                    </a:ext>
                  </a:extLst>
                </p:cNvPr>
                <p:cNvPicPr/>
                <p:nvPr/>
              </p:nvPicPr>
              <p:blipFill>
                <a:blip r:embed="rId24"/>
                <a:stretch>
                  <a:fillRect/>
                </a:stretch>
              </p:blipFill>
              <p:spPr>
                <a:xfrm>
                  <a:off x="10291309" y="2905310"/>
                  <a:ext cx="659349" cy="375552"/>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1" name="Input penna 70">
                  <a:extLst>
                    <a:ext uri="{FF2B5EF4-FFF2-40B4-BE49-F238E27FC236}">
                      <a16:creationId xmlns:a16="http://schemas.microsoft.com/office/drawing/2014/main" id="{F748BEC0-3474-095C-F6C1-89B289D37C72}"/>
                    </a:ext>
                  </a:extLst>
                </p14:cNvPr>
                <p14:cNvContentPartPr/>
                <p14:nvPr/>
              </p14:nvContentPartPr>
              <p14:xfrm>
                <a:off x="9058770" y="3075982"/>
                <a:ext cx="709920" cy="176400"/>
              </p14:xfrm>
            </p:contentPart>
          </mc:Choice>
          <mc:Fallback xmlns="">
            <p:pic>
              <p:nvPicPr>
                <p:cNvPr id="71" name="Input penna 70">
                  <a:extLst>
                    <a:ext uri="{FF2B5EF4-FFF2-40B4-BE49-F238E27FC236}">
                      <a16:creationId xmlns:a16="http://schemas.microsoft.com/office/drawing/2014/main" id="{F748BEC0-3474-095C-F6C1-89B289D37C72}"/>
                    </a:ext>
                  </a:extLst>
                </p:cNvPr>
                <p:cNvPicPr/>
                <p:nvPr/>
              </p:nvPicPr>
              <p:blipFill>
                <a:blip r:embed="rId26"/>
                <a:stretch>
                  <a:fillRect/>
                </a:stretch>
              </p:blipFill>
              <p:spPr>
                <a:xfrm>
                  <a:off x="9024469" y="3005422"/>
                  <a:ext cx="778868" cy="317167"/>
                </a:xfrm>
                <a:prstGeom prst="rect">
                  <a:avLst/>
                </a:prstGeom>
              </p:spPr>
            </p:pic>
          </mc:Fallback>
        </mc:AlternateContent>
      </p:grpSp>
      <p:sp>
        <p:nvSpPr>
          <p:cNvPr id="73" name="TextBox 42">
            <a:extLst>
              <a:ext uri="{FF2B5EF4-FFF2-40B4-BE49-F238E27FC236}">
                <a16:creationId xmlns:a16="http://schemas.microsoft.com/office/drawing/2014/main" id="{7738F9FE-CEB4-1511-8B7B-E6867D85309F}"/>
              </a:ext>
            </a:extLst>
          </p:cNvPr>
          <p:cNvSpPr txBox="1"/>
          <p:nvPr/>
        </p:nvSpPr>
        <p:spPr>
          <a:xfrm>
            <a:off x="1181877" y="2572965"/>
            <a:ext cx="6547754" cy="4093428"/>
          </a:xfrm>
          <a:prstGeom prst="rect">
            <a:avLst/>
          </a:prstGeom>
          <a:blipFill dpi="0" rotWithShape="1">
            <a:blip r:embed="rId27">
              <a:alphaModFix amt="31000"/>
            </a:blip>
            <a:srcRect/>
            <a:stretch>
              <a:fillRect/>
            </a:stretch>
          </a:blipFill>
        </p:spPr>
        <p:txBody>
          <a:bodyPr wrap="square">
            <a:spAutoFit/>
          </a:bodyPr>
          <a:lstStyle/>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function [constraints,temp_lohc_new,heat_lohc] = LOHC(m_lohc,H2_ch,H2_dch,temp_lohc_old,constraints,SOC_lohc_max,SOC_lohc_min)</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global dt SOC_lohc_init p_lohc</a:t>
            </a:r>
          </a:p>
          <a:p>
            <a:r>
              <a:rPr lang="en-GB" sz="1000">
                <a:solidFill>
                  <a:srgbClr val="00B050"/>
                </a:solidFill>
                <a:latin typeface="Linux Biolinum G" panose="02000503000000000000" pitchFamily="2" charset="0"/>
                <a:ea typeface="Linux Biolinum G" panose="02000503000000000000" pitchFamily="2" charset="0"/>
                <a:cs typeface="Linux Biolinum G" panose="02000503000000000000" pitchFamily="2" charset="0"/>
              </a:rPr>
              <a:t>% LOHC properties loading  </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carrier = nec();  </a:t>
            </a:r>
          </a:p>
          <a:p>
            <a:r>
              <a:rPr lang="en-GB" sz="1000">
                <a:solidFill>
                  <a:srgbClr val="00B050"/>
                </a:solidFill>
                <a:latin typeface="Linux Biolinum G" panose="02000503000000000000" pitchFamily="2" charset="0"/>
                <a:ea typeface="Linux Biolinum G" panose="02000503000000000000" pitchFamily="2" charset="0"/>
                <a:cs typeface="Linux Biolinum G" panose="02000503000000000000" pitchFamily="2" charset="0"/>
              </a:rPr>
              <a:t>% checks for sign</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constraints = [constraints,H2_ch &gt;= 0 &amp; H2_dch &gt;= 0]; </a:t>
            </a:r>
          </a:p>
          <a:p>
            <a:r>
              <a:rPr lang="en-GB" sz="1000">
                <a:solidFill>
                  <a:srgbClr val="00B050"/>
                </a:solidFill>
                <a:latin typeface="Linux Biolinum G" panose="02000503000000000000" pitchFamily="2" charset="0"/>
                <a:ea typeface="Linux Biolinum G" panose="02000503000000000000" pitchFamily="2" charset="0"/>
                <a:cs typeface="Linux Biolinum G" panose="02000503000000000000" pitchFamily="2" charset="0"/>
              </a:rPr>
              <a:t>% checks for capacity</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SOC_lohc = SOC_lohc_init + dt*(H2_ch - H2_dch)/(m_lohc*carrier.w);</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constraints = [constraints, SOC_lohc &lt;= SOC_lohc_max &amp; SOC_lohc &gt;= SOC_lohc_min];</a:t>
            </a:r>
          </a:p>
          <a:p>
            <a:r>
              <a:rPr lang="en-GB" sz="1000">
                <a:solidFill>
                  <a:srgbClr val="00B050"/>
                </a:solidFill>
                <a:latin typeface="Linux Biolinum G" panose="02000503000000000000" pitchFamily="2" charset="0"/>
                <a:ea typeface="Linux Biolinum G" panose="02000503000000000000" pitchFamily="2" charset="0"/>
                <a:cs typeface="Linux Biolinum G" panose="02000503000000000000" pitchFamily="2" charset="0"/>
              </a:rPr>
              <a:t>% checks for consistency</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dch_on = H2_dch &gt; 0;</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ch_on = H2_ch &gt; 0;</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constraints = [constraints, dch_on + ch_on &lt; 2];</a:t>
            </a:r>
          </a:p>
          <a:p>
            <a:r>
              <a:rPr lang="en-GB" sz="1000">
                <a:solidFill>
                  <a:srgbClr val="00B050"/>
                </a:solidFill>
                <a:latin typeface="Linux Biolinum G" panose="02000503000000000000" pitchFamily="2" charset="0"/>
                <a:ea typeface="Linux Biolinum G" panose="02000503000000000000" pitchFamily="2" charset="0"/>
                <a:cs typeface="Linux Biolinum G" panose="02000503000000000000" pitchFamily="2" charset="0"/>
              </a:rPr>
              <a:t>% checks for thermal stability</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dot_SOC = (SOC_lohc - SOC_lohc_init)/dt;</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f_T = (carrier.E_act_dch*dch_on + carrier.E_act_ch*ch_on)/8.3145;</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f_p = p_lohc*(carrier.b_dch*dch_on + carrier.b_ch*ch_on);</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f_SOC = log(dot_SOC/(carrier.fX_dch(SOC_lohc)*dch_on + carrier.fX_ch(SOC_lohc)*ch_on));</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temp_lohc_new = f_T/(f_p - f_SOC);</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constraints = [constraints, temp_lohc_new &gt;= (carrier.T_min_ch*ch_on + carrier.T_min_dis*dch_on), temp_lohc_new &lt;= (carrier.T_max_ch*ch_on + carrier.T_max_dis*dch_on)];</a:t>
            </a:r>
          </a:p>
          <a:p>
            <a:r>
              <a:rPr lang="en-GB" sz="1000">
                <a:solidFill>
                  <a:srgbClr val="00B050"/>
                </a:solidFill>
                <a:latin typeface="Linux Biolinum G" panose="02000503000000000000" pitchFamily="2" charset="0"/>
                <a:ea typeface="Linux Biolinum G" panose="02000503000000000000" pitchFamily="2" charset="0"/>
                <a:cs typeface="Linux Biolinum G" panose="02000503000000000000" pitchFamily="2" charset="0"/>
              </a:rPr>
              <a:t>% evaluates heat cost</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c_lohc = carrier.c_lohc(SOC_lohc);</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heat_lohc = c_lohc*(temp_lohc_new - temp_lohc_old) + carrier.DH*dt*(H2_ch - H2_dch);</a:t>
            </a:r>
          </a:p>
          <a:p>
            <a:r>
              <a:rPr lang="en-GB" sz="1000">
                <a:solidFill>
                  <a:schemeClr val="bg1"/>
                </a:solidFill>
                <a:latin typeface="Linux Biolinum G" panose="02000503000000000000" pitchFamily="2" charset="0"/>
                <a:ea typeface="Linux Biolinum G" panose="02000503000000000000" pitchFamily="2" charset="0"/>
                <a:cs typeface="Linux Biolinum G" panose="02000503000000000000" pitchFamily="2" charset="0"/>
              </a:rPr>
              <a:t>end</a:t>
            </a:r>
          </a:p>
        </p:txBody>
      </p:sp>
      <p:pic>
        <p:nvPicPr>
          <p:cNvPr id="1026" name="Picture 2" descr="Gurobi Cloud - Gurobi Optimization">
            <a:extLst>
              <a:ext uri="{FF2B5EF4-FFF2-40B4-BE49-F238E27FC236}">
                <a16:creationId xmlns:a16="http://schemas.microsoft.com/office/drawing/2014/main" id="{65567C3B-987E-C043-4465-4B44E9D11F07}"/>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093589" y="2677714"/>
            <a:ext cx="1651461" cy="7077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tlab logo transparent PNG - StickPNG">
            <a:extLst>
              <a:ext uri="{FF2B5EF4-FFF2-40B4-BE49-F238E27FC236}">
                <a16:creationId xmlns:a16="http://schemas.microsoft.com/office/drawing/2014/main" id="{7EFA6799-6ECE-E97E-B3C0-F99B22F1781E}"/>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784930" y="3228567"/>
            <a:ext cx="1182690" cy="86730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lank Post It Note (PNG Transparent) | OnlyGFX.com">
            <a:extLst>
              <a:ext uri="{FF2B5EF4-FFF2-40B4-BE49-F238E27FC236}">
                <a16:creationId xmlns:a16="http://schemas.microsoft.com/office/drawing/2014/main" id="{0F53D6DA-F9A8-820B-971D-BEE8457EAF5E}"/>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056414" y="3998638"/>
            <a:ext cx="2509837" cy="2571140"/>
          </a:xfrm>
          <a:prstGeom prst="rect">
            <a:avLst/>
          </a:prstGeom>
          <a:noFill/>
          <a:extLst>
            <a:ext uri="{909E8E84-426E-40DD-AFC4-6F175D3DCCD1}">
              <a14:hiddenFill xmlns:a14="http://schemas.microsoft.com/office/drawing/2010/main">
                <a:solidFill>
                  <a:srgbClr val="FFFFFF"/>
                </a:solidFill>
              </a14:hiddenFill>
            </a:ext>
          </a:extLst>
        </p:spPr>
      </p:pic>
      <p:sp>
        <p:nvSpPr>
          <p:cNvPr id="74" name="TextBox 46">
            <a:extLst>
              <a:ext uri="{FF2B5EF4-FFF2-40B4-BE49-F238E27FC236}">
                <a16:creationId xmlns:a16="http://schemas.microsoft.com/office/drawing/2014/main" id="{D3DE11B5-3E9F-4796-BBF8-52F98F0B5559}"/>
              </a:ext>
            </a:extLst>
          </p:cNvPr>
          <p:cNvSpPr txBox="1"/>
          <p:nvPr/>
        </p:nvSpPr>
        <p:spPr>
          <a:xfrm rot="21230142">
            <a:off x="5327105" y="4383556"/>
            <a:ext cx="2282723"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INPUT: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latin typeface="Baskerville Old Face" panose="02020602080505020303" pitchFamily="18" charset="0"/>
                <a:ea typeface="Linux Biolinum G" panose="02000503000000000000" pitchFamily="2" charset="0"/>
                <a:cs typeface="Linux Biolinum G" panose="02000503000000000000" pitchFamily="2" charset="0"/>
              </a:rPr>
              <a:t>L</a:t>
            </a:r>
            <a:r>
              <a:rPr kumimoji="0" lang="en-GB" sz="1200" b="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OHC(-) size (kg)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H2 charged/discharged (kg/h)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LOHC temperature @t (K)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latin typeface="Baskerville Old Face" panose="02020602080505020303" pitchFamily="18" charset="0"/>
                <a:ea typeface="Linux Biolinum G" panose="02000503000000000000" pitchFamily="2" charset="0"/>
                <a:cs typeface="Linux Biolinum G" panose="02000503000000000000" pitchFamily="2" charset="0"/>
              </a:rPr>
              <a:t>O</a:t>
            </a:r>
            <a:r>
              <a:rPr kumimoji="0" lang="en-GB" sz="1200" b="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ther constraints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LOHC SOC bounds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OUTPUT: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Update constraints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LOHC temperature @(t+1) (K)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latin typeface="Baskerville Old Face" panose="02020602080505020303" pitchFamily="18" charset="0"/>
                <a:ea typeface="Linux Biolinum G" panose="02000503000000000000" pitchFamily="2" charset="0"/>
                <a:cs typeface="Linux Biolinum G" panose="02000503000000000000" pitchFamily="2" charset="0"/>
              </a:rPr>
              <a:t>H</a:t>
            </a:r>
            <a:r>
              <a:rPr kumimoji="0" lang="en-GB" sz="1200" i="0" u="none" strike="noStrike" kern="1200" cap="none" spc="0" normalizeH="0" baseline="0" noProof="0">
                <a:ln>
                  <a:noFill/>
                </a:ln>
                <a:effectLst/>
                <a:uLnTx/>
                <a:uFillTx/>
                <a:latin typeface="Baskerville Old Face" panose="02020602080505020303" pitchFamily="18" charset="0"/>
                <a:ea typeface="Linux Biolinum G" panose="02000503000000000000" pitchFamily="2" charset="0"/>
                <a:cs typeface="Linux Biolinum G" panose="02000503000000000000" pitchFamily="2" charset="0"/>
              </a:rPr>
              <a:t>eat required (kJ) </a:t>
            </a:r>
          </a:p>
        </p:txBody>
      </p:sp>
      <p:pic>
        <p:nvPicPr>
          <p:cNvPr id="97" name="Immagine 96">
            <a:extLst>
              <a:ext uri="{FF2B5EF4-FFF2-40B4-BE49-F238E27FC236}">
                <a16:creationId xmlns:a16="http://schemas.microsoft.com/office/drawing/2014/main" id="{1CABD8DC-EB1D-5F66-ED37-F58DBC0D0A8B}"/>
              </a:ext>
            </a:extLst>
          </p:cNvPr>
          <p:cNvPicPr>
            <a:picLocks noChangeAspect="1"/>
          </p:cNvPicPr>
          <p:nvPr/>
        </p:nvPicPr>
        <p:blipFill>
          <a:blip r:embed="rId31"/>
          <a:stretch>
            <a:fillRect/>
          </a:stretch>
        </p:blipFill>
        <p:spPr>
          <a:xfrm>
            <a:off x="8007653" y="1896292"/>
            <a:ext cx="3949200" cy="1174503"/>
          </a:xfrm>
          <a:prstGeom prst="rect">
            <a:avLst/>
          </a:prstGeom>
          <a:solidFill>
            <a:schemeClr val="bg1"/>
          </a:solidFill>
          <a:ln>
            <a:solidFill>
              <a:schemeClr val="tx1"/>
            </a:solidFill>
          </a:ln>
        </p:spPr>
      </p:pic>
      <p:sp>
        <p:nvSpPr>
          <p:cNvPr id="98" name="CasellaDiTesto 97">
            <a:extLst>
              <a:ext uri="{FF2B5EF4-FFF2-40B4-BE49-F238E27FC236}">
                <a16:creationId xmlns:a16="http://schemas.microsoft.com/office/drawing/2014/main" id="{C7726227-B740-F767-70DC-C5A49B21099C}"/>
              </a:ext>
            </a:extLst>
          </p:cNvPr>
          <p:cNvSpPr txBox="1"/>
          <p:nvPr/>
        </p:nvSpPr>
        <p:spPr>
          <a:xfrm>
            <a:off x="7893751" y="1394885"/>
            <a:ext cx="4031557" cy="430887"/>
          </a:xfrm>
          <a:prstGeom prst="rect">
            <a:avLst/>
          </a:prstGeom>
          <a:noFill/>
        </p:spPr>
        <p:txBody>
          <a:bodyPr wrap="square">
            <a:spAutoFit/>
          </a:bodyPr>
          <a:lstStyle/>
          <a:p>
            <a:pPr algn="just"/>
            <a:r>
              <a:rPr lang="it-IT" sz="1100" i="1">
                <a:solidFill>
                  <a:schemeClr val="accent1"/>
                </a:solidFill>
              </a:rPr>
              <a:t>Example of LOHC integration case study assuming only electric power demand.</a:t>
            </a:r>
            <a:endParaRPr lang="en-GB" sz="1100" i="1">
              <a:solidFill>
                <a:schemeClr val="accent1"/>
              </a:solidFill>
            </a:endParaRPr>
          </a:p>
        </p:txBody>
      </p:sp>
      <p:sp>
        <p:nvSpPr>
          <p:cNvPr id="35" name="CasellaDiTesto 34">
            <a:extLst>
              <a:ext uri="{FF2B5EF4-FFF2-40B4-BE49-F238E27FC236}">
                <a16:creationId xmlns:a16="http://schemas.microsoft.com/office/drawing/2014/main" id="{F1B86702-F89C-3653-E573-AD05F09F132A}"/>
              </a:ext>
            </a:extLst>
          </p:cNvPr>
          <p:cNvSpPr txBox="1"/>
          <p:nvPr/>
        </p:nvSpPr>
        <p:spPr>
          <a:xfrm rot="5400000">
            <a:off x="9852094" y="3813147"/>
            <a:ext cx="400110" cy="2126009"/>
          </a:xfrm>
          <a:prstGeom prst="rect">
            <a:avLst/>
          </a:prstGeom>
          <a:noFill/>
        </p:spPr>
        <p:txBody>
          <a:bodyPr vert="vert270" wrap="square" rtlCol="0">
            <a:spAutoFit/>
          </a:bodyPr>
          <a:lstStyle/>
          <a:p>
            <a:r>
              <a:rPr lang="it-IT" sz="1400">
                <a:highlight>
                  <a:srgbClr val="FFFF00"/>
                </a:highlight>
                <a:latin typeface="Baskerville Old Face" panose="02020602080505020303" pitchFamily="18" charset="0"/>
              </a:rPr>
              <a:t>Time </a:t>
            </a:r>
            <a:r>
              <a:rPr lang="it-IT" sz="1400">
                <a:highlight>
                  <a:srgbClr val="00FFFF"/>
                </a:highlight>
                <a:latin typeface="Baskerville Old Face" panose="02020602080505020303" pitchFamily="18" charset="0"/>
              </a:rPr>
              <a:t>DoH </a:t>
            </a:r>
            <a:r>
              <a:rPr lang="it-IT" sz="1400">
                <a:highlight>
                  <a:srgbClr val="00FF00"/>
                </a:highlight>
                <a:latin typeface="Baskerville Old Face" panose="02020602080505020303" pitchFamily="18" charset="0"/>
              </a:rPr>
              <a:t>Temperature</a:t>
            </a:r>
            <a:endParaRPr lang="en-GB">
              <a:highlight>
                <a:srgbClr val="00FF00"/>
              </a:highlight>
              <a:latin typeface="Baskerville Old Face" panose="02020602080505020303" pitchFamily="18" charset="0"/>
            </a:endParaRPr>
          </a:p>
        </p:txBody>
      </p:sp>
    </p:spTree>
    <p:extLst>
      <p:ext uri="{BB962C8B-B14F-4D97-AF65-F5344CB8AC3E}">
        <p14:creationId xmlns:p14="http://schemas.microsoft.com/office/powerpoint/2010/main" val="240257024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xEl>
                                              <p:pRg st="0" end="0"/>
                                            </p:txEl>
                                          </p:spTgt>
                                        </p:tgtEl>
                                        <p:attrNameLst>
                                          <p:attrName>style.visibility</p:attrName>
                                        </p:attrNameLst>
                                      </p:cBhvr>
                                      <p:to>
                                        <p:strVal val="visible"/>
                                      </p:to>
                                    </p:set>
                                    <p:animEffect transition="in" filter="wipe(left)">
                                      <p:cBhvr>
                                        <p:cTn id="7" dur="500"/>
                                        <p:tgtEl>
                                          <p:spTgt spid="74">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4">
                                            <p:txEl>
                                              <p:pRg st="1" end="1"/>
                                            </p:txEl>
                                          </p:spTgt>
                                        </p:tgtEl>
                                        <p:attrNameLst>
                                          <p:attrName>style.visibility</p:attrName>
                                        </p:attrNameLst>
                                      </p:cBhvr>
                                      <p:to>
                                        <p:strVal val="visible"/>
                                      </p:to>
                                    </p:set>
                                    <p:animEffect transition="in" filter="wipe(left)">
                                      <p:cBhvr>
                                        <p:cTn id="11" dur="500"/>
                                        <p:tgtEl>
                                          <p:spTgt spid="74">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4">
                                            <p:txEl>
                                              <p:pRg st="2" end="2"/>
                                            </p:txEl>
                                          </p:spTgt>
                                        </p:tgtEl>
                                        <p:attrNameLst>
                                          <p:attrName>style.visibility</p:attrName>
                                        </p:attrNameLst>
                                      </p:cBhvr>
                                      <p:to>
                                        <p:strVal val="visible"/>
                                      </p:to>
                                    </p:set>
                                    <p:animEffect transition="in" filter="wipe(left)">
                                      <p:cBhvr>
                                        <p:cTn id="15" dur="500"/>
                                        <p:tgtEl>
                                          <p:spTgt spid="74">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4">
                                            <p:txEl>
                                              <p:pRg st="3" end="3"/>
                                            </p:txEl>
                                          </p:spTgt>
                                        </p:tgtEl>
                                        <p:attrNameLst>
                                          <p:attrName>style.visibility</p:attrName>
                                        </p:attrNameLst>
                                      </p:cBhvr>
                                      <p:to>
                                        <p:strVal val="visible"/>
                                      </p:to>
                                    </p:set>
                                    <p:animEffect transition="in" filter="wipe(left)">
                                      <p:cBhvr>
                                        <p:cTn id="19" dur="500"/>
                                        <p:tgtEl>
                                          <p:spTgt spid="74">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4">
                                            <p:txEl>
                                              <p:pRg st="4" end="4"/>
                                            </p:txEl>
                                          </p:spTgt>
                                        </p:tgtEl>
                                        <p:attrNameLst>
                                          <p:attrName>style.visibility</p:attrName>
                                        </p:attrNameLst>
                                      </p:cBhvr>
                                      <p:to>
                                        <p:strVal val="visible"/>
                                      </p:to>
                                    </p:set>
                                    <p:animEffect transition="in" filter="wipe(left)">
                                      <p:cBhvr>
                                        <p:cTn id="23" dur="500"/>
                                        <p:tgtEl>
                                          <p:spTgt spid="74">
                                            <p:txEl>
                                              <p:pRg st="4" end="4"/>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4">
                                            <p:txEl>
                                              <p:pRg st="5" end="5"/>
                                            </p:txEl>
                                          </p:spTgt>
                                        </p:tgtEl>
                                        <p:attrNameLst>
                                          <p:attrName>style.visibility</p:attrName>
                                        </p:attrNameLst>
                                      </p:cBhvr>
                                      <p:to>
                                        <p:strVal val="visible"/>
                                      </p:to>
                                    </p:set>
                                    <p:animEffect transition="in" filter="wipe(left)">
                                      <p:cBhvr>
                                        <p:cTn id="27" dur="500"/>
                                        <p:tgtEl>
                                          <p:spTgt spid="74">
                                            <p:txEl>
                                              <p:pRg st="5" end="5"/>
                                            </p:tx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4">
                                            <p:txEl>
                                              <p:pRg st="6" end="6"/>
                                            </p:txEl>
                                          </p:spTgt>
                                        </p:tgtEl>
                                        <p:attrNameLst>
                                          <p:attrName>style.visibility</p:attrName>
                                        </p:attrNameLst>
                                      </p:cBhvr>
                                      <p:to>
                                        <p:strVal val="visible"/>
                                      </p:to>
                                    </p:set>
                                    <p:animEffect transition="in" filter="wipe(left)">
                                      <p:cBhvr>
                                        <p:cTn id="31" dur="500"/>
                                        <p:tgtEl>
                                          <p:spTgt spid="74">
                                            <p:txEl>
                                              <p:pRg st="6" end="6"/>
                                            </p:tx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74">
                                            <p:txEl>
                                              <p:pRg st="7" end="7"/>
                                            </p:txEl>
                                          </p:spTgt>
                                        </p:tgtEl>
                                        <p:attrNameLst>
                                          <p:attrName>style.visibility</p:attrName>
                                        </p:attrNameLst>
                                      </p:cBhvr>
                                      <p:to>
                                        <p:strVal val="visible"/>
                                      </p:to>
                                    </p:set>
                                    <p:animEffect transition="in" filter="wipe(left)">
                                      <p:cBhvr>
                                        <p:cTn id="35" dur="500"/>
                                        <p:tgtEl>
                                          <p:spTgt spid="74">
                                            <p:txEl>
                                              <p:pRg st="7" end="7"/>
                                            </p:tx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4">
                                            <p:txEl>
                                              <p:pRg st="8" end="8"/>
                                            </p:txEl>
                                          </p:spTgt>
                                        </p:tgtEl>
                                        <p:attrNameLst>
                                          <p:attrName>style.visibility</p:attrName>
                                        </p:attrNameLst>
                                      </p:cBhvr>
                                      <p:to>
                                        <p:strVal val="visible"/>
                                      </p:to>
                                    </p:set>
                                    <p:animEffect transition="in" filter="wipe(left)">
                                      <p:cBhvr>
                                        <p:cTn id="39" dur="500"/>
                                        <p:tgtEl>
                                          <p:spTgt spid="74">
                                            <p:txEl>
                                              <p:pRg st="8" end="8"/>
                                            </p:tx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4">
                                            <p:txEl>
                                              <p:pRg st="9" end="9"/>
                                            </p:txEl>
                                          </p:spTgt>
                                        </p:tgtEl>
                                        <p:attrNameLst>
                                          <p:attrName>style.visibility</p:attrName>
                                        </p:attrNameLst>
                                      </p:cBhvr>
                                      <p:to>
                                        <p:strVal val="visible"/>
                                      </p:to>
                                    </p:set>
                                    <p:animEffect transition="in" filter="wipe(left)">
                                      <p:cBhvr>
                                        <p:cTn id="43" dur="500"/>
                                        <p:tgtEl>
                                          <p:spTgt spid="7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C7867-5BD4-2F1B-5541-08A05841C9EB}"/>
            </a:ext>
          </a:extLst>
        </p:cNvPr>
        <p:cNvGrpSpPr/>
        <p:nvPr/>
      </p:nvGrpSpPr>
      <p:grpSpPr>
        <a:xfrm>
          <a:off x="0" y="0"/>
          <a:ext cx="0" cy="0"/>
          <a:chOff x="0" y="0"/>
          <a:chExt cx="0" cy="0"/>
        </a:xfrm>
      </p:grpSpPr>
      <p:pic>
        <p:nvPicPr>
          <p:cNvPr id="24" name="Picture 4">
            <a:extLst>
              <a:ext uri="{FF2B5EF4-FFF2-40B4-BE49-F238E27FC236}">
                <a16:creationId xmlns:a16="http://schemas.microsoft.com/office/drawing/2014/main" id="{45D66BC4-8FCF-6E5F-3FFA-6D7DF5A6F1F6}"/>
              </a:ext>
            </a:extLst>
          </p:cNvPr>
          <p:cNvPicPr>
            <a:picLocks noChangeAspect="1"/>
          </p:cNvPicPr>
          <p:nvPr/>
        </p:nvPicPr>
        <p:blipFill>
          <a:blip r:embed="rId2"/>
          <a:srcRect b="9566"/>
          <a:stretch/>
        </p:blipFill>
        <p:spPr>
          <a:xfrm>
            <a:off x="8150046" y="3053212"/>
            <a:ext cx="3584448" cy="2735286"/>
          </a:xfrm>
          <a:prstGeom prst="rect">
            <a:avLst/>
          </a:prstGeom>
          <a:ln>
            <a:solidFill>
              <a:schemeClr val="tx1"/>
            </a:solidFill>
          </a:ln>
        </p:spPr>
      </p:pic>
      <p:sp>
        <p:nvSpPr>
          <p:cNvPr id="2" name="Titolo 1">
            <a:extLst>
              <a:ext uri="{FF2B5EF4-FFF2-40B4-BE49-F238E27FC236}">
                <a16:creationId xmlns:a16="http://schemas.microsoft.com/office/drawing/2014/main" id="{45975FE0-A340-7C99-7E35-C8C6BB332E94}"/>
              </a:ext>
            </a:extLst>
          </p:cNvPr>
          <p:cNvSpPr>
            <a:spLocks noGrp="1"/>
          </p:cNvSpPr>
          <p:nvPr>
            <p:ph type="title"/>
          </p:nvPr>
        </p:nvSpPr>
        <p:spPr/>
        <p:txBody>
          <a:bodyPr/>
          <a:lstStyle/>
          <a:p>
            <a:r>
              <a:rPr lang="it-IT"/>
              <a:t>Solid Oxide Fuel Cells (SOFCs)</a:t>
            </a:r>
            <a:endParaRPr lang="en-GB"/>
          </a:p>
        </p:txBody>
      </p:sp>
      <p:sp>
        <p:nvSpPr>
          <p:cNvPr id="3" name="Segnaposto contenuto 2">
            <a:extLst>
              <a:ext uri="{FF2B5EF4-FFF2-40B4-BE49-F238E27FC236}">
                <a16:creationId xmlns:a16="http://schemas.microsoft.com/office/drawing/2014/main" id="{7D6BB41E-7092-3DE8-8F79-789156F4F687}"/>
              </a:ext>
            </a:extLst>
          </p:cNvPr>
          <p:cNvSpPr>
            <a:spLocks noGrp="1"/>
          </p:cNvSpPr>
          <p:nvPr>
            <p:ph idx="1"/>
          </p:nvPr>
        </p:nvSpPr>
        <p:spPr>
          <a:xfrm>
            <a:off x="1104722" y="1469328"/>
            <a:ext cx="8138264" cy="4351338"/>
          </a:xfrm>
        </p:spPr>
        <p:txBody>
          <a:bodyPr>
            <a:normAutofit/>
          </a:bodyPr>
          <a:lstStyle/>
          <a:p>
            <a:pPr marL="0" indent="0" algn="just">
              <a:buNone/>
            </a:pPr>
            <a:r>
              <a:rPr lang="en-GB" sz="1800">
                <a:solidFill>
                  <a:schemeClr val="tx1"/>
                </a:solidFill>
                <a:latin typeface="Baskerville Old Face" panose="02020602080505020303" pitchFamily="18" charset="0"/>
              </a:rPr>
              <a:t>LOHC coupling with SOFC systems can overcome the limitations induced by the high reaction heat and dehydrogenation temperature by recovery of the SOFC waste heat.</a:t>
            </a:r>
          </a:p>
          <a:p>
            <a:pPr marL="0" indent="0" algn="just">
              <a:buNone/>
            </a:pPr>
            <a:r>
              <a:rPr lang="it-IT" sz="1800">
                <a:solidFill>
                  <a:schemeClr val="tx1"/>
                </a:solidFill>
                <a:latin typeface="Baskerville Old Face" panose="02020602080505020303" pitchFamily="18" charset="0"/>
              </a:rPr>
              <a:t>Different sources contribute to the overall waste heat produced by the SOFC stack, namely:</a:t>
            </a:r>
          </a:p>
          <a:p>
            <a:pPr marL="0" indent="0">
              <a:buNone/>
            </a:pPr>
            <a:endParaRPr lang="en-GB">
              <a:solidFill>
                <a:schemeClr val="tx1"/>
              </a:solidFill>
              <a:latin typeface="Baskerville Old Face" panose="02020602080505020303" pitchFamily="18" charset="0"/>
            </a:endParaRPr>
          </a:p>
          <a:p>
            <a:pPr marL="0" indent="0">
              <a:buNone/>
            </a:pPr>
            <a:endParaRPr lang="en-GB">
              <a:solidFill>
                <a:schemeClr val="tx1"/>
              </a:solidFill>
              <a:latin typeface="Baskerville Old Face" panose="02020602080505020303" pitchFamily="18" charset="0"/>
            </a:endParaRPr>
          </a:p>
          <a:p>
            <a:pPr marL="0" indent="0">
              <a:buNone/>
            </a:pPr>
            <a:endParaRPr lang="en-GB">
              <a:solidFill>
                <a:schemeClr val="tx1"/>
              </a:solidFill>
              <a:latin typeface="Baskerville Old Face" panose="02020602080505020303" pitchFamily="18" charset="0"/>
            </a:endParaRPr>
          </a:p>
          <a:p>
            <a:pPr marL="0" indent="0">
              <a:buNone/>
            </a:pPr>
            <a:endParaRPr lang="en-GB">
              <a:solidFill>
                <a:schemeClr val="tx1"/>
              </a:solidFill>
              <a:latin typeface="Baskerville Old Face" panose="02020602080505020303" pitchFamily="18" charset="0"/>
            </a:endParaRPr>
          </a:p>
          <a:p>
            <a:pPr marL="0" indent="0">
              <a:buNone/>
            </a:pPr>
            <a:endParaRPr lang="en-GB">
              <a:solidFill>
                <a:schemeClr val="tx1"/>
              </a:solidFill>
              <a:latin typeface="Baskerville Old Face" panose="02020602080505020303" pitchFamily="18" charset="0"/>
            </a:endParaRPr>
          </a:p>
          <a:p>
            <a:pPr marL="0" indent="0">
              <a:buNone/>
            </a:pPr>
            <a:endParaRPr lang="en-GB">
              <a:solidFill>
                <a:schemeClr val="tx1"/>
              </a:solidFill>
              <a:latin typeface="Baskerville Old Face" panose="02020602080505020303" pitchFamily="18" charset="0"/>
            </a:endParaRPr>
          </a:p>
          <a:p>
            <a:pPr marL="0" indent="0">
              <a:buNone/>
            </a:pPr>
            <a:endParaRPr lang="en-GB">
              <a:solidFill>
                <a:schemeClr val="tx1"/>
              </a:solidFill>
              <a:latin typeface="Baskerville Old Face" panose="02020602080505020303" pitchFamily="18" charset="0"/>
            </a:endParaRPr>
          </a:p>
        </p:txBody>
      </p:sp>
      <p:sp>
        <p:nvSpPr>
          <p:cNvPr id="4" name="Segnaposto numero diapositiva 3">
            <a:extLst>
              <a:ext uri="{FF2B5EF4-FFF2-40B4-BE49-F238E27FC236}">
                <a16:creationId xmlns:a16="http://schemas.microsoft.com/office/drawing/2014/main" id="{F467680E-A70C-D1ED-7C47-569D4C17EBEF}"/>
              </a:ext>
            </a:extLst>
          </p:cNvPr>
          <p:cNvSpPr>
            <a:spLocks noGrp="1"/>
          </p:cNvSpPr>
          <p:nvPr>
            <p:ph type="sldNum" sz="quarter" idx="12"/>
          </p:nvPr>
        </p:nvSpPr>
        <p:spPr/>
        <p:txBody>
          <a:bodyPr/>
          <a:lstStyle/>
          <a:p>
            <a:fld id="{3661D8EB-4FAB-4B67-8EF9-A44B872AC75D}" type="slidenum">
              <a:rPr lang="en-GB" smtClean="0"/>
              <a:t>17</a:t>
            </a:fld>
            <a:endParaRPr lang="en-GB"/>
          </a:p>
        </p:txBody>
      </p:sp>
      <p:grpSp>
        <p:nvGrpSpPr>
          <p:cNvPr id="5" name="Gruppo 4">
            <a:extLst>
              <a:ext uri="{FF2B5EF4-FFF2-40B4-BE49-F238E27FC236}">
                <a16:creationId xmlns:a16="http://schemas.microsoft.com/office/drawing/2014/main" id="{493A5588-E2CA-B1D8-3F65-6CAF4F1F44F8}"/>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7E3C667B-81DF-A0A7-A4AF-2452A3A544FF}"/>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FF3AD9BD-F7AC-4460-D833-FB728C736EAD}"/>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103B9714-37B2-E9F2-F0CC-4BD5F3438F89}"/>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E1490E41-2442-3958-B46A-548FC91B036D}"/>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4E00D218-8015-C680-673E-A1054D7D30A5}"/>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4D069BF2-BB48-BCA1-E351-34B4EAA8E6F9}"/>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173AFD6C-2E62-C6DD-1D6E-C7058B7151EB}"/>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27A82E18-9EF8-8C46-3BB4-96AD0BAFF6D9}"/>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D29DC97B-5B38-8EF6-D1E3-68877B90EF52}"/>
                    </a:ext>
                  </a:extLst>
                </p:cNvPr>
                <p:cNvSpPr/>
                <p:nvPr/>
              </p:nvSpPr>
              <p:spPr>
                <a:xfrm>
                  <a:off x="5043336" y="5580666"/>
                  <a:ext cx="641023"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18A6EB1B-4E32-11BD-8817-1889BE4024B6}"/>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3A82554F-C8C3-A36C-3C31-6844A2079024}"/>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B2545942-4F45-C132-6555-920F9CC569ED}"/>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F0F6F333-616E-BA78-54F7-AFB319053700}"/>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710EA176-93D6-D987-AA7B-E41E5A12AC48}"/>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D78E922C-AB83-8E10-AA2E-1980802BB96D}"/>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B4315B82-49F1-26BE-1DA0-53CAC2924C14}"/>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D9244941-13A0-2350-38D4-5F6798C41530}"/>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pic>
        <p:nvPicPr>
          <p:cNvPr id="23" name="Picture 8">
            <a:extLst>
              <a:ext uri="{FF2B5EF4-FFF2-40B4-BE49-F238E27FC236}">
                <a16:creationId xmlns:a16="http://schemas.microsoft.com/office/drawing/2014/main" id="{F0833787-EC0B-56ED-F6F1-C9EF260D4091}"/>
              </a:ext>
            </a:extLst>
          </p:cNvPr>
          <p:cNvPicPr>
            <a:picLocks noChangeAspect="1"/>
          </p:cNvPicPr>
          <p:nvPr/>
        </p:nvPicPr>
        <p:blipFill>
          <a:blip r:embed="rId3"/>
          <a:srcRect l="4152" r="3905" b="25007"/>
          <a:stretch/>
        </p:blipFill>
        <p:spPr>
          <a:xfrm>
            <a:off x="8163143" y="3133852"/>
            <a:ext cx="3546655" cy="2494456"/>
          </a:xfrm>
          <a:prstGeom prst="rect">
            <a:avLst/>
          </a:prstGeom>
        </p:spPr>
      </p:pic>
      <p:graphicFrame>
        <p:nvGraphicFramePr>
          <p:cNvPr id="25" name="Content Placeholder 3">
            <a:extLst>
              <a:ext uri="{FF2B5EF4-FFF2-40B4-BE49-F238E27FC236}">
                <a16:creationId xmlns:a16="http://schemas.microsoft.com/office/drawing/2014/main" id="{BAAAFB66-A6F9-2930-5D4B-98C4AF016789}"/>
              </a:ext>
            </a:extLst>
          </p:cNvPr>
          <p:cNvGraphicFramePr>
            <a:graphicFrameLocks/>
          </p:cNvGraphicFramePr>
          <p:nvPr>
            <p:extLst>
              <p:ext uri="{D42A27DB-BD31-4B8C-83A1-F6EECF244321}">
                <p14:modId xmlns:p14="http://schemas.microsoft.com/office/powerpoint/2010/main" val="823704458"/>
              </p:ext>
            </p:extLst>
          </p:nvPr>
        </p:nvGraphicFramePr>
        <p:xfrm>
          <a:off x="9543004" y="279572"/>
          <a:ext cx="2514597" cy="30908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6" name="Diagramma 25">
            <a:extLst>
              <a:ext uri="{FF2B5EF4-FFF2-40B4-BE49-F238E27FC236}">
                <a16:creationId xmlns:a16="http://schemas.microsoft.com/office/drawing/2014/main" id="{F3AEA6CB-8625-C3FD-2713-62DC14CDC23E}"/>
              </a:ext>
            </a:extLst>
          </p:cNvPr>
          <p:cNvGraphicFramePr/>
          <p:nvPr>
            <p:extLst>
              <p:ext uri="{D42A27DB-BD31-4B8C-83A1-F6EECF244321}">
                <p14:modId xmlns:p14="http://schemas.microsoft.com/office/powerpoint/2010/main" val="2381107179"/>
              </p:ext>
            </p:extLst>
          </p:nvPr>
        </p:nvGraphicFramePr>
        <p:xfrm>
          <a:off x="1443329" y="2776213"/>
          <a:ext cx="6304139" cy="334994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28" name="Segnaposto contenuto 2">
            <a:extLst>
              <a:ext uri="{FF2B5EF4-FFF2-40B4-BE49-F238E27FC236}">
                <a16:creationId xmlns:a16="http://schemas.microsoft.com/office/drawing/2014/main" id="{B94503CD-EF3E-D074-0117-55C662D9E06E}"/>
              </a:ext>
            </a:extLst>
          </p:cNvPr>
          <p:cNvSpPr txBox="1">
            <a:spLocks/>
          </p:cNvSpPr>
          <p:nvPr/>
        </p:nvSpPr>
        <p:spPr>
          <a:xfrm>
            <a:off x="1155032" y="6172363"/>
            <a:ext cx="10554766" cy="6410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Baskerville Old Face" panose="02020602080505020303" pitchFamily="18"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Baskerville Old Face" panose="02020602080505020303" pitchFamily="18"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Baskerville Old Face" panose="02020602080505020303" pitchFamily="18"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askerville Old Face" panose="02020602080505020303" pitchFamily="18"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askerville Old Face" panose="020206020805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it-IT" sz="1800"/>
              <a:t>Validation with external references has shown remarkable agreement, although the model seems to understimate concentration losses at high current densities due to loss of linearity.</a:t>
            </a:r>
            <a:endParaRPr lang="en-GB" sz="1800"/>
          </a:p>
        </p:txBody>
      </p:sp>
      <p:sp>
        <p:nvSpPr>
          <p:cNvPr id="31" name="CasellaDiTesto 30">
            <a:extLst>
              <a:ext uri="{FF2B5EF4-FFF2-40B4-BE49-F238E27FC236}">
                <a16:creationId xmlns:a16="http://schemas.microsoft.com/office/drawing/2014/main" id="{4C409E4F-5FAB-6EEE-B0CD-041B2B7F2012}"/>
              </a:ext>
            </a:extLst>
          </p:cNvPr>
          <p:cNvSpPr txBox="1"/>
          <p:nvPr/>
        </p:nvSpPr>
        <p:spPr>
          <a:xfrm>
            <a:off x="6888470" y="5788498"/>
            <a:ext cx="6096000" cy="261610"/>
          </a:xfrm>
          <a:prstGeom prst="rect">
            <a:avLst/>
          </a:prstGeom>
          <a:noFill/>
        </p:spPr>
        <p:txBody>
          <a:bodyPr wrap="square">
            <a:spAutoFit/>
          </a:bodyPr>
          <a:lstStyle/>
          <a:p>
            <a:pPr algn="ctr"/>
            <a:r>
              <a:rPr lang="it-IT" sz="1100" i="1">
                <a:solidFill>
                  <a:schemeClr val="accent1"/>
                </a:solidFill>
              </a:rPr>
              <a:t>Example of SOFC losses, power output, and efficiency.</a:t>
            </a:r>
            <a:endParaRPr lang="en-GB" sz="1100" i="1">
              <a:solidFill>
                <a:schemeClr val="accent1"/>
              </a:solidFill>
            </a:endParaRPr>
          </a:p>
        </p:txBody>
      </p:sp>
    </p:spTree>
    <p:extLst>
      <p:ext uri="{BB962C8B-B14F-4D97-AF65-F5344CB8AC3E}">
        <p14:creationId xmlns:p14="http://schemas.microsoft.com/office/powerpoint/2010/main" val="262913722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5">
                                            <p:graphicEl>
                                              <a:dgm id="{7AA0A6A3-A53C-484A-93BE-405F264B8D12}"/>
                                            </p:graphicEl>
                                          </p:spTgt>
                                        </p:tgtEl>
                                        <p:attrNameLst>
                                          <p:attrName>style.visibility</p:attrName>
                                        </p:attrNameLst>
                                      </p:cBhvr>
                                      <p:to>
                                        <p:strVal val="visible"/>
                                      </p:to>
                                    </p:set>
                                    <p:anim calcmode="lin" valueType="num">
                                      <p:cBhvr>
                                        <p:cTn id="7" dur="500" fill="hold"/>
                                        <p:tgtEl>
                                          <p:spTgt spid="25">
                                            <p:graphicEl>
                                              <a:dgm id="{7AA0A6A3-A53C-484A-93BE-405F264B8D12}"/>
                                            </p:graphicEl>
                                          </p:spTgt>
                                        </p:tgtEl>
                                        <p:attrNameLst>
                                          <p:attrName>ppt_w</p:attrName>
                                        </p:attrNameLst>
                                      </p:cBhvr>
                                      <p:tavLst>
                                        <p:tav tm="0">
                                          <p:val>
                                            <p:fltVal val="0"/>
                                          </p:val>
                                        </p:tav>
                                        <p:tav tm="100000">
                                          <p:val>
                                            <p:strVal val="#ppt_w"/>
                                          </p:val>
                                        </p:tav>
                                      </p:tavLst>
                                    </p:anim>
                                    <p:anim calcmode="lin" valueType="num">
                                      <p:cBhvr>
                                        <p:cTn id="8" dur="500" fill="hold"/>
                                        <p:tgtEl>
                                          <p:spTgt spid="25">
                                            <p:graphicEl>
                                              <a:dgm id="{7AA0A6A3-A53C-484A-93BE-405F264B8D12}"/>
                                            </p:graphicEl>
                                          </p:spTgt>
                                        </p:tgtEl>
                                        <p:attrNameLst>
                                          <p:attrName>ppt_h</p:attrName>
                                        </p:attrNameLst>
                                      </p:cBhvr>
                                      <p:tavLst>
                                        <p:tav tm="0">
                                          <p:val>
                                            <p:fltVal val="0"/>
                                          </p:val>
                                        </p:tav>
                                        <p:tav tm="100000">
                                          <p:val>
                                            <p:strVal val="#ppt_h"/>
                                          </p:val>
                                        </p:tav>
                                      </p:tavLst>
                                    </p:anim>
                                    <p:anim calcmode="lin" valueType="num">
                                      <p:cBhvr>
                                        <p:cTn id="9" dur="500" fill="hold"/>
                                        <p:tgtEl>
                                          <p:spTgt spid="25">
                                            <p:graphicEl>
                                              <a:dgm id="{7AA0A6A3-A53C-484A-93BE-405F264B8D12}"/>
                                            </p:graphicEl>
                                          </p:spTgt>
                                        </p:tgtEl>
                                        <p:attrNameLst>
                                          <p:attrName>style.rotation</p:attrName>
                                        </p:attrNameLst>
                                      </p:cBhvr>
                                      <p:tavLst>
                                        <p:tav tm="0">
                                          <p:val>
                                            <p:fltVal val="90"/>
                                          </p:val>
                                        </p:tav>
                                        <p:tav tm="100000">
                                          <p:val>
                                            <p:fltVal val="0"/>
                                          </p:val>
                                        </p:tav>
                                      </p:tavLst>
                                    </p:anim>
                                    <p:animEffect transition="in" filter="fade">
                                      <p:cBhvr>
                                        <p:cTn id="10" dur="500"/>
                                        <p:tgtEl>
                                          <p:spTgt spid="25">
                                            <p:graphicEl>
                                              <a:dgm id="{7AA0A6A3-A53C-484A-93BE-405F264B8D12}"/>
                                            </p:graphic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5">
                                            <p:graphicEl>
                                              <a:dgm id="{123D901B-1FBE-4E3E-A8D8-165F8D764768}"/>
                                            </p:graphicEl>
                                          </p:spTgt>
                                        </p:tgtEl>
                                        <p:attrNameLst>
                                          <p:attrName>style.visibility</p:attrName>
                                        </p:attrNameLst>
                                      </p:cBhvr>
                                      <p:to>
                                        <p:strVal val="visible"/>
                                      </p:to>
                                    </p:set>
                                    <p:anim calcmode="lin" valueType="num">
                                      <p:cBhvr>
                                        <p:cTn id="13" dur="500" fill="hold"/>
                                        <p:tgtEl>
                                          <p:spTgt spid="25">
                                            <p:graphicEl>
                                              <a:dgm id="{123D901B-1FBE-4E3E-A8D8-165F8D764768}"/>
                                            </p:graphicEl>
                                          </p:spTgt>
                                        </p:tgtEl>
                                        <p:attrNameLst>
                                          <p:attrName>ppt_w</p:attrName>
                                        </p:attrNameLst>
                                      </p:cBhvr>
                                      <p:tavLst>
                                        <p:tav tm="0">
                                          <p:val>
                                            <p:fltVal val="0"/>
                                          </p:val>
                                        </p:tav>
                                        <p:tav tm="100000">
                                          <p:val>
                                            <p:strVal val="#ppt_w"/>
                                          </p:val>
                                        </p:tav>
                                      </p:tavLst>
                                    </p:anim>
                                    <p:anim calcmode="lin" valueType="num">
                                      <p:cBhvr>
                                        <p:cTn id="14" dur="500" fill="hold"/>
                                        <p:tgtEl>
                                          <p:spTgt spid="25">
                                            <p:graphicEl>
                                              <a:dgm id="{123D901B-1FBE-4E3E-A8D8-165F8D764768}"/>
                                            </p:graphicEl>
                                          </p:spTgt>
                                        </p:tgtEl>
                                        <p:attrNameLst>
                                          <p:attrName>ppt_h</p:attrName>
                                        </p:attrNameLst>
                                      </p:cBhvr>
                                      <p:tavLst>
                                        <p:tav tm="0">
                                          <p:val>
                                            <p:fltVal val="0"/>
                                          </p:val>
                                        </p:tav>
                                        <p:tav tm="100000">
                                          <p:val>
                                            <p:strVal val="#ppt_h"/>
                                          </p:val>
                                        </p:tav>
                                      </p:tavLst>
                                    </p:anim>
                                    <p:anim calcmode="lin" valueType="num">
                                      <p:cBhvr>
                                        <p:cTn id="15" dur="500" fill="hold"/>
                                        <p:tgtEl>
                                          <p:spTgt spid="25">
                                            <p:graphicEl>
                                              <a:dgm id="{123D901B-1FBE-4E3E-A8D8-165F8D764768}"/>
                                            </p:graphicEl>
                                          </p:spTgt>
                                        </p:tgtEl>
                                        <p:attrNameLst>
                                          <p:attrName>style.rotation</p:attrName>
                                        </p:attrNameLst>
                                      </p:cBhvr>
                                      <p:tavLst>
                                        <p:tav tm="0">
                                          <p:val>
                                            <p:fltVal val="90"/>
                                          </p:val>
                                        </p:tav>
                                        <p:tav tm="100000">
                                          <p:val>
                                            <p:fltVal val="0"/>
                                          </p:val>
                                        </p:tav>
                                      </p:tavLst>
                                    </p:anim>
                                    <p:animEffect transition="in" filter="fade">
                                      <p:cBhvr>
                                        <p:cTn id="16" dur="500"/>
                                        <p:tgtEl>
                                          <p:spTgt spid="25">
                                            <p:graphicEl>
                                              <a:dgm id="{123D901B-1FBE-4E3E-A8D8-165F8D764768}"/>
                                            </p:graphicEl>
                                          </p:spTgt>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5">
                                            <p:graphicEl>
                                              <a:dgm id="{DCBE11CD-4B85-4F30-92BF-C881314129BB}"/>
                                            </p:graphicEl>
                                          </p:spTgt>
                                        </p:tgtEl>
                                        <p:attrNameLst>
                                          <p:attrName>style.visibility</p:attrName>
                                        </p:attrNameLst>
                                      </p:cBhvr>
                                      <p:to>
                                        <p:strVal val="visible"/>
                                      </p:to>
                                    </p:set>
                                    <p:anim calcmode="lin" valueType="num">
                                      <p:cBhvr>
                                        <p:cTn id="19" dur="500" fill="hold"/>
                                        <p:tgtEl>
                                          <p:spTgt spid="25">
                                            <p:graphicEl>
                                              <a:dgm id="{DCBE11CD-4B85-4F30-92BF-C881314129BB}"/>
                                            </p:graphicEl>
                                          </p:spTgt>
                                        </p:tgtEl>
                                        <p:attrNameLst>
                                          <p:attrName>ppt_w</p:attrName>
                                        </p:attrNameLst>
                                      </p:cBhvr>
                                      <p:tavLst>
                                        <p:tav tm="0">
                                          <p:val>
                                            <p:fltVal val="0"/>
                                          </p:val>
                                        </p:tav>
                                        <p:tav tm="100000">
                                          <p:val>
                                            <p:strVal val="#ppt_w"/>
                                          </p:val>
                                        </p:tav>
                                      </p:tavLst>
                                    </p:anim>
                                    <p:anim calcmode="lin" valueType="num">
                                      <p:cBhvr>
                                        <p:cTn id="20" dur="500" fill="hold"/>
                                        <p:tgtEl>
                                          <p:spTgt spid="25">
                                            <p:graphicEl>
                                              <a:dgm id="{DCBE11CD-4B85-4F30-92BF-C881314129BB}"/>
                                            </p:graphicEl>
                                          </p:spTgt>
                                        </p:tgtEl>
                                        <p:attrNameLst>
                                          <p:attrName>ppt_h</p:attrName>
                                        </p:attrNameLst>
                                      </p:cBhvr>
                                      <p:tavLst>
                                        <p:tav tm="0">
                                          <p:val>
                                            <p:fltVal val="0"/>
                                          </p:val>
                                        </p:tav>
                                        <p:tav tm="100000">
                                          <p:val>
                                            <p:strVal val="#ppt_h"/>
                                          </p:val>
                                        </p:tav>
                                      </p:tavLst>
                                    </p:anim>
                                    <p:anim calcmode="lin" valueType="num">
                                      <p:cBhvr>
                                        <p:cTn id="21" dur="500" fill="hold"/>
                                        <p:tgtEl>
                                          <p:spTgt spid="25">
                                            <p:graphicEl>
                                              <a:dgm id="{DCBE11CD-4B85-4F30-92BF-C881314129BB}"/>
                                            </p:graphicEl>
                                          </p:spTgt>
                                        </p:tgtEl>
                                        <p:attrNameLst>
                                          <p:attrName>style.rotation</p:attrName>
                                        </p:attrNameLst>
                                      </p:cBhvr>
                                      <p:tavLst>
                                        <p:tav tm="0">
                                          <p:val>
                                            <p:fltVal val="90"/>
                                          </p:val>
                                        </p:tav>
                                        <p:tav tm="100000">
                                          <p:val>
                                            <p:fltVal val="0"/>
                                          </p:val>
                                        </p:tav>
                                      </p:tavLst>
                                    </p:anim>
                                    <p:animEffect transition="in" filter="fade">
                                      <p:cBhvr>
                                        <p:cTn id="22" dur="500"/>
                                        <p:tgtEl>
                                          <p:spTgt spid="25">
                                            <p:graphicEl>
                                              <a:dgm id="{DCBE11CD-4B85-4F30-92BF-C881314129BB}"/>
                                            </p:graphicEl>
                                          </p:spTgt>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5">
                                            <p:graphicEl>
                                              <a:dgm id="{89D4D18C-097F-4C15-A2E0-EDB7887A3726}"/>
                                            </p:graphicEl>
                                          </p:spTgt>
                                        </p:tgtEl>
                                        <p:attrNameLst>
                                          <p:attrName>style.visibility</p:attrName>
                                        </p:attrNameLst>
                                      </p:cBhvr>
                                      <p:to>
                                        <p:strVal val="visible"/>
                                      </p:to>
                                    </p:set>
                                    <p:anim calcmode="lin" valueType="num">
                                      <p:cBhvr>
                                        <p:cTn id="25" dur="500" fill="hold"/>
                                        <p:tgtEl>
                                          <p:spTgt spid="25">
                                            <p:graphicEl>
                                              <a:dgm id="{89D4D18C-097F-4C15-A2E0-EDB7887A3726}"/>
                                            </p:graphicEl>
                                          </p:spTgt>
                                        </p:tgtEl>
                                        <p:attrNameLst>
                                          <p:attrName>ppt_w</p:attrName>
                                        </p:attrNameLst>
                                      </p:cBhvr>
                                      <p:tavLst>
                                        <p:tav tm="0">
                                          <p:val>
                                            <p:fltVal val="0"/>
                                          </p:val>
                                        </p:tav>
                                        <p:tav tm="100000">
                                          <p:val>
                                            <p:strVal val="#ppt_w"/>
                                          </p:val>
                                        </p:tav>
                                      </p:tavLst>
                                    </p:anim>
                                    <p:anim calcmode="lin" valueType="num">
                                      <p:cBhvr>
                                        <p:cTn id="26" dur="500" fill="hold"/>
                                        <p:tgtEl>
                                          <p:spTgt spid="25">
                                            <p:graphicEl>
                                              <a:dgm id="{89D4D18C-097F-4C15-A2E0-EDB7887A3726}"/>
                                            </p:graphicEl>
                                          </p:spTgt>
                                        </p:tgtEl>
                                        <p:attrNameLst>
                                          <p:attrName>ppt_h</p:attrName>
                                        </p:attrNameLst>
                                      </p:cBhvr>
                                      <p:tavLst>
                                        <p:tav tm="0">
                                          <p:val>
                                            <p:fltVal val="0"/>
                                          </p:val>
                                        </p:tav>
                                        <p:tav tm="100000">
                                          <p:val>
                                            <p:strVal val="#ppt_h"/>
                                          </p:val>
                                        </p:tav>
                                      </p:tavLst>
                                    </p:anim>
                                    <p:anim calcmode="lin" valueType="num">
                                      <p:cBhvr>
                                        <p:cTn id="27" dur="500" fill="hold"/>
                                        <p:tgtEl>
                                          <p:spTgt spid="25">
                                            <p:graphicEl>
                                              <a:dgm id="{89D4D18C-097F-4C15-A2E0-EDB7887A3726}"/>
                                            </p:graphicEl>
                                          </p:spTgt>
                                        </p:tgtEl>
                                        <p:attrNameLst>
                                          <p:attrName>style.rotation</p:attrName>
                                        </p:attrNameLst>
                                      </p:cBhvr>
                                      <p:tavLst>
                                        <p:tav tm="0">
                                          <p:val>
                                            <p:fltVal val="90"/>
                                          </p:val>
                                        </p:tav>
                                        <p:tav tm="100000">
                                          <p:val>
                                            <p:fltVal val="0"/>
                                          </p:val>
                                        </p:tav>
                                      </p:tavLst>
                                    </p:anim>
                                    <p:animEffect transition="in" filter="fade">
                                      <p:cBhvr>
                                        <p:cTn id="28" dur="500"/>
                                        <p:tgtEl>
                                          <p:spTgt spid="25">
                                            <p:graphicEl>
                                              <a:dgm id="{89D4D18C-097F-4C15-A2E0-EDB7887A3726}"/>
                                            </p:graphicEl>
                                          </p:spTgt>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5">
                                            <p:graphicEl>
                                              <a:dgm id="{82763C29-AA93-4C5A-B52A-C954D08395F7}"/>
                                            </p:graphicEl>
                                          </p:spTgt>
                                        </p:tgtEl>
                                        <p:attrNameLst>
                                          <p:attrName>style.visibility</p:attrName>
                                        </p:attrNameLst>
                                      </p:cBhvr>
                                      <p:to>
                                        <p:strVal val="visible"/>
                                      </p:to>
                                    </p:set>
                                    <p:anim calcmode="lin" valueType="num">
                                      <p:cBhvr>
                                        <p:cTn id="31" dur="500" fill="hold"/>
                                        <p:tgtEl>
                                          <p:spTgt spid="25">
                                            <p:graphicEl>
                                              <a:dgm id="{82763C29-AA93-4C5A-B52A-C954D08395F7}"/>
                                            </p:graphicEl>
                                          </p:spTgt>
                                        </p:tgtEl>
                                        <p:attrNameLst>
                                          <p:attrName>ppt_w</p:attrName>
                                        </p:attrNameLst>
                                      </p:cBhvr>
                                      <p:tavLst>
                                        <p:tav tm="0">
                                          <p:val>
                                            <p:fltVal val="0"/>
                                          </p:val>
                                        </p:tav>
                                        <p:tav tm="100000">
                                          <p:val>
                                            <p:strVal val="#ppt_w"/>
                                          </p:val>
                                        </p:tav>
                                      </p:tavLst>
                                    </p:anim>
                                    <p:anim calcmode="lin" valueType="num">
                                      <p:cBhvr>
                                        <p:cTn id="32" dur="500" fill="hold"/>
                                        <p:tgtEl>
                                          <p:spTgt spid="25">
                                            <p:graphicEl>
                                              <a:dgm id="{82763C29-AA93-4C5A-B52A-C954D08395F7}"/>
                                            </p:graphicEl>
                                          </p:spTgt>
                                        </p:tgtEl>
                                        <p:attrNameLst>
                                          <p:attrName>ppt_h</p:attrName>
                                        </p:attrNameLst>
                                      </p:cBhvr>
                                      <p:tavLst>
                                        <p:tav tm="0">
                                          <p:val>
                                            <p:fltVal val="0"/>
                                          </p:val>
                                        </p:tav>
                                        <p:tav tm="100000">
                                          <p:val>
                                            <p:strVal val="#ppt_h"/>
                                          </p:val>
                                        </p:tav>
                                      </p:tavLst>
                                    </p:anim>
                                    <p:anim calcmode="lin" valueType="num">
                                      <p:cBhvr>
                                        <p:cTn id="33" dur="500" fill="hold"/>
                                        <p:tgtEl>
                                          <p:spTgt spid="25">
                                            <p:graphicEl>
                                              <a:dgm id="{82763C29-AA93-4C5A-B52A-C954D08395F7}"/>
                                            </p:graphicEl>
                                          </p:spTgt>
                                        </p:tgtEl>
                                        <p:attrNameLst>
                                          <p:attrName>style.rotation</p:attrName>
                                        </p:attrNameLst>
                                      </p:cBhvr>
                                      <p:tavLst>
                                        <p:tav tm="0">
                                          <p:val>
                                            <p:fltVal val="90"/>
                                          </p:val>
                                        </p:tav>
                                        <p:tav tm="100000">
                                          <p:val>
                                            <p:fltVal val="0"/>
                                          </p:val>
                                        </p:tav>
                                      </p:tavLst>
                                    </p:anim>
                                    <p:animEffect transition="in" filter="fade">
                                      <p:cBhvr>
                                        <p:cTn id="34" dur="500"/>
                                        <p:tgtEl>
                                          <p:spTgt spid="25">
                                            <p:graphicEl>
                                              <a:dgm id="{82763C29-AA93-4C5A-B52A-C954D08395F7}"/>
                                            </p:graphicEl>
                                          </p:spTgt>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5">
                                            <p:graphicEl>
                                              <a:dgm id="{B74078A7-2339-469C-9EE6-33F45B058866}"/>
                                            </p:graphicEl>
                                          </p:spTgt>
                                        </p:tgtEl>
                                        <p:attrNameLst>
                                          <p:attrName>style.visibility</p:attrName>
                                        </p:attrNameLst>
                                      </p:cBhvr>
                                      <p:to>
                                        <p:strVal val="visible"/>
                                      </p:to>
                                    </p:set>
                                    <p:anim calcmode="lin" valueType="num">
                                      <p:cBhvr>
                                        <p:cTn id="37" dur="500" fill="hold"/>
                                        <p:tgtEl>
                                          <p:spTgt spid="25">
                                            <p:graphicEl>
                                              <a:dgm id="{B74078A7-2339-469C-9EE6-33F45B058866}"/>
                                            </p:graphicEl>
                                          </p:spTgt>
                                        </p:tgtEl>
                                        <p:attrNameLst>
                                          <p:attrName>ppt_w</p:attrName>
                                        </p:attrNameLst>
                                      </p:cBhvr>
                                      <p:tavLst>
                                        <p:tav tm="0">
                                          <p:val>
                                            <p:fltVal val="0"/>
                                          </p:val>
                                        </p:tav>
                                        <p:tav tm="100000">
                                          <p:val>
                                            <p:strVal val="#ppt_w"/>
                                          </p:val>
                                        </p:tav>
                                      </p:tavLst>
                                    </p:anim>
                                    <p:anim calcmode="lin" valueType="num">
                                      <p:cBhvr>
                                        <p:cTn id="38" dur="500" fill="hold"/>
                                        <p:tgtEl>
                                          <p:spTgt spid="25">
                                            <p:graphicEl>
                                              <a:dgm id="{B74078A7-2339-469C-9EE6-33F45B058866}"/>
                                            </p:graphicEl>
                                          </p:spTgt>
                                        </p:tgtEl>
                                        <p:attrNameLst>
                                          <p:attrName>ppt_h</p:attrName>
                                        </p:attrNameLst>
                                      </p:cBhvr>
                                      <p:tavLst>
                                        <p:tav tm="0">
                                          <p:val>
                                            <p:fltVal val="0"/>
                                          </p:val>
                                        </p:tav>
                                        <p:tav tm="100000">
                                          <p:val>
                                            <p:strVal val="#ppt_h"/>
                                          </p:val>
                                        </p:tav>
                                      </p:tavLst>
                                    </p:anim>
                                    <p:anim calcmode="lin" valueType="num">
                                      <p:cBhvr>
                                        <p:cTn id="39" dur="500" fill="hold"/>
                                        <p:tgtEl>
                                          <p:spTgt spid="25">
                                            <p:graphicEl>
                                              <a:dgm id="{B74078A7-2339-469C-9EE6-33F45B058866}"/>
                                            </p:graphicEl>
                                          </p:spTgt>
                                        </p:tgtEl>
                                        <p:attrNameLst>
                                          <p:attrName>style.rotation</p:attrName>
                                        </p:attrNameLst>
                                      </p:cBhvr>
                                      <p:tavLst>
                                        <p:tav tm="0">
                                          <p:val>
                                            <p:fltVal val="90"/>
                                          </p:val>
                                        </p:tav>
                                        <p:tav tm="100000">
                                          <p:val>
                                            <p:fltVal val="0"/>
                                          </p:val>
                                        </p:tav>
                                      </p:tavLst>
                                    </p:anim>
                                    <p:animEffect transition="in" filter="fade">
                                      <p:cBhvr>
                                        <p:cTn id="40" dur="500"/>
                                        <p:tgtEl>
                                          <p:spTgt spid="25">
                                            <p:graphicEl>
                                              <a:dgm id="{B74078A7-2339-469C-9EE6-33F45B058866}"/>
                                            </p:graphicEl>
                                          </p:spTgt>
                                        </p:tgtEl>
                                      </p:cBhvr>
                                    </p:animEffect>
                                  </p:childTnLst>
                                </p:cTn>
                              </p:par>
                              <p:par>
                                <p:cTn id="41" presetID="6" presetClass="entr" presetSubtype="16" fill="hold" nodeType="withEffect">
                                  <p:stCondLst>
                                    <p:cond delay="3000"/>
                                  </p:stCondLst>
                                  <p:childTnLst>
                                    <p:set>
                                      <p:cBhvr>
                                        <p:cTn id="42" dur="1" fill="hold">
                                          <p:stCondLst>
                                            <p:cond delay="0"/>
                                          </p:stCondLst>
                                        </p:cTn>
                                        <p:tgtEl>
                                          <p:spTgt spid="23"/>
                                        </p:tgtEl>
                                        <p:attrNameLst>
                                          <p:attrName>style.visibility</p:attrName>
                                        </p:attrNameLst>
                                      </p:cBhvr>
                                      <p:to>
                                        <p:strVal val="visible"/>
                                      </p:to>
                                    </p:set>
                                    <p:animEffect transition="in" filter="circle(in)">
                                      <p:cBhvr>
                                        <p:cTn id="43"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5" grpId="0">
        <p:bldSub>
          <a:bldDgm/>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4059E-0280-51F9-8DD0-5783A5725DF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796A286-E1DC-AD7E-1228-36557A6E33F9}"/>
              </a:ext>
            </a:extLst>
          </p:cNvPr>
          <p:cNvSpPr>
            <a:spLocks noGrp="1"/>
          </p:cNvSpPr>
          <p:nvPr>
            <p:ph type="title"/>
          </p:nvPr>
        </p:nvSpPr>
        <p:spPr/>
        <p:txBody>
          <a:bodyPr/>
          <a:lstStyle/>
          <a:p>
            <a:r>
              <a:rPr lang="it-IT"/>
              <a:t>The Maritime Sector: A cargo ship case study</a:t>
            </a:r>
            <a:endParaRPr lang="en-GB"/>
          </a:p>
        </p:txBody>
      </p:sp>
      <p:graphicFrame>
        <p:nvGraphicFramePr>
          <p:cNvPr id="36" name="Segnaposto contenuto 35">
            <a:extLst>
              <a:ext uri="{FF2B5EF4-FFF2-40B4-BE49-F238E27FC236}">
                <a16:creationId xmlns:a16="http://schemas.microsoft.com/office/drawing/2014/main" id="{BCF4D2E7-E008-4890-6304-C7BE93F53DDC}"/>
              </a:ext>
            </a:extLst>
          </p:cNvPr>
          <p:cNvGraphicFramePr>
            <a:graphicFrameLocks noGrp="1"/>
          </p:cNvGraphicFramePr>
          <p:nvPr>
            <p:ph idx="1"/>
            <p:extLst>
              <p:ext uri="{D42A27DB-BD31-4B8C-83A1-F6EECF244321}">
                <p14:modId xmlns:p14="http://schemas.microsoft.com/office/powerpoint/2010/main" val="4054520837"/>
              </p:ext>
            </p:extLst>
          </p:nvPr>
        </p:nvGraphicFramePr>
        <p:xfrm>
          <a:off x="7884476" y="4316006"/>
          <a:ext cx="4195447" cy="24916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a:extLst>
              <a:ext uri="{FF2B5EF4-FFF2-40B4-BE49-F238E27FC236}">
                <a16:creationId xmlns:a16="http://schemas.microsoft.com/office/drawing/2014/main" id="{45E98FAC-A73B-1501-C68D-BEA15F86C456}"/>
              </a:ext>
            </a:extLst>
          </p:cNvPr>
          <p:cNvSpPr>
            <a:spLocks noGrp="1"/>
          </p:cNvSpPr>
          <p:nvPr>
            <p:ph type="sldNum" sz="quarter" idx="12"/>
          </p:nvPr>
        </p:nvSpPr>
        <p:spPr/>
        <p:txBody>
          <a:bodyPr/>
          <a:lstStyle/>
          <a:p>
            <a:fld id="{3661D8EB-4FAB-4B67-8EF9-A44B872AC75D}" type="slidenum">
              <a:rPr lang="en-GB" smtClean="0"/>
              <a:t>18</a:t>
            </a:fld>
            <a:endParaRPr lang="en-GB"/>
          </a:p>
        </p:txBody>
      </p:sp>
      <p:grpSp>
        <p:nvGrpSpPr>
          <p:cNvPr id="5" name="Gruppo 4">
            <a:extLst>
              <a:ext uri="{FF2B5EF4-FFF2-40B4-BE49-F238E27FC236}">
                <a16:creationId xmlns:a16="http://schemas.microsoft.com/office/drawing/2014/main" id="{323A22C0-F290-E239-7640-2B1D92FFDC07}"/>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2F6590E1-C738-4E5E-29E1-58CB31364F23}"/>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A8B3951C-E15B-7B43-4823-F65F8278F30B}"/>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88FADB8E-4BCB-A623-D36B-6EEA91A2A31F}"/>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F9B7B2B1-E251-41E6-8B4B-10F378716EBF}"/>
                    </a:ext>
                  </a:extLst>
                </p:cNvPr>
                <p:cNvSpPr/>
                <p:nvPr/>
              </p:nvSpPr>
              <p:spPr>
                <a:xfrm>
                  <a:off x="2950589" y="5580666"/>
                  <a:ext cx="395927" cy="39592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51845C43-3047-B987-5D15-003F7E781239}"/>
                    </a:ext>
                  </a:extLst>
                </p:cNvPr>
                <p:cNvSpPr/>
                <p:nvPr/>
              </p:nvSpPr>
              <p:spPr>
                <a:xfrm>
                  <a:off x="4317474" y="5580666"/>
                  <a:ext cx="395927" cy="39592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5F006486-CBBE-5841-2665-D0DD2B786025}"/>
                    </a:ext>
                  </a:extLst>
                </p:cNvPr>
                <p:cNvSpPr/>
                <p:nvPr/>
              </p:nvSpPr>
              <p:spPr>
                <a:xfrm>
                  <a:off x="3148553" y="5580666"/>
                  <a:ext cx="1366885"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2F7C823F-7617-12ED-C43C-2D4CD69EDFB3}"/>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618688B3-7346-D23D-605C-557050ED03A2}"/>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6679C1A9-BFA9-C70B-4F68-202D7CBBB191}"/>
                    </a:ext>
                  </a:extLst>
                </p:cNvPr>
                <p:cNvSpPr/>
                <p:nvPr/>
              </p:nvSpPr>
              <p:spPr>
                <a:xfrm>
                  <a:off x="5043336" y="5580666"/>
                  <a:ext cx="641023"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61C13534-D21C-2B99-C602-A39776ACE1EB}"/>
                    </a:ext>
                  </a:extLst>
                </p:cNvPr>
                <p:cNvSpPr/>
                <p:nvPr/>
              </p:nvSpPr>
              <p:spPr>
                <a:xfrm>
                  <a:off x="6030291" y="5592027"/>
                  <a:ext cx="641023" cy="369332"/>
                </a:xfrm>
                <a:prstGeom prst="flowChartTerminator">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9339998A-97D9-4B42-8BFD-BF0818147F08}"/>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A715CC5B-9F81-5AC8-C0CA-7F60AFA19F0B}"/>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9C02BA3A-AFA1-91EE-C7AC-AEC199702193}"/>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01D6B854-A0DC-2D8A-2A8B-BDB6CBB8BE79}"/>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CBD50673-E2B8-8712-5E8F-1B58EA43744A}"/>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4F9A8667-7056-5F4D-423A-425A7101D73E}"/>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428BAED6-652E-16EA-F7FB-96163387B835}"/>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grpSp>
        <p:nvGrpSpPr>
          <p:cNvPr id="34" name="Gruppo 33">
            <a:extLst>
              <a:ext uri="{FF2B5EF4-FFF2-40B4-BE49-F238E27FC236}">
                <a16:creationId xmlns:a16="http://schemas.microsoft.com/office/drawing/2014/main" id="{FC5A93AA-C824-E099-2EE3-79DBBFD74815}"/>
              </a:ext>
            </a:extLst>
          </p:cNvPr>
          <p:cNvGrpSpPr/>
          <p:nvPr/>
        </p:nvGrpSpPr>
        <p:grpSpPr>
          <a:xfrm>
            <a:off x="1407984" y="1587715"/>
            <a:ext cx="9255785" cy="2281113"/>
            <a:chOff x="1155032" y="1589439"/>
            <a:chExt cx="9255785" cy="2281113"/>
          </a:xfrm>
        </p:grpSpPr>
        <p:grpSp>
          <p:nvGrpSpPr>
            <p:cNvPr id="29" name="Gruppo 28">
              <a:extLst>
                <a:ext uri="{FF2B5EF4-FFF2-40B4-BE49-F238E27FC236}">
                  <a16:creationId xmlns:a16="http://schemas.microsoft.com/office/drawing/2014/main" id="{3B74E9FA-AEF0-8D72-6278-1C0F4D7977F7}"/>
                </a:ext>
              </a:extLst>
            </p:cNvPr>
            <p:cNvGrpSpPr/>
            <p:nvPr/>
          </p:nvGrpSpPr>
          <p:grpSpPr>
            <a:xfrm>
              <a:off x="1155032" y="1589439"/>
              <a:ext cx="9255785" cy="2281113"/>
              <a:chOff x="5710828" y="1556062"/>
              <a:chExt cx="9573546" cy="2281113"/>
            </a:xfrm>
          </p:grpSpPr>
          <p:sp>
            <p:nvSpPr>
              <p:cNvPr id="27" name="Rettangolo 26">
                <a:extLst>
                  <a:ext uri="{FF2B5EF4-FFF2-40B4-BE49-F238E27FC236}">
                    <a16:creationId xmlns:a16="http://schemas.microsoft.com/office/drawing/2014/main" id="{C68122C7-3D4A-D606-996F-6327BAFAD9CC}"/>
                  </a:ext>
                </a:extLst>
              </p:cNvPr>
              <p:cNvSpPr/>
              <p:nvPr/>
            </p:nvSpPr>
            <p:spPr>
              <a:xfrm>
                <a:off x="5710828" y="1556062"/>
                <a:ext cx="9573546" cy="2281113"/>
              </a:xfrm>
              <a:prstGeom prst="rect">
                <a:avLst/>
              </a:prstGeom>
              <a:ln w="3175"/>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23" name="Group 20">
                <a:extLst>
                  <a:ext uri="{FF2B5EF4-FFF2-40B4-BE49-F238E27FC236}">
                    <a16:creationId xmlns:a16="http://schemas.microsoft.com/office/drawing/2014/main" id="{63DB1709-53FC-4F24-9516-239B167C774B}"/>
                  </a:ext>
                </a:extLst>
              </p:cNvPr>
              <p:cNvGrpSpPr/>
              <p:nvPr/>
            </p:nvGrpSpPr>
            <p:grpSpPr>
              <a:xfrm>
                <a:off x="5798143" y="1582158"/>
                <a:ext cx="5735832" cy="2249061"/>
                <a:chOff x="468068" y="1580111"/>
                <a:chExt cx="5735832" cy="2249061"/>
              </a:xfrm>
              <a:solidFill>
                <a:schemeClr val="bg1"/>
              </a:solidFill>
            </p:grpSpPr>
            <p:pic>
              <p:nvPicPr>
                <p:cNvPr id="24" name="Picture 10">
                  <a:extLst>
                    <a:ext uri="{FF2B5EF4-FFF2-40B4-BE49-F238E27FC236}">
                      <a16:creationId xmlns:a16="http://schemas.microsoft.com/office/drawing/2014/main" id="{0A208A63-8AA5-6AE9-77DC-4157A5F58F32}"/>
                    </a:ext>
                  </a:extLst>
                </p:cNvPr>
                <p:cNvPicPr>
                  <a:picLocks noChangeAspect="1"/>
                </p:cNvPicPr>
                <p:nvPr/>
              </p:nvPicPr>
              <p:blipFill>
                <a:blip r:embed="rId7"/>
                <a:stretch>
                  <a:fillRect/>
                </a:stretch>
              </p:blipFill>
              <p:spPr>
                <a:xfrm>
                  <a:off x="485858" y="2561792"/>
                  <a:ext cx="2503849" cy="1267380"/>
                </a:xfrm>
                <a:prstGeom prst="rect">
                  <a:avLst/>
                </a:prstGeom>
                <a:grpFill/>
              </p:spPr>
            </p:pic>
            <p:pic>
              <p:nvPicPr>
                <p:cNvPr id="25" name="Picture 16">
                  <a:extLst>
                    <a:ext uri="{FF2B5EF4-FFF2-40B4-BE49-F238E27FC236}">
                      <a16:creationId xmlns:a16="http://schemas.microsoft.com/office/drawing/2014/main" id="{47294F00-E869-058C-31B6-3B6D24D33B5A}"/>
                    </a:ext>
                  </a:extLst>
                </p:cNvPr>
                <p:cNvPicPr>
                  <a:picLocks noChangeAspect="1"/>
                </p:cNvPicPr>
                <p:nvPr/>
              </p:nvPicPr>
              <p:blipFill>
                <a:blip r:embed="rId8"/>
                <a:stretch>
                  <a:fillRect/>
                </a:stretch>
              </p:blipFill>
              <p:spPr>
                <a:xfrm>
                  <a:off x="468068" y="1580111"/>
                  <a:ext cx="5735832" cy="893917"/>
                </a:xfrm>
                <a:prstGeom prst="rect">
                  <a:avLst/>
                </a:prstGeom>
                <a:grpFill/>
              </p:spPr>
            </p:pic>
            <p:sp>
              <p:nvSpPr>
                <p:cNvPr id="26" name="TextBox 19">
                  <a:extLst>
                    <a:ext uri="{FF2B5EF4-FFF2-40B4-BE49-F238E27FC236}">
                      <a16:creationId xmlns:a16="http://schemas.microsoft.com/office/drawing/2014/main" id="{8D666613-7C2A-D134-BCC0-E109AF24ED57}"/>
                    </a:ext>
                  </a:extLst>
                </p:cNvPr>
                <p:cNvSpPr txBox="1"/>
                <p:nvPr/>
              </p:nvSpPr>
              <p:spPr>
                <a:xfrm>
                  <a:off x="2983581" y="2424702"/>
                  <a:ext cx="3195116" cy="1384995"/>
                </a:xfrm>
                <a:prstGeom prst="rect">
                  <a:avLst/>
                </a:prstGeom>
                <a:grpFill/>
              </p:spPr>
              <p:txBody>
                <a:bodyPr wrap="square">
                  <a:spAutoFit/>
                </a:bodyPr>
                <a:lstStyle/>
                <a:p>
                  <a:pPr algn="just"/>
                  <a:r>
                    <a:rPr lang="en-GB" sz="1200" i="1">
                      <a:solidFill>
                        <a:schemeClr val="bg2">
                          <a:lumMod val="10000"/>
                        </a:schemeClr>
                      </a:solidFill>
                    </a:rPr>
                    <a:t>[…] this study is focused on the design, modeling, and feasibility assessment of ammonia-based propulsion systems for shipping applications. […] NH3-based Solid Oxide Fuel Cell (SOFC) system […] designed to replace a conventional diesel powertrain installed on board a container ship.</a:t>
                  </a:r>
                </a:p>
              </p:txBody>
            </p:sp>
          </p:grpSp>
        </p:grpSp>
        <p:pic>
          <p:nvPicPr>
            <p:cNvPr id="28" name="Picture 4">
              <a:extLst>
                <a:ext uri="{FF2B5EF4-FFF2-40B4-BE49-F238E27FC236}">
                  <a16:creationId xmlns:a16="http://schemas.microsoft.com/office/drawing/2014/main" id="{0FCD81F1-1879-40DB-62C9-1E501FBD6927}"/>
                </a:ext>
              </a:extLst>
            </p:cNvPr>
            <p:cNvPicPr>
              <a:picLocks noChangeAspect="1"/>
            </p:cNvPicPr>
            <p:nvPr/>
          </p:nvPicPr>
          <p:blipFill>
            <a:blip r:embed="rId9"/>
            <a:srcRect b="1801"/>
            <a:stretch/>
          </p:blipFill>
          <p:spPr>
            <a:xfrm>
              <a:off x="6930999" y="1604536"/>
              <a:ext cx="3256947" cy="2238424"/>
            </a:xfrm>
            <a:prstGeom prst="rect">
              <a:avLst/>
            </a:prstGeom>
            <a:ln>
              <a:noFill/>
            </a:ln>
          </p:spPr>
        </p:pic>
      </p:grpSp>
      <mc:AlternateContent xmlns:mc="http://schemas.openxmlformats.org/markup-compatibility/2006" xmlns:a14="http://schemas.microsoft.com/office/drawing/2010/main">
        <mc:Choice Requires="a14">
          <p:graphicFrame>
            <p:nvGraphicFramePr>
              <p:cNvPr id="42" name="Tabella 41">
                <a:extLst>
                  <a:ext uri="{FF2B5EF4-FFF2-40B4-BE49-F238E27FC236}">
                    <a16:creationId xmlns:a16="http://schemas.microsoft.com/office/drawing/2014/main" id="{BCAC6D63-1362-C668-E9C7-9E4169CE47D0}"/>
                  </a:ext>
                </a:extLst>
              </p:cNvPr>
              <p:cNvGraphicFramePr>
                <a:graphicFrameLocks noGrp="1"/>
              </p:cNvGraphicFramePr>
              <p:nvPr>
                <p:extLst>
                  <p:ext uri="{D42A27DB-BD31-4B8C-83A1-F6EECF244321}">
                    <p14:modId xmlns:p14="http://schemas.microsoft.com/office/powerpoint/2010/main" val="2863962193"/>
                  </p:ext>
                </p:extLst>
              </p:nvPr>
            </p:nvGraphicFramePr>
            <p:xfrm>
              <a:off x="1407984" y="4254748"/>
              <a:ext cx="6493828" cy="1921560"/>
            </p:xfrm>
            <a:graphic>
              <a:graphicData uri="http://schemas.openxmlformats.org/drawingml/2006/table">
                <a:tbl>
                  <a:tblPr firstRow="1" bandRow="1">
                    <a:tableStyleId>{073A0DAA-6AF3-43AB-8588-CEC1D06C72B9}</a:tableStyleId>
                  </a:tblPr>
                  <a:tblGrid>
                    <a:gridCol w="1623457">
                      <a:extLst>
                        <a:ext uri="{9D8B030D-6E8A-4147-A177-3AD203B41FA5}">
                          <a16:colId xmlns:a16="http://schemas.microsoft.com/office/drawing/2014/main" val="2146879355"/>
                        </a:ext>
                      </a:extLst>
                    </a:gridCol>
                    <a:gridCol w="1623457">
                      <a:extLst>
                        <a:ext uri="{9D8B030D-6E8A-4147-A177-3AD203B41FA5}">
                          <a16:colId xmlns:a16="http://schemas.microsoft.com/office/drawing/2014/main" val="1446064656"/>
                        </a:ext>
                      </a:extLst>
                    </a:gridCol>
                    <a:gridCol w="1623457">
                      <a:extLst>
                        <a:ext uri="{9D8B030D-6E8A-4147-A177-3AD203B41FA5}">
                          <a16:colId xmlns:a16="http://schemas.microsoft.com/office/drawing/2014/main" val="2057207708"/>
                        </a:ext>
                      </a:extLst>
                    </a:gridCol>
                    <a:gridCol w="1623457">
                      <a:extLst>
                        <a:ext uri="{9D8B030D-6E8A-4147-A177-3AD203B41FA5}">
                          <a16:colId xmlns:a16="http://schemas.microsoft.com/office/drawing/2014/main" val="1322209065"/>
                        </a:ext>
                      </a:extLst>
                    </a:gridCol>
                  </a:tblGrid>
                  <a:tr h="384312">
                    <a:tc>
                      <a:txBody>
                        <a:bodyPr/>
                        <a:lstStyle/>
                        <a:p>
                          <a:pPr algn="ctr"/>
                          <a:r>
                            <a:rPr lang="it-IT" sz="1400">
                              <a:latin typeface="Baskerville Old Face" panose="02020602080505020303" pitchFamily="18" charset="0"/>
                            </a:rPr>
                            <a:t>Variable</a:t>
                          </a:r>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Value</a:t>
                          </a:r>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Variable</a:t>
                          </a:r>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Value</a:t>
                          </a:r>
                          <a:endParaRPr lang="en-GB" sz="1400">
                            <a:latin typeface="Baskerville Old Face" panose="02020602080505020303" pitchFamily="18" charset="0"/>
                          </a:endParaRPr>
                        </a:p>
                      </a:txBody>
                      <a:tcPr/>
                    </a:tc>
                    <a:extLst>
                      <a:ext uri="{0D108BD9-81ED-4DB2-BD59-A6C34878D82A}">
                        <a16:rowId xmlns:a16="http://schemas.microsoft.com/office/drawing/2014/main" val="1857570892"/>
                      </a:ext>
                    </a:extLst>
                  </a:tr>
                  <a:tr h="384312">
                    <a:tc>
                      <a:txBody>
                        <a:bodyPr/>
                        <a:lstStyle/>
                        <a:p>
                          <a:pPr algn="ctr"/>
                          <a:r>
                            <a:rPr lang="it-IT" sz="1400">
                              <a:latin typeface="Baskerville Old Face" panose="02020602080505020303" pitchFamily="18" charset="0"/>
                            </a:rPr>
                            <a:t>Surface</a:t>
                          </a:r>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232.43 </m:t>
                                </m:r>
                                <m:sSup>
                                  <m:sSupPr>
                                    <m:ctrlPr>
                                      <a:rPr lang="it-IT" sz="1400" b="0" i="1" smtClean="0">
                                        <a:latin typeface="Cambria Math" panose="02040503050406030204" pitchFamily="18" charset="0"/>
                                      </a:rPr>
                                    </m:ctrlPr>
                                  </m:sSupPr>
                                  <m:e>
                                    <m:r>
                                      <a:rPr lang="it-IT" sz="1400" b="0" i="1" smtClean="0">
                                        <a:latin typeface="Cambria Math" panose="02040503050406030204" pitchFamily="18" charset="0"/>
                                      </a:rPr>
                                      <m:t>𝑚</m:t>
                                    </m:r>
                                  </m:e>
                                  <m:sup>
                                    <m:r>
                                      <a:rPr lang="it-IT" sz="1400" b="0" i="1" smtClean="0">
                                        <a:latin typeface="Cambria Math" panose="02040503050406030204" pitchFamily="18" charset="0"/>
                                      </a:rPr>
                                      <m:t>2</m:t>
                                    </m:r>
                                  </m:sup>
                                </m:sSup>
                              </m:oMath>
                            </m:oMathPara>
                          </a14:m>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Volume</a:t>
                          </a:r>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831.68 </m:t>
                                </m:r>
                                <m:sSup>
                                  <m:sSupPr>
                                    <m:ctrlPr>
                                      <a:rPr lang="it-IT" sz="1400" b="0" i="1" smtClean="0">
                                        <a:latin typeface="Cambria Math" panose="02040503050406030204" pitchFamily="18" charset="0"/>
                                      </a:rPr>
                                    </m:ctrlPr>
                                  </m:sSupPr>
                                  <m:e>
                                    <m:r>
                                      <a:rPr lang="it-IT" sz="1400" b="0" i="1" smtClean="0">
                                        <a:latin typeface="Cambria Math" panose="02040503050406030204" pitchFamily="18" charset="0"/>
                                      </a:rPr>
                                      <m:t>𝑚</m:t>
                                    </m:r>
                                  </m:e>
                                  <m:sup>
                                    <m:r>
                                      <a:rPr lang="it-IT" sz="1400" b="0" i="1" smtClean="0">
                                        <a:latin typeface="Cambria Math" panose="02040503050406030204" pitchFamily="18" charset="0"/>
                                      </a:rPr>
                                      <m:t>3</m:t>
                                    </m:r>
                                  </m:sup>
                                </m:sSup>
                              </m:oMath>
                            </m:oMathPara>
                          </a14:m>
                          <a:endParaRPr lang="en-GB" sz="1400">
                            <a:latin typeface="Baskerville Old Face" panose="02020602080505020303" pitchFamily="18" charset="0"/>
                          </a:endParaRPr>
                        </a:p>
                      </a:txBody>
                      <a:tcPr/>
                    </a:tc>
                    <a:extLst>
                      <a:ext uri="{0D108BD9-81ED-4DB2-BD59-A6C34878D82A}">
                        <a16:rowId xmlns:a16="http://schemas.microsoft.com/office/drawing/2014/main" val="2052050347"/>
                      </a:ext>
                    </a:extLst>
                  </a:tr>
                  <a:tr h="384312">
                    <a:tc>
                      <a:txBody>
                        <a:bodyPr/>
                        <a:lstStyle/>
                        <a:p>
                          <a:pPr algn="ctr"/>
                          <a:r>
                            <a:rPr lang="it-IT" sz="1400">
                              <a:latin typeface="Baskerville Old Face" panose="02020602080505020303" pitchFamily="18" charset="0"/>
                            </a:rPr>
                            <a:t>Mass</a:t>
                          </a:r>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456.52 </m:t>
                                </m:r>
                                <m:r>
                                  <a:rPr lang="it-IT" sz="1400" b="0" i="1" smtClean="0">
                                    <a:latin typeface="Cambria Math" panose="02040503050406030204" pitchFamily="18" charset="0"/>
                                  </a:rPr>
                                  <m:t>𝑡𝑜𝑛</m:t>
                                </m:r>
                              </m:oMath>
                            </m:oMathPara>
                          </a14:m>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Mean loading factor</a:t>
                          </a:r>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0.37</m:t>
                                </m:r>
                              </m:oMath>
                            </m:oMathPara>
                          </a14:m>
                          <a:endParaRPr lang="en-GB" sz="1400">
                            <a:latin typeface="Baskerville Old Face" panose="02020602080505020303" pitchFamily="18" charset="0"/>
                          </a:endParaRPr>
                        </a:p>
                      </a:txBody>
                      <a:tcPr/>
                    </a:tc>
                    <a:extLst>
                      <a:ext uri="{0D108BD9-81ED-4DB2-BD59-A6C34878D82A}">
                        <a16:rowId xmlns:a16="http://schemas.microsoft.com/office/drawing/2014/main" val="3659089225"/>
                      </a:ext>
                    </a:extLst>
                  </a:tr>
                  <a:tr h="384312">
                    <a:tc>
                      <a:txBody>
                        <a:bodyPr/>
                        <a:lstStyle/>
                        <a:p>
                          <a:pPr algn="ctr"/>
                          <a:r>
                            <a:rPr lang="it-IT" sz="1400">
                              <a:latin typeface="Baskerville Old Face" panose="02020602080505020303" pitchFamily="18" charset="0"/>
                            </a:rPr>
                            <a:t>Mean efficiency </a:t>
                          </a:r>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41.28</m:t>
                                </m:r>
                                <m:sSub>
                                  <m:sSubPr>
                                    <m:ctrlPr>
                                      <a:rPr lang="it-IT" sz="1400" b="0" i="1" smtClean="0">
                                        <a:latin typeface="Cambria Math" panose="02040503050406030204" pitchFamily="18" charset="0"/>
                                      </a:rPr>
                                    </m:ctrlPr>
                                  </m:sSubPr>
                                  <m:e>
                                    <m:r>
                                      <a:rPr lang="it-IT" sz="1400" b="0" i="1" smtClean="0">
                                        <a:latin typeface="Cambria Math" panose="02040503050406030204" pitchFamily="18" charset="0"/>
                                      </a:rPr>
                                      <m:t>%</m:t>
                                    </m:r>
                                  </m:e>
                                  <m:sub>
                                    <m:r>
                                      <a:rPr lang="it-IT" sz="1400" b="0" i="1" smtClean="0">
                                        <a:latin typeface="Cambria Math" panose="02040503050406030204" pitchFamily="18" charset="0"/>
                                      </a:rPr>
                                      <m:t>𝐻𝐻𝑉</m:t>
                                    </m:r>
                                  </m:sub>
                                </m:sSub>
                              </m:oMath>
                            </m:oMathPara>
                          </a14:m>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Mean efficiency</a:t>
                          </a:r>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48.48</m:t>
                                </m:r>
                                <m:sSub>
                                  <m:sSubPr>
                                    <m:ctrlPr>
                                      <a:rPr lang="it-IT" sz="1400" b="0" i="1" smtClean="0">
                                        <a:latin typeface="Cambria Math" panose="02040503050406030204" pitchFamily="18" charset="0"/>
                                      </a:rPr>
                                    </m:ctrlPr>
                                  </m:sSubPr>
                                  <m:e>
                                    <m:r>
                                      <a:rPr lang="it-IT" sz="1400" b="0" i="1" smtClean="0">
                                        <a:latin typeface="Cambria Math" panose="02040503050406030204" pitchFamily="18" charset="0"/>
                                      </a:rPr>
                                      <m:t>%</m:t>
                                    </m:r>
                                  </m:e>
                                  <m:sub>
                                    <m:r>
                                      <a:rPr lang="it-IT" sz="1400" b="0" i="1" smtClean="0">
                                        <a:latin typeface="Cambria Math" panose="02040503050406030204" pitchFamily="18" charset="0"/>
                                      </a:rPr>
                                      <m:t>𝐿𝐻𝑉</m:t>
                                    </m:r>
                                  </m:sub>
                                </m:sSub>
                              </m:oMath>
                            </m:oMathPara>
                          </a14:m>
                          <a:endParaRPr lang="en-GB" sz="1400">
                            <a:latin typeface="Baskerville Old Face" panose="02020602080505020303" pitchFamily="18" charset="0"/>
                          </a:endParaRPr>
                        </a:p>
                      </a:txBody>
                      <a:tcPr/>
                    </a:tc>
                    <a:extLst>
                      <a:ext uri="{0D108BD9-81ED-4DB2-BD59-A6C34878D82A}">
                        <a16:rowId xmlns:a16="http://schemas.microsoft.com/office/drawing/2014/main" val="857253429"/>
                      </a:ext>
                    </a:extLst>
                  </a:tr>
                  <a:tr h="38431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a:latin typeface="Baskerville Old Face" panose="02020602080505020303" pitchFamily="18" charset="0"/>
                            </a:rPr>
                            <a:t>Current density</a:t>
                          </a:r>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0.27−3.7</m:t>
                                </m:r>
                                <m:r>
                                  <a:rPr lang="it-IT" sz="1400" b="0" i="1" smtClean="0">
                                    <a:latin typeface="Cambria Math" panose="02040503050406030204" pitchFamily="18" charset="0"/>
                                  </a:rPr>
                                  <m:t>𝐴</m:t>
                                </m:r>
                                <m:r>
                                  <a:rPr lang="it-IT" sz="1400" b="0" i="1" smtClean="0">
                                    <a:latin typeface="Cambria Math" panose="02040503050406030204" pitchFamily="18" charset="0"/>
                                  </a:rPr>
                                  <m:t>/</m:t>
                                </m:r>
                                <m:r>
                                  <a:rPr lang="it-IT" sz="1400" b="0" i="1" smtClean="0">
                                    <a:latin typeface="Cambria Math" panose="02040503050406030204" pitchFamily="18" charset="0"/>
                                  </a:rPr>
                                  <m:t>𝑐</m:t>
                                </m:r>
                                <m:sSup>
                                  <m:sSupPr>
                                    <m:ctrlPr>
                                      <a:rPr lang="it-IT" sz="1400" b="0" i="1" smtClean="0">
                                        <a:latin typeface="Cambria Math" panose="02040503050406030204" pitchFamily="18" charset="0"/>
                                      </a:rPr>
                                    </m:ctrlPr>
                                  </m:sSupPr>
                                  <m:e>
                                    <m:r>
                                      <a:rPr lang="it-IT" sz="1400" b="0" i="1" smtClean="0">
                                        <a:latin typeface="Cambria Math" panose="02040503050406030204" pitchFamily="18" charset="0"/>
                                      </a:rPr>
                                      <m:t>𝑚</m:t>
                                    </m:r>
                                  </m:e>
                                  <m:sup>
                                    <m:r>
                                      <a:rPr lang="it-IT" sz="1400" b="0" i="1" smtClean="0">
                                        <a:latin typeface="Cambria Math" panose="02040503050406030204" pitchFamily="18" charset="0"/>
                                      </a:rPr>
                                      <m:t>2</m:t>
                                    </m:r>
                                  </m:sup>
                                </m:sSup>
                              </m:oMath>
                            </m:oMathPara>
                          </a14:m>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Cell voltage</a:t>
                          </a:r>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429−431 </m:t>
                                </m:r>
                                <m:r>
                                  <a:rPr lang="it-IT" sz="1400" b="0" i="1" smtClean="0">
                                    <a:latin typeface="Cambria Math" panose="02040503050406030204" pitchFamily="18" charset="0"/>
                                  </a:rPr>
                                  <m:t>𝑚𝑉</m:t>
                                </m:r>
                              </m:oMath>
                            </m:oMathPara>
                          </a14:m>
                          <a:endParaRPr lang="en-GB" sz="1400">
                            <a:latin typeface="Baskerville Old Face" panose="02020602080505020303" pitchFamily="18" charset="0"/>
                          </a:endParaRPr>
                        </a:p>
                      </a:txBody>
                      <a:tcPr/>
                    </a:tc>
                    <a:extLst>
                      <a:ext uri="{0D108BD9-81ED-4DB2-BD59-A6C34878D82A}">
                        <a16:rowId xmlns:a16="http://schemas.microsoft.com/office/drawing/2014/main" val="4164083133"/>
                      </a:ext>
                    </a:extLst>
                  </a:tr>
                </a:tbl>
              </a:graphicData>
            </a:graphic>
          </p:graphicFrame>
        </mc:Choice>
        <mc:Fallback xmlns="">
          <p:graphicFrame>
            <p:nvGraphicFramePr>
              <p:cNvPr id="42" name="Tabella 41">
                <a:extLst>
                  <a:ext uri="{FF2B5EF4-FFF2-40B4-BE49-F238E27FC236}">
                    <a16:creationId xmlns:a16="http://schemas.microsoft.com/office/drawing/2014/main" id="{BCAC6D63-1362-C668-E9C7-9E4169CE47D0}"/>
                  </a:ext>
                </a:extLst>
              </p:cNvPr>
              <p:cNvGraphicFramePr>
                <a:graphicFrameLocks noGrp="1"/>
              </p:cNvGraphicFramePr>
              <p:nvPr>
                <p:extLst>
                  <p:ext uri="{D42A27DB-BD31-4B8C-83A1-F6EECF244321}">
                    <p14:modId xmlns:p14="http://schemas.microsoft.com/office/powerpoint/2010/main" val="2863962193"/>
                  </p:ext>
                </p:extLst>
              </p:nvPr>
            </p:nvGraphicFramePr>
            <p:xfrm>
              <a:off x="1407984" y="4254748"/>
              <a:ext cx="6493828" cy="1921560"/>
            </p:xfrm>
            <a:graphic>
              <a:graphicData uri="http://schemas.openxmlformats.org/drawingml/2006/table">
                <a:tbl>
                  <a:tblPr firstRow="1" bandRow="1">
                    <a:tableStyleId>{073A0DAA-6AF3-43AB-8588-CEC1D06C72B9}</a:tableStyleId>
                  </a:tblPr>
                  <a:tblGrid>
                    <a:gridCol w="1623457">
                      <a:extLst>
                        <a:ext uri="{9D8B030D-6E8A-4147-A177-3AD203B41FA5}">
                          <a16:colId xmlns:a16="http://schemas.microsoft.com/office/drawing/2014/main" val="2146879355"/>
                        </a:ext>
                      </a:extLst>
                    </a:gridCol>
                    <a:gridCol w="1623457">
                      <a:extLst>
                        <a:ext uri="{9D8B030D-6E8A-4147-A177-3AD203B41FA5}">
                          <a16:colId xmlns:a16="http://schemas.microsoft.com/office/drawing/2014/main" val="1446064656"/>
                        </a:ext>
                      </a:extLst>
                    </a:gridCol>
                    <a:gridCol w="1623457">
                      <a:extLst>
                        <a:ext uri="{9D8B030D-6E8A-4147-A177-3AD203B41FA5}">
                          <a16:colId xmlns:a16="http://schemas.microsoft.com/office/drawing/2014/main" val="2057207708"/>
                        </a:ext>
                      </a:extLst>
                    </a:gridCol>
                    <a:gridCol w="1623457">
                      <a:extLst>
                        <a:ext uri="{9D8B030D-6E8A-4147-A177-3AD203B41FA5}">
                          <a16:colId xmlns:a16="http://schemas.microsoft.com/office/drawing/2014/main" val="1322209065"/>
                        </a:ext>
                      </a:extLst>
                    </a:gridCol>
                  </a:tblGrid>
                  <a:tr h="384312">
                    <a:tc>
                      <a:txBody>
                        <a:bodyPr/>
                        <a:lstStyle/>
                        <a:p>
                          <a:pPr algn="ctr"/>
                          <a:r>
                            <a:rPr lang="it-IT" sz="1400">
                              <a:latin typeface="Baskerville Old Face" panose="02020602080505020303" pitchFamily="18" charset="0"/>
                            </a:rPr>
                            <a:t>Variable</a:t>
                          </a:r>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Value</a:t>
                          </a:r>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Variable</a:t>
                          </a:r>
                          <a:endParaRPr lang="en-GB" sz="1400">
                            <a:latin typeface="Baskerville Old Face" panose="02020602080505020303" pitchFamily="18" charset="0"/>
                          </a:endParaRPr>
                        </a:p>
                      </a:txBody>
                      <a:tcPr/>
                    </a:tc>
                    <a:tc>
                      <a:txBody>
                        <a:bodyPr/>
                        <a:lstStyle/>
                        <a:p>
                          <a:pPr algn="ctr"/>
                          <a:r>
                            <a:rPr lang="it-IT" sz="1400">
                              <a:latin typeface="Baskerville Old Face" panose="02020602080505020303" pitchFamily="18" charset="0"/>
                            </a:rPr>
                            <a:t>Value</a:t>
                          </a:r>
                          <a:endParaRPr lang="en-GB" sz="1400">
                            <a:latin typeface="Baskerville Old Face" panose="02020602080505020303" pitchFamily="18" charset="0"/>
                          </a:endParaRPr>
                        </a:p>
                      </a:txBody>
                      <a:tcPr/>
                    </a:tc>
                    <a:extLst>
                      <a:ext uri="{0D108BD9-81ED-4DB2-BD59-A6C34878D82A}">
                        <a16:rowId xmlns:a16="http://schemas.microsoft.com/office/drawing/2014/main" val="1857570892"/>
                      </a:ext>
                    </a:extLst>
                  </a:tr>
                  <a:tr h="384312">
                    <a:tc>
                      <a:txBody>
                        <a:bodyPr/>
                        <a:lstStyle/>
                        <a:p>
                          <a:pPr algn="ctr"/>
                          <a:r>
                            <a:rPr lang="it-IT" sz="1400">
                              <a:latin typeface="Baskerville Old Face" panose="02020602080505020303" pitchFamily="18" charset="0"/>
                            </a:rPr>
                            <a:t>Surface</a:t>
                          </a:r>
                          <a:endParaRPr lang="en-GB" sz="1400">
                            <a:latin typeface="Baskerville Old Face" panose="02020602080505020303" pitchFamily="18" charset="0"/>
                          </a:endParaRPr>
                        </a:p>
                      </a:txBody>
                      <a:tcPr/>
                    </a:tc>
                    <a:tc>
                      <a:txBody>
                        <a:bodyPr/>
                        <a:lstStyle/>
                        <a:p>
                          <a:endParaRPr lang="en-US"/>
                        </a:p>
                      </a:txBody>
                      <a:tcPr>
                        <a:blipFill>
                          <a:blip r:embed="rId10"/>
                          <a:stretch>
                            <a:fillRect l="-100375" t="-100000" r="-201124" b="-300000"/>
                          </a:stretch>
                        </a:blipFill>
                      </a:tcPr>
                    </a:tc>
                    <a:tc>
                      <a:txBody>
                        <a:bodyPr/>
                        <a:lstStyle/>
                        <a:p>
                          <a:pPr algn="ctr"/>
                          <a:r>
                            <a:rPr lang="it-IT" sz="1400">
                              <a:latin typeface="Baskerville Old Face" panose="02020602080505020303" pitchFamily="18" charset="0"/>
                            </a:rPr>
                            <a:t>Volume</a:t>
                          </a:r>
                          <a:endParaRPr lang="en-GB" sz="1400">
                            <a:latin typeface="Baskerville Old Face" panose="02020602080505020303" pitchFamily="18" charset="0"/>
                          </a:endParaRPr>
                        </a:p>
                      </a:txBody>
                      <a:tcPr/>
                    </a:tc>
                    <a:tc>
                      <a:txBody>
                        <a:bodyPr/>
                        <a:lstStyle/>
                        <a:p>
                          <a:endParaRPr lang="en-US"/>
                        </a:p>
                      </a:txBody>
                      <a:tcPr>
                        <a:blipFill>
                          <a:blip r:embed="rId10"/>
                          <a:stretch>
                            <a:fillRect l="-300000" t="-100000" r="-1498" b="-300000"/>
                          </a:stretch>
                        </a:blipFill>
                      </a:tcPr>
                    </a:tc>
                    <a:extLst>
                      <a:ext uri="{0D108BD9-81ED-4DB2-BD59-A6C34878D82A}">
                        <a16:rowId xmlns:a16="http://schemas.microsoft.com/office/drawing/2014/main" val="2052050347"/>
                      </a:ext>
                    </a:extLst>
                  </a:tr>
                  <a:tr h="384312">
                    <a:tc>
                      <a:txBody>
                        <a:bodyPr/>
                        <a:lstStyle/>
                        <a:p>
                          <a:pPr algn="ctr"/>
                          <a:r>
                            <a:rPr lang="it-IT" sz="1400">
                              <a:latin typeface="Baskerville Old Face" panose="02020602080505020303" pitchFamily="18" charset="0"/>
                            </a:rPr>
                            <a:t>Mass</a:t>
                          </a:r>
                          <a:endParaRPr lang="en-GB" sz="1400">
                            <a:latin typeface="Baskerville Old Face" panose="02020602080505020303" pitchFamily="18" charset="0"/>
                          </a:endParaRPr>
                        </a:p>
                      </a:txBody>
                      <a:tcPr/>
                    </a:tc>
                    <a:tc>
                      <a:txBody>
                        <a:bodyPr/>
                        <a:lstStyle/>
                        <a:p>
                          <a:endParaRPr lang="en-US"/>
                        </a:p>
                      </a:txBody>
                      <a:tcPr>
                        <a:blipFill>
                          <a:blip r:embed="rId10"/>
                          <a:stretch>
                            <a:fillRect l="-100375" t="-203175" r="-201124" b="-204762"/>
                          </a:stretch>
                        </a:blipFill>
                      </a:tcPr>
                    </a:tc>
                    <a:tc>
                      <a:txBody>
                        <a:bodyPr/>
                        <a:lstStyle/>
                        <a:p>
                          <a:pPr algn="ctr"/>
                          <a:r>
                            <a:rPr lang="it-IT" sz="1400">
                              <a:latin typeface="Baskerville Old Face" panose="02020602080505020303" pitchFamily="18" charset="0"/>
                            </a:rPr>
                            <a:t>Mean loading factor</a:t>
                          </a:r>
                          <a:endParaRPr lang="en-GB" sz="1400">
                            <a:latin typeface="Baskerville Old Face" panose="02020602080505020303" pitchFamily="18" charset="0"/>
                          </a:endParaRPr>
                        </a:p>
                      </a:txBody>
                      <a:tcPr/>
                    </a:tc>
                    <a:tc>
                      <a:txBody>
                        <a:bodyPr/>
                        <a:lstStyle/>
                        <a:p>
                          <a:endParaRPr lang="en-US"/>
                        </a:p>
                      </a:txBody>
                      <a:tcPr>
                        <a:blipFill>
                          <a:blip r:embed="rId10"/>
                          <a:stretch>
                            <a:fillRect l="-300000" t="-203175" r="-1498" b="-204762"/>
                          </a:stretch>
                        </a:blipFill>
                      </a:tcPr>
                    </a:tc>
                    <a:extLst>
                      <a:ext uri="{0D108BD9-81ED-4DB2-BD59-A6C34878D82A}">
                        <a16:rowId xmlns:a16="http://schemas.microsoft.com/office/drawing/2014/main" val="3659089225"/>
                      </a:ext>
                    </a:extLst>
                  </a:tr>
                  <a:tr h="384312">
                    <a:tc>
                      <a:txBody>
                        <a:bodyPr/>
                        <a:lstStyle/>
                        <a:p>
                          <a:pPr algn="ctr"/>
                          <a:r>
                            <a:rPr lang="it-IT" sz="1400">
                              <a:latin typeface="Baskerville Old Face" panose="02020602080505020303" pitchFamily="18" charset="0"/>
                            </a:rPr>
                            <a:t>Mean efficiency </a:t>
                          </a:r>
                          <a:endParaRPr lang="en-GB" sz="1400">
                            <a:latin typeface="Baskerville Old Face" panose="02020602080505020303" pitchFamily="18" charset="0"/>
                          </a:endParaRPr>
                        </a:p>
                      </a:txBody>
                      <a:tcPr/>
                    </a:tc>
                    <a:tc>
                      <a:txBody>
                        <a:bodyPr/>
                        <a:lstStyle/>
                        <a:p>
                          <a:endParaRPr lang="en-US"/>
                        </a:p>
                      </a:txBody>
                      <a:tcPr>
                        <a:blipFill>
                          <a:blip r:embed="rId10"/>
                          <a:stretch>
                            <a:fillRect l="-100375" t="-298438" r="-201124" b="-101563"/>
                          </a:stretch>
                        </a:blipFill>
                      </a:tcPr>
                    </a:tc>
                    <a:tc>
                      <a:txBody>
                        <a:bodyPr/>
                        <a:lstStyle/>
                        <a:p>
                          <a:pPr algn="ctr"/>
                          <a:r>
                            <a:rPr lang="it-IT" sz="1400">
                              <a:latin typeface="Baskerville Old Face" panose="02020602080505020303" pitchFamily="18" charset="0"/>
                            </a:rPr>
                            <a:t>Mean efficiency</a:t>
                          </a:r>
                          <a:endParaRPr lang="en-GB" sz="1400">
                            <a:latin typeface="Baskerville Old Face" panose="02020602080505020303" pitchFamily="18" charset="0"/>
                          </a:endParaRPr>
                        </a:p>
                      </a:txBody>
                      <a:tcPr/>
                    </a:tc>
                    <a:tc>
                      <a:txBody>
                        <a:bodyPr/>
                        <a:lstStyle/>
                        <a:p>
                          <a:endParaRPr lang="en-US"/>
                        </a:p>
                      </a:txBody>
                      <a:tcPr>
                        <a:blipFill>
                          <a:blip r:embed="rId10"/>
                          <a:stretch>
                            <a:fillRect l="-300000" t="-298438" r="-1498" b="-101563"/>
                          </a:stretch>
                        </a:blipFill>
                      </a:tcPr>
                    </a:tc>
                    <a:extLst>
                      <a:ext uri="{0D108BD9-81ED-4DB2-BD59-A6C34878D82A}">
                        <a16:rowId xmlns:a16="http://schemas.microsoft.com/office/drawing/2014/main" val="857253429"/>
                      </a:ext>
                    </a:extLst>
                  </a:tr>
                  <a:tr h="38431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a:latin typeface="Baskerville Old Face" panose="02020602080505020303" pitchFamily="18" charset="0"/>
                            </a:rPr>
                            <a:t>Current density</a:t>
                          </a:r>
                          <a:endParaRPr lang="en-GB" sz="1400">
                            <a:latin typeface="Baskerville Old Face" panose="02020602080505020303" pitchFamily="18" charset="0"/>
                          </a:endParaRPr>
                        </a:p>
                      </a:txBody>
                      <a:tcPr/>
                    </a:tc>
                    <a:tc>
                      <a:txBody>
                        <a:bodyPr/>
                        <a:lstStyle/>
                        <a:p>
                          <a:endParaRPr lang="en-US"/>
                        </a:p>
                      </a:txBody>
                      <a:tcPr>
                        <a:blipFill>
                          <a:blip r:embed="rId10"/>
                          <a:stretch>
                            <a:fillRect l="-100375" t="-404762" r="-201124" b="-3175"/>
                          </a:stretch>
                        </a:blipFill>
                      </a:tcPr>
                    </a:tc>
                    <a:tc>
                      <a:txBody>
                        <a:bodyPr/>
                        <a:lstStyle/>
                        <a:p>
                          <a:pPr algn="ctr"/>
                          <a:r>
                            <a:rPr lang="it-IT" sz="1400">
                              <a:latin typeface="Baskerville Old Face" panose="02020602080505020303" pitchFamily="18" charset="0"/>
                            </a:rPr>
                            <a:t>Cell voltage</a:t>
                          </a:r>
                          <a:endParaRPr lang="en-GB" sz="1400">
                            <a:latin typeface="Baskerville Old Face" panose="02020602080505020303" pitchFamily="18" charset="0"/>
                          </a:endParaRPr>
                        </a:p>
                      </a:txBody>
                      <a:tcPr/>
                    </a:tc>
                    <a:tc>
                      <a:txBody>
                        <a:bodyPr/>
                        <a:lstStyle/>
                        <a:p>
                          <a:endParaRPr lang="en-US"/>
                        </a:p>
                      </a:txBody>
                      <a:tcPr>
                        <a:blipFill>
                          <a:blip r:embed="rId10"/>
                          <a:stretch>
                            <a:fillRect l="-300000" t="-404762" r="-1498" b="-3175"/>
                          </a:stretch>
                        </a:blipFill>
                      </a:tcPr>
                    </a:tc>
                    <a:extLst>
                      <a:ext uri="{0D108BD9-81ED-4DB2-BD59-A6C34878D82A}">
                        <a16:rowId xmlns:a16="http://schemas.microsoft.com/office/drawing/2014/main" val="4164083133"/>
                      </a:ext>
                    </a:extLst>
                  </a:tr>
                </a:tbl>
              </a:graphicData>
            </a:graphic>
          </p:graphicFrame>
        </mc:Fallback>
      </mc:AlternateContent>
      <mc:AlternateContent xmlns:mc="http://schemas.openxmlformats.org/markup-compatibility/2006" xmlns:a14="http://schemas.microsoft.com/office/drawing/2010/main">
        <mc:Choice Requires="a14">
          <p:sp>
            <p:nvSpPr>
              <p:cNvPr id="46" name="CasellaDiTesto 45">
                <a:extLst>
                  <a:ext uri="{FF2B5EF4-FFF2-40B4-BE49-F238E27FC236}">
                    <a16:creationId xmlns:a16="http://schemas.microsoft.com/office/drawing/2014/main" id="{DC01437C-08EA-F13D-39CD-C905069B358B}"/>
                  </a:ext>
                </a:extLst>
              </p:cNvPr>
              <p:cNvSpPr txBox="1"/>
              <p:nvPr/>
            </p:nvSpPr>
            <p:spPr>
              <a:xfrm>
                <a:off x="4745248" y="6418983"/>
                <a:ext cx="1983853" cy="369332"/>
              </a:xfrm>
              <a:prstGeom prst="rect">
                <a:avLst/>
              </a:prstGeom>
              <a:noFill/>
            </p:spPr>
            <p:txBody>
              <a:bodyPr wrap="square">
                <a:spAutoFit/>
              </a:bodyPr>
              <a:lstStyle/>
              <a:p>
                <a:r>
                  <a:rPr lang="it-IT" sz="1800" b="0">
                    <a:solidFill>
                      <a:schemeClr val="tx1"/>
                    </a:solidFill>
                    <a:latin typeface="Baskerville Old Face" panose="02020602080505020303" pitchFamily="18" charset="0"/>
                  </a:rPr>
                  <a:t>Reported:</a:t>
                </a:r>
                <a:r>
                  <a:rPr lang="it-IT" sz="1800" b="0">
                    <a:solidFill>
                      <a:schemeClr val="tx1"/>
                    </a:solidFill>
                  </a:rPr>
                  <a:t> </a:t>
                </a:r>
                <a14:m>
                  <m:oMath xmlns:m="http://schemas.openxmlformats.org/officeDocument/2006/math">
                    <m:r>
                      <a:rPr lang="it-IT" sz="1800" b="0" i="1" smtClean="0">
                        <a:solidFill>
                          <a:schemeClr val="tx1"/>
                        </a:solidFill>
                        <a:latin typeface="Cambria Math" panose="02040503050406030204" pitchFamily="18" charset="0"/>
                      </a:rPr>
                      <m:t>47</m:t>
                    </m:r>
                    <m:sSub>
                      <m:sSubPr>
                        <m:ctrlPr>
                          <a:rPr lang="it-IT" sz="1800" b="0" i="1" smtClean="0">
                            <a:solidFill>
                              <a:schemeClr val="tx1"/>
                            </a:solidFill>
                            <a:latin typeface="Cambria Math" panose="02040503050406030204" pitchFamily="18" charset="0"/>
                          </a:rPr>
                        </m:ctrlPr>
                      </m:sSubPr>
                      <m:e>
                        <m:r>
                          <a:rPr lang="it-IT" sz="1800" b="0" i="1" smtClean="0">
                            <a:solidFill>
                              <a:schemeClr val="tx1"/>
                            </a:solidFill>
                            <a:latin typeface="Cambria Math" panose="02040503050406030204" pitchFamily="18" charset="0"/>
                          </a:rPr>
                          <m:t>%</m:t>
                        </m:r>
                      </m:e>
                      <m:sub>
                        <m:r>
                          <a:rPr lang="it-IT" sz="1800" b="0" i="1" smtClean="0">
                            <a:solidFill>
                              <a:schemeClr val="tx1"/>
                            </a:solidFill>
                            <a:latin typeface="Cambria Math" panose="02040503050406030204" pitchFamily="18" charset="0"/>
                          </a:rPr>
                          <m:t>𝐿𝐻𝑉</m:t>
                        </m:r>
                      </m:sub>
                    </m:sSub>
                  </m:oMath>
                </a14:m>
                <a:endParaRPr lang="en-GB">
                  <a:solidFill>
                    <a:schemeClr val="tx1"/>
                  </a:solidFill>
                </a:endParaRPr>
              </a:p>
            </p:txBody>
          </p:sp>
        </mc:Choice>
        <mc:Fallback xmlns="">
          <p:sp>
            <p:nvSpPr>
              <p:cNvPr id="46" name="CasellaDiTesto 45">
                <a:extLst>
                  <a:ext uri="{FF2B5EF4-FFF2-40B4-BE49-F238E27FC236}">
                    <a16:creationId xmlns:a16="http://schemas.microsoft.com/office/drawing/2014/main" id="{DC01437C-08EA-F13D-39CD-C905069B358B}"/>
                  </a:ext>
                </a:extLst>
              </p:cNvPr>
              <p:cNvSpPr txBox="1">
                <a:spLocks noRot="1" noChangeAspect="1" noMove="1" noResize="1" noEditPoints="1" noAdjustHandles="1" noChangeArrowheads="1" noChangeShapeType="1" noTextEdit="1"/>
              </p:cNvSpPr>
              <p:nvPr/>
            </p:nvSpPr>
            <p:spPr>
              <a:xfrm>
                <a:off x="4745248" y="6418983"/>
                <a:ext cx="1983853" cy="369332"/>
              </a:xfrm>
              <a:prstGeom prst="rect">
                <a:avLst/>
              </a:prstGeom>
              <a:blipFill>
                <a:blip r:embed="rId11"/>
                <a:stretch>
                  <a:fillRect l="-2454" t="-8197" b="-2623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7" name="CasellaDiTesto 46">
                <a:extLst>
                  <a:ext uri="{FF2B5EF4-FFF2-40B4-BE49-F238E27FC236}">
                    <a16:creationId xmlns:a16="http://schemas.microsoft.com/office/drawing/2014/main" id="{3920CC0F-4E62-DE32-37EE-035FCF35342C}"/>
                  </a:ext>
                </a:extLst>
              </p:cNvPr>
              <p:cNvSpPr txBox="1"/>
              <p:nvPr/>
            </p:nvSpPr>
            <p:spPr>
              <a:xfrm>
                <a:off x="8177059" y="4186193"/>
                <a:ext cx="6096000" cy="369332"/>
              </a:xfrm>
              <a:prstGeom prst="rect">
                <a:avLst/>
              </a:prstGeom>
              <a:noFill/>
            </p:spPr>
            <p:txBody>
              <a:bodyPr wrap="square">
                <a:spAutoFit/>
              </a:bodyPr>
              <a:lstStyle/>
              <a:p>
                <a:r>
                  <a:rPr lang="it-IT" sz="1800" b="0">
                    <a:solidFill>
                      <a:schemeClr val="tx1"/>
                    </a:solidFill>
                    <a:latin typeface="Baskerville Old Face" panose="02020602080505020303" pitchFamily="18" charset="0"/>
                  </a:rPr>
                  <a:t>Reported:</a:t>
                </a:r>
                <a:r>
                  <a:rPr lang="it-IT" sz="1800" b="0">
                    <a:solidFill>
                      <a:schemeClr val="tx1"/>
                    </a:solidFill>
                  </a:rPr>
                  <a:t> </a:t>
                </a:r>
                <a14:m>
                  <m:oMath xmlns:m="http://schemas.openxmlformats.org/officeDocument/2006/math">
                    <m:r>
                      <a:rPr lang="it-IT" sz="1800" b="0" i="1" smtClean="0">
                        <a:solidFill>
                          <a:schemeClr val="tx1"/>
                        </a:solidFill>
                        <a:latin typeface="Cambria Math" panose="02040503050406030204" pitchFamily="18" charset="0"/>
                      </a:rPr>
                      <m:t>821.8</m:t>
                    </m:r>
                    <m:sSup>
                      <m:sSupPr>
                        <m:ctrlPr>
                          <a:rPr lang="it-IT" sz="1800" b="0" i="1" smtClean="0">
                            <a:solidFill>
                              <a:schemeClr val="tx1"/>
                            </a:solidFill>
                            <a:latin typeface="Cambria Math" panose="02040503050406030204" pitchFamily="18" charset="0"/>
                          </a:rPr>
                        </m:ctrlPr>
                      </m:sSupPr>
                      <m:e>
                        <m:r>
                          <a:rPr lang="it-IT" sz="1800" b="0" i="1" smtClean="0">
                            <a:solidFill>
                              <a:schemeClr val="tx1"/>
                            </a:solidFill>
                            <a:latin typeface="Cambria Math" panose="02040503050406030204" pitchFamily="18" charset="0"/>
                          </a:rPr>
                          <m:t> </m:t>
                        </m:r>
                        <m:r>
                          <a:rPr lang="it-IT" sz="1800" b="0" i="1" smtClean="0">
                            <a:solidFill>
                              <a:schemeClr val="tx1"/>
                            </a:solidFill>
                            <a:latin typeface="Cambria Math" panose="02040503050406030204" pitchFamily="18" charset="0"/>
                          </a:rPr>
                          <m:t>𝑚</m:t>
                        </m:r>
                      </m:e>
                      <m:sup>
                        <m:r>
                          <a:rPr lang="it-IT" sz="1800" b="0" i="1" smtClean="0">
                            <a:solidFill>
                              <a:schemeClr val="tx1"/>
                            </a:solidFill>
                            <a:latin typeface="Cambria Math" panose="02040503050406030204" pitchFamily="18" charset="0"/>
                          </a:rPr>
                          <m:t>3</m:t>
                        </m:r>
                      </m:sup>
                    </m:sSup>
                  </m:oMath>
                </a14:m>
                <a:endParaRPr lang="en-GB">
                  <a:solidFill>
                    <a:schemeClr val="tx1"/>
                  </a:solidFill>
                </a:endParaRPr>
              </a:p>
            </p:txBody>
          </p:sp>
        </mc:Choice>
        <mc:Fallback xmlns="">
          <p:sp>
            <p:nvSpPr>
              <p:cNvPr id="47" name="CasellaDiTesto 46">
                <a:extLst>
                  <a:ext uri="{FF2B5EF4-FFF2-40B4-BE49-F238E27FC236}">
                    <a16:creationId xmlns:a16="http://schemas.microsoft.com/office/drawing/2014/main" id="{3920CC0F-4E62-DE32-37EE-035FCF35342C}"/>
                  </a:ext>
                </a:extLst>
              </p:cNvPr>
              <p:cNvSpPr txBox="1">
                <a:spLocks noRot="1" noChangeAspect="1" noMove="1" noResize="1" noEditPoints="1" noAdjustHandles="1" noChangeArrowheads="1" noChangeShapeType="1" noTextEdit="1"/>
              </p:cNvSpPr>
              <p:nvPr/>
            </p:nvSpPr>
            <p:spPr>
              <a:xfrm>
                <a:off x="8177059" y="4186193"/>
                <a:ext cx="6096000" cy="369332"/>
              </a:xfrm>
              <a:prstGeom prst="rect">
                <a:avLst/>
              </a:prstGeom>
              <a:blipFill>
                <a:blip r:embed="rId12"/>
                <a:stretch>
                  <a:fillRect l="-800" t="-8333" b="-2833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8" name="CasellaDiTesto 47">
                <a:extLst>
                  <a:ext uri="{FF2B5EF4-FFF2-40B4-BE49-F238E27FC236}">
                    <a16:creationId xmlns:a16="http://schemas.microsoft.com/office/drawing/2014/main" id="{15A21587-56F3-F248-FA6E-866C159CD0E6}"/>
                  </a:ext>
                </a:extLst>
              </p:cNvPr>
              <p:cNvSpPr txBox="1"/>
              <p:nvPr/>
            </p:nvSpPr>
            <p:spPr>
              <a:xfrm>
                <a:off x="1181219" y="6418983"/>
                <a:ext cx="2743201" cy="369332"/>
              </a:xfrm>
              <a:prstGeom prst="rect">
                <a:avLst/>
              </a:prstGeom>
              <a:noFill/>
            </p:spPr>
            <p:txBody>
              <a:bodyPr wrap="square">
                <a:spAutoFit/>
              </a:bodyPr>
              <a:lstStyle/>
              <a:p>
                <a:pPr algn="ctr"/>
                <a:r>
                  <a:rPr lang="it-IT" sz="1800" b="0">
                    <a:solidFill>
                      <a:schemeClr val="tx1"/>
                    </a:solidFill>
                    <a:latin typeface="Baskerville Old Face" panose="02020602080505020303" pitchFamily="18" charset="0"/>
                  </a:rPr>
                  <a:t>Reported:</a:t>
                </a:r>
                <a:r>
                  <a:rPr lang="it-IT" sz="1800" b="0">
                    <a:solidFill>
                      <a:schemeClr val="tx1"/>
                    </a:solidFill>
                  </a:rPr>
                  <a:t> </a:t>
                </a:r>
                <a14:m>
                  <m:oMath xmlns:m="http://schemas.openxmlformats.org/officeDocument/2006/math">
                    <m:r>
                      <a:rPr lang="it-IT" sz="1800" b="0" i="1" smtClean="0">
                        <a:solidFill>
                          <a:schemeClr val="tx1"/>
                        </a:solidFill>
                        <a:latin typeface="Cambria Math" panose="02040503050406030204" pitchFamily="18" charset="0"/>
                      </a:rPr>
                      <m:t>451.1 </m:t>
                    </m:r>
                    <m:r>
                      <a:rPr lang="it-IT" sz="1800" b="0" i="1" smtClean="0">
                        <a:solidFill>
                          <a:schemeClr val="tx1"/>
                        </a:solidFill>
                        <a:latin typeface="Cambria Math" panose="02040503050406030204" pitchFamily="18" charset="0"/>
                      </a:rPr>
                      <m:t>𝑡𝑜𝑛</m:t>
                    </m:r>
                  </m:oMath>
                </a14:m>
                <a:endParaRPr lang="en-GB">
                  <a:solidFill>
                    <a:schemeClr val="tx1"/>
                  </a:solidFill>
                </a:endParaRPr>
              </a:p>
            </p:txBody>
          </p:sp>
        </mc:Choice>
        <mc:Fallback xmlns="">
          <p:sp>
            <p:nvSpPr>
              <p:cNvPr id="48" name="CasellaDiTesto 47">
                <a:extLst>
                  <a:ext uri="{FF2B5EF4-FFF2-40B4-BE49-F238E27FC236}">
                    <a16:creationId xmlns:a16="http://schemas.microsoft.com/office/drawing/2014/main" id="{15A21587-56F3-F248-FA6E-866C159CD0E6}"/>
                  </a:ext>
                </a:extLst>
              </p:cNvPr>
              <p:cNvSpPr txBox="1">
                <a:spLocks noRot="1" noChangeAspect="1" noMove="1" noResize="1" noEditPoints="1" noAdjustHandles="1" noChangeArrowheads="1" noChangeShapeType="1" noTextEdit="1"/>
              </p:cNvSpPr>
              <p:nvPr/>
            </p:nvSpPr>
            <p:spPr>
              <a:xfrm>
                <a:off x="1181219" y="6418983"/>
                <a:ext cx="2743201" cy="369332"/>
              </a:xfrm>
              <a:prstGeom prst="rect">
                <a:avLst/>
              </a:prstGeom>
              <a:blipFill>
                <a:blip r:embed="rId13"/>
                <a:stretch>
                  <a:fillRect t="-8197" b="-26230"/>
                </a:stretch>
              </a:blipFill>
            </p:spPr>
            <p:txBody>
              <a:bodyPr/>
              <a:lstStyle/>
              <a:p>
                <a:r>
                  <a:rPr lang="en-GB">
                    <a:noFill/>
                  </a:rPr>
                  <a:t> </a:t>
                </a:r>
              </a:p>
            </p:txBody>
          </p:sp>
        </mc:Fallback>
      </mc:AlternateContent>
      <p:cxnSp>
        <p:nvCxnSpPr>
          <p:cNvPr id="52" name="Connettore 2 51">
            <a:extLst>
              <a:ext uri="{FF2B5EF4-FFF2-40B4-BE49-F238E27FC236}">
                <a16:creationId xmlns:a16="http://schemas.microsoft.com/office/drawing/2014/main" id="{A1B92DDD-AADF-5CBE-CA78-C2E6642171C3}"/>
              </a:ext>
            </a:extLst>
          </p:cNvPr>
          <p:cNvCxnSpPr>
            <a:cxnSpLocks/>
            <a:stCxn id="48" idx="0"/>
          </p:cNvCxnSpPr>
          <p:nvPr/>
        </p:nvCxnSpPr>
        <p:spPr>
          <a:xfrm flipV="1">
            <a:off x="2552820" y="5244189"/>
            <a:ext cx="964678" cy="1174794"/>
          </a:xfrm>
          <a:prstGeom prst="straightConnector1">
            <a:avLst/>
          </a:prstGeom>
          <a:ln>
            <a:solidFill>
              <a:srgbClr val="FF0000"/>
            </a:solidFill>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54" name="Connettore 2 53">
            <a:extLst>
              <a:ext uri="{FF2B5EF4-FFF2-40B4-BE49-F238E27FC236}">
                <a16:creationId xmlns:a16="http://schemas.microsoft.com/office/drawing/2014/main" id="{645662F8-9EE7-082B-FB9C-E51FF65C09F4}"/>
              </a:ext>
            </a:extLst>
          </p:cNvPr>
          <p:cNvCxnSpPr>
            <a:cxnSpLocks/>
            <a:stCxn id="46" idx="0"/>
          </p:cNvCxnSpPr>
          <p:nvPr/>
        </p:nvCxnSpPr>
        <p:spPr>
          <a:xfrm flipV="1">
            <a:off x="5737175" y="5534025"/>
            <a:ext cx="654100" cy="884958"/>
          </a:xfrm>
          <a:prstGeom prst="straightConnector1">
            <a:avLst/>
          </a:prstGeom>
          <a:ln>
            <a:solidFill>
              <a:srgbClr val="FF0000"/>
            </a:solidFill>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60" name="Connettore 2 59">
            <a:extLst>
              <a:ext uri="{FF2B5EF4-FFF2-40B4-BE49-F238E27FC236}">
                <a16:creationId xmlns:a16="http://schemas.microsoft.com/office/drawing/2014/main" id="{DF0643F0-141C-E57A-92BB-20B39F01CE78}"/>
              </a:ext>
            </a:extLst>
          </p:cNvPr>
          <p:cNvCxnSpPr>
            <a:cxnSpLocks/>
            <a:stCxn id="47" idx="1"/>
          </p:cNvCxnSpPr>
          <p:nvPr/>
        </p:nvCxnSpPr>
        <p:spPr>
          <a:xfrm flipH="1">
            <a:off x="7686513" y="4370859"/>
            <a:ext cx="490546" cy="430608"/>
          </a:xfrm>
          <a:prstGeom prst="straightConnector1">
            <a:avLst/>
          </a:prstGeom>
          <a:ln>
            <a:solidFill>
              <a:srgbClr val="FF0000"/>
            </a:solidFill>
            <a:prstDash val="dashDot"/>
            <a:tailEnd type="triangle"/>
          </a:ln>
        </p:spPr>
        <p:style>
          <a:lnRef idx="2">
            <a:schemeClr val="accent1"/>
          </a:lnRef>
          <a:fillRef idx="0">
            <a:schemeClr val="accent1"/>
          </a:fillRef>
          <a:effectRef idx="1">
            <a:schemeClr val="accent1"/>
          </a:effectRef>
          <a:fontRef idx="minor">
            <a:schemeClr val="tx1"/>
          </a:fontRef>
        </p:style>
      </p:cxnSp>
      <p:sp>
        <p:nvSpPr>
          <p:cNvPr id="63" name="CasellaDiTesto 62">
            <a:extLst>
              <a:ext uri="{FF2B5EF4-FFF2-40B4-BE49-F238E27FC236}">
                <a16:creationId xmlns:a16="http://schemas.microsoft.com/office/drawing/2014/main" id="{44C6E597-9164-0208-A2D4-84EC1F790F96}"/>
              </a:ext>
            </a:extLst>
          </p:cNvPr>
          <p:cNvSpPr txBox="1"/>
          <p:nvPr/>
        </p:nvSpPr>
        <p:spPr>
          <a:xfrm>
            <a:off x="1304658" y="3979233"/>
            <a:ext cx="6096000" cy="261610"/>
          </a:xfrm>
          <a:prstGeom prst="rect">
            <a:avLst/>
          </a:prstGeom>
          <a:noFill/>
        </p:spPr>
        <p:txBody>
          <a:bodyPr wrap="square">
            <a:spAutoFit/>
          </a:bodyPr>
          <a:lstStyle/>
          <a:p>
            <a:r>
              <a:rPr lang="it-IT" sz="1100" i="1">
                <a:solidFill>
                  <a:schemeClr val="accent1"/>
                </a:solidFill>
              </a:rPr>
              <a:t>SOFC stack sizing: main results.</a:t>
            </a:r>
            <a:endParaRPr lang="en-GB" sz="1100" i="1">
              <a:solidFill>
                <a:schemeClr val="accent1"/>
              </a:solidFill>
            </a:endParaRPr>
          </a:p>
        </p:txBody>
      </p:sp>
      <p:pic>
        <p:nvPicPr>
          <p:cNvPr id="2050" name="Picture 2" descr="Reference - Free education icons">
            <a:extLst>
              <a:ext uri="{FF2B5EF4-FFF2-40B4-BE49-F238E27FC236}">
                <a16:creationId xmlns:a16="http://schemas.microsoft.com/office/drawing/2014/main" id="{ABD9CBF5-1110-2645-BC1F-75428B26027C}"/>
              </a:ext>
            </a:extLst>
          </p:cNvPr>
          <p:cNvPicPr>
            <a:picLocks noChangeAspect="1" noChangeArrowheads="1"/>
          </p:cNvPicPr>
          <p:nvPr/>
        </p:nvPicPr>
        <p:blipFill>
          <a:blip r:embed="rId14">
            <a:alphaModFix amt="20000"/>
            <a:extLst>
              <a:ext uri="{28A0092B-C50C-407E-A947-70E740481C1C}">
                <a14:useLocalDpi xmlns:a14="http://schemas.microsoft.com/office/drawing/2010/main" val="0"/>
              </a:ext>
            </a:extLst>
          </a:blip>
          <a:srcRect/>
          <a:stretch>
            <a:fillRect/>
          </a:stretch>
        </p:blipFill>
        <p:spPr bwMode="auto">
          <a:xfrm>
            <a:off x="8752145" y="1017278"/>
            <a:ext cx="3116997" cy="3116997"/>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149510"/>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6">
                                            <p:graphicEl>
                                              <a:dgm id="{896782E6-5DF1-42BF-94AA-09D2E7A8FBB3}"/>
                                            </p:graphicEl>
                                          </p:spTgt>
                                        </p:tgtEl>
                                        <p:attrNameLst>
                                          <p:attrName>style.visibility</p:attrName>
                                        </p:attrNameLst>
                                      </p:cBhvr>
                                      <p:to>
                                        <p:strVal val="visible"/>
                                      </p:to>
                                    </p:set>
                                    <p:animEffect transition="in" filter="wipe(down)">
                                      <p:cBhvr>
                                        <p:cTn id="7" dur="217">
                                          <p:stCondLst>
                                            <p:cond delay="0"/>
                                          </p:stCondLst>
                                        </p:cTn>
                                        <p:tgtEl>
                                          <p:spTgt spid="36">
                                            <p:graphicEl>
                                              <a:dgm id="{896782E6-5DF1-42BF-94AA-09D2E7A8FBB3}"/>
                                            </p:graphicEl>
                                          </p:spTgt>
                                        </p:tgtEl>
                                      </p:cBhvr>
                                    </p:animEffect>
                                    <p:anim calcmode="lin" valueType="num">
                                      <p:cBhvr>
                                        <p:cTn id="8" dur="683" tmFilter="0,0; 0.14,0.36; 0.43,0.73; 0.71,0.91; 1.0,1.0">
                                          <p:stCondLst>
                                            <p:cond delay="0"/>
                                          </p:stCondLst>
                                        </p:cTn>
                                        <p:tgtEl>
                                          <p:spTgt spid="36">
                                            <p:graphicEl>
                                              <a:dgm id="{896782E6-5DF1-42BF-94AA-09D2E7A8FBB3}"/>
                                            </p:graphicEl>
                                          </p:spTgt>
                                        </p:tgtEl>
                                        <p:attrNameLst>
                                          <p:attrName>ppt_x</p:attrName>
                                        </p:attrNameLst>
                                      </p:cBhvr>
                                      <p:tavLst>
                                        <p:tav tm="0">
                                          <p:val>
                                            <p:strVal val="#ppt_x-0.25"/>
                                          </p:val>
                                        </p:tav>
                                        <p:tav tm="100000">
                                          <p:val>
                                            <p:strVal val="#ppt_x"/>
                                          </p:val>
                                        </p:tav>
                                      </p:tavLst>
                                    </p:anim>
                                    <p:anim calcmode="lin" valueType="num">
                                      <p:cBhvr>
                                        <p:cTn id="9" dur="249" tmFilter="0.0,0.0; 0.25,0.07; 0.50,0.2; 0.75,0.467; 1.0,1.0">
                                          <p:stCondLst>
                                            <p:cond delay="0"/>
                                          </p:stCondLst>
                                        </p:cTn>
                                        <p:tgtEl>
                                          <p:spTgt spid="36">
                                            <p:graphicEl>
                                              <a:dgm id="{896782E6-5DF1-42BF-94AA-09D2E7A8FBB3}"/>
                                            </p:graphicEl>
                                          </p:spTgt>
                                        </p:tgtEl>
                                        <p:attrNameLst>
                                          <p:attrName>ppt_y</p:attrName>
                                        </p:attrNameLst>
                                      </p:cBhvr>
                                      <p:tavLst>
                                        <p:tav tm="0" fmla="#ppt_y-sin(pi*$)/3">
                                          <p:val>
                                            <p:fltVal val="0.5"/>
                                          </p:val>
                                        </p:tav>
                                        <p:tav tm="100000">
                                          <p:val>
                                            <p:fltVal val="1"/>
                                          </p:val>
                                        </p:tav>
                                      </p:tavLst>
                                    </p:anim>
                                    <p:anim calcmode="lin" valueType="num">
                                      <p:cBhvr>
                                        <p:cTn id="10" dur="249" tmFilter="0, 0; 0.125,0.2665; 0.25,0.4; 0.375,0.465; 0.5,0.5;  0.625,0.535; 0.75,0.6; 0.875,0.7335; 1,1">
                                          <p:stCondLst>
                                            <p:cond delay="249"/>
                                          </p:stCondLst>
                                        </p:cTn>
                                        <p:tgtEl>
                                          <p:spTgt spid="36">
                                            <p:graphicEl>
                                              <a:dgm id="{896782E6-5DF1-42BF-94AA-09D2E7A8FBB3}"/>
                                            </p:graphicEl>
                                          </p:spTgt>
                                        </p:tgtEl>
                                        <p:attrNameLst>
                                          <p:attrName>ppt_y</p:attrName>
                                        </p:attrNameLst>
                                      </p:cBhvr>
                                      <p:tavLst>
                                        <p:tav tm="0" fmla="#ppt_y-sin(pi*$)/9">
                                          <p:val>
                                            <p:fltVal val="0"/>
                                          </p:val>
                                        </p:tav>
                                        <p:tav tm="100000">
                                          <p:val>
                                            <p:fltVal val="1"/>
                                          </p:val>
                                        </p:tav>
                                      </p:tavLst>
                                    </p:anim>
                                    <p:anim calcmode="lin" valueType="num">
                                      <p:cBhvr>
                                        <p:cTn id="11" dur="124" tmFilter="0, 0; 0.125,0.2665; 0.25,0.4; 0.375,0.465; 0.5,0.5;  0.625,0.535; 0.75,0.6; 0.875,0.7335; 1,1">
                                          <p:stCondLst>
                                            <p:cond delay="497"/>
                                          </p:stCondLst>
                                        </p:cTn>
                                        <p:tgtEl>
                                          <p:spTgt spid="36">
                                            <p:graphicEl>
                                              <a:dgm id="{896782E6-5DF1-42BF-94AA-09D2E7A8FBB3}"/>
                                            </p:graphicEl>
                                          </p:spTgt>
                                        </p:tgtEl>
                                        <p:attrNameLst>
                                          <p:attrName>ppt_y</p:attrName>
                                        </p:attrNameLst>
                                      </p:cBhvr>
                                      <p:tavLst>
                                        <p:tav tm="0" fmla="#ppt_y-sin(pi*$)/27">
                                          <p:val>
                                            <p:fltVal val="0"/>
                                          </p:val>
                                        </p:tav>
                                        <p:tav tm="100000">
                                          <p:val>
                                            <p:fltVal val="1"/>
                                          </p:val>
                                        </p:tav>
                                      </p:tavLst>
                                    </p:anim>
                                    <p:anim calcmode="lin" valueType="num">
                                      <p:cBhvr>
                                        <p:cTn id="12" dur="62" tmFilter="0, 0; 0.125,0.2665; 0.25,0.4; 0.375,0.465; 0.5,0.5;  0.625,0.535; 0.75,0.6; 0.875,0.7335; 1,1">
                                          <p:stCondLst>
                                            <p:cond delay="621"/>
                                          </p:stCondLst>
                                        </p:cTn>
                                        <p:tgtEl>
                                          <p:spTgt spid="36">
                                            <p:graphicEl>
                                              <a:dgm id="{896782E6-5DF1-42BF-94AA-09D2E7A8FBB3}"/>
                                            </p:graphicEl>
                                          </p:spTgt>
                                        </p:tgtEl>
                                        <p:attrNameLst>
                                          <p:attrName>ppt_y</p:attrName>
                                        </p:attrNameLst>
                                      </p:cBhvr>
                                      <p:tavLst>
                                        <p:tav tm="0" fmla="#ppt_y-sin(pi*$)/81">
                                          <p:val>
                                            <p:fltVal val="0"/>
                                          </p:val>
                                        </p:tav>
                                        <p:tav tm="100000">
                                          <p:val>
                                            <p:fltVal val="1"/>
                                          </p:val>
                                        </p:tav>
                                      </p:tavLst>
                                    </p:anim>
                                    <p:animScale>
                                      <p:cBhvr>
                                        <p:cTn id="13" dur="10">
                                          <p:stCondLst>
                                            <p:cond delay="244"/>
                                          </p:stCondLst>
                                        </p:cTn>
                                        <p:tgtEl>
                                          <p:spTgt spid="36">
                                            <p:graphicEl>
                                              <a:dgm id="{896782E6-5DF1-42BF-94AA-09D2E7A8FBB3}"/>
                                            </p:graphicEl>
                                          </p:spTgt>
                                        </p:tgtEl>
                                      </p:cBhvr>
                                      <p:to x="100000" y="60000"/>
                                    </p:animScale>
                                    <p:animScale>
                                      <p:cBhvr>
                                        <p:cTn id="14" dur="62" decel="50000">
                                          <p:stCondLst>
                                            <p:cond delay="254"/>
                                          </p:stCondLst>
                                        </p:cTn>
                                        <p:tgtEl>
                                          <p:spTgt spid="36">
                                            <p:graphicEl>
                                              <a:dgm id="{896782E6-5DF1-42BF-94AA-09D2E7A8FBB3}"/>
                                            </p:graphicEl>
                                          </p:spTgt>
                                        </p:tgtEl>
                                      </p:cBhvr>
                                      <p:to x="100000" y="100000"/>
                                    </p:animScale>
                                    <p:animScale>
                                      <p:cBhvr>
                                        <p:cTn id="15" dur="10">
                                          <p:stCondLst>
                                            <p:cond delay="492"/>
                                          </p:stCondLst>
                                        </p:cTn>
                                        <p:tgtEl>
                                          <p:spTgt spid="36">
                                            <p:graphicEl>
                                              <a:dgm id="{896782E6-5DF1-42BF-94AA-09D2E7A8FBB3}"/>
                                            </p:graphicEl>
                                          </p:spTgt>
                                        </p:tgtEl>
                                      </p:cBhvr>
                                      <p:to x="100000" y="80000"/>
                                    </p:animScale>
                                    <p:animScale>
                                      <p:cBhvr>
                                        <p:cTn id="16" dur="62" decel="50000">
                                          <p:stCondLst>
                                            <p:cond delay="502"/>
                                          </p:stCondLst>
                                        </p:cTn>
                                        <p:tgtEl>
                                          <p:spTgt spid="36">
                                            <p:graphicEl>
                                              <a:dgm id="{896782E6-5DF1-42BF-94AA-09D2E7A8FBB3}"/>
                                            </p:graphicEl>
                                          </p:spTgt>
                                        </p:tgtEl>
                                      </p:cBhvr>
                                      <p:to x="100000" y="100000"/>
                                    </p:animScale>
                                    <p:animScale>
                                      <p:cBhvr>
                                        <p:cTn id="17" dur="10">
                                          <p:stCondLst>
                                            <p:cond delay="616"/>
                                          </p:stCondLst>
                                        </p:cTn>
                                        <p:tgtEl>
                                          <p:spTgt spid="36">
                                            <p:graphicEl>
                                              <a:dgm id="{896782E6-5DF1-42BF-94AA-09D2E7A8FBB3}"/>
                                            </p:graphicEl>
                                          </p:spTgt>
                                        </p:tgtEl>
                                      </p:cBhvr>
                                      <p:to x="100000" y="90000"/>
                                    </p:animScale>
                                    <p:animScale>
                                      <p:cBhvr>
                                        <p:cTn id="18" dur="62" decel="50000">
                                          <p:stCondLst>
                                            <p:cond delay="625"/>
                                          </p:stCondLst>
                                        </p:cTn>
                                        <p:tgtEl>
                                          <p:spTgt spid="36">
                                            <p:graphicEl>
                                              <a:dgm id="{896782E6-5DF1-42BF-94AA-09D2E7A8FBB3}"/>
                                            </p:graphicEl>
                                          </p:spTgt>
                                        </p:tgtEl>
                                      </p:cBhvr>
                                      <p:to x="100000" y="100000"/>
                                    </p:animScale>
                                    <p:animScale>
                                      <p:cBhvr>
                                        <p:cTn id="19" dur="10">
                                          <p:stCondLst>
                                            <p:cond delay="678"/>
                                          </p:stCondLst>
                                        </p:cTn>
                                        <p:tgtEl>
                                          <p:spTgt spid="36">
                                            <p:graphicEl>
                                              <a:dgm id="{896782E6-5DF1-42BF-94AA-09D2E7A8FBB3}"/>
                                            </p:graphicEl>
                                          </p:spTgt>
                                        </p:tgtEl>
                                      </p:cBhvr>
                                      <p:to x="100000" y="95000"/>
                                    </p:animScale>
                                    <p:animScale>
                                      <p:cBhvr>
                                        <p:cTn id="20" dur="62" decel="50000">
                                          <p:stCondLst>
                                            <p:cond delay="688"/>
                                          </p:stCondLst>
                                        </p:cTn>
                                        <p:tgtEl>
                                          <p:spTgt spid="36">
                                            <p:graphicEl>
                                              <a:dgm id="{896782E6-5DF1-42BF-94AA-09D2E7A8FBB3}"/>
                                            </p:graphicEl>
                                          </p:spTgt>
                                        </p:tgtEl>
                                      </p:cBhvr>
                                      <p:to x="100000" y="100000"/>
                                    </p:animScale>
                                  </p:childTnLst>
                                </p:cTn>
                              </p:par>
                            </p:childTnLst>
                          </p:cTn>
                        </p:par>
                        <p:par>
                          <p:cTn id="21" fill="hold">
                            <p:stCondLst>
                              <p:cond delay="750"/>
                            </p:stCondLst>
                            <p:childTnLst>
                              <p:par>
                                <p:cTn id="22" presetID="26" presetClass="entr" presetSubtype="0" fill="hold" grpId="0" nodeType="afterEffect">
                                  <p:stCondLst>
                                    <p:cond delay="0"/>
                                  </p:stCondLst>
                                  <p:childTnLst>
                                    <p:set>
                                      <p:cBhvr>
                                        <p:cTn id="23" dur="1" fill="hold">
                                          <p:stCondLst>
                                            <p:cond delay="0"/>
                                          </p:stCondLst>
                                        </p:cTn>
                                        <p:tgtEl>
                                          <p:spTgt spid="36">
                                            <p:graphicEl>
                                              <a:dgm id="{645CAF41-4B42-45E4-99C1-31AD2B9A8047}"/>
                                            </p:graphicEl>
                                          </p:spTgt>
                                        </p:tgtEl>
                                        <p:attrNameLst>
                                          <p:attrName>style.visibility</p:attrName>
                                        </p:attrNameLst>
                                      </p:cBhvr>
                                      <p:to>
                                        <p:strVal val="visible"/>
                                      </p:to>
                                    </p:set>
                                    <p:animEffect transition="in" filter="wipe(down)">
                                      <p:cBhvr>
                                        <p:cTn id="24" dur="217">
                                          <p:stCondLst>
                                            <p:cond delay="0"/>
                                          </p:stCondLst>
                                        </p:cTn>
                                        <p:tgtEl>
                                          <p:spTgt spid="36">
                                            <p:graphicEl>
                                              <a:dgm id="{645CAF41-4B42-45E4-99C1-31AD2B9A8047}"/>
                                            </p:graphicEl>
                                          </p:spTgt>
                                        </p:tgtEl>
                                      </p:cBhvr>
                                    </p:animEffect>
                                    <p:anim calcmode="lin" valueType="num">
                                      <p:cBhvr>
                                        <p:cTn id="25" dur="683" tmFilter="0,0; 0.14,0.36; 0.43,0.73; 0.71,0.91; 1.0,1.0">
                                          <p:stCondLst>
                                            <p:cond delay="0"/>
                                          </p:stCondLst>
                                        </p:cTn>
                                        <p:tgtEl>
                                          <p:spTgt spid="36">
                                            <p:graphicEl>
                                              <a:dgm id="{645CAF41-4B42-45E4-99C1-31AD2B9A8047}"/>
                                            </p:graphicEl>
                                          </p:spTgt>
                                        </p:tgtEl>
                                        <p:attrNameLst>
                                          <p:attrName>ppt_x</p:attrName>
                                        </p:attrNameLst>
                                      </p:cBhvr>
                                      <p:tavLst>
                                        <p:tav tm="0">
                                          <p:val>
                                            <p:strVal val="#ppt_x-0.25"/>
                                          </p:val>
                                        </p:tav>
                                        <p:tav tm="100000">
                                          <p:val>
                                            <p:strVal val="#ppt_x"/>
                                          </p:val>
                                        </p:tav>
                                      </p:tavLst>
                                    </p:anim>
                                    <p:anim calcmode="lin" valueType="num">
                                      <p:cBhvr>
                                        <p:cTn id="26" dur="249" tmFilter="0.0,0.0; 0.25,0.07; 0.50,0.2; 0.75,0.467; 1.0,1.0">
                                          <p:stCondLst>
                                            <p:cond delay="0"/>
                                          </p:stCondLst>
                                        </p:cTn>
                                        <p:tgtEl>
                                          <p:spTgt spid="36">
                                            <p:graphicEl>
                                              <a:dgm id="{645CAF41-4B42-45E4-99C1-31AD2B9A8047}"/>
                                            </p:graphicEl>
                                          </p:spTgt>
                                        </p:tgtEl>
                                        <p:attrNameLst>
                                          <p:attrName>ppt_y</p:attrName>
                                        </p:attrNameLst>
                                      </p:cBhvr>
                                      <p:tavLst>
                                        <p:tav tm="0" fmla="#ppt_y-sin(pi*$)/3">
                                          <p:val>
                                            <p:fltVal val="0.5"/>
                                          </p:val>
                                        </p:tav>
                                        <p:tav tm="100000">
                                          <p:val>
                                            <p:fltVal val="1"/>
                                          </p:val>
                                        </p:tav>
                                      </p:tavLst>
                                    </p:anim>
                                    <p:anim calcmode="lin" valueType="num">
                                      <p:cBhvr>
                                        <p:cTn id="27" dur="249" tmFilter="0, 0; 0.125,0.2665; 0.25,0.4; 0.375,0.465; 0.5,0.5;  0.625,0.535; 0.75,0.6; 0.875,0.7335; 1,1">
                                          <p:stCondLst>
                                            <p:cond delay="249"/>
                                          </p:stCondLst>
                                        </p:cTn>
                                        <p:tgtEl>
                                          <p:spTgt spid="36">
                                            <p:graphicEl>
                                              <a:dgm id="{645CAF41-4B42-45E4-99C1-31AD2B9A8047}"/>
                                            </p:graphicEl>
                                          </p:spTgt>
                                        </p:tgtEl>
                                        <p:attrNameLst>
                                          <p:attrName>ppt_y</p:attrName>
                                        </p:attrNameLst>
                                      </p:cBhvr>
                                      <p:tavLst>
                                        <p:tav tm="0" fmla="#ppt_y-sin(pi*$)/9">
                                          <p:val>
                                            <p:fltVal val="0"/>
                                          </p:val>
                                        </p:tav>
                                        <p:tav tm="100000">
                                          <p:val>
                                            <p:fltVal val="1"/>
                                          </p:val>
                                        </p:tav>
                                      </p:tavLst>
                                    </p:anim>
                                    <p:anim calcmode="lin" valueType="num">
                                      <p:cBhvr>
                                        <p:cTn id="28" dur="124" tmFilter="0, 0; 0.125,0.2665; 0.25,0.4; 0.375,0.465; 0.5,0.5;  0.625,0.535; 0.75,0.6; 0.875,0.7335; 1,1">
                                          <p:stCondLst>
                                            <p:cond delay="497"/>
                                          </p:stCondLst>
                                        </p:cTn>
                                        <p:tgtEl>
                                          <p:spTgt spid="36">
                                            <p:graphicEl>
                                              <a:dgm id="{645CAF41-4B42-45E4-99C1-31AD2B9A8047}"/>
                                            </p:graphicEl>
                                          </p:spTgt>
                                        </p:tgtEl>
                                        <p:attrNameLst>
                                          <p:attrName>ppt_y</p:attrName>
                                        </p:attrNameLst>
                                      </p:cBhvr>
                                      <p:tavLst>
                                        <p:tav tm="0" fmla="#ppt_y-sin(pi*$)/27">
                                          <p:val>
                                            <p:fltVal val="0"/>
                                          </p:val>
                                        </p:tav>
                                        <p:tav tm="100000">
                                          <p:val>
                                            <p:fltVal val="1"/>
                                          </p:val>
                                        </p:tav>
                                      </p:tavLst>
                                    </p:anim>
                                    <p:anim calcmode="lin" valueType="num">
                                      <p:cBhvr>
                                        <p:cTn id="29" dur="62" tmFilter="0, 0; 0.125,0.2665; 0.25,0.4; 0.375,0.465; 0.5,0.5;  0.625,0.535; 0.75,0.6; 0.875,0.7335; 1,1">
                                          <p:stCondLst>
                                            <p:cond delay="621"/>
                                          </p:stCondLst>
                                        </p:cTn>
                                        <p:tgtEl>
                                          <p:spTgt spid="36">
                                            <p:graphicEl>
                                              <a:dgm id="{645CAF41-4B42-45E4-99C1-31AD2B9A8047}"/>
                                            </p:graphicEl>
                                          </p:spTgt>
                                        </p:tgtEl>
                                        <p:attrNameLst>
                                          <p:attrName>ppt_y</p:attrName>
                                        </p:attrNameLst>
                                      </p:cBhvr>
                                      <p:tavLst>
                                        <p:tav tm="0" fmla="#ppt_y-sin(pi*$)/81">
                                          <p:val>
                                            <p:fltVal val="0"/>
                                          </p:val>
                                        </p:tav>
                                        <p:tav tm="100000">
                                          <p:val>
                                            <p:fltVal val="1"/>
                                          </p:val>
                                        </p:tav>
                                      </p:tavLst>
                                    </p:anim>
                                    <p:animScale>
                                      <p:cBhvr>
                                        <p:cTn id="30" dur="10">
                                          <p:stCondLst>
                                            <p:cond delay="244"/>
                                          </p:stCondLst>
                                        </p:cTn>
                                        <p:tgtEl>
                                          <p:spTgt spid="36">
                                            <p:graphicEl>
                                              <a:dgm id="{645CAF41-4B42-45E4-99C1-31AD2B9A8047}"/>
                                            </p:graphicEl>
                                          </p:spTgt>
                                        </p:tgtEl>
                                      </p:cBhvr>
                                      <p:to x="100000" y="60000"/>
                                    </p:animScale>
                                    <p:animScale>
                                      <p:cBhvr>
                                        <p:cTn id="31" dur="62" decel="50000">
                                          <p:stCondLst>
                                            <p:cond delay="254"/>
                                          </p:stCondLst>
                                        </p:cTn>
                                        <p:tgtEl>
                                          <p:spTgt spid="36">
                                            <p:graphicEl>
                                              <a:dgm id="{645CAF41-4B42-45E4-99C1-31AD2B9A8047}"/>
                                            </p:graphicEl>
                                          </p:spTgt>
                                        </p:tgtEl>
                                      </p:cBhvr>
                                      <p:to x="100000" y="100000"/>
                                    </p:animScale>
                                    <p:animScale>
                                      <p:cBhvr>
                                        <p:cTn id="32" dur="10">
                                          <p:stCondLst>
                                            <p:cond delay="492"/>
                                          </p:stCondLst>
                                        </p:cTn>
                                        <p:tgtEl>
                                          <p:spTgt spid="36">
                                            <p:graphicEl>
                                              <a:dgm id="{645CAF41-4B42-45E4-99C1-31AD2B9A8047}"/>
                                            </p:graphicEl>
                                          </p:spTgt>
                                        </p:tgtEl>
                                      </p:cBhvr>
                                      <p:to x="100000" y="80000"/>
                                    </p:animScale>
                                    <p:animScale>
                                      <p:cBhvr>
                                        <p:cTn id="33" dur="62" decel="50000">
                                          <p:stCondLst>
                                            <p:cond delay="502"/>
                                          </p:stCondLst>
                                        </p:cTn>
                                        <p:tgtEl>
                                          <p:spTgt spid="36">
                                            <p:graphicEl>
                                              <a:dgm id="{645CAF41-4B42-45E4-99C1-31AD2B9A8047}"/>
                                            </p:graphicEl>
                                          </p:spTgt>
                                        </p:tgtEl>
                                      </p:cBhvr>
                                      <p:to x="100000" y="100000"/>
                                    </p:animScale>
                                    <p:animScale>
                                      <p:cBhvr>
                                        <p:cTn id="34" dur="10">
                                          <p:stCondLst>
                                            <p:cond delay="616"/>
                                          </p:stCondLst>
                                        </p:cTn>
                                        <p:tgtEl>
                                          <p:spTgt spid="36">
                                            <p:graphicEl>
                                              <a:dgm id="{645CAF41-4B42-45E4-99C1-31AD2B9A8047}"/>
                                            </p:graphicEl>
                                          </p:spTgt>
                                        </p:tgtEl>
                                      </p:cBhvr>
                                      <p:to x="100000" y="90000"/>
                                    </p:animScale>
                                    <p:animScale>
                                      <p:cBhvr>
                                        <p:cTn id="35" dur="62" decel="50000">
                                          <p:stCondLst>
                                            <p:cond delay="625"/>
                                          </p:stCondLst>
                                        </p:cTn>
                                        <p:tgtEl>
                                          <p:spTgt spid="36">
                                            <p:graphicEl>
                                              <a:dgm id="{645CAF41-4B42-45E4-99C1-31AD2B9A8047}"/>
                                            </p:graphicEl>
                                          </p:spTgt>
                                        </p:tgtEl>
                                      </p:cBhvr>
                                      <p:to x="100000" y="100000"/>
                                    </p:animScale>
                                    <p:animScale>
                                      <p:cBhvr>
                                        <p:cTn id="36" dur="10">
                                          <p:stCondLst>
                                            <p:cond delay="678"/>
                                          </p:stCondLst>
                                        </p:cTn>
                                        <p:tgtEl>
                                          <p:spTgt spid="36">
                                            <p:graphicEl>
                                              <a:dgm id="{645CAF41-4B42-45E4-99C1-31AD2B9A8047}"/>
                                            </p:graphicEl>
                                          </p:spTgt>
                                        </p:tgtEl>
                                      </p:cBhvr>
                                      <p:to x="100000" y="95000"/>
                                    </p:animScale>
                                    <p:animScale>
                                      <p:cBhvr>
                                        <p:cTn id="37" dur="62" decel="50000">
                                          <p:stCondLst>
                                            <p:cond delay="688"/>
                                          </p:stCondLst>
                                        </p:cTn>
                                        <p:tgtEl>
                                          <p:spTgt spid="36">
                                            <p:graphicEl>
                                              <a:dgm id="{645CAF41-4B42-45E4-99C1-31AD2B9A8047}"/>
                                            </p:graphicEl>
                                          </p:spTgt>
                                        </p:tgtEl>
                                      </p:cBhvr>
                                      <p:to x="100000" y="100000"/>
                                    </p:animScale>
                                  </p:childTnLst>
                                </p:cTn>
                              </p:par>
                            </p:childTnLst>
                          </p:cTn>
                        </p:par>
                        <p:par>
                          <p:cTn id="38" fill="hold">
                            <p:stCondLst>
                              <p:cond delay="1500"/>
                            </p:stCondLst>
                            <p:childTnLst>
                              <p:par>
                                <p:cTn id="39" presetID="26" presetClass="entr" presetSubtype="0" fill="hold" grpId="0" nodeType="afterEffect">
                                  <p:stCondLst>
                                    <p:cond delay="0"/>
                                  </p:stCondLst>
                                  <p:childTnLst>
                                    <p:set>
                                      <p:cBhvr>
                                        <p:cTn id="40" dur="1" fill="hold">
                                          <p:stCondLst>
                                            <p:cond delay="0"/>
                                          </p:stCondLst>
                                        </p:cTn>
                                        <p:tgtEl>
                                          <p:spTgt spid="36">
                                            <p:graphicEl>
                                              <a:dgm id="{2E1D5221-643F-45FD-B296-2861EFC0BAD0}"/>
                                            </p:graphicEl>
                                          </p:spTgt>
                                        </p:tgtEl>
                                        <p:attrNameLst>
                                          <p:attrName>style.visibility</p:attrName>
                                        </p:attrNameLst>
                                      </p:cBhvr>
                                      <p:to>
                                        <p:strVal val="visible"/>
                                      </p:to>
                                    </p:set>
                                    <p:animEffect transition="in" filter="wipe(down)">
                                      <p:cBhvr>
                                        <p:cTn id="41" dur="217">
                                          <p:stCondLst>
                                            <p:cond delay="0"/>
                                          </p:stCondLst>
                                        </p:cTn>
                                        <p:tgtEl>
                                          <p:spTgt spid="36">
                                            <p:graphicEl>
                                              <a:dgm id="{2E1D5221-643F-45FD-B296-2861EFC0BAD0}"/>
                                            </p:graphicEl>
                                          </p:spTgt>
                                        </p:tgtEl>
                                      </p:cBhvr>
                                    </p:animEffect>
                                    <p:anim calcmode="lin" valueType="num">
                                      <p:cBhvr>
                                        <p:cTn id="42" dur="683" tmFilter="0,0; 0.14,0.36; 0.43,0.73; 0.71,0.91; 1.0,1.0">
                                          <p:stCondLst>
                                            <p:cond delay="0"/>
                                          </p:stCondLst>
                                        </p:cTn>
                                        <p:tgtEl>
                                          <p:spTgt spid="36">
                                            <p:graphicEl>
                                              <a:dgm id="{2E1D5221-643F-45FD-B296-2861EFC0BAD0}"/>
                                            </p:graphicEl>
                                          </p:spTgt>
                                        </p:tgtEl>
                                        <p:attrNameLst>
                                          <p:attrName>ppt_x</p:attrName>
                                        </p:attrNameLst>
                                      </p:cBhvr>
                                      <p:tavLst>
                                        <p:tav tm="0">
                                          <p:val>
                                            <p:strVal val="#ppt_x-0.25"/>
                                          </p:val>
                                        </p:tav>
                                        <p:tav tm="100000">
                                          <p:val>
                                            <p:strVal val="#ppt_x"/>
                                          </p:val>
                                        </p:tav>
                                      </p:tavLst>
                                    </p:anim>
                                    <p:anim calcmode="lin" valueType="num">
                                      <p:cBhvr>
                                        <p:cTn id="43" dur="249" tmFilter="0.0,0.0; 0.25,0.07; 0.50,0.2; 0.75,0.467; 1.0,1.0">
                                          <p:stCondLst>
                                            <p:cond delay="0"/>
                                          </p:stCondLst>
                                        </p:cTn>
                                        <p:tgtEl>
                                          <p:spTgt spid="36">
                                            <p:graphicEl>
                                              <a:dgm id="{2E1D5221-643F-45FD-B296-2861EFC0BAD0}"/>
                                            </p:graphicEl>
                                          </p:spTgt>
                                        </p:tgtEl>
                                        <p:attrNameLst>
                                          <p:attrName>ppt_y</p:attrName>
                                        </p:attrNameLst>
                                      </p:cBhvr>
                                      <p:tavLst>
                                        <p:tav tm="0" fmla="#ppt_y-sin(pi*$)/3">
                                          <p:val>
                                            <p:fltVal val="0.5"/>
                                          </p:val>
                                        </p:tav>
                                        <p:tav tm="100000">
                                          <p:val>
                                            <p:fltVal val="1"/>
                                          </p:val>
                                        </p:tav>
                                      </p:tavLst>
                                    </p:anim>
                                    <p:anim calcmode="lin" valueType="num">
                                      <p:cBhvr>
                                        <p:cTn id="44" dur="249" tmFilter="0, 0; 0.125,0.2665; 0.25,0.4; 0.375,0.465; 0.5,0.5;  0.625,0.535; 0.75,0.6; 0.875,0.7335; 1,1">
                                          <p:stCondLst>
                                            <p:cond delay="249"/>
                                          </p:stCondLst>
                                        </p:cTn>
                                        <p:tgtEl>
                                          <p:spTgt spid="36">
                                            <p:graphicEl>
                                              <a:dgm id="{2E1D5221-643F-45FD-B296-2861EFC0BAD0}"/>
                                            </p:graphicEl>
                                          </p:spTgt>
                                        </p:tgtEl>
                                        <p:attrNameLst>
                                          <p:attrName>ppt_y</p:attrName>
                                        </p:attrNameLst>
                                      </p:cBhvr>
                                      <p:tavLst>
                                        <p:tav tm="0" fmla="#ppt_y-sin(pi*$)/9">
                                          <p:val>
                                            <p:fltVal val="0"/>
                                          </p:val>
                                        </p:tav>
                                        <p:tav tm="100000">
                                          <p:val>
                                            <p:fltVal val="1"/>
                                          </p:val>
                                        </p:tav>
                                      </p:tavLst>
                                    </p:anim>
                                    <p:anim calcmode="lin" valueType="num">
                                      <p:cBhvr>
                                        <p:cTn id="45" dur="124" tmFilter="0, 0; 0.125,0.2665; 0.25,0.4; 0.375,0.465; 0.5,0.5;  0.625,0.535; 0.75,0.6; 0.875,0.7335; 1,1">
                                          <p:stCondLst>
                                            <p:cond delay="497"/>
                                          </p:stCondLst>
                                        </p:cTn>
                                        <p:tgtEl>
                                          <p:spTgt spid="36">
                                            <p:graphicEl>
                                              <a:dgm id="{2E1D5221-643F-45FD-B296-2861EFC0BAD0}"/>
                                            </p:graphicEl>
                                          </p:spTgt>
                                        </p:tgtEl>
                                        <p:attrNameLst>
                                          <p:attrName>ppt_y</p:attrName>
                                        </p:attrNameLst>
                                      </p:cBhvr>
                                      <p:tavLst>
                                        <p:tav tm="0" fmla="#ppt_y-sin(pi*$)/27">
                                          <p:val>
                                            <p:fltVal val="0"/>
                                          </p:val>
                                        </p:tav>
                                        <p:tav tm="100000">
                                          <p:val>
                                            <p:fltVal val="1"/>
                                          </p:val>
                                        </p:tav>
                                      </p:tavLst>
                                    </p:anim>
                                    <p:anim calcmode="lin" valueType="num">
                                      <p:cBhvr>
                                        <p:cTn id="46" dur="62" tmFilter="0, 0; 0.125,0.2665; 0.25,0.4; 0.375,0.465; 0.5,0.5;  0.625,0.535; 0.75,0.6; 0.875,0.7335; 1,1">
                                          <p:stCondLst>
                                            <p:cond delay="621"/>
                                          </p:stCondLst>
                                        </p:cTn>
                                        <p:tgtEl>
                                          <p:spTgt spid="36">
                                            <p:graphicEl>
                                              <a:dgm id="{2E1D5221-643F-45FD-B296-2861EFC0BAD0}"/>
                                            </p:graphicEl>
                                          </p:spTgt>
                                        </p:tgtEl>
                                        <p:attrNameLst>
                                          <p:attrName>ppt_y</p:attrName>
                                        </p:attrNameLst>
                                      </p:cBhvr>
                                      <p:tavLst>
                                        <p:tav tm="0" fmla="#ppt_y-sin(pi*$)/81">
                                          <p:val>
                                            <p:fltVal val="0"/>
                                          </p:val>
                                        </p:tav>
                                        <p:tav tm="100000">
                                          <p:val>
                                            <p:fltVal val="1"/>
                                          </p:val>
                                        </p:tav>
                                      </p:tavLst>
                                    </p:anim>
                                    <p:animScale>
                                      <p:cBhvr>
                                        <p:cTn id="47" dur="10">
                                          <p:stCondLst>
                                            <p:cond delay="244"/>
                                          </p:stCondLst>
                                        </p:cTn>
                                        <p:tgtEl>
                                          <p:spTgt spid="36">
                                            <p:graphicEl>
                                              <a:dgm id="{2E1D5221-643F-45FD-B296-2861EFC0BAD0}"/>
                                            </p:graphicEl>
                                          </p:spTgt>
                                        </p:tgtEl>
                                      </p:cBhvr>
                                      <p:to x="100000" y="60000"/>
                                    </p:animScale>
                                    <p:animScale>
                                      <p:cBhvr>
                                        <p:cTn id="48" dur="62" decel="50000">
                                          <p:stCondLst>
                                            <p:cond delay="254"/>
                                          </p:stCondLst>
                                        </p:cTn>
                                        <p:tgtEl>
                                          <p:spTgt spid="36">
                                            <p:graphicEl>
                                              <a:dgm id="{2E1D5221-643F-45FD-B296-2861EFC0BAD0}"/>
                                            </p:graphicEl>
                                          </p:spTgt>
                                        </p:tgtEl>
                                      </p:cBhvr>
                                      <p:to x="100000" y="100000"/>
                                    </p:animScale>
                                    <p:animScale>
                                      <p:cBhvr>
                                        <p:cTn id="49" dur="10">
                                          <p:stCondLst>
                                            <p:cond delay="492"/>
                                          </p:stCondLst>
                                        </p:cTn>
                                        <p:tgtEl>
                                          <p:spTgt spid="36">
                                            <p:graphicEl>
                                              <a:dgm id="{2E1D5221-643F-45FD-B296-2861EFC0BAD0}"/>
                                            </p:graphicEl>
                                          </p:spTgt>
                                        </p:tgtEl>
                                      </p:cBhvr>
                                      <p:to x="100000" y="80000"/>
                                    </p:animScale>
                                    <p:animScale>
                                      <p:cBhvr>
                                        <p:cTn id="50" dur="62" decel="50000">
                                          <p:stCondLst>
                                            <p:cond delay="502"/>
                                          </p:stCondLst>
                                        </p:cTn>
                                        <p:tgtEl>
                                          <p:spTgt spid="36">
                                            <p:graphicEl>
                                              <a:dgm id="{2E1D5221-643F-45FD-B296-2861EFC0BAD0}"/>
                                            </p:graphicEl>
                                          </p:spTgt>
                                        </p:tgtEl>
                                      </p:cBhvr>
                                      <p:to x="100000" y="100000"/>
                                    </p:animScale>
                                    <p:animScale>
                                      <p:cBhvr>
                                        <p:cTn id="51" dur="10">
                                          <p:stCondLst>
                                            <p:cond delay="616"/>
                                          </p:stCondLst>
                                        </p:cTn>
                                        <p:tgtEl>
                                          <p:spTgt spid="36">
                                            <p:graphicEl>
                                              <a:dgm id="{2E1D5221-643F-45FD-B296-2861EFC0BAD0}"/>
                                            </p:graphicEl>
                                          </p:spTgt>
                                        </p:tgtEl>
                                      </p:cBhvr>
                                      <p:to x="100000" y="90000"/>
                                    </p:animScale>
                                    <p:animScale>
                                      <p:cBhvr>
                                        <p:cTn id="52" dur="62" decel="50000">
                                          <p:stCondLst>
                                            <p:cond delay="625"/>
                                          </p:stCondLst>
                                        </p:cTn>
                                        <p:tgtEl>
                                          <p:spTgt spid="36">
                                            <p:graphicEl>
                                              <a:dgm id="{2E1D5221-643F-45FD-B296-2861EFC0BAD0}"/>
                                            </p:graphicEl>
                                          </p:spTgt>
                                        </p:tgtEl>
                                      </p:cBhvr>
                                      <p:to x="100000" y="100000"/>
                                    </p:animScale>
                                    <p:animScale>
                                      <p:cBhvr>
                                        <p:cTn id="53" dur="10">
                                          <p:stCondLst>
                                            <p:cond delay="678"/>
                                          </p:stCondLst>
                                        </p:cTn>
                                        <p:tgtEl>
                                          <p:spTgt spid="36">
                                            <p:graphicEl>
                                              <a:dgm id="{2E1D5221-643F-45FD-B296-2861EFC0BAD0}"/>
                                            </p:graphicEl>
                                          </p:spTgt>
                                        </p:tgtEl>
                                      </p:cBhvr>
                                      <p:to x="100000" y="95000"/>
                                    </p:animScale>
                                    <p:animScale>
                                      <p:cBhvr>
                                        <p:cTn id="54" dur="62" decel="50000">
                                          <p:stCondLst>
                                            <p:cond delay="688"/>
                                          </p:stCondLst>
                                        </p:cTn>
                                        <p:tgtEl>
                                          <p:spTgt spid="36">
                                            <p:graphicEl>
                                              <a:dgm id="{2E1D5221-643F-45FD-B296-2861EFC0BAD0}"/>
                                            </p:graphicEl>
                                          </p:spTgt>
                                        </p:tgtEl>
                                      </p:cBhvr>
                                      <p:to x="100000" y="100000"/>
                                    </p:animScale>
                                  </p:childTnLst>
                                </p:cTn>
                              </p:par>
                            </p:childTnLst>
                          </p:cTn>
                        </p:par>
                        <p:par>
                          <p:cTn id="55" fill="hold">
                            <p:stCondLst>
                              <p:cond delay="2250"/>
                            </p:stCondLst>
                            <p:childTnLst>
                              <p:par>
                                <p:cTn id="56" presetID="26" presetClass="entr" presetSubtype="0" fill="hold" grpId="0" nodeType="afterEffect">
                                  <p:stCondLst>
                                    <p:cond delay="0"/>
                                  </p:stCondLst>
                                  <p:childTnLst>
                                    <p:set>
                                      <p:cBhvr>
                                        <p:cTn id="57" dur="1" fill="hold">
                                          <p:stCondLst>
                                            <p:cond delay="0"/>
                                          </p:stCondLst>
                                        </p:cTn>
                                        <p:tgtEl>
                                          <p:spTgt spid="36">
                                            <p:graphicEl>
                                              <a:dgm id="{3C9BF387-AEF3-479C-89D6-ACE3736B526C}"/>
                                            </p:graphicEl>
                                          </p:spTgt>
                                        </p:tgtEl>
                                        <p:attrNameLst>
                                          <p:attrName>style.visibility</p:attrName>
                                        </p:attrNameLst>
                                      </p:cBhvr>
                                      <p:to>
                                        <p:strVal val="visible"/>
                                      </p:to>
                                    </p:set>
                                    <p:animEffect transition="in" filter="wipe(down)">
                                      <p:cBhvr>
                                        <p:cTn id="58" dur="217">
                                          <p:stCondLst>
                                            <p:cond delay="0"/>
                                          </p:stCondLst>
                                        </p:cTn>
                                        <p:tgtEl>
                                          <p:spTgt spid="36">
                                            <p:graphicEl>
                                              <a:dgm id="{3C9BF387-AEF3-479C-89D6-ACE3736B526C}"/>
                                            </p:graphicEl>
                                          </p:spTgt>
                                        </p:tgtEl>
                                      </p:cBhvr>
                                    </p:animEffect>
                                    <p:anim calcmode="lin" valueType="num">
                                      <p:cBhvr>
                                        <p:cTn id="59" dur="683" tmFilter="0,0; 0.14,0.36; 0.43,0.73; 0.71,0.91; 1.0,1.0">
                                          <p:stCondLst>
                                            <p:cond delay="0"/>
                                          </p:stCondLst>
                                        </p:cTn>
                                        <p:tgtEl>
                                          <p:spTgt spid="36">
                                            <p:graphicEl>
                                              <a:dgm id="{3C9BF387-AEF3-479C-89D6-ACE3736B526C}"/>
                                            </p:graphicEl>
                                          </p:spTgt>
                                        </p:tgtEl>
                                        <p:attrNameLst>
                                          <p:attrName>ppt_x</p:attrName>
                                        </p:attrNameLst>
                                      </p:cBhvr>
                                      <p:tavLst>
                                        <p:tav tm="0">
                                          <p:val>
                                            <p:strVal val="#ppt_x-0.25"/>
                                          </p:val>
                                        </p:tav>
                                        <p:tav tm="100000">
                                          <p:val>
                                            <p:strVal val="#ppt_x"/>
                                          </p:val>
                                        </p:tav>
                                      </p:tavLst>
                                    </p:anim>
                                    <p:anim calcmode="lin" valueType="num">
                                      <p:cBhvr>
                                        <p:cTn id="60" dur="249" tmFilter="0.0,0.0; 0.25,0.07; 0.50,0.2; 0.75,0.467; 1.0,1.0">
                                          <p:stCondLst>
                                            <p:cond delay="0"/>
                                          </p:stCondLst>
                                        </p:cTn>
                                        <p:tgtEl>
                                          <p:spTgt spid="36">
                                            <p:graphicEl>
                                              <a:dgm id="{3C9BF387-AEF3-479C-89D6-ACE3736B526C}"/>
                                            </p:graphicEl>
                                          </p:spTgt>
                                        </p:tgtEl>
                                        <p:attrNameLst>
                                          <p:attrName>ppt_y</p:attrName>
                                        </p:attrNameLst>
                                      </p:cBhvr>
                                      <p:tavLst>
                                        <p:tav tm="0" fmla="#ppt_y-sin(pi*$)/3">
                                          <p:val>
                                            <p:fltVal val="0.5"/>
                                          </p:val>
                                        </p:tav>
                                        <p:tav tm="100000">
                                          <p:val>
                                            <p:fltVal val="1"/>
                                          </p:val>
                                        </p:tav>
                                      </p:tavLst>
                                    </p:anim>
                                    <p:anim calcmode="lin" valueType="num">
                                      <p:cBhvr>
                                        <p:cTn id="61" dur="249" tmFilter="0, 0; 0.125,0.2665; 0.25,0.4; 0.375,0.465; 0.5,0.5;  0.625,0.535; 0.75,0.6; 0.875,0.7335; 1,1">
                                          <p:stCondLst>
                                            <p:cond delay="249"/>
                                          </p:stCondLst>
                                        </p:cTn>
                                        <p:tgtEl>
                                          <p:spTgt spid="36">
                                            <p:graphicEl>
                                              <a:dgm id="{3C9BF387-AEF3-479C-89D6-ACE3736B526C}"/>
                                            </p:graphicEl>
                                          </p:spTgt>
                                        </p:tgtEl>
                                        <p:attrNameLst>
                                          <p:attrName>ppt_y</p:attrName>
                                        </p:attrNameLst>
                                      </p:cBhvr>
                                      <p:tavLst>
                                        <p:tav tm="0" fmla="#ppt_y-sin(pi*$)/9">
                                          <p:val>
                                            <p:fltVal val="0"/>
                                          </p:val>
                                        </p:tav>
                                        <p:tav tm="100000">
                                          <p:val>
                                            <p:fltVal val="1"/>
                                          </p:val>
                                        </p:tav>
                                      </p:tavLst>
                                    </p:anim>
                                    <p:anim calcmode="lin" valueType="num">
                                      <p:cBhvr>
                                        <p:cTn id="62" dur="124" tmFilter="0, 0; 0.125,0.2665; 0.25,0.4; 0.375,0.465; 0.5,0.5;  0.625,0.535; 0.75,0.6; 0.875,0.7335; 1,1">
                                          <p:stCondLst>
                                            <p:cond delay="497"/>
                                          </p:stCondLst>
                                        </p:cTn>
                                        <p:tgtEl>
                                          <p:spTgt spid="36">
                                            <p:graphicEl>
                                              <a:dgm id="{3C9BF387-AEF3-479C-89D6-ACE3736B526C}"/>
                                            </p:graphicEl>
                                          </p:spTgt>
                                        </p:tgtEl>
                                        <p:attrNameLst>
                                          <p:attrName>ppt_y</p:attrName>
                                        </p:attrNameLst>
                                      </p:cBhvr>
                                      <p:tavLst>
                                        <p:tav tm="0" fmla="#ppt_y-sin(pi*$)/27">
                                          <p:val>
                                            <p:fltVal val="0"/>
                                          </p:val>
                                        </p:tav>
                                        <p:tav tm="100000">
                                          <p:val>
                                            <p:fltVal val="1"/>
                                          </p:val>
                                        </p:tav>
                                      </p:tavLst>
                                    </p:anim>
                                    <p:anim calcmode="lin" valueType="num">
                                      <p:cBhvr>
                                        <p:cTn id="63" dur="62" tmFilter="0, 0; 0.125,0.2665; 0.25,0.4; 0.375,0.465; 0.5,0.5;  0.625,0.535; 0.75,0.6; 0.875,0.7335; 1,1">
                                          <p:stCondLst>
                                            <p:cond delay="621"/>
                                          </p:stCondLst>
                                        </p:cTn>
                                        <p:tgtEl>
                                          <p:spTgt spid="36">
                                            <p:graphicEl>
                                              <a:dgm id="{3C9BF387-AEF3-479C-89D6-ACE3736B526C}"/>
                                            </p:graphicEl>
                                          </p:spTgt>
                                        </p:tgtEl>
                                        <p:attrNameLst>
                                          <p:attrName>ppt_y</p:attrName>
                                        </p:attrNameLst>
                                      </p:cBhvr>
                                      <p:tavLst>
                                        <p:tav tm="0" fmla="#ppt_y-sin(pi*$)/81">
                                          <p:val>
                                            <p:fltVal val="0"/>
                                          </p:val>
                                        </p:tav>
                                        <p:tav tm="100000">
                                          <p:val>
                                            <p:fltVal val="1"/>
                                          </p:val>
                                        </p:tav>
                                      </p:tavLst>
                                    </p:anim>
                                    <p:animScale>
                                      <p:cBhvr>
                                        <p:cTn id="64" dur="10">
                                          <p:stCondLst>
                                            <p:cond delay="244"/>
                                          </p:stCondLst>
                                        </p:cTn>
                                        <p:tgtEl>
                                          <p:spTgt spid="36">
                                            <p:graphicEl>
                                              <a:dgm id="{3C9BF387-AEF3-479C-89D6-ACE3736B526C}"/>
                                            </p:graphicEl>
                                          </p:spTgt>
                                        </p:tgtEl>
                                      </p:cBhvr>
                                      <p:to x="100000" y="60000"/>
                                    </p:animScale>
                                    <p:animScale>
                                      <p:cBhvr>
                                        <p:cTn id="65" dur="62" decel="50000">
                                          <p:stCondLst>
                                            <p:cond delay="254"/>
                                          </p:stCondLst>
                                        </p:cTn>
                                        <p:tgtEl>
                                          <p:spTgt spid="36">
                                            <p:graphicEl>
                                              <a:dgm id="{3C9BF387-AEF3-479C-89D6-ACE3736B526C}"/>
                                            </p:graphicEl>
                                          </p:spTgt>
                                        </p:tgtEl>
                                      </p:cBhvr>
                                      <p:to x="100000" y="100000"/>
                                    </p:animScale>
                                    <p:animScale>
                                      <p:cBhvr>
                                        <p:cTn id="66" dur="10">
                                          <p:stCondLst>
                                            <p:cond delay="492"/>
                                          </p:stCondLst>
                                        </p:cTn>
                                        <p:tgtEl>
                                          <p:spTgt spid="36">
                                            <p:graphicEl>
                                              <a:dgm id="{3C9BF387-AEF3-479C-89D6-ACE3736B526C}"/>
                                            </p:graphicEl>
                                          </p:spTgt>
                                        </p:tgtEl>
                                      </p:cBhvr>
                                      <p:to x="100000" y="80000"/>
                                    </p:animScale>
                                    <p:animScale>
                                      <p:cBhvr>
                                        <p:cTn id="67" dur="62" decel="50000">
                                          <p:stCondLst>
                                            <p:cond delay="502"/>
                                          </p:stCondLst>
                                        </p:cTn>
                                        <p:tgtEl>
                                          <p:spTgt spid="36">
                                            <p:graphicEl>
                                              <a:dgm id="{3C9BF387-AEF3-479C-89D6-ACE3736B526C}"/>
                                            </p:graphicEl>
                                          </p:spTgt>
                                        </p:tgtEl>
                                      </p:cBhvr>
                                      <p:to x="100000" y="100000"/>
                                    </p:animScale>
                                    <p:animScale>
                                      <p:cBhvr>
                                        <p:cTn id="68" dur="10">
                                          <p:stCondLst>
                                            <p:cond delay="616"/>
                                          </p:stCondLst>
                                        </p:cTn>
                                        <p:tgtEl>
                                          <p:spTgt spid="36">
                                            <p:graphicEl>
                                              <a:dgm id="{3C9BF387-AEF3-479C-89D6-ACE3736B526C}"/>
                                            </p:graphicEl>
                                          </p:spTgt>
                                        </p:tgtEl>
                                      </p:cBhvr>
                                      <p:to x="100000" y="90000"/>
                                    </p:animScale>
                                    <p:animScale>
                                      <p:cBhvr>
                                        <p:cTn id="69" dur="62" decel="50000">
                                          <p:stCondLst>
                                            <p:cond delay="625"/>
                                          </p:stCondLst>
                                        </p:cTn>
                                        <p:tgtEl>
                                          <p:spTgt spid="36">
                                            <p:graphicEl>
                                              <a:dgm id="{3C9BF387-AEF3-479C-89D6-ACE3736B526C}"/>
                                            </p:graphicEl>
                                          </p:spTgt>
                                        </p:tgtEl>
                                      </p:cBhvr>
                                      <p:to x="100000" y="100000"/>
                                    </p:animScale>
                                    <p:animScale>
                                      <p:cBhvr>
                                        <p:cTn id="70" dur="10">
                                          <p:stCondLst>
                                            <p:cond delay="678"/>
                                          </p:stCondLst>
                                        </p:cTn>
                                        <p:tgtEl>
                                          <p:spTgt spid="36">
                                            <p:graphicEl>
                                              <a:dgm id="{3C9BF387-AEF3-479C-89D6-ACE3736B526C}"/>
                                            </p:graphicEl>
                                          </p:spTgt>
                                        </p:tgtEl>
                                      </p:cBhvr>
                                      <p:to x="100000" y="95000"/>
                                    </p:animScale>
                                    <p:animScale>
                                      <p:cBhvr>
                                        <p:cTn id="71" dur="62" decel="50000">
                                          <p:stCondLst>
                                            <p:cond delay="688"/>
                                          </p:stCondLst>
                                        </p:cTn>
                                        <p:tgtEl>
                                          <p:spTgt spid="36">
                                            <p:graphicEl>
                                              <a:dgm id="{3C9BF387-AEF3-479C-89D6-ACE3736B526C}"/>
                                            </p:graphicEl>
                                          </p:spTgt>
                                        </p:tgtEl>
                                      </p:cBhvr>
                                      <p:to x="100000" y="100000"/>
                                    </p:animScale>
                                  </p:childTnLst>
                                </p:cTn>
                              </p:par>
                            </p:childTnLst>
                          </p:cTn>
                        </p:par>
                        <p:par>
                          <p:cTn id="72" fill="hold">
                            <p:stCondLst>
                              <p:cond delay="3000"/>
                            </p:stCondLst>
                            <p:childTnLst>
                              <p:par>
                                <p:cTn id="73" presetID="26" presetClass="entr" presetSubtype="0" fill="hold" grpId="0" nodeType="afterEffect">
                                  <p:stCondLst>
                                    <p:cond delay="0"/>
                                  </p:stCondLst>
                                  <p:childTnLst>
                                    <p:set>
                                      <p:cBhvr>
                                        <p:cTn id="74" dur="1" fill="hold">
                                          <p:stCondLst>
                                            <p:cond delay="0"/>
                                          </p:stCondLst>
                                        </p:cTn>
                                        <p:tgtEl>
                                          <p:spTgt spid="36">
                                            <p:graphicEl>
                                              <a:dgm id="{94B8EB0F-E9E4-419B-B368-B8F6866CADC5}"/>
                                            </p:graphicEl>
                                          </p:spTgt>
                                        </p:tgtEl>
                                        <p:attrNameLst>
                                          <p:attrName>style.visibility</p:attrName>
                                        </p:attrNameLst>
                                      </p:cBhvr>
                                      <p:to>
                                        <p:strVal val="visible"/>
                                      </p:to>
                                    </p:set>
                                    <p:animEffect transition="in" filter="wipe(down)">
                                      <p:cBhvr>
                                        <p:cTn id="75" dur="217">
                                          <p:stCondLst>
                                            <p:cond delay="0"/>
                                          </p:stCondLst>
                                        </p:cTn>
                                        <p:tgtEl>
                                          <p:spTgt spid="36">
                                            <p:graphicEl>
                                              <a:dgm id="{94B8EB0F-E9E4-419B-B368-B8F6866CADC5}"/>
                                            </p:graphicEl>
                                          </p:spTgt>
                                        </p:tgtEl>
                                      </p:cBhvr>
                                    </p:animEffect>
                                    <p:anim calcmode="lin" valueType="num">
                                      <p:cBhvr>
                                        <p:cTn id="76" dur="683" tmFilter="0,0; 0.14,0.36; 0.43,0.73; 0.71,0.91; 1.0,1.0">
                                          <p:stCondLst>
                                            <p:cond delay="0"/>
                                          </p:stCondLst>
                                        </p:cTn>
                                        <p:tgtEl>
                                          <p:spTgt spid="36">
                                            <p:graphicEl>
                                              <a:dgm id="{94B8EB0F-E9E4-419B-B368-B8F6866CADC5}"/>
                                            </p:graphicEl>
                                          </p:spTgt>
                                        </p:tgtEl>
                                        <p:attrNameLst>
                                          <p:attrName>ppt_x</p:attrName>
                                        </p:attrNameLst>
                                      </p:cBhvr>
                                      <p:tavLst>
                                        <p:tav tm="0">
                                          <p:val>
                                            <p:strVal val="#ppt_x-0.25"/>
                                          </p:val>
                                        </p:tav>
                                        <p:tav tm="100000">
                                          <p:val>
                                            <p:strVal val="#ppt_x"/>
                                          </p:val>
                                        </p:tav>
                                      </p:tavLst>
                                    </p:anim>
                                    <p:anim calcmode="lin" valueType="num">
                                      <p:cBhvr>
                                        <p:cTn id="77" dur="249" tmFilter="0.0,0.0; 0.25,0.07; 0.50,0.2; 0.75,0.467; 1.0,1.0">
                                          <p:stCondLst>
                                            <p:cond delay="0"/>
                                          </p:stCondLst>
                                        </p:cTn>
                                        <p:tgtEl>
                                          <p:spTgt spid="36">
                                            <p:graphicEl>
                                              <a:dgm id="{94B8EB0F-E9E4-419B-B368-B8F6866CADC5}"/>
                                            </p:graphicEl>
                                          </p:spTgt>
                                        </p:tgtEl>
                                        <p:attrNameLst>
                                          <p:attrName>ppt_y</p:attrName>
                                        </p:attrNameLst>
                                      </p:cBhvr>
                                      <p:tavLst>
                                        <p:tav tm="0" fmla="#ppt_y-sin(pi*$)/3">
                                          <p:val>
                                            <p:fltVal val="0.5"/>
                                          </p:val>
                                        </p:tav>
                                        <p:tav tm="100000">
                                          <p:val>
                                            <p:fltVal val="1"/>
                                          </p:val>
                                        </p:tav>
                                      </p:tavLst>
                                    </p:anim>
                                    <p:anim calcmode="lin" valueType="num">
                                      <p:cBhvr>
                                        <p:cTn id="78" dur="249" tmFilter="0, 0; 0.125,0.2665; 0.25,0.4; 0.375,0.465; 0.5,0.5;  0.625,0.535; 0.75,0.6; 0.875,0.7335; 1,1">
                                          <p:stCondLst>
                                            <p:cond delay="249"/>
                                          </p:stCondLst>
                                        </p:cTn>
                                        <p:tgtEl>
                                          <p:spTgt spid="36">
                                            <p:graphicEl>
                                              <a:dgm id="{94B8EB0F-E9E4-419B-B368-B8F6866CADC5}"/>
                                            </p:graphicEl>
                                          </p:spTgt>
                                        </p:tgtEl>
                                        <p:attrNameLst>
                                          <p:attrName>ppt_y</p:attrName>
                                        </p:attrNameLst>
                                      </p:cBhvr>
                                      <p:tavLst>
                                        <p:tav tm="0" fmla="#ppt_y-sin(pi*$)/9">
                                          <p:val>
                                            <p:fltVal val="0"/>
                                          </p:val>
                                        </p:tav>
                                        <p:tav tm="100000">
                                          <p:val>
                                            <p:fltVal val="1"/>
                                          </p:val>
                                        </p:tav>
                                      </p:tavLst>
                                    </p:anim>
                                    <p:anim calcmode="lin" valueType="num">
                                      <p:cBhvr>
                                        <p:cTn id="79" dur="124" tmFilter="0, 0; 0.125,0.2665; 0.25,0.4; 0.375,0.465; 0.5,0.5;  0.625,0.535; 0.75,0.6; 0.875,0.7335; 1,1">
                                          <p:stCondLst>
                                            <p:cond delay="497"/>
                                          </p:stCondLst>
                                        </p:cTn>
                                        <p:tgtEl>
                                          <p:spTgt spid="36">
                                            <p:graphicEl>
                                              <a:dgm id="{94B8EB0F-E9E4-419B-B368-B8F6866CADC5}"/>
                                            </p:graphicEl>
                                          </p:spTgt>
                                        </p:tgtEl>
                                        <p:attrNameLst>
                                          <p:attrName>ppt_y</p:attrName>
                                        </p:attrNameLst>
                                      </p:cBhvr>
                                      <p:tavLst>
                                        <p:tav tm="0" fmla="#ppt_y-sin(pi*$)/27">
                                          <p:val>
                                            <p:fltVal val="0"/>
                                          </p:val>
                                        </p:tav>
                                        <p:tav tm="100000">
                                          <p:val>
                                            <p:fltVal val="1"/>
                                          </p:val>
                                        </p:tav>
                                      </p:tavLst>
                                    </p:anim>
                                    <p:anim calcmode="lin" valueType="num">
                                      <p:cBhvr>
                                        <p:cTn id="80" dur="62" tmFilter="0, 0; 0.125,0.2665; 0.25,0.4; 0.375,0.465; 0.5,0.5;  0.625,0.535; 0.75,0.6; 0.875,0.7335; 1,1">
                                          <p:stCondLst>
                                            <p:cond delay="621"/>
                                          </p:stCondLst>
                                        </p:cTn>
                                        <p:tgtEl>
                                          <p:spTgt spid="36">
                                            <p:graphicEl>
                                              <a:dgm id="{94B8EB0F-E9E4-419B-B368-B8F6866CADC5}"/>
                                            </p:graphicEl>
                                          </p:spTgt>
                                        </p:tgtEl>
                                        <p:attrNameLst>
                                          <p:attrName>ppt_y</p:attrName>
                                        </p:attrNameLst>
                                      </p:cBhvr>
                                      <p:tavLst>
                                        <p:tav tm="0" fmla="#ppt_y-sin(pi*$)/81">
                                          <p:val>
                                            <p:fltVal val="0"/>
                                          </p:val>
                                        </p:tav>
                                        <p:tav tm="100000">
                                          <p:val>
                                            <p:fltVal val="1"/>
                                          </p:val>
                                        </p:tav>
                                      </p:tavLst>
                                    </p:anim>
                                    <p:animScale>
                                      <p:cBhvr>
                                        <p:cTn id="81" dur="10">
                                          <p:stCondLst>
                                            <p:cond delay="244"/>
                                          </p:stCondLst>
                                        </p:cTn>
                                        <p:tgtEl>
                                          <p:spTgt spid="36">
                                            <p:graphicEl>
                                              <a:dgm id="{94B8EB0F-E9E4-419B-B368-B8F6866CADC5}"/>
                                            </p:graphicEl>
                                          </p:spTgt>
                                        </p:tgtEl>
                                      </p:cBhvr>
                                      <p:to x="100000" y="60000"/>
                                    </p:animScale>
                                    <p:animScale>
                                      <p:cBhvr>
                                        <p:cTn id="82" dur="62" decel="50000">
                                          <p:stCondLst>
                                            <p:cond delay="254"/>
                                          </p:stCondLst>
                                        </p:cTn>
                                        <p:tgtEl>
                                          <p:spTgt spid="36">
                                            <p:graphicEl>
                                              <a:dgm id="{94B8EB0F-E9E4-419B-B368-B8F6866CADC5}"/>
                                            </p:graphicEl>
                                          </p:spTgt>
                                        </p:tgtEl>
                                      </p:cBhvr>
                                      <p:to x="100000" y="100000"/>
                                    </p:animScale>
                                    <p:animScale>
                                      <p:cBhvr>
                                        <p:cTn id="83" dur="10">
                                          <p:stCondLst>
                                            <p:cond delay="492"/>
                                          </p:stCondLst>
                                        </p:cTn>
                                        <p:tgtEl>
                                          <p:spTgt spid="36">
                                            <p:graphicEl>
                                              <a:dgm id="{94B8EB0F-E9E4-419B-B368-B8F6866CADC5}"/>
                                            </p:graphicEl>
                                          </p:spTgt>
                                        </p:tgtEl>
                                      </p:cBhvr>
                                      <p:to x="100000" y="80000"/>
                                    </p:animScale>
                                    <p:animScale>
                                      <p:cBhvr>
                                        <p:cTn id="84" dur="62" decel="50000">
                                          <p:stCondLst>
                                            <p:cond delay="502"/>
                                          </p:stCondLst>
                                        </p:cTn>
                                        <p:tgtEl>
                                          <p:spTgt spid="36">
                                            <p:graphicEl>
                                              <a:dgm id="{94B8EB0F-E9E4-419B-B368-B8F6866CADC5}"/>
                                            </p:graphicEl>
                                          </p:spTgt>
                                        </p:tgtEl>
                                      </p:cBhvr>
                                      <p:to x="100000" y="100000"/>
                                    </p:animScale>
                                    <p:animScale>
                                      <p:cBhvr>
                                        <p:cTn id="85" dur="10">
                                          <p:stCondLst>
                                            <p:cond delay="616"/>
                                          </p:stCondLst>
                                        </p:cTn>
                                        <p:tgtEl>
                                          <p:spTgt spid="36">
                                            <p:graphicEl>
                                              <a:dgm id="{94B8EB0F-E9E4-419B-B368-B8F6866CADC5}"/>
                                            </p:graphicEl>
                                          </p:spTgt>
                                        </p:tgtEl>
                                      </p:cBhvr>
                                      <p:to x="100000" y="90000"/>
                                    </p:animScale>
                                    <p:animScale>
                                      <p:cBhvr>
                                        <p:cTn id="86" dur="62" decel="50000">
                                          <p:stCondLst>
                                            <p:cond delay="625"/>
                                          </p:stCondLst>
                                        </p:cTn>
                                        <p:tgtEl>
                                          <p:spTgt spid="36">
                                            <p:graphicEl>
                                              <a:dgm id="{94B8EB0F-E9E4-419B-B368-B8F6866CADC5}"/>
                                            </p:graphicEl>
                                          </p:spTgt>
                                        </p:tgtEl>
                                      </p:cBhvr>
                                      <p:to x="100000" y="100000"/>
                                    </p:animScale>
                                    <p:animScale>
                                      <p:cBhvr>
                                        <p:cTn id="87" dur="10">
                                          <p:stCondLst>
                                            <p:cond delay="678"/>
                                          </p:stCondLst>
                                        </p:cTn>
                                        <p:tgtEl>
                                          <p:spTgt spid="36">
                                            <p:graphicEl>
                                              <a:dgm id="{94B8EB0F-E9E4-419B-B368-B8F6866CADC5}"/>
                                            </p:graphicEl>
                                          </p:spTgt>
                                        </p:tgtEl>
                                      </p:cBhvr>
                                      <p:to x="100000" y="95000"/>
                                    </p:animScale>
                                    <p:animScale>
                                      <p:cBhvr>
                                        <p:cTn id="88" dur="62" decel="50000">
                                          <p:stCondLst>
                                            <p:cond delay="688"/>
                                          </p:stCondLst>
                                        </p:cTn>
                                        <p:tgtEl>
                                          <p:spTgt spid="36">
                                            <p:graphicEl>
                                              <a:dgm id="{94B8EB0F-E9E4-419B-B368-B8F6866CADC5}"/>
                                            </p:graphic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26DF83-7BE3-23C5-B946-F0219371BD4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9821E4E-AD99-2F3D-3C59-C3667CDBD85C}"/>
              </a:ext>
            </a:extLst>
          </p:cNvPr>
          <p:cNvSpPr>
            <a:spLocks noGrp="1"/>
          </p:cNvSpPr>
          <p:nvPr>
            <p:ph type="title"/>
          </p:nvPr>
        </p:nvSpPr>
        <p:spPr/>
        <p:txBody>
          <a:bodyPr/>
          <a:lstStyle/>
          <a:p>
            <a:r>
              <a:rPr lang="it-IT"/>
              <a:t>The Dynamic Response</a:t>
            </a:r>
            <a:endParaRPr lang="en-GB"/>
          </a:p>
        </p:txBody>
      </p:sp>
      <p:sp>
        <p:nvSpPr>
          <p:cNvPr id="4" name="Segnaposto numero diapositiva 3">
            <a:extLst>
              <a:ext uri="{FF2B5EF4-FFF2-40B4-BE49-F238E27FC236}">
                <a16:creationId xmlns:a16="http://schemas.microsoft.com/office/drawing/2014/main" id="{2F5D8FA3-7591-CF24-0FE0-7A34E75956AB}"/>
              </a:ext>
            </a:extLst>
          </p:cNvPr>
          <p:cNvSpPr>
            <a:spLocks noGrp="1"/>
          </p:cNvSpPr>
          <p:nvPr>
            <p:ph type="sldNum" sz="quarter" idx="12"/>
          </p:nvPr>
        </p:nvSpPr>
        <p:spPr/>
        <p:txBody>
          <a:bodyPr/>
          <a:lstStyle/>
          <a:p>
            <a:fld id="{3661D8EB-4FAB-4B67-8EF9-A44B872AC75D}" type="slidenum">
              <a:rPr lang="en-GB" smtClean="0"/>
              <a:t>19</a:t>
            </a:fld>
            <a:endParaRPr lang="en-GB"/>
          </a:p>
        </p:txBody>
      </p:sp>
      <p:grpSp>
        <p:nvGrpSpPr>
          <p:cNvPr id="5" name="Gruppo 4">
            <a:extLst>
              <a:ext uri="{FF2B5EF4-FFF2-40B4-BE49-F238E27FC236}">
                <a16:creationId xmlns:a16="http://schemas.microsoft.com/office/drawing/2014/main" id="{859BF2BB-C471-F9CF-D86B-554C6A8E810F}"/>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61EE743A-0B64-59F5-A824-6749D1830A5F}"/>
                </a:ext>
              </a:extLst>
            </p:cNvPr>
            <p:cNvCxnSpPr>
              <a:cxnSpLocks/>
              <a:stCxn id="15" idx="2"/>
              <a:endCxn id="12" idx="2"/>
            </p:cNvCxnSpPr>
            <p:nvPr/>
          </p:nvCxnSpPr>
          <p:spPr>
            <a:xfrm rot="5400000">
              <a:off x="9641262" y="4277413"/>
              <a:ext cx="12700" cy="1531852"/>
            </a:xfrm>
            <a:prstGeom prst="bentConnector3">
              <a:avLst>
                <a:gd name="adj1" fmla="val 1800000"/>
              </a:avLst>
            </a:prstGeom>
            <a:ln>
              <a:solidFill>
                <a:srgbClr val="FF0000"/>
              </a:solidFill>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76AB2807-2419-C8E0-12F7-DD43CAB9AE50}"/>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9ACFA75D-2C7B-8FE8-4BCB-922DD5B6BD4B}"/>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5D5A7655-F042-F673-35A3-4A87887DC5A5}"/>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9EE30A7B-D60F-35FD-8AA3-9DB963398812}"/>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8A9F9C78-5E9F-B6F4-00C1-9F6CA9C6783B}"/>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522DAB97-D108-01E4-071A-15E4285833B3}"/>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99390D14-B85E-0263-11AC-569687788CAD}"/>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61527513-5EF1-2FEF-A5F4-C1152ED3084E}"/>
                    </a:ext>
                  </a:extLst>
                </p:cNvPr>
                <p:cNvSpPr/>
                <p:nvPr/>
              </p:nvSpPr>
              <p:spPr>
                <a:xfrm>
                  <a:off x="5043336" y="5580666"/>
                  <a:ext cx="641023"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E5BD0DF9-37CD-2687-EBCF-EC0DA6974F0B}"/>
                    </a:ext>
                  </a:extLst>
                </p:cNvPr>
                <p:cNvSpPr/>
                <p:nvPr/>
              </p:nvSpPr>
              <p:spPr>
                <a:xfrm>
                  <a:off x="6030291" y="5592027"/>
                  <a:ext cx="641023" cy="369332"/>
                </a:xfrm>
                <a:prstGeom prst="flowChartTerminator">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FF913DED-5F68-8170-1E36-644C48926218}"/>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7A4FB9B3-D6E8-BD53-106C-9231DDE4F54B}"/>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B8C014BA-5E07-385B-6FE6-9D92EFD5F4CE}"/>
                    </a:ext>
                  </a:extLst>
                </p:cNvPr>
                <p:cNvSpPr txBox="1"/>
                <p:nvPr/>
              </p:nvSpPr>
              <p:spPr>
                <a:xfrm>
                  <a:off x="4663406" y="5735637"/>
                  <a:ext cx="429926" cy="369332"/>
                </a:xfrm>
                <a:prstGeom prst="rect">
                  <a:avLst/>
                </a:prstGeom>
                <a:noFill/>
                <a:ln>
                  <a:noFill/>
                </a:ln>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7477ACB7-34B5-A3F4-B1D9-F603329A3F1F}"/>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44D1D483-B218-7947-AD1D-BC486EB89B7A}"/>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ED18DDC3-70EE-85A5-A051-C025446961FB}"/>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A084F5C0-C6AB-0E28-605C-650ED15FF880}"/>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sp>
        <p:nvSpPr>
          <p:cNvPr id="32" name="CasellaDiTesto 31">
            <a:extLst>
              <a:ext uri="{FF2B5EF4-FFF2-40B4-BE49-F238E27FC236}">
                <a16:creationId xmlns:a16="http://schemas.microsoft.com/office/drawing/2014/main" id="{823ABFC0-46DE-C45A-F603-DE129D721702}"/>
              </a:ext>
            </a:extLst>
          </p:cNvPr>
          <p:cNvSpPr txBox="1"/>
          <p:nvPr/>
        </p:nvSpPr>
        <p:spPr>
          <a:xfrm>
            <a:off x="1312285" y="1326060"/>
            <a:ext cx="5646075" cy="1600438"/>
          </a:xfrm>
          <a:prstGeom prst="rect">
            <a:avLst/>
          </a:prstGeom>
          <a:noFill/>
        </p:spPr>
        <p:txBody>
          <a:bodyPr wrap="square">
            <a:spAutoFit/>
          </a:bodyPr>
          <a:lstStyle/>
          <a:p>
            <a:pPr marL="285750" indent="-285750" algn="just">
              <a:buFont typeface="Wingdings" panose="05000000000000000000" pitchFamily="2" charset="2"/>
              <a:buChar char="q"/>
            </a:pPr>
            <a:r>
              <a:rPr lang="en-GB" sz="1400">
                <a:latin typeface="Baskerville Old Face" panose="02020602080505020303" pitchFamily="18" charset="0"/>
              </a:rPr>
              <a:t>The dynamic behavior of the LOHC system appears to adequately meet the ship's requirements. Sharp, step-like variations introduce minimal deviations, which are mostly absent when the load changes more gradually. </a:t>
            </a:r>
          </a:p>
          <a:p>
            <a:pPr marL="285750" indent="-285750" algn="just">
              <a:buFont typeface="Wingdings" panose="05000000000000000000" pitchFamily="2" charset="2"/>
              <a:buChar char="q"/>
            </a:pPr>
            <a:r>
              <a:rPr lang="en-GB" sz="1400">
                <a:latin typeface="Baskerville Old Face" panose="02020602080505020303" pitchFamily="18" charset="0"/>
              </a:rPr>
              <a:t>Control-wise, </a:t>
            </a:r>
            <a:r>
              <a:rPr lang="en-GB" sz="1400">
                <a:solidFill>
                  <a:schemeClr val="bg1"/>
                </a:solidFill>
                <a:highlight>
                  <a:srgbClr val="0000FF"/>
                </a:highlight>
                <a:latin typeface="Baskerville Old Face" panose="02020602080505020303" pitchFamily="18" charset="0"/>
              </a:rPr>
              <a:t>valve openings</a:t>
            </a:r>
            <a:r>
              <a:rPr lang="en-GB" sz="1400">
                <a:solidFill>
                  <a:schemeClr val="bg1"/>
                </a:solidFill>
                <a:latin typeface="Baskerville Old Face" panose="02020602080505020303" pitchFamily="18" charset="0"/>
              </a:rPr>
              <a:t> </a:t>
            </a:r>
            <a:r>
              <a:rPr lang="en-GB" sz="1400">
                <a:latin typeface="Baskerville Old Face" panose="02020602080505020303" pitchFamily="18" charset="0"/>
              </a:rPr>
              <a:t>manage most of the </a:t>
            </a:r>
            <a:r>
              <a:rPr lang="en-GB" sz="1400">
                <a:solidFill>
                  <a:schemeClr val="bg1"/>
                </a:solidFill>
                <a:highlight>
                  <a:srgbClr val="0000FF"/>
                </a:highlight>
                <a:latin typeface="Baskerville Old Face" panose="02020602080505020303" pitchFamily="18" charset="0"/>
              </a:rPr>
              <a:t>rapid variability</a:t>
            </a:r>
            <a:r>
              <a:rPr lang="en-GB" sz="1400">
                <a:solidFill>
                  <a:schemeClr val="bg1"/>
                </a:solidFill>
                <a:latin typeface="Baskerville Old Face" panose="02020602080505020303" pitchFamily="18" charset="0"/>
              </a:rPr>
              <a:t> </a:t>
            </a:r>
            <a:r>
              <a:rPr lang="en-GB" sz="1400">
                <a:latin typeface="Baskerville Old Face" panose="02020602080505020303" pitchFamily="18" charset="0"/>
              </a:rPr>
              <a:t>associated with set-point changes.  </a:t>
            </a:r>
            <a:r>
              <a:rPr lang="en-GB" sz="1400">
                <a:solidFill>
                  <a:schemeClr val="bg1"/>
                </a:solidFill>
                <a:highlight>
                  <a:srgbClr val="0000FF"/>
                </a:highlight>
                <a:latin typeface="Baskerville Old Face" panose="02020602080505020303" pitchFamily="18" charset="0"/>
              </a:rPr>
              <a:t>Temperature and pressure</a:t>
            </a:r>
            <a:r>
              <a:rPr lang="en-GB" sz="1400">
                <a:solidFill>
                  <a:schemeClr val="bg1"/>
                </a:solidFill>
                <a:latin typeface="Baskerville Old Face" panose="02020602080505020303" pitchFamily="18" charset="0"/>
              </a:rPr>
              <a:t> </a:t>
            </a:r>
            <a:r>
              <a:rPr lang="en-GB" sz="1400">
                <a:latin typeface="Baskerville Old Face" panose="02020602080505020303" pitchFamily="18" charset="0"/>
              </a:rPr>
              <a:t>generally</a:t>
            </a:r>
            <a:r>
              <a:rPr lang="en-GB" sz="1400">
                <a:solidFill>
                  <a:schemeClr val="bg1"/>
                </a:solidFill>
                <a:latin typeface="Baskerville Old Face" panose="02020602080505020303" pitchFamily="18" charset="0"/>
              </a:rPr>
              <a:t> </a:t>
            </a:r>
            <a:r>
              <a:rPr lang="en-GB" sz="1400">
                <a:solidFill>
                  <a:schemeClr val="bg1"/>
                </a:solidFill>
                <a:highlight>
                  <a:srgbClr val="0000FF"/>
                </a:highlight>
                <a:latin typeface="Baskerville Old Face" panose="02020602080505020303" pitchFamily="18" charset="0"/>
              </a:rPr>
              <a:t>maintain the set-point</a:t>
            </a:r>
            <a:r>
              <a:rPr lang="en-GB" sz="1400">
                <a:solidFill>
                  <a:schemeClr val="bg1"/>
                </a:solidFill>
                <a:latin typeface="Baskerville Old Face" panose="02020602080505020303" pitchFamily="18" charset="0"/>
              </a:rPr>
              <a:t> </a:t>
            </a:r>
            <a:r>
              <a:rPr lang="en-GB" sz="1400">
                <a:latin typeface="Baskerville Old Face" panose="02020602080505020303" pitchFamily="18" charset="0"/>
              </a:rPr>
              <a:t>as the Degree of Hydrogenation decreases.</a:t>
            </a:r>
          </a:p>
        </p:txBody>
      </p:sp>
      <p:sp>
        <p:nvSpPr>
          <p:cNvPr id="33" name="CasellaDiTesto 32">
            <a:extLst>
              <a:ext uri="{FF2B5EF4-FFF2-40B4-BE49-F238E27FC236}">
                <a16:creationId xmlns:a16="http://schemas.microsoft.com/office/drawing/2014/main" id="{803358B6-E065-AB1E-41AC-F29177BBFD46}"/>
              </a:ext>
            </a:extLst>
          </p:cNvPr>
          <p:cNvSpPr txBox="1"/>
          <p:nvPr/>
        </p:nvSpPr>
        <p:spPr>
          <a:xfrm>
            <a:off x="7755705" y="389925"/>
            <a:ext cx="6096000" cy="261610"/>
          </a:xfrm>
          <a:prstGeom prst="rect">
            <a:avLst/>
          </a:prstGeom>
          <a:noFill/>
        </p:spPr>
        <p:txBody>
          <a:bodyPr wrap="square">
            <a:spAutoFit/>
          </a:bodyPr>
          <a:lstStyle/>
          <a:p>
            <a:pPr algn="ctr"/>
            <a:r>
              <a:rPr lang="it-IT" sz="1100" i="1">
                <a:solidFill>
                  <a:srgbClr val="FFFF00"/>
                </a:solidFill>
              </a:rPr>
              <a:t>Full system scheme</a:t>
            </a:r>
            <a:endParaRPr lang="en-GB" sz="1100" i="1">
              <a:solidFill>
                <a:srgbClr val="FFFF00"/>
              </a:solidFill>
            </a:endParaRPr>
          </a:p>
        </p:txBody>
      </p:sp>
      <p:sp>
        <p:nvSpPr>
          <p:cNvPr id="34" name="CasellaDiTesto 33">
            <a:extLst>
              <a:ext uri="{FF2B5EF4-FFF2-40B4-BE49-F238E27FC236}">
                <a16:creationId xmlns:a16="http://schemas.microsoft.com/office/drawing/2014/main" id="{07933C3D-0AF8-C4D3-7B62-5090BDEDE801}"/>
              </a:ext>
            </a:extLst>
          </p:cNvPr>
          <p:cNvSpPr txBox="1"/>
          <p:nvPr/>
        </p:nvSpPr>
        <p:spPr>
          <a:xfrm>
            <a:off x="1312285" y="6473838"/>
            <a:ext cx="7134225" cy="261610"/>
          </a:xfrm>
          <a:prstGeom prst="rect">
            <a:avLst/>
          </a:prstGeom>
          <a:noFill/>
        </p:spPr>
        <p:txBody>
          <a:bodyPr wrap="square">
            <a:spAutoFit/>
          </a:bodyPr>
          <a:lstStyle/>
          <a:p>
            <a:pPr algn="ctr"/>
            <a:r>
              <a:rPr lang="it-IT" sz="1100" i="1">
                <a:solidFill>
                  <a:schemeClr val="accent1"/>
                </a:solidFill>
              </a:rPr>
              <a:t>Hydrogen release and cumulative hydrogen release error. Simulations have been assuming NEC as the chosen carrier.</a:t>
            </a:r>
            <a:endParaRPr lang="en-GB" sz="1100" i="1">
              <a:solidFill>
                <a:schemeClr val="accent1"/>
              </a:solidFill>
            </a:endParaRPr>
          </a:p>
        </p:txBody>
      </p:sp>
      <p:pic>
        <p:nvPicPr>
          <p:cNvPr id="3" name="Immagine 2">
            <a:extLst>
              <a:ext uri="{FF2B5EF4-FFF2-40B4-BE49-F238E27FC236}">
                <a16:creationId xmlns:a16="http://schemas.microsoft.com/office/drawing/2014/main" id="{B09CF451-E548-8E9B-F2A7-C771A6EE234C}"/>
              </a:ext>
            </a:extLst>
          </p:cNvPr>
          <p:cNvPicPr>
            <a:picLocks noChangeAspect="1"/>
          </p:cNvPicPr>
          <p:nvPr/>
        </p:nvPicPr>
        <p:blipFill>
          <a:blip r:embed="rId2"/>
          <a:srcRect l="1281" r="1392"/>
          <a:stretch/>
        </p:blipFill>
        <p:spPr>
          <a:xfrm>
            <a:off x="1340767" y="3132701"/>
            <a:ext cx="10181715" cy="3294351"/>
          </a:xfrm>
          <a:prstGeom prst="rect">
            <a:avLst/>
          </a:prstGeom>
          <a:ln>
            <a:solidFill>
              <a:schemeClr val="tx1"/>
            </a:solidFill>
          </a:ln>
        </p:spPr>
      </p:pic>
      <p:pic>
        <p:nvPicPr>
          <p:cNvPr id="30" name="Elemento grafico 29">
            <a:extLst>
              <a:ext uri="{FF2B5EF4-FFF2-40B4-BE49-F238E27FC236}">
                <a16:creationId xmlns:a16="http://schemas.microsoft.com/office/drawing/2014/main" id="{CBF59684-B873-A022-8E04-4EC3D871DA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64710" y="197837"/>
            <a:ext cx="3923615" cy="2867447"/>
          </a:xfrm>
          <a:prstGeom prst="rect">
            <a:avLst/>
          </a:prstGeom>
        </p:spPr>
      </p:pic>
    </p:spTree>
    <p:extLst>
      <p:ext uri="{BB962C8B-B14F-4D97-AF65-F5344CB8AC3E}">
        <p14:creationId xmlns:p14="http://schemas.microsoft.com/office/powerpoint/2010/main" val="326721395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565ABDC8-0C41-7B1A-F743-6510AD57BCD2}"/>
              </a:ext>
            </a:extLst>
          </p:cNvPr>
          <p:cNvSpPr>
            <a:spLocks noGrp="1"/>
          </p:cNvSpPr>
          <p:nvPr>
            <p:ph type="sldNum" sz="quarter" idx="12"/>
          </p:nvPr>
        </p:nvSpPr>
        <p:spPr/>
        <p:txBody>
          <a:bodyPr/>
          <a:lstStyle/>
          <a:p>
            <a:fld id="{3661D8EB-4FAB-4B67-8EF9-A44B872AC75D}" type="slidenum">
              <a:rPr lang="en-GB" smtClean="0"/>
              <a:pPr/>
              <a:t>2</a:t>
            </a:fld>
            <a:endParaRPr lang="en-GB"/>
          </a:p>
        </p:txBody>
      </p:sp>
      <p:graphicFrame>
        <p:nvGraphicFramePr>
          <p:cNvPr id="10" name="Diagramma 9">
            <a:extLst>
              <a:ext uri="{FF2B5EF4-FFF2-40B4-BE49-F238E27FC236}">
                <a16:creationId xmlns:a16="http://schemas.microsoft.com/office/drawing/2014/main" id="{E2CB3446-316D-28AF-0935-622F33A5BCA2}"/>
              </a:ext>
            </a:extLst>
          </p:cNvPr>
          <p:cNvGraphicFramePr/>
          <p:nvPr>
            <p:extLst>
              <p:ext uri="{D42A27DB-BD31-4B8C-83A1-F6EECF244321}">
                <p14:modId xmlns:p14="http://schemas.microsoft.com/office/powerpoint/2010/main" val="4276720740"/>
              </p:ext>
            </p:extLst>
          </p:nvPr>
        </p:nvGraphicFramePr>
        <p:xfrm>
          <a:off x="908653" y="1288891"/>
          <a:ext cx="11016655" cy="55003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itolo 1">
            <a:extLst>
              <a:ext uri="{FF2B5EF4-FFF2-40B4-BE49-F238E27FC236}">
                <a16:creationId xmlns:a16="http://schemas.microsoft.com/office/drawing/2014/main" id="{302523E7-39C6-FFF3-27BB-2D312A9DDF28}"/>
              </a:ext>
            </a:extLst>
          </p:cNvPr>
          <p:cNvSpPr txBox="1">
            <a:spLocks/>
          </p:cNvSpPr>
          <p:nvPr/>
        </p:nvSpPr>
        <p:spPr>
          <a:xfrm>
            <a:off x="322858" y="313151"/>
            <a:ext cx="11871627" cy="926607"/>
          </a:xfrm>
          <a:prstGeom prst="rect">
            <a:avLst/>
          </a:prstGeom>
        </p:spPr>
        <p:txBody>
          <a:bodyPr vert="horz" lIns="91440" tIns="45720" rIns="91440" bIns="45720" rtlCol="0" anchor="b">
            <a:normAutofit fontScale="92500" lnSpcReduction="10000"/>
          </a:bodyPr>
          <a:lstStyle>
            <a:lvl1pPr algn="ctr" defTabSz="457200" rtl="0" eaLnBrk="1" latinLnBrk="0" hangingPunct="1">
              <a:spcBef>
                <a:spcPct val="0"/>
              </a:spcBef>
              <a:buNone/>
              <a:defRPr sz="6000" kern="1200">
                <a:solidFill>
                  <a:srgbClr val="34893B"/>
                </a:solidFill>
                <a:latin typeface="Baskerville Old Face" panose="02020602080505020303" pitchFamily="18"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it-IT"/>
              <a:t>Table of Contents</a:t>
            </a:r>
            <a:endParaRPr lang="en-GB"/>
          </a:p>
        </p:txBody>
      </p:sp>
      <p:pic>
        <p:nvPicPr>
          <p:cNvPr id="1026" name="Picture 2" descr="The Hype around Hydrogen - Boundary Power">
            <a:extLst>
              <a:ext uri="{FF2B5EF4-FFF2-40B4-BE49-F238E27FC236}">
                <a16:creationId xmlns:a16="http://schemas.microsoft.com/office/drawing/2014/main" id="{951E3E3B-8D42-99B9-B058-168B8B76AF75}"/>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8750" b="92031" l="10000" r="90000">
                        <a14:foregroundMark x1="43333" y1="89688" x2="51833" y2="91875"/>
                        <a14:foregroundMark x1="51833" y1="91875" x2="57083" y2="89688"/>
                        <a14:foregroundMark x1="32250" y1="37188" x2="33417" y2="26250"/>
                        <a14:foregroundMark x1="33417" y1="26250" x2="40750" y2="13281"/>
                        <a14:foregroundMark x1="40750" y1="13281" x2="49583" y2="8906"/>
                        <a14:foregroundMark x1="49583" y1="8906" x2="54333" y2="8750"/>
                        <a14:foregroundMark x1="54333" y1="8750" x2="58333" y2="12656"/>
                        <a14:foregroundMark x1="58333" y1="12656" x2="66000" y2="27344"/>
                        <a14:foregroundMark x1="66000" y1="27344" x2="63250" y2="19688"/>
                        <a14:foregroundMark x1="63250" y1="19688" x2="60917" y2="18438"/>
                        <a14:foregroundMark x1="33750" y1="39219" x2="33500" y2="30156"/>
                        <a14:foregroundMark x1="33500" y1="30156" x2="36417" y2="22031"/>
                        <a14:foregroundMark x1="36417" y1="22031" x2="44750" y2="12344"/>
                        <a14:foregroundMark x1="44750" y1="12344" x2="50583" y2="10313"/>
                        <a14:foregroundMark x1="50583" y1="10313" x2="56083" y2="11406"/>
                        <a14:foregroundMark x1="56083" y1="11406" x2="64500" y2="23594"/>
                        <a14:foregroundMark x1="64500" y1="23594" x2="67833" y2="34375"/>
                        <a14:foregroundMark x1="67833" y1="34375" x2="65250" y2="45156"/>
                        <a14:foregroundMark x1="65250" y1="45156" x2="52833" y2="47969"/>
                        <a14:foregroundMark x1="52833" y1="47969" x2="34083" y2="41250"/>
                        <a14:foregroundMark x1="34083" y1="41250" x2="33667" y2="39531"/>
                        <a14:foregroundMark x1="37417" y1="46406" x2="33500" y2="36094"/>
                        <a14:foregroundMark x1="33500" y1="36094" x2="34833" y2="25000"/>
                        <a14:foregroundMark x1="34833" y1="25000" x2="43417" y2="13438"/>
                        <a14:foregroundMark x1="43417" y1="13438" x2="49417" y2="9531"/>
                        <a14:foregroundMark x1="49417" y1="9531" x2="54750" y2="10781"/>
                        <a14:foregroundMark x1="54750" y1="10781" x2="58833" y2="15313"/>
                        <a14:foregroundMark x1="58833" y1="15313" x2="67000" y2="31719"/>
                        <a14:foregroundMark x1="67000" y1="31719" x2="61917" y2="45313"/>
                        <a14:foregroundMark x1="61917" y1="45313" x2="41333" y2="48125"/>
                        <a14:foregroundMark x1="41333" y1="48125" x2="37417" y2="46406"/>
                        <a14:foregroundMark x1="71750" y1="48906" x2="71667" y2="38594"/>
                        <a14:foregroundMark x1="71667" y1="38594" x2="69667" y2="33594"/>
                        <a14:foregroundMark x1="71583" y1="40625" x2="67917" y2="27344"/>
                        <a14:foregroundMark x1="71583" y1="40000" x2="69500" y2="32344"/>
                        <a14:foregroundMark x1="33500" y1="75469" x2="28000" y2="61563"/>
                        <a14:foregroundMark x1="28000" y1="61563" x2="27583" y2="52812"/>
                        <a14:foregroundMark x1="27583" y1="52812" x2="28500" y2="48594"/>
                        <a14:foregroundMark x1="28833" y1="54531" x2="28000" y2="45000"/>
                        <a14:foregroundMark x1="28000" y1="45000" x2="29917" y2="34844"/>
                        <a14:foregroundMark x1="29917" y1="34844" x2="30500" y2="33594"/>
                        <a14:foregroundMark x1="46667" y1="82969" x2="51417" y2="90938"/>
                        <a14:foregroundMark x1="51417" y1="90938" x2="57000" y2="92031"/>
                        <a14:foregroundMark x1="57000" y1="92031" x2="61917" y2="82813"/>
                      </a14:backgroundRemoval>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635423" y="3344809"/>
            <a:ext cx="6855123" cy="3656066"/>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11" name="Rettangolo con angoli arrotondati 10">
            <a:extLst>
              <a:ext uri="{FF2B5EF4-FFF2-40B4-BE49-F238E27FC236}">
                <a16:creationId xmlns:a16="http://schemas.microsoft.com/office/drawing/2014/main" id="{1126F816-6414-DA34-B74F-8674DF72FC8F}"/>
              </a:ext>
            </a:extLst>
          </p:cNvPr>
          <p:cNvSpPr/>
          <p:nvPr/>
        </p:nvSpPr>
        <p:spPr>
          <a:xfrm>
            <a:off x="9657939" y="5720766"/>
            <a:ext cx="1791538" cy="620800"/>
          </a:xfrm>
          <a:prstGeom prst="roundRect">
            <a:avLst>
              <a:gd name="adj" fmla="val 36623"/>
            </a:avLst>
          </a:prstGeom>
          <a:scene3d>
            <a:camera prst="orthographicFront"/>
            <a:lightRig rig="threePt" dir="t"/>
          </a:scene3d>
          <a:sp3d>
            <a:bevelT w="139700" h="139700" prst="divo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800" b="1">
                <a:effectLst>
                  <a:outerShdw blurRad="50800" dist="38100" dir="18900000" algn="bl" rotWithShape="0">
                    <a:prstClr val="black">
                      <a:alpha val="40000"/>
                    </a:prstClr>
                  </a:outerShdw>
                </a:effectLst>
              </a:rPr>
              <a:t>START</a:t>
            </a:r>
            <a:endParaRPr lang="en-GB" b="1">
              <a:effectLst>
                <a:outerShdw blurRad="50800" dist="38100" dir="18900000" algn="bl" rotWithShape="0">
                  <a:prstClr val="black">
                    <a:alpha val="40000"/>
                  </a:prstClr>
                </a:outerShdw>
              </a:effectLst>
            </a:endParaRPr>
          </a:p>
        </p:txBody>
      </p:sp>
      <p:pic>
        <p:nvPicPr>
          <p:cNvPr id="1032" name="Picture 8" descr="Curved mouse cursor | Free SVG">
            <a:extLst>
              <a:ext uri="{FF2B5EF4-FFF2-40B4-BE49-F238E27FC236}">
                <a16:creationId xmlns:a16="http://schemas.microsoft.com/office/drawing/2014/main" id="{84F2A960-0EBC-A24C-6FFB-274757A796D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29302" y="6031166"/>
            <a:ext cx="552450" cy="552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765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withEffect">
                                  <p:stCondLst>
                                    <p:cond delay="0"/>
                                  </p:stCondLst>
                                  <p:childTnLst>
                                    <p:animMotion origin="layout" path="M -0.03724 -0.0551 C 0.01198 -0.0551 0.05208 -0.03727 0.05208 -0.01505 C 0.05208 0.00717 0.01198 0.02523 -0.03724 0.02523 C -0.08646 0.02523 -0.12644 0.00717 -0.12644 -0.01505 C -0.12644 -0.03727 -0.08646 -0.0551 -0.03724 -0.0551 Z " pathEditMode="relative" rAng="0" ptsTypes="AAAAA">
                                      <p:cBhvr>
                                        <p:cTn id="6" dur="2000" fill="hold"/>
                                        <p:tgtEl>
                                          <p:spTgt spid="1032"/>
                                        </p:tgtEl>
                                        <p:attrNameLst>
                                          <p:attrName>ppt_x</p:attrName>
                                          <p:attrName>ppt_y</p:attrName>
                                        </p:attrNameLst>
                                      </p:cBhvr>
                                      <p:rCtr x="0" y="40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EE52B-AAD0-9740-1300-65D0C52F80D8}"/>
            </a:ext>
          </a:extLst>
        </p:cNvPr>
        <p:cNvGrpSpPr/>
        <p:nvPr/>
      </p:nvGrpSpPr>
      <p:grpSpPr>
        <a:xfrm>
          <a:off x="0" y="0"/>
          <a:ext cx="0" cy="0"/>
          <a:chOff x="0" y="0"/>
          <a:chExt cx="0" cy="0"/>
        </a:xfrm>
      </p:grpSpPr>
      <p:pic>
        <p:nvPicPr>
          <p:cNvPr id="1028" name="Picture 4" descr="Paper PNGs for Free Download">
            <a:extLst>
              <a:ext uri="{FF2B5EF4-FFF2-40B4-BE49-F238E27FC236}">
                <a16:creationId xmlns:a16="http://schemas.microsoft.com/office/drawing/2014/main" id="{2384825C-C877-B7EA-48E4-90A67F9EF0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5575" y="1433259"/>
            <a:ext cx="5452801" cy="3465220"/>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FD76F295-15D9-FA03-CF36-9FA1E8CC5F2E}"/>
              </a:ext>
            </a:extLst>
          </p:cNvPr>
          <p:cNvSpPr>
            <a:spLocks noGrp="1"/>
          </p:cNvSpPr>
          <p:nvPr>
            <p:ph type="title"/>
          </p:nvPr>
        </p:nvSpPr>
        <p:spPr/>
        <p:txBody>
          <a:bodyPr/>
          <a:lstStyle/>
          <a:p>
            <a:r>
              <a:rPr lang="it-IT"/>
              <a:t>The Maritime Sector: Static response</a:t>
            </a:r>
            <a:endParaRPr lang="en-GB"/>
          </a:p>
        </p:txBody>
      </p:sp>
      <p:sp>
        <p:nvSpPr>
          <p:cNvPr id="3" name="Segnaposto contenuto 2">
            <a:extLst>
              <a:ext uri="{FF2B5EF4-FFF2-40B4-BE49-F238E27FC236}">
                <a16:creationId xmlns:a16="http://schemas.microsoft.com/office/drawing/2014/main" id="{E11A4B5E-3839-BF49-B15F-0A57D68E5512}"/>
              </a:ext>
            </a:extLst>
          </p:cNvPr>
          <p:cNvSpPr>
            <a:spLocks noGrp="1"/>
          </p:cNvSpPr>
          <p:nvPr>
            <p:ph idx="1"/>
          </p:nvPr>
        </p:nvSpPr>
        <p:spPr>
          <a:xfrm>
            <a:off x="1362504" y="4710721"/>
            <a:ext cx="10515600" cy="3291257"/>
          </a:xfrm>
        </p:spPr>
        <p:txBody>
          <a:bodyPr>
            <a:normAutofit/>
          </a:bodyPr>
          <a:lstStyle/>
          <a:p>
            <a:pPr algn="just">
              <a:buClrTx/>
              <a:buFont typeface="Wingdings" panose="05000000000000000000" pitchFamily="2" charset="2"/>
              <a:buChar char="q"/>
            </a:pPr>
            <a:r>
              <a:rPr lang="en-GB" sz="1600">
                <a:solidFill>
                  <a:schemeClr val="tx1"/>
                </a:solidFill>
                <a:latin typeface="Baskerville Old Face" panose="02020602080505020303" pitchFamily="18" charset="0"/>
              </a:rPr>
              <a:t>Dynamic simulations suggest that LOHC systems would likely be </a:t>
            </a:r>
            <a:r>
              <a:rPr lang="en-GB" sz="1600">
                <a:solidFill>
                  <a:schemeClr val="bg1"/>
                </a:solidFill>
                <a:highlight>
                  <a:srgbClr val="0000FF"/>
                </a:highlight>
                <a:latin typeface="Baskerville Old Face" panose="02020602080505020303" pitchFamily="18" charset="0"/>
              </a:rPr>
              <a:t>capable of meeting changing target requirements</a:t>
            </a:r>
            <a:r>
              <a:rPr lang="en-GB" sz="1600">
                <a:solidFill>
                  <a:schemeClr val="bg1"/>
                </a:solidFill>
                <a:latin typeface="Baskerville Old Face" panose="02020602080505020303" pitchFamily="18" charset="0"/>
              </a:rPr>
              <a:t>,</a:t>
            </a:r>
            <a:r>
              <a:rPr lang="en-GB" sz="1600">
                <a:solidFill>
                  <a:schemeClr val="tx1"/>
                </a:solidFill>
                <a:latin typeface="Baskerville Old Face" panose="02020602080505020303" pitchFamily="18" charset="0"/>
              </a:rPr>
              <a:t>through primary mass flow rate control and secondary control systems for temperature and pressure. </a:t>
            </a:r>
          </a:p>
          <a:p>
            <a:pPr algn="just">
              <a:buClrTx/>
              <a:buFont typeface="Wingdings" panose="05000000000000000000" pitchFamily="2" charset="2"/>
              <a:buChar char="q"/>
            </a:pPr>
            <a:r>
              <a:rPr lang="en-GB" sz="1600">
                <a:solidFill>
                  <a:schemeClr val="tx1"/>
                </a:solidFill>
                <a:latin typeface="Baskerville Old Face" panose="02020602080505020303" pitchFamily="18" charset="0"/>
              </a:rPr>
              <a:t>However, the </a:t>
            </a:r>
            <a:r>
              <a:rPr lang="en-GB" sz="1600">
                <a:solidFill>
                  <a:schemeClr val="bg1"/>
                </a:solidFill>
                <a:highlight>
                  <a:srgbClr val="0000FF"/>
                </a:highlight>
                <a:latin typeface="Baskerville Old Face" panose="02020602080505020303" pitchFamily="18" charset="0"/>
              </a:rPr>
              <a:t>volume and mass requirements for LOHC systems are significantly higher than those for ammonia systems</a:t>
            </a:r>
            <a:r>
              <a:rPr lang="en-GB" sz="1600">
                <a:solidFill>
                  <a:schemeClr val="bg1"/>
                </a:solidFill>
                <a:latin typeface="Baskerville Old Face" panose="02020602080505020303" pitchFamily="18" charset="0"/>
              </a:rPr>
              <a:t>. </a:t>
            </a:r>
            <a:r>
              <a:rPr lang="en-GB" sz="1600">
                <a:solidFill>
                  <a:schemeClr val="tx1"/>
                </a:solidFill>
                <a:latin typeface="Baskerville Old Face" panose="02020602080505020303" pitchFamily="18" charset="0"/>
              </a:rPr>
              <a:t>Literature reviews suggest that the potential variability range of the weight percentage (wt.%) for LOHC compounds is substantially lower than that of ammonia. </a:t>
            </a:r>
          </a:p>
          <a:p>
            <a:pPr algn="just">
              <a:buClrTx/>
              <a:buFont typeface="Wingdings" panose="05000000000000000000" pitchFamily="2" charset="2"/>
              <a:buChar char="q"/>
            </a:pPr>
            <a:r>
              <a:rPr lang="en-GB" sz="1600">
                <a:solidFill>
                  <a:schemeClr val="tx1"/>
                </a:solidFill>
                <a:latin typeface="Baskerville Old Face" panose="02020602080505020303" pitchFamily="18" charset="0"/>
              </a:rPr>
              <a:t>Additionally, </a:t>
            </a:r>
            <a:r>
              <a:rPr lang="en-GB" sz="1600">
                <a:solidFill>
                  <a:schemeClr val="bg1"/>
                </a:solidFill>
                <a:highlight>
                  <a:srgbClr val="0000FF"/>
                </a:highlight>
                <a:latin typeface="Baskerville Old Face" panose="02020602080505020303" pitchFamily="18" charset="0"/>
              </a:rPr>
              <a:t>ammonia systems require less dehydrogenation heat</a:t>
            </a:r>
            <a:r>
              <a:rPr lang="en-GB" sz="1600">
                <a:solidFill>
                  <a:schemeClr val="tx1"/>
                </a:solidFill>
                <a:latin typeface="Baskerville Old Face" panose="02020602080505020303" pitchFamily="18" charset="0"/>
              </a:rPr>
              <a:t>, meaning that LOHC-SOFC systems operating under co-generation schemes are penalized when compared to their the ammonia counterparts.</a:t>
            </a:r>
          </a:p>
          <a:p>
            <a:endParaRPr lang="en-GB" sz="1600">
              <a:solidFill>
                <a:schemeClr val="bg1"/>
              </a:solidFill>
              <a:latin typeface="Baskerville Old Face" panose="02020602080505020303" pitchFamily="18" charset="0"/>
            </a:endParaRPr>
          </a:p>
        </p:txBody>
      </p:sp>
      <p:sp>
        <p:nvSpPr>
          <p:cNvPr id="4" name="Segnaposto numero diapositiva 3">
            <a:extLst>
              <a:ext uri="{FF2B5EF4-FFF2-40B4-BE49-F238E27FC236}">
                <a16:creationId xmlns:a16="http://schemas.microsoft.com/office/drawing/2014/main" id="{6541C90E-3936-68D5-829E-5C6DE896AFFB}"/>
              </a:ext>
            </a:extLst>
          </p:cNvPr>
          <p:cNvSpPr>
            <a:spLocks noGrp="1"/>
          </p:cNvSpPr>
          <p:nvPr>
            <p:ph type="sldNum" sz="quarter" idx="12"/>
          </p:nvPr>
        </p:nvSpPr>
        <p:spPr/>
        <p:txBody>
          <a:bodyPr/>
          <a:lstStyle/>
          <a:p>
            <a:fld id="{3661D8EB-4FAB-4B67-8EF9-A44B872AC75D}" type="slidenum">
              <a:rPr lang="en-GB" smtClean="0"/>
              <a:t>20</a:t>
            </a:fld>
            <a:endParaRPr lang="en-GB"/>
          </a:p>
        </p:txBody>
      </p:sp>
      <p:grpSp>
        <p:nvGrpSpPr>
          <p:cNvPr id="5" name="Gruppo 4">
            <a:extLst>
              <a:ext uri="{FF2B5EF4-FFF2-40B4-BE49-F238E27FC236}">
                <a16:creationId xmlns:a16="http://schemas.microsoft.com/office/drawing/2014/main" id="{78E102E2-CB3C-26DF-CA76-2D4D13FE77A6}"/>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5A42DFAF-2384-88A5-AD86-85CDA5CE44DA}"/>
                </a:ext>
              </a:extLst>
            </p:cNvPr>
            <p:cNvCxnSpPr>
              <a:cxnSpLocks/>
              <a:stCxn id="15" idx="2"/>
              <a:endCxn id="12" idx="2"/>
            </p:cNvCxnSpPr>
            <p:nvPr/>
          </p:nvCxnSpPr>
          <p:spPr>
            <a:xfrm rot="5400000">
              <a:off x="9641262" y="4277413"/>
              <a:ext cx="12700" cy="1531852"/>
            </a:xfrm>
            <a:prstGeom prst="bentConnector3">
              <a:avLst>
                <a:gd name="adj1" fmla="val 1800000"/>
              </a:avLst>
            </a:prstGeom>
            <a:ln>
              <a:solidFill>
                <a:srgbClr val="FF0000"/>
              </a:solidFill>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5212BBDC-F39E-6A54-92A7-0AB02B63019F}"/>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F3547ECE-6BED-34E2-356B-10DBE17830BF}"/>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C91638E1-1250-AB75-76D7-C83666D03E62}"/>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6639BD42-D5CE-F072-261D-CC3A2925349E}"/>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5399972F-3B4F-9461-B0D9-955D360C63E5}"/>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DD094A27-F398-6AD6-B843-45604F3D1255}"/>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97583BBC-3FB7-5BC0-683E-B2E55F2FB52B}"/>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A0F739FC-0C08-2B50-AD59-09DAB4A2976B}"/>
                    </a:ext>
                  </a:extLst>
                </p:cNvPr>
                <p:cNvSpPr/>
                <p:nvPr/>
              </p:nvSpPr>
              <p:spPr>
                <a:xfrm>
                  <a:off x="5043336" y="5580666"/>
                  <a:ext cx="641023"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A90300DA-E3B1-DC73-A940-EB96E8D97E17}"/>
                    </a:ext>
                  </a:extLst>
                </p:cNvPr>
                <p:cNvSpPr/>
                <p:nvPr/>
              </p:nvSpPr>
              <p:spPr>
                <a:xfrm>
                  <a:off x="6030291" y="5592027"/>
                  <a:ext cx="641023" cy="369332"/>
                </a:xfrm>
                <a:prstGeom prst="flowChartTerminator">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61806157-0D0E-9974-BC89-FB533EB41D66}"/>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31F32CBD-C9E2-9429-8ABB-DEFA7170B79B}"/>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11A17A2B-484A-F658-417E-130BA88C1088}"/>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16E18229-372C-3243-392B-A407C6116BB8}"/>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5A76CAC8-B1A4-E0A8-6C1C-B6DC81A74F99}"/>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E8F31AD7-46AF-2BFC-964A-E1B97CD36853}"/>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539A7B30-5BEF-1719-21A9-D0807762D7D9}"/>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mc:AlternateContent xmlns:mc="http://schemas.openxmlformats.org/markup-compatibility/2006" xmlns:a14="http://schemas.microsoft.com/office/drawing/2010/main">
        <mc:Choice Requires="a14">
          <p:sp>
            <p:nvSpPr>
              <p:cNvPr id="23" name="TextBox 7">
                <a:extLst>
                  <a:ext uri="{FF2B5EF4-FFF2-40B4-BE49-F238E27FC236}">
                    <a16:creationId xmlns:a16="http://schemas.microsoft.com/office/drawing/2014/main" id="{C487D4FD-71B4-D6AB-9BBA-9950DFB54011}"/>
                  </a:ext>
                </a:extLst>
              </p:cNvPr>
              <p:cNvSpPr txBox="1"/>
              <p:nvPr/>
            </p:nvSpPr>
            <p:spPr>
              <a:xfrm>
                <a:off x="7453208" y="1911316"/>
                <a:ext cx="4565474" cy="2462213"/>
              </a:xfrm>
              <a:prstGeom prst="rect">
                <a:avLst/>
              </a:prstGeom>
              <a:noFill/>
            </p:spPr>
            <p:txBody>
              <a:bodyPr wrap="square" rtlCol="0">
                <a:spAutoFit/>
              </a:bodyPr>
              <a:lstStyle/>
              <a:p>
                <a:pPr algn="just"/>
                <a:r>
                  <a:rPr lang="it-IT" sz="1400" u="sng">
                    <a:solidFill>
                      <a:schemeClr val="tx1"/>
                    </a:solidFill>
                    <a:latin typeface="Baskerville Old Face" panose="02020602080505020303" pitchFamily="18" charset="0"/>
                  </a:rPr>
                  <a:t>Equivalent ammonia system:</a:t>
                </a:r>
              </a:p>
              <a:p>
                <a:endParaRPr lang="it-IT" sz="1400">
                  <a:solidFill>
                    <a:schemeClr val="tx1"/>
                  </a:solidFill>
                  <a:latin typeface="Baskerville Old Face" panose="02020602080505020303" pitchFamily="18" charset="0"/>
                </a:endParaRPr>
              </a:p>
              <a:p>
                <a:pPr/>
                <a14:m>
                  <m:oMathPara xmlns:m="http://schemas.openxmlformats.org/officeDocument/2006/math">
                    <m:oMathParaPr>
                      <m:jc m:val="left"/>
                    </m:oMathParaPr>
                    <m:oMath xmlns:m="http://schemas.openxmlformats.org/officeDocument/2006/math">
                      <m:r>
                        <a:rPr lang="it-IT" sz="1400" i="1" smtClean="0">
                          <a:solidFill>
                            <a:schemeClr val="tx1"/>
                          </a:solidFill>
                          <a:latin typeface="Cambria Math" panose="02040503050406030204" pitchFamily="18" charset="0"/>
                        </a:rPr>
                        <m:t>355.40 </m:t>
                      </m:r>
                      <m:r>
                        <a:rPr lang="it-IT" sz="1400" i="1" smtClean="0">
                          <a:solidFill>
                            <a:schemeClr val="tx1"/>
                          </a:solidFill>
                          <a:latin typeface="Cambria Math" panose="02040503050406030204" pitchFamily="18" charset="0"/>
                        </a:rPr>
                        <m:t>𝑡𝑜𝑛</m:t>
                      </m:r>
                    </m:oMath>
                  </m:oMathPara>
                </a14:m>
                <a:endParaRPr lang="it-IT" sz="1400">
                  <a:solidFill>
                    <a:schemeClr val="tx1"/>
                  </a:solidFill>
                  <a:latin typeface="Baskerville Old Face" panose="02020602080505020303" pitchFamily="18" charset="0"/>
                </a:endParaRPr>
              </a:p>
              <a:p>
                <a:pPr/>
                <a14:m>
                  <m:oMathPara xmlns:m="http://schemas.openxmlformats.org/officeDocument/2006/math">
                    <m:oMathParaPr>
                      <m:jc m:val="left"/>
                    </m:oMathParaPr>
                    <m:oMath xmlns:m="http://schemas.openxmlformats.org/officeDocument/2006/math">
                      <m:r>
                        <a:rPr lang="it-IT" sz="1400" i="1" smtClean="0">
                          <a:solidFill>
                            <a:schemeClr val="tx1"/>
                          </a:solidFill>
                          <a:latin typeface="Cambria Math" panose="02040503050406030204" pitchFamily="18" charset="0"/>
                        </a:rPr>
                        <m:t>402.20 </m:t>
                      </m:r>
                      <m:sSup>
                        <m:sSupPr>
                          <m:ctrlPr>
                            <a:rPr lang="it-IT" sz="1400" b="0" i="1" smtClean="0">
                              <a:solidFill>
                                <a:schemeClr val="tx1"/>
                              </a:solidFill>
                              <a:latin typeface="Cambria Math" panose="02040503050406030204" pitchFamily="18" charset="0"/>
                            </a:rPr>
                          </m:ctrlPr>
                        </m:sSupPr>
                        <m:e>
                          <m:r>
                            <a:rPr lang="it-IT" sz="1400" i="1" smtClean="0">
                              <a:solidFill>
                                <a:schemeClr val="tx1"/>
                              </a:solidFill>
                              <a:latin typeface="Cambria Math" panose="02040503050406030204" pitchFamily="18" charset="0"/>
                            </a:rPr>
                            <m:t>𝑚</m:t>
                          </m:r>
                        </m:e>
                        <m:sup>
                          <m:r>
                            <a:rPr lang="it-IT" sz="1400" i="1" smtClean="0">
                              <a:solidFill>
                                <a:schemeClr val="tx1"/>
                              </a:solidFill>
                              <a:latin typeface="Cambria Math" panose="02040503050406030204" pitchFamily="18" charset="0"/>
                            </a:rPr>
                            <m:t>3</m:t>
                          </m:r>
                        </m:sup>
                      </m:sSup>
                    </m:oMath>
                  </m:oMathPara>
                </a14:m>
                <a:endParaRPr lang="it-IT" sz="1400">
                  <a:solidFill>
                    <a:schemeClr val="tx1"/>
                  </a:solidFill>
                  <a:latin typeface="Baskerville Old Face" panose="02020602080505020303" pitchFamily="18" charset="0"/>
                </a:endParaRPr>
              </a:p>
              <a:p>
                <a:pPr/>
                <a14:m>
                  <m:oMathPara xmlns:m="http://schemas.openxmlformats.org/officeDocument/2006/math">
                    <m:oMathParaPr>
                      <m:jc m:val="left"/>
                    </m:oMathParaPr>
                    <m:oMath xmlns:m="http://schemas.openxmlformats.org/officeDocument/2006/math">
                      <m:r>
                        <a:rPr lang="it-IT" sz="1400" i="1" smtClean="0">
                          <a:solidFill>
                            <a:schemeClr val="tx1"/>
                          </a:solidFill>
                          <a:latin typeface="Cambria Math" panose="02040503050406030204" pitchFamily="18" charset="0"/>
                        </a:rPr>
                        <m:t>27.7%</m:t>
                      </m:r>
                    </m:oMath>
                  </m:oMathPara>
                </a14:m>
                <a:endParaRPr lang="it-IT" sz="1400">
                  <a:solidFill>
                    <a:schemeClr val="tx1"/>
                  </a:solidFill>
                  <a:latin typeface="Baskerville Old Face" panose="02020602080505020303" pitchFamily="18" charset="0"/>
                </a:endParaRPr>
              </a:p>
              <a:p>
                <a:endParaRPr lang="it-IT" sz="1400">
                  <a:solidFill>
                    <a:schemeClr val="tx1"/>
                  </a:solidFill>
                  <a:latin typeface="Baskerville Old Face" panose="02020602080505020303" pitchFamily="18" charset="0"/>
                </a:endParaRPr>
              </a:p>
              <a:p>
                <a:pPr algn="just"/>
                <a:r>
                  <a:rPr lang="it-IT" sz="1400">
                    <a:solidFill>
                      <a:schemeClr val="tx1"/>
                    </a:solidFill>
                    <a:latin typeface="Baskerville Old Face" panose="02020602080505020303" pitchFamily="18" charset="0"/>
                  </a:rPr>
                  <a:t>The hydrogen mass required is </a:t>
                </a:r>
                <a14:m>
                  <m:oMath xmlns:m="http://schemas.openxmlformats.org/officeDocument/2006/math">
                    <m:r>
                      <a:rPr lang="it-IT" sz="1400" i="1" smtClean="0">
                        <a:solidFill>
                          <a:schemeClr val="tx1"/>
                        </a:solidFill>
                        <a:latin typeface="Cambria Math" panose="02040503050406030204" pitchFamily="18" charset="0"/>
                      </a:rPr>
                      <m:t>32.87</m:t>
                    </m:r>
                    <m:r>
                      <a:rPr lang="it-IT" sz="1400" b="0" i="1" smtClean="0">
                        <a:solidFill>
                          <a:schemeClr val="tx1"/>
                        </a:solidFill>
                        <a:latin typeface="Cambria Math" panose="02040503050406030204" pitchFamily="18" charset="0"/>
                      </a:rPr>
                      <m:t> </m:t>
                    </m:r>
                    <m:r>
                      <a:rPr lang="it-IT" sz="1400" b="0" i="1" smtClean="0">
                        <a:solidFill>
                          <a:schemeClr val="tx1"/>
                        </a:solidFill>
                        <a:latin typeface="Cambria Math" panose="02040503050406030204" pitchFamily="18" charset="0"/>
                      </a:rPr>
                      <m:t>𝑡𝑜𝑛</m:t>
                    </m:r>
                  </m:oMath>
                </a14:m>
                <a:r>
                  <a:rPr lang="it-IT" sz="1400">
                    <a:solidFill>
                      <a:schemeClr val="tx1"/>
                    </a:solidFill>
                    <a:latin typeface="Baskerville Old Face" panose="02020602080505020303" pitchFamily="18" charset="0"/>
                  </a:rPr>
                  <a:t>, corresponding to an effective loaded mass of </a:t>
                </a:r>
                <a14:m>
                  <m:oMath xmlns:m="http://schemas.openxmlformats.org/officeDocument/2006/math">
                    <m:r>
                      <a:rPr lang="it-IT" sz="1400" i="1" smtClean="0">
                        <a:solidFill>
                          <a:schemeClr val="tx1"/>
                        </a:solidFill>
                        <a:latin typeface="Cambria Math" panose="02040503050406030204" pitchFamily="18" charset="0"/>
                      </a:rPr>
                      <m:t>41.64 </m:t>
                    </m:r>
                    <m:r>
                      <a:rPr lang="it-IT" sz="1400" i="1" smtClean="0">
                        <a:solidFill>
                          <a:schemeClr val="tx1"/>
                        </a:solidFill>
                        <a:latin typeface="Cambria Math" panose="02040503050406030204" pitchFamily="18" charset="0"/>
                      </a:rPr>
                      <m:t>𝑡𝑜𝑛</m:t>
                    </m:r>
                    <m:r>
                      <a:rPr lang="it-IT" sz="1400" i="1" smtClean="0">
                        <a:solidFill>
                          <a:schemeClr val="tx1"/>
                        </a:solidFill>
                        <a:latin typeface="Cambria Math" panose="02040503050406030204" pitchFamily="18" charset="0"/>
                      </a:rPr>
                      <m:t> </m:t>
                    </m:r>
                  </m:oMath>
                </a14:m>
                <a:r>
                  <a:rPr lang="it-IT" sz="1400">
                    <a:solidFill>
                      <a:schemeClr val="tx1"/>
                    </a:solidFill>
                    <a:latin typeface="Baskerville Old Face" panose="02020602080505020303" pitchFamily="18" charset="0"/>
                  </a:rPr>
                  <a:t>working from DoH max 0.95 to DoH min 0.20.</a:t>
                </a:r>
              </a:p>
              <a:p>
                <a:pPr algn="just"/>
                <a:r>
                  <a:rPr lang="it-IT" sz="1400">
                    <a:solidFill>
                      <a:schemeClr val="tx1"/>
                    </a:solidFill>
                    <a:latin typeface="Baskerville Old Face" panose="02020602080505020303" pitchFamily="18" charset="0"/>
                  </a:rPr>
                  <a:t>The much lower gravimetric densities of LOHCs when compared to ammonia lead to drastically different sizes.</a:t>
                </a:r>
              </a:p>
            </p:txBody>
          </p:sp>
        </mc:Choice>
        <mc:Fallback xmlns="">
          <p:sp>
            <p:nvSpPr>
              <p:cNvPr id="23" name="TextBox 7">
                <a:extLst>
                  <a:ext uri="{FF2B5EF4-FFF2-40B4-BE49-F238E27FC236}">
                    <a16:creationId xmlns:a16="http://schemas.microsoft.com/office/drawing/2014/main" id="{C487D4FD-71B4-D6AB-9BBA-9950DFB54011}"/>
                  </a:ext>
                </a:extLst>
              </p:cNvPr>
              <p:cNvSpPr txBox="1">
                <a:spLocks noRot="1" noChangeAspect="1" noMove="1" noResize="1" noEditPoints="1" noAdjustHandles="1" noChangeArrowheads="1" noChangeShapeType="1" noTextEdit="1"/>
              </p:cNvSpPr>
              <p:nvPr/>
            </p:nvSpPr>
            <p:spPr>
              <a:xfrm>
                <a:off x="7453208" y="1911316"/>
                <a:ext cx="4565474" cy="2462213"/>
              </a:xfrm>
              <a:prstGeom prst="rect">
                <a:avLst/>
              </a:prstGeom>
              <a:blipFill>
                <a:blip r:embed="rId3"/>
                <a:stretch>
                  <a:fillRect l="-401" t="-496" r="-401" b="-173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27" name="Tabella 26">
                <a:extLst>
                  <a:ext uri="{FF2B5EF4-FFF2-40B4-BE49-F238E27FC236}">
                    <a16:creationId xmlns:a16="http://schemas.microsoft.com/office/drawing/2014/main" id="{6F9CDDF3-AFFF-C3A3-A23A-348F0CAA302B}"/>
                  </a:ext>
                </a:extLst>
              </p:cNvPr>
              <p:cNvGraphicFramePr>
                <a:graphicFrameLocks noGrp="1"/>
              </p:cNvGraphicFramePr>
              <p:nvPr>
                <p:extLst>
                  <p:ext uri="{D42A27DB-BD31-4B8C-83A1-F6EECF244321}">
                    <p14:modId xmlns:p14="http://schemas.microsoft.com/office/powerpoint/2010/main" val="466179951"/>
                  </p:ext>
                </p:extLst>
              </p:nvPr>
            </p:nvGraphicFramePr>
            <p:xfrm>
              <a:off x="1551472" y="2047167"/>
              <a:ext cx="5068832" cy="2126224"/>
            </p:xfrm>
            <a:graphic>
              <a:graphicData uri="http://schemas.openxmlformats.org/drawingml/2006/table">
                <a:tbl>
                  <a:tblPr firstRow="1" bandRow="1">
                    <a:tableStyleId>{073A0DAA-6AF3-43AB-8588-CEC1D06C72B9}</a:tableStyleId>
                  </a:tblPr>
                  <a:tblGrid>
                    <a:gridCol w="1267208">
                      <a:extLst>
                        <a:ext uri="{9D8B030D-6E8A-4147-A177-3AD203B41FA5}">
                          <a16:colId xmlns:a16="http://schemas.microsoft.com/office/drawing/2014/main" val="2146879355"/>
                        </a:ext>
                      </a:extLst>
                    </a:gridCol>
                    <a:gridCol w="1267208">
                      <a:extLst>
                        <a:ext uri="{9D8B030D-6E8A-4147-A177-3AD203B41FA5}">
                          <a16:colId xmlns:a16="http://schemas.microsoft.com/office/drawing/2014/main" val="1446064656"/>
                        </a:ext>
                      </a:extLst>
                    </a:gridCol>
                    <a:gridCol w="1267208">
                      <a:extLst>
                        <a:ext uri="{9D8B030D-6E8A-4147-A177-3AD203B41FA5}">
                          <a16:colId xmlns:a16="http://schemas.microsoft.com/office/drawing/2014/main" val="2057207708"/>
                        </a:ext>
                      </a:extLst>
                    </a:gridCol>
                    <a:gridCol w="1267208">
                      <a:extLst>
                        <a:ext uri="{9D8B030D-6E8A-4147-A177-3AD203B41FA5}">
                          <a16:colId xmlns:a16="http://schemas.microsoft.com/office/drawing/2014/main" val="2033811806"/>
                        </a:ext>
                      </a:extLst>
                    </a:gridCol>
                  </a:tblGrid>
                  <a:tr h="402016">
                    <a:tc>
                      <a:txBody>
                        <a:bodyPr/>
                        <a:lstStyle/>
                        <a:p>
                          <a:pPr algn="ctr"/>
                          <a:r>
                            <a:rPr lang="it-IT" sz="1400">
                              <a:latin typeface="Baskerville Old Face" panose="02020602080505020303" pitchFamily="18" charset="0"/>
                            </a:rPr>
                            <a:t>Carrier</a:t>
                          </a:r>
                          <a:endParaRPr lang="en-GB" sz="1400">
                            <a:latin typeface="Baskerville Old Face" panose="02020602080505020303" pitchFamily="18" charset="0"/>
                          </a:endParaRPr>
                        </a:p>
                      </a:txBody>
                      <a:tcPr anchor="ctr"/>
                    </a:tc>
                    <a:tc>
                      <a:txBody>
                        <a:bodyPr/>
                        <a:lstStyle/>
                        <a:p>
                          <a:pPr algn="ctr"/>
                          <a:r>
                            <a:rPr lang="it-IT" sz="1400">
                              <a:latin typeface="Baskerville Old Face" panose="02020602080505020303" pitchFamily="18" charset="0"/>
                            </a:rPr>
                            <a:t>Initial Mass (</a:t>
                          </a:r>
                          <a14:m>
                            <m:oMath xmlns:m="http://schemas.openxmlformats.org/officeDocument/2006/math">
                              <m:r>
                                <a:rPr lang="it-IT" sz="1400" b="0" i="1" smtClean="0">
                                  <a:latin typeface="Cambria Math" panose="02040503050406030204" pitchFamily="18" charset="0"/>
                                </a:rPr>
                                <m:t>𝑡𝑜𝑛</m:t>
                              </m:r>
                            </m:oMath>
                          </a14:m>
                          <a:r>
                            <a:rPr lang="it-IT" sz="1400">
                              <a:latin typeface="Baskerville Old Face" panose="02020602080505020303" pitchFamily="18" charset="0"/>
                            </a:rPr>
                            <a:t>)</a:t>
                          </a:r>
                          <a:endParaRPr lang="en-GB" sz="1400">
                            <a:latin typeface="Baskerville Old Face" panose="02020602080505020303" pitchFamily="18" charset="0"/>
                          </a:endParaRPr>
                        </a:p>
                      </a:txBody>
                      <a:tcPr anchor="ctr"/>
                    </a:tc>
                    <a:tc>
                      <a:txBody>
                        <a:bodyPr/>
                        <a:lstStyle/>
                        <a:p>
                          <a:pPr algn="ctr"/>
                          <a:r>
                            <a:rPr lang="it-IT" sz="1400">
                              <a:latin typeface="Baskerville Old Face" panose="02020602080505020303" pitchFamily="18" charset="0"/>
                            </a:rPr>
                            <a:t>Initial Volume (</a:t>
                          </a:r>
                          <a14:m>
                            <m:oMath xmlns:m="http://schemas.openxmlformats.org/officeDocument/2006/math">
                              <m:sSup>
                                <m:sSupPr>
                                  <m:ctrlPr>
                                    <a:rPr lang="it-IT" sz="1400" b="0" i="1" smtClean="0">
                                      <a:latin typeface="Cambria Math" panose="02040503050406030204" pitchFamily="18" charset="0"/>
                                    </a:rPr>
                                  </m:ctrlPr>
                                </m:sSupPr>
                                <m:e>
                                  <m:r>
                                    <a:rPr lang="it-IT" sz="1400" b="0" i="1" smtClean="0">
                                      <a:latin typeface="Cambria Math" panose="02040503050406030204" pitchFamily="18" charset="0"/>
                                    </a:rPr>
                                    <m:t>𝑚</m:t>
                                  </m:r>
                                </m:e>
                                <m:sup>
                                  <m:r>
                                    <a:rPr lang="it-IT" sz="1400" b="0" i="1" smtClean="0">
                                      <a:latin typeface="Cambria Math" panose="02040503050406030204" pitchFamily="18" charset="0"/>
                                    </a:rPr>
                                    <m:t>3</m:t>
                                  </m:r>
                                </m:sup>
                              </m:sSup>
                            </m:oMath>
                          </a14:m>
                          <a:r>
                            <a:rPr lang="it-IT" sz="1400">
                              <a:latin typeface="Baskerville Old Face" panose="02020602080505020303" pitchFamily="18" charset="0"/>
                            </a:rPr>
                            <a:t>)</a:t>
                          </a:r>
                          <a:endParaRPr lang="en-GB" sz="1400">
                            <a:latin typeface="Baskerville Old Face" panose="02020602080505020303" pitchFamily="18" charset="0"/>
                          </a:endParaRPr>
                        </a:p>
                      </a:txBody>
                      <a:tcPr anchor="ctr"/>
                    </a:tc>
                    <a:tc>
                      <a:txBody>
                        <a:bodyPr/>
                        <a:lstStyle/>
                        <a:p>
                          <a:pPr algn="ctr"/>
                          <a:r>
                            <a:rPr lang="it-IT" sz="1400">
                              <a:latin typeface="Baskerville Old Face" panose="02020602080505020303" pitchFamily="18" charset="0"/>
                            </a:rPr>
                            <a:t>Waste Heat Usage (%)</a:t>
                          </a:r>
                          <a:endParaRPr lang="en-GB" sz="1400">
                            <a:latin typeface="Baskerville Old Face" panose="02020602080505020303" pitchFamily="18" charset="0"/>
                          </a:endParaRPr>
                        </a:p>
                      </a:txBody>
                      <a:tcPr anchor="ctr"/>
                    </a:tc>
                    <a:extLst>
                      <a:ext uri="{0D108BD9-81ED-4DB2-BD59-A6C34878D82A}">
                        <a16:rowId xmlns:a16="http://schemas.microsoft.com/office/drawing/2014/main" val="1857570892"/>
                      </a:ext>
                    </a:extLst>
                  </a:tr>
                  <a:tr h="402016">
                    <a:tc>
                      <a:txBody>
                        <a:bodyPr/>
                        <a:lstStyle/>
                        <a:p>
                          <a:pPr algn="ctr"/>
                          <a:r>
                            <a:rPr lang="it-IT" sz="1400">
                              <a:latin typeface="Baskerville Old Face" panose="02020602080505020303" pitchFamily="18" charset="0"/>
                            </a:rPr>
                            <a:t>NEC</a:t>
                          </a:r>
                          <a:endParaRPr lang="en-GB" sz="1400">
                            <a:latin typeface="Baskerville Old Face" panose="02020602080505020303" pitchFamily="18" charset="0"/>
                          </a:endParaRPr>
                        </a:p>
                      </a:txBody>
                      <a:tcPr/>
                    </a:tc>
                    <a:tc>
                      <a:txBody>
                        <a:bodyPr/>
                        <a:lstStyle/>
                        <a:p>
                          <a:pPr marL="0" algn="ctr" defTabSz="914400" rtl="0" eaLnBrk="1" latinLnBrk="0" hangingPunct="1"/>
                          <a14:m>
                            <m:oMathPara xmlns:m="http://schemas.openxmlformats.org/officeDocument/2006/math">
                              <m:oMathParaPr>
                                <m:jc m:val="centerGroup"/>
                              </m:oMathParaPr>
                              <m:oMath xmlns:m="http://schemas.openxmlformats.org/officeDocument/2006/math">
                                <m:r>
                                  <a:rPr lang="it-IT" sz="1400" kern="1200" smtClean="0">
                                    <a:solidFill>
                                      <a:schemeClr val="dk1"/>
                                    </a:solidFill>
                                    <a:latin typeface="Cambria Math" panose="02040503050406030204" pitchFamily="18" charset="0"/>
                                    <a:ea typeface="+mn-ea"/>
                                    <a:cs typeface="+mn-cs"/>
                                  </a:rPr>
                                  <m:t>748.28</m:t>
                                </m:r>
                              </m:oMath>
                            </m:oMathPara>
                          </a14:m>
                          <a:endParaRPr lang="en-GB" sz="1400" kern="1200">
                            <a:solidFill>
                              <a:schemeClr val="dk1"/>
                            </a:solidFill>
                            <a:latin typeface="Baskerville Old Face" panose="02020602080505020303" pitchFamily="18" charset="0"/>
                            <a:ea typeface="+mn-ea"/>
                            <a:cs typeface="+mn-cs"/>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i="1" smtClean="0">
                                    <a:latin typeface="Cambria Math" panose="02040503050406030204" pitchFamily="18" charset="0"/>
                                  </a:rPr>
                                  <m:t>912.26</m:t>
                                </m:r>
                              </m:oMath>
                            </m:oMathPara>
                          </a14:m>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i="1" smtClean="0">
                                    <a:latin typeface="Cambria Math" panose="02040503050406030204" pitchFamily="18" charset="0"/>
                                  </a:rPr>
                                  <m:t>45.6</m:t>
                                </m:r>
                              </m:oMath>
                            </m:oMathPara>
                          </a14:m>
                          <a:endParaRPr lang="en-GB" sz="1400">
                            <a:latin typeface="Baskerville Old Face" panose="02020602080505020303" pitchFamily="18" charset="0"/>
                          </a:endParaRPr>
                        </a:p>
                      </a:txBody>
                      <a:tcPr/>
                    </a:tc>
                    <a:extLst>
                      <a:ext uri="{0D108BD9-81ED-4DB2-BD59-A6C34878D82A}">
                        <a16:rowId xmlns:a16="http://schemas.microsoft.com/office/drawing/2014/main" val="2052050347"/>
                      </a:ext>
                    </a:extLst>
                  </a:tr>
                  <a:tr h="402016">
                    <a:tc>
                      <a:txBody>
                        <a:bodyPr/>
                        <a:lstStyle/>
                        <a:p>
                          <a:pPr algn="ctr"/>
                          <a:r>
                            <a:rPr lang="it-IT" sz="1400">
                              <a:latin typeface="Baskerville Old Face" panose="02020602080505020303" pitchFamily="18" charset="0"/>
                            </a:rPr>
                            <a:t>DBT</a:t>
                          </a:r>
                          <a:endParaRPr lang="en-GB" sz="1400">
                            <a:latin typeface="Baskerville Old Face" panose="02020602080505020303" pitchFamily="18" charset="0"/>
                          </a:endParaRPr>
                        </a:p>
                      </a:txBody>
                      <a:tcPr/>
                    </a:tc>
                    <a:tc>
                      <a:txBody>
                        <a:bodyPr/>
                        <a:lstStyle/>
                        <a:p>
                          <a:pPr marL="0" algn="ctr" defTabSz="914400" rtl="0" eaLnBrk="1" latinLnBrk="0" hangingPunct="1"/>
                          <a14:m>
                            <m:oMathPara xmlns:m="http://schemas.openxmlformats.org/officeDocument/2006/math">
                              <m:oMathParaPr>
                                <m:jc m:val="centerGroup"/>
                              </m:oMathParaPr>
                              <m:oMath xmlns:m="http://schemas.openxmlformats.org/officeDocument/2006/math">
                                <m:r>
                                  <a:rPr lang="it-IT" sz="1400" kern="1200" smtClean="0">
                                    <a:solidFill>
                                      <a:schemeClr val="dk1"/>
                                    </a:solidFill>
                                    <a:latin typeface="Cambria Math" panose="02040503050406030204" pitchFamily="18" charset="0"/>
                                    <a:ea typeface="+mn-ea"/>
                                    <a:cs typeface="+mn-cs"/>
                                  </a:rPr>
                                  <m:t>690.93</m:t>
                                </m:r>
                              </m:oMath>
                            </m:oMathPara>
                          </a14:m>
                          <a:endParaRPr lang="en-GB" sz="1400" kern="1200">
                            <a:solidFill>
                              <a:schemeClr val="dk1"/>
                            </a:solidFill>
                            <a:latin typeface="Baskerville Old Face" panose="02020602080505020303" pitchFamily="18" charset="0"/>
                            <a:ea typeface="+mn-ea"/>
                            <a:cs typeface="+mn-cs"/>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i="1" smtClean="0">
                                    <a:latin typeface="Cambria Math" panose="02040503050406030204" pitchFamily="18" charset="0"/>
                                  </a:rPr>
                                  <m:t>756.77</m:t>
                                </m:r>
                              </m:oMath>
                            </m:oMathPara>
                          </a14:m>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i="1" smtClean="0">
                                    <a:latin typeface="Cambria Math" panose="02040503050406030204" pitchFamily="18" charset="0"/>
                                  </a:rPr>
                                  <m:t>58.9</m:t>
                                </m:r>
                              </m:oMath>
                            </m:oMathPara>
                          </a14:m>
                          <a:endParaRPr lang="en-GB" sz="1400">
                            <a:latin typeface="Baskerville Old Face" panose="02020602080505020303" pitchFamily="18" charset="0"/>
                          </a:endParaRPr>
                        </a:p>
                      </a:txBody>
                      <a:tcPr/>
                    </a:tc>
                    <a:extLst>
                      <a:ext uri="{0D108BD9-81ED-4DB2-BD59-A6C34878D82A}">
                        <a16:rowId xmlns:a16="http://schemas.microsoft.com/office/drawing/2014/main" val="3659089225"/>
                      </a:ext>
                    </a:extLst>
                  </a:tr>
                  <a:tr h="402016">
                    <a:tc>
                      <a:txBody>
                        <a:bodyPr/>
                        <a:lstStyle/>
                        <a:p>
                          <a:pPr algn="ctr"/>
                          <a:r>
                            <a:rPr lang="it-IT" sz="1400">
                              <a:latin typeface="Baskerville Old Face" panose="02020602080505020303" pitchFamily="18" charset="0"/>
                            </a:rPr>
                            <a:t>MCH </a:t>
                          </a:r>
                          <a:endParaRPr lang="en-GB" sz="1400">
                            <a:latin typeface="Baskerville Old Face" panose="02020602080505020303" pitchFamily="18" charset="0"/>
                          </a:endParaRPr>
                        </a:p>
                      </a:txBody>
                      <a:tcPr/>
                    </a:tc>
                    <a:tc>
                      <a:txBody>
                        <a:bodyPr/>
                        <a:lstStyle/>
                        <a:p>
                          <a:pPr marL="0" algn="ctr" defTabSz="914400" rtl="0" eaLnBrk="1" latinLnBrk="0" hangingPunct="1"/>
                          <a14:m>
                            <m:oMathPara xmlns:m="http://schemas.openxmlformats.org/officeDocument/2006/math">
                              <m:oMathParaPr>
                                <m:jc m:val="centerGroup"/>
                              </m:oMathParaPr>
                              <m:oMath xmlns:m="http://schemas.openxmlformats.org/officeDocument/2006/math">
                                <m:r>
                                  <a:rPr lang="it-IT" sz="1400" kern="1200" smtClean="0">
                                    <a:solidFill>
                                      <a:schemeClr val="dk1"/>
                                    </a:solidFill>
                                    <a:latin typeface="Cambria Math" panose="02040503050406030204" pitchFamily="18" charset="0"/>
                                    <a:ea typeface="+mn-ea"/>
                                    <a:cs typeface="+mn-cs"/>
                                  </a:rPr>
                                  <m:t>700.66</m:t>
                                </m:r>
                              </m:oMath>
                            </m:oMathPara>
                          </a14:m>
                          <a:endParaRPr lang="en-GB" sz="1400" kern="1200">
                            <a:solidFill>
                              <a:schemeClr val="dk1"/>
                            </a:solidFill>
                            <a:latin typeface="Baskerville Old Face" panose="02020602080505020303" pitchFamily="18" charset="0"/>
                            <a:ea typeface="+mn-ea"/>
                            <a:cs typeface="+mn-cs"/>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i="1" smtClean="0">
                                    <a:latin typeface="Cambria Math" panose="02040503050406030204" pitchFamily="18" charset="0"/>
                                  </a:rPr>
                                  <m:t>909.95</m:t>
                                </m:r>
                              </m:oMath>
                            </m:oMathPara>
                          </a14:m>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61.5</m:t>
                                </m:r>
                              </m:oMath>
                            </m:oMathPara>
                          </a14:m>
                          <a:endParaRPr lang="en-GB" sz="1400">
                            <a:latin typeface="Baskerville Old Face" panose="02020602080505020303" pitchFamily="18" charset="0"/>
                          </a:endParaRPr>
                        </a:p>
                      </a:txBody>
                      <a:tcPr/>
                    </a:tc>
                    <a:extLst>
                      <a:ext uri="{0D108BD9-81ED-4DB2-BD59-A6C34878D82A}">
                        <a16:rowId xmlns:a16="http://schemas.microsoft.com/office/drawing/2014/main" val="857253429"/>
                      </a:ext>
                    </a:extLst>
                  </a:tr>
                  <a:tr h="40201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a:latin typeface="Baskerville Old Face" panose="02020602080505020303" pitchFamily="18" charset="0"/>
                            </a:rPr>
                            <a:t>DEC</a:t>
                          </a:r>
                          <a:endParaRPr lang="en-GB" sz="1400">
                            <a:latin typeface="Baskerville Old Face" panose="02020602080505020303" pitchFamily="18" charset="0"/>
                          </a:endParaRPr>
                        </a:p>
                      </a:txBody>
                      <a:tcPr/>
                    </a:tc>
                    <a:tc>
                      <a:txBody>
                        <a:bodyPr/>
                        <a:lstStyle/>
                        <a:p>
                          <a:pPr marL="0" algn="ctr" defTabSz="914400" rtl="0" eaLnBrk="1" latinLnBrk="0" hangingPunct="1"/>
                          <a14:m>
                            <m:oMathPara xmlns:m="http://schemas.openxmlformats.org/officeDocument/2006/math">
                              <m:oMathParaPr>
                                <m:jc m:val="centerGroup"/>
                              </m:oMathParaPr>
                              <m:oMath xmlns:m="http://schemas.openxmlformats.org/officeDocument/2006/math">
                                <m:r>
                                  <a:rPr lang="it-IT" sz="1400" kern="1200" smtClean="0">
                                    <a:solidFill>
                                      <a:schemeClr val="dk1"/>
                                    </a:solidFill>
                                    <a:latin typeface="Cambria Math" panose="02040503050406030204" pitchFamily="18" charset="0"/>
                                    <a:ea typeface="+mn-ea"/>
                                    <a:cs typeface="+mn-cs"/>
                                  </a:rPr>
                                  <m:t>594.83</m:t>
                                </m:r>
                              </m:oMath>
                            </m:oMathPara>
                          </a14:m>
                          <a:endParaRPr lang="en-GB" sz="1400" kern="1200">
                            <a:solidFill>
                              <a:schemeClr val="dk1"/>
                            </a:solidFill>
                            <a:latin typeface="Baskerville Old Face" panose="02020602080505020303" pitchFamily="18" charset="0"/>
                            <a:ea typeface="+mn-ea"/>
                            <a:cs typeface="+mn-cs"/>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i="1" smtClean="0">
                                    <a:latin typeface="Cambria Math" panose="02040503050406030204" pitchFamily="18" charset="0"/>
                                  </a:rPr>
                                  <m:t>663.88</m:t>
                                </m:r>
                              </m:oMath>
                            </m:oMathPara>
                          </a14:m>
                          <a:endParaRPr lang="en-GB" sz="1400">
                            <a:latin typeface="Baskerville Old Face" panose="02020602080505020303"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it-IT" sz="1400" b="0" i="1" smtClean="0">
                                    <a:latin typeface="Cambria Math" panose="02040503050406030204" pitchFamily="18" charset="0"/>
                                  </a:rPr>
                                  <m:t>57.6</m:t>
                                </m:r>
                              </m:oMath>
                            </m:oMathPara>
                          </a14:m>
                          <a:endParaRPr lang="en-GB" sz="1400">
                            <a:latin typeface="Baskerville Old Face" panose="02020602080505020303" pitchFamily="18" charset="0"/>
                          </a:endParaRPr>
                        </a:p>
                      </a:txBody>
                      <a:tcPr/>
                    </a:tc>
                    <a:extLst>
                      <a:ext uri="{0D108BD9-81ED-4DB2-BD59-A6C34878D82A}">
                        <a16:rowId xmlns:a16="http://schemas.microsoft.com/office/drawing/2014/main" val="4164083133"/>
                      </a:ext>
                    </a:extLst>
                  </a:tr>
                </a:tbl>
              </a:graphicData>
            </a:graphic>
          </p:graphicFrame>
        </mc:Choice>
        <mc:Fallback xmlns="">
          <p:graphicFrame>
            <p:nvGraphicFramePr>
              <p:cNvPr id="27" name="Tabella 26">
                <a:extLst>
                  <a:ext uri="{FF2B5EF4-FFF2-40B4-BE49-F238E27FC236}">
                    <a16:creationId xmlns:a16="http://schemas.microsoft.com/office/drawing/2014/main" id="{6F9CDDF3-AFFF-C3A3-A23A-348F0CAA302B}"/>
                  </a:ext>
                </a:extLst>
              </p:cNvPr>
              <p:cNvGraphicFramePr>
                <a:graphicFrameLocks noGrp="1"/>
              </p:cNvGraphicFramePr>
              <p:nvPr>
                <p:extLst>
                  <p:ext uri="{D42A27DB-BD31-4B8C-83A1-F6EECF244321}">
                    <p14:modId xmlns:p14="http://schemas.microsoft.com/office/powerpoint/2010/main" val="466179951"/>
                  </p:ext>
                </p:extLst>
              </p:nvPr>
            </p:nvGraphicFramePr>
            <p:xfrm>
              <a:off x="1551472" y="2047167"/>
              <a:ext cx="5068832" cy="2126224"/>
            </p:xfrm>
            <a:graphic>
              <a:graphicData uri="http://schemas.openxmlformats.org/drawingml/2006/table">
                <a:tbl>
                  <a:tblPr firstRow="1" bandRow="1">
                    <a:tableStyleId>{073A0DAA-6AF3-43AB-8588-CEC1D06C72B9}</a:tableStyleId>
                  </a:tblPr>
                  <a:tblGrid>
                    <a:gridCol w="1267208">
                      <a:extLst>
                        <a:ext uri="{9D8B030D-6E8A-4147-A177-3AD203B41FA5}">
                          <a16:colId xmlns:a16="http://schemas.microsoft.com/office/drawing/2014/main" val="2146879355"/>
                        </a:ext>
                      </a:extLst>
                    </a:gridCol>
                    <a:gridCol w="1267208">
                      <a:extLst>
                        <a:ext uri="{9D8B030D-6E8A-4147-A177-3AD203B41FA5}">
                          <a16:colId xmlns:a16="http://schemas.microsoft.com/office/drawing/2014/main" val="1446064656"/>
                        </a:ext>
                      </a:extLst>
                    </a:gridCol>
                    <a:gridCol w="1267208">
                      <a:extLst>
                        <a:ext uri="{9D8B030D-6E8A-4147-A177-3AD203B41FA5}">
                          <a16:colId xmlns:a16="http://schemas.microsoft.com/office/drawing/2014/main" val="2057207708"/>
                        </a:ext>
                      </a:extLst>
                    </a:gridCol>
                    <a:gridCol w="1267208">
                      <a:extLst>
                        <a:ext uri="{9D8B030D-6E8A-4147-A177-3AD203B41FA5}">
                          <a16:colId xmlns:a16="http://schemas.microsoft.com/office/drawing/2014/main" val="2033811806"/>
                        </a:ext>
                      </a:extLst>
                    </a:gridCol>
                  </a:tblGrid>
                  <a:tr h="518160">
                    <a:tc>
                      <a:txBody>
                        <a:bodyPr/>
                        <a:lstStyle/>
                        <a:p>
                          <a:pPr algn="ctr"/>
                          <a:r>
                            <a:rPr lang="it-IT" sz="1400">
                              <a:latin typeface="Baskerville Old Face" panose="02020602080505020303" pitchFamily="18" charset="0"/>
                            </a:rPr>
                            <a:t>Carrier</a:t>
                          </a:r>
                          <a:endParaRPr lang="en-GB" sz="1400">
                            <a:latin typeface="Baskerville Old Face" panose="02020602080505020303" pitchFamily="18" charset="0"/>
                          </a:endParaRPr>
                        </a:p>
                      </a:txBody>
                      <a:tcPr anchor="ctr"/>
                    </a:tc>
                    <a:tc>
                      <a:txBody>
                        <a:bodyPr/>
                        <a:lstStyle/>
                        <a:p>
                          <a:endParaRPr lang="en-US"/>
                        </a:p>
                      </a:txBody>
                      <a:tcPr anchor="ctr">
                        <a:blipFill>
                          <a:blip r:embed="rId4"/>
                          <a:stretch>
                            <a:fillRect l="-100000" t="-1176" r="-200957" b="-314118"/>
                          </a:stretch>
                        </a:blipFill>
                      </a:tcPr>
                    </a:tc>
                    <a:tc>
                      <a:txBody>
                        <a:bodyPr/>
                        <a:lstStyle/>
                        <a:p>
                          <a:endParaRPr lang="en-US"/>
                        </a:p>
                      </a:txBody>
                      <a:tcPr anchor="ctr">
                        <a:blipFill>
                          <a:blip r:embed="rId4"/>
                          <a:stretch>
                            <a:fillRect l="-200962" t="-1176" r="-101923" b="-314118"/>
                          </a:stretch>
                        </a:blipFill>
                      </a:tcPr>
                    </a:tc>
                    <a:tc>
                      <a:txBody>
                        <a:bodyPr/>
                        <a:lstStyle/>
                        <a:p>
                          <a:pPr algn="ctr"/>
                          <a:r>
                            <a:rPr lang="it-IT" sz="1400">
                              <a:latin typeface="Baskerville Old Face" panose="02020602080505020303" pitchFamily="18" charset="0"/>
                            </a:rPr>
                            <a:t>Waste Heat Usage (%)</a:t>
                          </a:r>
                          <a:endParaRPr lang="en-GB" sz="1400">
                            <a:latin typeface="Baskerville Old Face" panose="02020602080505020303" pitchFamily="18" charset="0"/>
                          </a:endParaRPr>
                        </a:p>
                      </a:txBody>
                      <a:tcPr anchor="ctr"/>
                    </a:tc>
                    <a:extLst>
                      <a:ext uri="{0D108BD9-81ED-4DB2-BD59-A6C34878D82A}">
                        <a16:rowId xmlns:a16="http://schemas.microsoft.com/office/drawing/2014/main" val="1857570892"/>
                      </a:ext>
                    </a:extLst>
                  </a:tr>
                  <a:tr h="402016">
                    <a:tc>
                      <a:txBody>
                        <a:bodyPr/>
                        <a:lstStyle/>
                        <a:p>
                          <a:pPr algn="ctr"/>
                          <a:r>
                            <a:rPr lang="it-IT" sz="1400">
                              <a:latin typeface="Baskerville Old Face" panose="02020602080505020303" pitchFamily="18" charset="0"/>
                            </a:rPr>
                            <a:t>NEC</a:t>
                          </a:r>
                          <a:endParaRPr lang="en-GB" sz="1400">
                            <a:latin typeface="Baskerville Old Face" panose="02020602080505020303" pitchFamily="18" charset="0"/>
                          </a:endParaRPr>
                        </a:p>
                      </a:txBody>
                      <a:tcPr/>
                    </a:tc>
                    <a:tc>
                      <a:txBody>
                        <a:bodyPr/>
                        <a:lstStyle/>
                        <a:p>
                          <a:endParaRPr lang="en-US"/>
                        </a:p>
                      </a:txBody>
                      <a:tcPr>
                        <a:blipFill>
                          <a:blip r:embed="rId4"/>
                          <a:stretch>
                            <a:fillRect l="-100000" t="-130303" r="-200957" b="-304545"/>
                          </a:stretch>
                        </a:blipFill>
                      </a:tcPr>
                    </a:tc>
                    <a:tc>
                      <a:txBody>
                        <a:bodyPr/>
                        <a:lstStyle/>
                        <a:p>
                          <a:endParaRPr lang="en-US"/>
                        </a:p>
                      </a:txBody>
                      <a:tcPr>
                        <a:blipFill>
                          <a:blip r:embed="rId4"/>
                          <a:stretch>
                            <a:fillRect l="-200962" t="-130303" r="-101923" b="-304545"/>
                          </a:stretch>
                        </a:blipFill>
                      </a:tcPr>
                    </a:tc>
                    <a:tc>
                      <a:txBody>
                        <a:bodyPr/>
                        <a:lstStyle/>
                        <a:p>
                          <a:endParaRPr lang="en-US"/>
                        </a:p>
                      </a:txBody>
                      <a:tcPr>
                        <a:blipFill>
                          <a:blip r:embed="rId4"/>
                          <a:stretch>
                            <a:fillRect l="-300962" t="-130303" r="-1923" b="-304545"/>
                          </a:stretch>
                        </a:blipFill>
                      </a:tcPr>
                    </a:tc>
                    <a:extLst>
                      <a:ext uri="{0D108BD9-81ED-4DB2-BD59-A6C34878D82A}">
                        <a16:rowId xmlns:a16="http://schemas.microsoft.com/office/drawing/2014/main" val="2052050347"/>
                      </a:ext>
                    </a:extLst>
                  </a:tr>
                  <a:tr h="402016">
                    <a:tc>
                      <a:txBody>
                        <a:bodyPr/>
                        <a:lstStyle/>
                        <a:p>
                          <a:pPr algn="ctr"/>
                          <a:r>
                            <a:rPr lang="it-IT" sz="1400">
                              <a:latin typeface="Baskerville Old Face" panose="02020602080505020303" pitchFamily="18" charset="0"/>
                            </a:rPr>
                            <a:t>DBT</a:t>
                          </a:r>
                          <a:endParaRPr lang="en-GB" sz="1400">
                            <a:latin typeface="Baskerville Old Face" panose="02020602080505020303" pitchFamily="18" charset="0"/>
                          </a:endParaRPr>
                        </a:p>
                      </a:txBody>
                      <a:tcPr/>
                    </a:tc>
                    <a:tc>
                      <a:txBody>
                        <a:bodyPr/>
                        <a:lstStyle/>
                        <a:p>
                          <a:endParaRPr lang="en-US"/>
                        </a:p>
                      </a:txBody>
                      <a:tcPr>
                        <a:blipFill>
                          <a:blip r:embed="rId4"/>
                          <a:stretch>
                            <a:fillRect l="-100000" t="-226866" r="-200957" b="-200000"/>
                          </a:stretch>
                        </a:blipFill>
                      </a:tcPr>
                    </a:tc>
                    <a:tc>
                      <a:txBody>
                        <a:bodyPr/>
                        <a:lstStyle/>
                        <a:p>
                          <a:endParaRPr lang="en-US"/>
                        </a:p>
                      </a:txBody>
                      <a:tcPr>
                        <a:blipFill>
                          <a:blip r:embed="rId4"/>
                          <a:stretch>
                            <a:fillRect l="-200962" t="-226866" r="-101923" b="-200000"/>
                          </a:stretch>
                        </a:blipFill>
                      </a:tcPr>
                    </a:tc>
                    <a:tc>
                      <a:txBody>
                        <a:bodyPr/>
                        <a:lstStyle/>
                        <a:p>
                          <a:endParaRPr lang="en-US"/>
                        </a:p>
                      </a:txBody>
                      <a:tcPr>
                        <a:blipFill>
                          <a:blip r:embed="rId4"/>
                          <a:stretch>
                            <a:fillRect l="-300962" t="-226866" r="-1923" b="-200000"/>
                          </a:stretch>
                        </a:blipFill>
                      </a:tcPr>
                    </a:tc>
                    <a:extLst>
                      <a:ext uri="{0D108BD9-81ED-4DB2-BD59-A6C34878D82A}">
                        <a16:rowId xmlns:a16="http://schemas.microsoft.com/office/drawing/2014/main" val="3659089225"/>
                      </a:ext>
                    </a:extLst>
                  </a:tr>
                  <a:tr h="402016">
                    <a:tc>
                      <a:txBody>
                        <a:bodyPr/>
                        <a:lstStyle/>
                        <a:p>
                          <a:pPr algn="ctr"/>
                          <a:r>
                            <a:rPr lang="it-IT" sz="1400">
                              <a:latin typeface="Baskerville Old Face" panose="02020602080505020303" pitchFamily="18" charset="0"/>
                            </a:rPr>
                            <a:t>MCH </a:t>
                          </a:r>
                          <a:endParaRPr lang="en-GB" sz="1400">
                            <a:latin typeface="Baskerville Old Face" panose="02020602080505020303" pitchFamily="18" charset="0"/>
                          </a:endParaRPr>
                        </a:p>
                      </a:txBody>
                      <a:tcPr/>
                    </a:tc>
                    <a:tc>
                      <a:txBody>
                        <a:bodyPr/>
                        <a:lstStyle/>
                        <a:p>
                          <a:endParaRPr lang="en-US"/>
                        </a:p>
                      </a:txBody>
                      <a:tcPr>
                        <a:blipFill>
                          <a:blip r:embed="rId4"/>
                          <a:stretch>
                            <a:fillRect l="-100000" t="-331818" r="-200957" b="-103030"/>
                          </a:stretch>
                        </a:blipFill>
                      </a:tcPr>
                    </a:tc>
                    <a:tc>
                      <a:txBody>
                        <a:bodyPr/>
                        <a:lstStyle/>
                        <a:p>
                          <a:endParaRPr lang="en-US"/>
                        </a:p>
                      </a:txBody>
                      <a:tcPr>
                        <a:blipFill>
                          <a:blip r:embed="rId4"/>
                          <a:stretch>
                            <a:fillRect l="-200962" t="-331818" r="-101923" b="-103030"/>
                          </a:stretch>
                        </a:blipFill>
                      </a:tcPr>
                    </a:tc>
                    <a:tc>
                      <a:txBody>
                        <a:bodyPr/>
                        <a:lstStyle/>
                        <a:p>
                          <a:endParaRPr lang="en-US"/>
                        </a:p>
                      </a:txBody>
                      <a:tcPr>
                        <a:blipFill>
                          <a:blip r:embed="rId4"/>
                          <a:stretch>
                            <a:fillRect l="-300962" t="-331818" r="-1923" b="-103030"/>
                          </a:stretch>
                        </a:blipFill>
                      </a:tcPr>
                    </a:tc>
                    <a:extLst>
                      <a:ext uri="{0D108BD9-81ED-4DB2-BD59-A6C34878D82A}">
                        <a16:rowId xmlns:a16="http://schemas.microsoft.com/office/drawing/2014/main" val="857253429"/>
                      </a:ext>
                    </a:extLst>
                  </a:tr>
                  <a:tr h="40201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a:latin typeface="Baskerville Old Face" panose="02020602080505020303" pitchFamily="18" charset="0"/>
                            </a:rPr>
                            <a:t>DEC</a:t>
                          </a:r>
                          <a:endParaRPr lang="en-GB" sz="1400">
                            <a:latin typeface="Baskerville Old Face" panose="02020602080505020303" pitchFamily="18" charset="0"/>
                          </a:endParaRPr>
                        </a:p>
                      </a:txBody>
                      <a:tcPr/>
                    </a:tc>
                    <a:tc>
                      <a:txBody>
                        <a:bodyPr/>
                        <a:lstStyle/>
                        <a:p>
                          <a:endParaRPr lang="en-US"/>
                        </a:p>
                      </a:txBody>
                      <a:tcPr>
                        <a:blipFill>
                          <a:blip r:embed="rId4"/>
                          <a:stretch>
                            <a:fillRect l="-100000" t="-431818" r="-200957" b="-3030"/>
                          </a:stretch>
                        </a:blipFill>
                      </a:tcPr>
                    </a:tc>
                    <a:tc>
                      <a:txBody>
                        <a:bodyPr/>
                        <a:lstStyle/>
                        <a:p>
                          <a:endParaRPr lang="en-US"/>
                        </a:p>
                      </a:txBody>
                      <a:tcPr>
                        <a:blipFill>
                          <a:blip r:embed="rId4"/>
                          <a:stretch>
                            <a:fillRect l="-200962" t="-431818" r="-101923" b="-3030"/>
                          </a:stretch>
                        </a:blipFill>
                      </a:tcPr>
                    </a:tc>
                    <a:tc>
                      <a:txBody>
                        <a:bodyPr/>
                        <a:lstStyle/>
                        <a:p>
                          <a:endParaRPr lang="en-US"/>
                        </a:p>
                      </a:txBody>
                      <a:tcPr>
                        <a:blipFill>
                          <a:blip r:embed="rId4"/>
                          <a:stretch>
                            <a:fillRect l="-300962" t="-431818" r="-1923" b="-3030"/>
                          </a:stretch>
                        </a:blipFill>
                      </a:tcPr>
                    </a:tc>
                    <a:extLst>
                      <a:ext uri="{0D108BD9-81ED-4DB2-BD59-A6C34878D82A}">
                        <a16:rowId xmlns:a16="http://schemas.microsoft.com/office/drawing/2014/main" val="4164083133"/>
                      </a:ext>
                    </a:extLst>
                  </a:tr>
                </a:tbl>
              </a:graphicData>
            </a:graphic>
          </p:graphicFrame>
        </mc:Fallback>
      </mc:AlternateContent>
      <mc:AlternateContent xmlns:mc="http://schemas.openxmlformats.org/markup-compatibility/2006" xmlns:a14="http://schemas.microsoft.com/office/drawing/2010/main">
        <mc:Choice Requires="a14">
          <p:sp>
            <p:nvSpPr>
              <p:cNvPr id="28" name="CasellaDiTesto 27">
                <a:extLst>
                  <a:ext uri="{FF2B5EF4-FFF2-40B4-BE49-F238E27FC236}">
                    <a16:creationId xmlns:a16="http://schemas.microsoft.com/office/drawing/2014/main" id="{5353243B-C179-9700-17D9-5843CB283DC8}"/>
                  </a:ext>
                </a:extLst>
              </p:cNvPr>
              <p:cNvSpPr txBox="1"/>
              <p:nvPr/>
            </p:nvSpPr>
            <p:spPr>
              <a:xfrm>
                <a:off x="1473723" y="4205411"/>
                <a:ext cx="5242948" cy="430887"/>
              </a:xfrm>
              <a:prstGeom prst="rect">
                <a:avLst/>
              </a:prstGeom>
              <a:noFill/>
            </p:spPr>
            <p:txBody>
              <a:bodyPr wrap="square">
                <a:spAutoFit/>
              </a:bodyPr>
              <a:lstStyle/>
              <a:p>
                <a:pPr algn="just"/>
                <a:r>
                  <a:rPr lang="it-IT" sz="1100" i="1">
                    <a:solidFill>
                      <a:schemeClr val="accent1"/>
                    </a:solidFill>
                  </a:rPr>
                  <a:t>LOHC sizing main results. Waste heat percentage referred to the total SOFC waste heat computed (</a:t>
                </a:r>
                <a14:m>
                  <m:oMath xmlns:m="http://schemas.openxmlformats.org/officeDocument/2006/math">
                    <m:r>
                      <a:rPr lang="it-IT" sz="1100" i="1" smtClean="0">
                        <a:solidFill>
                          <a:schemeClr val="accent1"/>
                        </a:solidFill>
                        <a:latin typeface="Cambria Math" panose="02040503050406030204" pitchFamily="18" charset="0"/>
                        <a:ea typeface="Cambria Math" panose="02040503050406030204" pitchFamily="18" charset="0"/>
                      </a:rPr>
                      <m:t>~</m:t>
                    </m:r>
                    <m:r>
                      <a:rPr lang="it-IT" sz="1100" b="0" i="1" smtClean="0">
                        <a:solidFill>
                          <a:schemeClr val="accent1"/>
                        </a:solidFill>
                        <a:latin typeface="Cambria Math" panose="02040503050406030204" pitchFamily="18" charset="0"/>
                        <a:ea typeface="Cambria Math" panose="02040503050406030204" pitchFamily="18" charset="0"/>
                      </a:rPr>
                      <m:t>502.6 </m:t>
                    </m:r>
                    <m:r>
                      <a:rPr lang="it-IT" sz="1100" b="0" i="1" smtClean="0">
                        <a:solidFill>
                          <a:schemeClr val="accent1"/>
                        </a:solidFill>
                        <a:latin typeface="Cambria Math" panose="02040503050406030204" pitchFamily="18" charset="0"/>
                        <a:ea typeface="Cambria Math" panose="02040503050406030204" pitchFamily="18" charset="0"/>
                      </a:rPr>
                      <m:t>𝑀𝑊</m:t>
                    </m:r>
                  </m:oMath>
                </a14:m>
                <a:r>
                  <a:rPr lang="it-IT" sz="1100" i="1">
                    <a:solidFill>
                      <a:schemeClr val="accent1"/>
                    </a:solidFill>
                  </a:rPr>
                  <a:t>).</a:t>
                </a:r>
                <a:endParaRPr lang="en-GB" sz="1100" i="1">
                  <a:solidFill>
                    <a:schemeClr val="accent1"/>
                  </a:solidFill>
                </a:endParaRPr>
              </a:p>
            </p:txBody>
          </p:sp>
        </mc:Choice>
        <mc:Fallback xmlns="">
          <p:sp>
            <p:nvSpPr>
              <p:cNvPr id="28" name="CasellaDiTesto 27">
                <a:extLst>
                  <a:ext uri="{FF2B5EF4-FFF2-40B4-BE49-F238E27FC236}">
                    <a16:creationId xmlns:a16="http://schemas.microsoft.com/office/drawing/2014/main" id="{5353243B-C179-9700-17D9-5843CB283DC8}"/>
                  </a:ext>
                </a:extLst>
              </p:cNvPr>
              <p:cNvSpPr txBox="1">
                <a:spLocks noRot="1" noChangeAspect="1" noMove="1" noResize="1" noEditPoints="1" noAdjustHandles="1" noChangeArrowheads="1" noChangeShapeType="1" noTextEdit="1"/>
              </p:cNvSpPr>
              <p:nvPr/>
            </p:nvSpPr>
            <p:spPr>
              <a:xfrm>
                <a:off x="1473723" y="4205411"/>
                <a:ext cx="5242948" cy="430887"/>
              </a:xfrm>
              <a:prstGeom prst="rect">
                <a:avLst/>
              </a:prstGeom>
              <a:blipFill>
                <a:blip r:embed="rId5"/>
                <a:stretch>
                  <a:fillRect t="-1408" b="-8451"/>
                </a:stretch>
              </a:blipFill>
            </p:spPr>
            <p:txBody>
              <a:bodyPr/>
              <a:lstStyle/>
              <a:p>
                <a:r>
                  <a:rPr lang="en-GB">
                    <a:noFill/>
                  </a:rPr>
                  <a:t> </a:t>
                </a:r>
              </a:p>
            </p:txBody>
          </p:sp>
        </mc:Fallback>
      </mc:AlternateContent>
      <p:cxnSp>
        <p:nvCxnSpPr>
          <p:cNvPr id="47" name="Connettore 2 46">
            <a:extLst>
              <a:ext uri="{FF2B5EF4-FFF2-40B4-BE49-F238E27FC236}">
                <a16:creationId xmlns:a16="http://schemas.microsoft.com/office/drawing/2014/main" id="{0B318226-476F-6ADE-9466-9C5887D8E654}"/>
              </a:ext>
            </a:extLst>
          </p:cNvPr>
          <p:cNvCxnSpPr>
            <a:cxnSpLocks/>
          </p:cNvCxnSpPr>
          <p:nvPr/>
        </p:nvCxnSpPr>
        <p:spPr>
          <a:xfrm>
            <a:off x="3448050" y="1416026"/>
            <a:ext cx="0" cy="549324"/>
          </a:xfrm>
          <a:prstGeom prst="straightConnector1">
            <a:avLst/>
          </a:prstGeom>
          <a:ln>
            <a:solidFill>
              <a:srgbClr val="FF0000"/>
            </a:solidFill>
            <a:prstDash val="lgDash"/>
            <a:tailEnd type="triangle"/>
          </a:ln>
        </p:spPr>
        <p:style>
          <a:lnRef idx="2">
            <a:schemeClr val="accent1"/>
          </a:lnRef>
          <a:fillRef idx="0">
            <a:schemeClr val="accent1"/>
          </a:fillRef>
          <a:effectRef idx="1">
            <a:schemeClr val="accent1"/>
          </a:effectRef>
          <a:fontRef idx="minor">
            <a:schemeClr val="tx1"/>
          </a:fontRef>
        </p:style>
      </p:cxnSp>
      <p:cxnSp>
        <p:nvCxnSpPr>
          <p:cNvPr id="48" name="Connettore 2 47">
            <a:extLst>
              <a:ext uri="{FF2B5EF4-FFF2-40B4-BE49-F238E27FC236}">
                <a16:creationId xmlns:a16="http://schemas.microsoft.com/office/drawing/2014/main" id="{161FC602-CFF5-2593-C296-BCD2F85CB1B3}"/>
              </a:ext>
            </a:extLst>
          </p:cNvPr>
          <p:cNvCxnSpPr>
            <a:cxnSpLocks/>
          </p:cNvCxnSpPr>
          <p:nvPr/>
        </p:nvCxnSpPr>
        <p:spPr>
          <a:xfrm>
            <a:off x="4705350" y="1619250"/>
            <a:ext cx="0" cy="346100"/>
          </a:xfrm>
          <a:prstGeom prst="straightConnector1">
            <a:avLst/>
          </a:prstGeom>
          <a:ln>
            <a:solidFill>
              <a:srgbClr val="FF0000"/>
            </a:solidFill>
            <a:prstDash val="solid"/>
            <a:tailEnd type="triangle"/>
          </a:ln>
        </p:spPr>
        <p:style>
          <a:lnRef idx="2">
            <a:schemeClr val="accent1"/>
          </a:lnRef>
          <a:fillRef idx="0">
            <a:schemeClr val="accent1"/>
          </a:fillRef>
          <a:effectRef idx="1">
            <a:schemeClr val="accent1"/>
          </a:effectRef>
          <a:fontRef idx="minor">
            <a:schemeClr val="tx1"/>
          </a:fontRef>
        </p:style>
      </p:cxnSp>
      <p:cxnSp>
        <p:nvCxnSpPr>
          <p:cNvPr id="49" name="Connettore 2 48">
            <a:extLst>
              <a:ext uri="{FF2B5EF4-FFF2-40B4-BE49-F238E27FC236}">
                <a16:creationId xmlns:a16="http://schemas.microsoft.com/office/drawing/2014/main" id="{B662C8E0-38C2-D2B2-02D0-E216EEB06101}"/>
              </a:ext>
            </a:extLst>
          </p:cNvPr>
          <p:cNvCxnSpPr>
            <a:cxnSpLocks/>
          </p:cNvCxnSpPr>
          <p:nvPr/>
        </p:nvCxnSpPr>
        <p:spPr>
          <a:xfrm>
            <a:off x="5962650" y="1792300"/>
            <a:ext cx="0" cy="173050"/>
          </a:xfrm>
          <a:prstGeom prst="straightConnector1">
            <a:avLst/>
          </a:prstGeom>
          <a:ln>
            <a:solidFill>
              <a:srgbClr val="FF0000"/>
            </a:solidFill>
            <a:prstDash val="dashDot"/>
            <a:tailEnd type="triangle"/>
          </a:ln>
        </p:spPr>
        <p:style>
          <a:lnRef idx="2">
            <a:schemeClr val="accent1"/>
          </a:lnRef>
          <a:fillRef idx="0">
            <a:schemeClr val="accent1"/>
          </a:fillRef>
          <a:effectRef idx="1">
            <a:schemeClr val="accent1"/>
          </a:effectRef>
          <a:fontRef idx="minor">
            <a:schemeClr val="tx1"/>
          </a:fontRef>
        </p:style>
      </p:cxnSp>
      <p:cxnSp>
        <p:nvCxnSpPr>
          <p:cNvPr id="53" name="Connettore a gomito 52">
            <a:extLst>
              <a:ext uri="{FF2B5EF4-FFF2-40B4-BE49-F238E27FC236}">
                <a16:creationId xmlns:a16="http://schemas.microsoft.com/office/drawing/2014/main" id="{DE2FDCF7-5D57-39B8-FD2C-8866659221D5}"/>
              </a:ext>
            </a:extLst>
          </p:cNvPr>
          <p:cNvCxnSpPr>
            <a:cxnSpLocks/>
          </p:cNvCxnSpPr>
          <p:nvPr/>
        </p:nvCxnSpPr>
        <p:spPr>
          <a:xfrm>
            <a:off x="5962650" y="1792300"/>
            <a:ext cx="1227954" cy="1102367"/>
          </a:xfrm>
          <a:prstGeom prst="bentConnector3">
            <a:avLst>
              <a:gd name="adj1" fmla="val 82579"/>
            </a:avLst>
          </a:prstGeom>
          <a:ln>
            <a:solidFill>
              <a:srgbClr val="FF0000"/>
            </a:solidFill>
            <a:prstDash val="dashDot"/>
          </a:ln>
        </p:spPr>
        <p:style>
          <a:lnRef idx="2">
            <a:schemeClr val="accent1"/>
          </a:lnRef>
          <a:fillRef idx="0">
            <a:schemeClr val="accent1"/>
          </a:fillRef>
          <a:effectRef idx="1">
            <a:schemeClr val="accent1"/>
          </a:effectRef>
          <a:fontRef idx="minor">
            <a:schemeClr val="tx1"/>
          </a:fontRef>
        </p:style>
      </p:cxnSp>
      <p:cxnSp>
        <p:nvCxnSpPr>
          <p:cNvPr id="55" name="Connettore a gomito 54">
            <a:extLst>
              <a:ext uri="{FF2B5EF4-FFF2-40B4-BE49-F238E27FC236}">
                <a16:creationId xmlns:a16="http://schemas.microsoft.com/office/drawing/2014/main" id="{3A03D87C-DF96-DA4C-DAD8-F4E04E8C3D00}"/>
              </a:ext>
            </a:extLst>
          </p:cNvPr>
          <p:cNvCxnSpPr>
            <a:cxnSpLocks/>
          </p:cNvCxnSpPr>
          <p:nvPr/>
        </p:nvCxnSpPr>
        <p:spPr>
          <a:xfrm>
            <a:off x="4705349" y="1619250"/>
            <a:ext cx="2485255" cy="1054789"/>
          </a:xfrm>
          <a:prstGeom prst="bentConnector3">
            <a:avLst>
              <a:gd name="adj1" fmla="val 85643"/>
            </a:avLst>
          </a:prstGeom>
          <a:ln>
            <a:solidFill>
              <a:srgbClr val="FF0000"/>
            </a:solidFill>
            <a:prstDash val="solid"/>
          </a:ln>
        </p:spPr>
        <p:style>
          <a:lnRef idx="2">
            <a:schemeClr val="accent1"/>
          </a:lnRef>
          <a:fillRef idx="0">
            <a:schemeClr val="accent1"/>
          </a:fillRef>
          <a:effectRef idx="1">
            <a:schemeClr val="accent1"/>
          </a:effectRef>
          <a:fontRef idx="minor">
            <a:schemeClr val="tx1"/>
          </a:fontRef>
        </p:style>
      </p:cxnSp>
      <p:cxnSp>
        <p:nvCxnSpPr>
          <p:cNvPr id="65" name="Connettore a gomito 64">
            <a:extLst>
              <a:ext uri="{FF2B5EF4-FFF2-40B4-BE49-F238E27FC236}">
                <a16:creationId xmlns:a16="http://schemas.microsoft.com/office/drawing/2014/main" id="{537E3030-0A65-6FCF-5918-15310E5AF13C}"/>
              </a:ext>
            </a:extLst>
          </p:cNvPr>
          <p:cNvCxnSpPr>
            <a:cxnSpLocks/>
          </p:cNvCxnSpPr>
          <p:nvPr/>
        </p:nvCxnSpPr>
        <p:spPr>
          <a:xfrm>
            <a:off x="3448049" y="1416026"/>
            <a:ext cx="3742555" cy="1080066"/>
          </a:xfrm>
          <a:prstGeom prst="bentConnector3">
            <a:avLst>
              <a:gd name="adj1" fmla="val 86394"/>
            </a:avLst>
          </a:prstGeom>
          <a:ln>
            <a:solidFill>
              <a:srgbClr val="FF0000"/>
            </a:solidFill>
            <a:prstDash val="lgDash"/>
          </a:ln>
        </p:spPr>
        <p:style>
          <a:lnRef idx="2">
            <a:schemeClr val="accent1"/>
          </a:lnRef>
          <a:fillRef idx="0">
            <a:schemeClr val="accent1"/>
          </a:fillRef>
          <a:effectRef idx="1">
            <a:schemeClr val="accent1"/>
          </a:effectRef>
          <a:fontRef idx="minor">
            <a:schemeClr val="tx1"/>
          </a:fontRef>
        </p:style>
      </p:cxnSp>
      <p:pic>
        <p:nvPicPr>
          <p:cNvPr id="70" name="Picture 3" descr="Red Cross Transparent PNGs for Free Download">
            <a:extLst>
              <a:ext uri="{FF2B5EF4-FFF2-40B4-BE49-F238E27FC236}">
                <a16:creationId xmlns:a16="http://schemas.microsoft.com/office/drawing/2014/main" id="{3562BC3F-7E54-48AF-B6C0-5412266A12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4594" y="3080867"/>
            <a:ext cx="784471" cy="78447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Ammonium">
            <a:extLst>
              <a:ext uri="{FF2B5EF4-FFF2-40B4-BE49-F238E27FC236}">
                <a16:creationId xmlns:a16="http://schemas.microsoft.com/office/drawing/2014/main" id="{22E054D5-024D-4B15-6E41-1AA0ED2CF10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55425" y="1878825"/>
            <a:ext cx="1426268" cy="1396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10832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7761A-A625-69C6-DC9B-C393DF54EA43}"/>
            </a:ext>
          </a:extLst>
        </p:cNvPr>
        <p:cNvGrpSpPr/>
        <p:nvPr/>
      </p:nvGrpSpPr>
      <p:grpSpPr>
        <a:xfrm>
          <a:off x="0" y="0"/>
          <a:ext cx="0" cy="0"/>
          <a:chOff x="0" y="0"/>
          <a:chExt cx="0" cy="0"/>
        </a:xfrm>
      </p:grpSpPr>
      <p:pic>
        <p:nvPicPr>
          <p:cNvPr id="1026" name="Picture 2" descr="Pros and Cons of Car Leasing for Beginners - An Unbiased Overview |  Silverstone Leasing">
            <a:extLst>
              <a:ext uri="{FF2B5EF4-FFF2-40B4-BE49-F238E27FC236}">
                <a16:creationId xmlns:a16="http://schemas.microsoft.com/office/drawing/2014/main" id="{E4170156-2AE8-B9CE-0CCB-A5B5CB4ABDDD}"/>
              </a:ext>
            </a:extLst>
          </p:cNvPr>
          <p:cNvPicPr>
            <a:picLocks noChangeAspect="1" noChangeArrowheads="1"/>
          </p:cNvPicPr>
          <p:nvPr/>
        </p:nvPicPr>
        <p:blipFill>
          <a:blip r:embed="rId2">
            <a:alphaModFix amt="35000"/>
            <a:extLst>
              <a:ext uri="{BEBA8EAE-BF5A-486C-A8C5-ECC9F3942E4B}">
                <a14:imgProps xmlns:a14="http://schemas.microsoft.com/office/drawing/2010/main">
                  <a14:imgLayer r:embed="rId3">
                    <a14:imgEffect>
                      <a14:backgroundRemoval t="10000" b="90000" l="10000" r="90000">
                        <a14:foregroundMark x1="72754" y1="42753" x2="72754" y2="42753"/>
                        <a14:foregroundMark x1="73438" y1="37921" x2="76758" y2="46266"/>
                        <a14:foregroundMark x1="68652" y1="48463" x2="68652" y2="48463"/>
                        <a14:foregroundMark x1="68457" y1="48902" x2="68457" y2="48902"/>
                        <a14:foregroundMark x1="67480" y1="48902" x2="67480" y2="48902"/>
                        <a14:foregroundMark x1="67383" y1="48902" x2="67383" y2="48902"/>
                        <a14:foregroundMark x1="79688" y1="41288" x2="86230" y2="39385"/>
                        <a14:foregroundMark x1="86230" y1="39385" x2="80469" y2="44070"/>
                        <a14:foregroundMark x1="80469" y1="44070" x2="79395" y2="43924"/>
                        <a14:foregroundMark x1="89355" y1="34114" x2="89355" y2="34114"/>
                        <a14:foregroundMark x1="89453" y1="33529" x2="89453" y2="33529"/>
                        <a14:foregroundMark x1="77441" y1="31772" x2="77441" y2="31772"/>
                        <a14:foregroundMark x1="75781" y1="31772" x2="75781" y2="31772"/>
                        <a14:foregroundMark x1="82715" y1="35286" x2="82715" y2="35286"/>
                      </a14:backgroundRemoval>
                    </a14:imgEffect>
                  </a14:imgLayer>
                </a14:imgProps>
              </a:ext>
              <a:ext uri="{28A0092B-C50C-407E-A947-70E740481C1C}">
                <a14:useLocalDpi xmlns:a14="http://schemas.microsoft.com/office/drawing/2010/main" val="0"/>
              </a:ext>
            </a:extLst>
          </a:blip>
          <a:srcRect/>
          <a:stretch>
            <a:fillRect/>
          </a:stretch>
        </p:blipFill>
        <p:spPr bwMode="auto">
          <a:xfrm>
            <a:off x="708086" y="135115"/>
            <a:ext cx="10637284" cy="7094985"/>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2CAC7DB9-9843-54BF-70C5-3B4D91A9D0A7}"/>
              </a:ext>
            </a:extLst>
          </p:cNvPr>
          <p:cNvSpPr>
            <a:spLocks noGrp="1"/>
          </p:cNvSpPr>
          <p:nvPr>
            <p:ph type="title"/>
          </p:nvPr>
        </p:nvSpPr>
        <p:spPr/>
        <p:txBody>
          <a:bodyPr/>
          <a:lstStyle/>
          <a:p>
            <a:r>
              <a:rPr lang="it-IT"/>
              <a:t>Conclusions</a:t>
            </a:r>
            <a:endParaRPr lang="en-GB"/>
          </a:p>
        </p:txBody>
      </p:sp>
      <p:sp>
        <p:nvSpPr>
          <p:cNvPr id="3" name="Segnaposto contenuto 2">
            <a:extLst>
              <a:ext uri="{FF2B5EF4-FFF2-40B4-BE49-F238E27FC236}">
                <a16:creationId xmlns:a16="http://schemas.microsoft.com/office/drawing/2014/main" id="{CD1A67C2-3F98-F05E-21C2-471DB1BCF098}"/>
              </a:ext>
            </a:extLst>
          </p:cNvPr>
          <p:cNvSpPr>
            <a:spLocks noGrp="1"/>
          </p:cNvSpPr>
          <p:nvPr>
            <p:ph idx="1"/>
          </p:nvPr>
        </p:nvSpPr>
        <p:spPr>
          <a:xfrm>
            <a:off x="322858" y="1592000"/>
            <a:ext cx="11445308" cy="4111281"/>
          </a:xfrm>
        </p:spPr>
        <p:txBody>
          <a:bodyPr/>
          <a:lstStyle/>
          <a:p>
            <a:pPr algn="just">
              <a:buClrTx/>
              <a:buFont typeface="Wingdings" panose="05000000000000000000" pitchFamily="2" charset="2"/>
              <a:buChar char="q"/>
            </a:pPr>
            <a:r>
              <a:rPr lang="en-GB" sz="1600">
                <a:latin typeface="Baskerville Old Face" panose="02020602080505020303" pitchFamily="18" charset="0"/>
              </a:rPr>
              <a:t>Liquid Organic Hydrogen Carriers (LOHCs) present a promising alternative for hydrogen storage, particularly in applications requiring sustained low-to-medium loads over time. Their integration into complex energy systems, such as master planning frameworks, leverages the heat generated during the hydrogenation phase. </a:t>
            </a:r>
          </a:p>
          <a:p>
            <a:pPr algn="just">
              <a:buClrTx/>
              <a:buFont typeface="Wingdings" panose="05000000000000000000" pitchFamily="2" charset="2"/>
              <a:buChar char="q"/>
            </a:pPr>
            <a:r>
              <a:rPr lang="en-GB" sz="1600">
                <a:latin typeface="Baskerville Old Face" panose="02020602080505020303" pitchFamily="18" charset="0"/>
              </a:rPr>
              <a:t>However, significant volumetric and gravimetric constraints limit their competitiveness in mobility solutions. Furthermore, the dehydrogenation process demands substantial heat, which reduces its feasibility for cogenerative uses. While coupling LOHCs with SOFCs shows potential, it does not necessarily position LOHC systems as the optimal choice for such applications.</a:t>
            </a:r>
          </a:p>
          <a:p>
            <a:pPr marL="1257300" lvl="3" indent="0" algn="just">
              <a:buClrTx/>
              <a:buNone/>
            </a:pPr>
            <a:r>
              <a:rPr lang="en-GB" sz="1600">
                <a:latin typeface="Baskerville Old Face" panose="02020602080505020303" pitchFamily="18" charset="0"/>
              </a:rPr>
              <a:t>If green hydrogen is available, </a:t>
            </a:r>
            <a:r>
              <a:rPr lang="en-GB" sz="1600" i="1">
                <a:latin typeface="Baskerville Old Face" panose="02020602080505020303" pitchFamily="18" charset="0"/>
              </a:rPr>
              <a:t>the complexity and energy demand of using LOHC for storage and release could be better directed toward synthesizing e-fuels via chemical reactors</a:t>
            </a:r>
            <a:r>
              <a:rPr lang="en-GB" sz="1600">
                <a:latin typeface="Baskerville Old Face" panose="02020602080505020303" pitchFamily="18" charset="0"/>
              </a:rPr>
              <a:t>. E-fuels are more suitable for deployment in hard-to-abate sectors, making them a more efficient use of resources.</a:t>
            </a:r>
          </a:p>
          <a:p>
            <a:pPr algn="just">
              <a:buClrTx/>
              <a:buFont typeface="Wingdings" panose="05000000000000000000" pitchFamily="2" charset="2"/>
              <a:buChar char="q"/>
            </a:pPr>
            <a:r>
              <a:rPr lang="en-GB" sz="1600">
                <a:latin typeface="Baskerville Old Face" panose="02020602080505020303" pitchFamily="18" charset="0"/>
              </a:rPr>
              <a:t>The limitations of conventional reactor designs described in the literature further increase the LOHC volumetric constraints. Advancing LOHC technology readiness levels (TRL) hinges on developing more sophisticated and compact reactors, surpassing the simplicity of current open-loop PFRs. The introduction of reactor / vessels layouts may improve the overall performance.</a:t>
            </a:r>
          </a:p>
          <a:p>
            <a:pPr algn="just">
              <a:buClrTx/>
              <a:buFont typeface="Wingdings" panose="05000000000000000000" pitchFamily="2" charset="2"/>
              <a:buChar char="q"/>
            </a:pPr>
            <a:r>
              <a:rPr lang="en-GB" sz="1600">
                <a:latin typeface="Baskerville Old Face" panose="02020602080505020303" pitchFamily="18" charset="0"/>
              </a:rPr>
              <a:t>Crucially, the availability of robust experimental data for kinetic and thermophysical modeling remains insufficient, with existing kinetic models demonstrating significant inaccuracies even for common carriers. Addressing these gaps is imperative for the broader adoption and optimization of LOHC systems.</a:t>
            </a:r>
          </a:p>
        </p:txBody>
      </p:sp>
      <p:sp>
        <p:nvSpPr>
          <p:cNvPr id="4" name="Segnaposto numero diapositiva 3">
            <a:extLst>
              <a:ext uri="{FF2B5EF4-FFF2-40B4-BE49-F238E27FC236}">
                <a16:creationId xmlns:a16="http://schemas.microsoft.com/office/drawing/2014/main" id="{94FE1EC1-8677-7344-DDDC-DF39CF252EF4}"/>
              </a:ext>
            </a:extLst>
          </p:cNvPr>
          <p:cNvSpPr>
            <a:spLocks noGrp="1"/>
          </p:cNvSpPr>
          <p:nvPr>
            <p:ph type="sldNum" sz="quarter" idx="12"/>
          </p:nvPr>
        </p:nvSpPr>
        <p:spPr/>
        <p:txBody>
          <a:bodyPr/>
          <a:lstStyle/>
          <a:p>
            <a:fld id="{3661D8EB-4FAB-4B67-8EF9-A44B872AC75D}" type="slidenum">
              <a:rPr lang="en-GB" smtClean="0"/>
              <a:t>21</a:t>
            </a:fld>
            <a:endParaRPr lang="en-GB"/>
          </a:p>
        </p:txBody>
      </p:sp>
      <p:grpSp>
        <p:nvGrpSpPr>
          <p:cNvPr id="5" name="Gruppo 4">
            <a:extLst>
              <a:ext uri="{FF2B5EF4-FFF2-40B4-BE49-F238E27FC236}">
                <a16:creationId xmlns:a16="http://schemas.microsoft.com/office/drawing/2014/main" id="{7ECF71CC-9625-2622-6CEB-FD59DA311BA4}"/>
              </a:ext>
            </a:extLst>
          </p:cNvPr>
          <p:cNvGrpSpPr/>
          <p:nvPr/>
        </p:nvGrpSpPr>
        <p:grpSpPr>
          <a:xfrm>
            <a:off x="4159782" y="6166735"/>
            <a:ext cx="4173211" cy="599910"/>
            <a:chOff x="7541443" y="4647412"/>
            <a:chExt cx="4173211" cy="599910"/>
          </a:xfrm>
        </p:grpSpPr>
        <p:cxnSp>
          <p:nvCxnSpPr>
            <p:cNvPr id="6" name="Connettore a gomito 5">
              <a:extLst>
                <a:ext uri="{FF2B5EF4-FFF2-40B4-BE49-F238E27FC236}">
                  <a16:creationId xmlns:a16="http://schemas.microsoft.com/office/drawing/2014/main" id="{B717F475-CA2B-C150-6EE8-D4A4BCE57916}"/>
                </a:ext>
              </a:extLst>
            </p:cNvPr>
            <p:cNvCxnSpPr>
              <a:cxnSpLocks/>
              <a:stCxn id="15" idx="2"/>
              <a:endCxn id="12" idx="2"/>
            </p:cNvCxnSpPr>
            <p:nvPr/>
          </p:nvCxnSpPr>
          <p:spPr>
            <a:xfrm rot="5400000">
              <a:off x="9641262" y="4277413"/>
              <a:ext cx="12700" cy="1531852"/>
            </a:xfrm>
            <a:prstGeom prst="bentConnector3">
              <a:avLst>
                <a:gd name="adj1" fmla="val 1800000"/>
              </a:avLst>
            </a:prstGeom>
            <a:ln>
              <a:solidFill>
                <a:srgbClr val="FF0000"/>
              </a:solidFill>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D281A94D-CAB0-7176-CF39-D2FBB9058803}"/>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AA9C87AC-721B-EBDC-65DF-9F7F278FEA19}"/>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91B09BBD-DDC5-2053-F819-80A623449969}"/>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2B3CC9BC-50FF-1809-81FC-21506B68FF5F}"/>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E4F75E33-912A-B833-FB44-290E23CA6E72}"/>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C52BD07A-AED4-5D94-3C65-8BDAABA4ADC5}"/>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CEFE6397-FAFE-6F43-1D25-2B66BB0E6F90}"/>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4920F3B6-6EF2-FCB0-79F9-22063ED2B5DE}"/>
                    </a:ext>
                  </a:extLst>
                </p:cNvPr>
                <p:cNvSpPr/>
                <p:nvPr/>
              </p:nvSpPr>
              <p:spPr>
                <a:xfrm>
                  <a:off x="5043336" y="5580666"/>
                  <a:ext cx="641023"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5EEA695F-6BC8-6FC8-321F-B4B11CC3B01C}"/>
                    </a:ext>
                  </a:extLst>
                </p:cNvPr>
                <p:cNvSpPr/>
                <p:nvPr/>
              </p:nvSpPr>
              <p:spPr>
                <a:xfrm>
                  <a:off x="6030291" y="5592027"/>
                  <a:ext cx="641023" cy="369332"/>
                </a:xfrm>
                <a:prstGeom prst="flowChartTerminator">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FC605DA1-2C31-9408-D0CC-CEAA1E7C798C}"/>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BB9611B2-BF98-EC82-2195-0E9E755E3275}"/>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DA49F302-7A3E-A49A-37D2-D6AD3BE47735}"/>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616B4464-969A-2D27-529B-139D1AFE038F}"/>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D74B82DB-8582-550F-79FF-EE059FE17C70}"/>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86D50114-6F3D-6C26-4CB2-AE3EB317AE2D}"/>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rgbClr val="FF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74F16A46-FA1F-6395-F490-C7EE0278ABD4}"/>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pic>
        <p:nvPicPr>
          <p:cNvPr id="26" name="Elemento grafico 25" descr="Chiudi con riempimento a tinta unita">
            <a:extLst>
              <a:ext uri="{FF2B5EF4-FFF2-40B4-BE49-F238E27FC236}">
                <a16:creationId xmlns:a16="http://schemas.microsoft.com/office/drawing/2014/main" id="{EE4F90F6-AA20-F175-6B1F-C704C0985FE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4213" y="2523683"/>
            <a:ext cx="180000" cy="180000"/>
          </a:xfrm>
          <a:prstGeom prst="rect">
            <a:avLst/>
          </a:prstGeom>
        </p:spPr>
      </p:pic>
      <p:pic>
        <p:nvPicPr>
          <p:cNvPr id="28" name="Elemento grafico 27" descr="Segno di spunta con riempimento a tinta unita">
            <a:extLst>
              <a:ext uri="{FF2B5EF4-FFF2-40B4-BE49-F238E27FC236}">
                <a16:creationId xmlns:a16="http://schemas.microsoft.com/office/drawing/2014/main" id="{637D71B7-28E8-5B69-1C18-1E5715328E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3834" y="1638220"/>
            <a:ext cx="180000" cy="180000"/>
          </a:xfrm>
          <a:prstGeom prst="rect">
            <a:avLst/>
          </a:prstGeom>
        </p:spPr>
      </p:pic>
      <p:cxnSp>
        <p:nvCxnSpPr>
          <p:cNvPr id="29" name="Connettore diritto 28">
            <a:extLst>
              <a:ext uri="{FF2B5EF4-FFF2-40B4-BE49-F238E27FC236}">
                <a16:creationId xmlns:a16="http://schemas.microsoft.com/office/drawing/2014/main" id="{F6CFB554-A27A-F4D1-93C8-1E7B62F064D4}"/>
              </a:ext>
            </a:extLst>
          </p:cNvPr>
          <p:cNvCxnSpPr/>
          <p:nvPr/>
        </p:nvCxnSpPr>
        <p:spPr>
          <a:xfrm>
            <a:off x="1581150" y="3428786"/>
            <a:ext cx="0" cy="564791"/>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5313612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036F8ECF-B9EB-65F0-DBE3-9FA8DE806321}"/>
              </a:ext>
            </a:extLst>
          </p:cNvPr>
          <p:cNvSpPr txBox="1"/>
          <p:nvPr/>
        </p:nvSpPr>
        <p:spPr>
          <a:xfrm>
            <a:off x="0" y="7117705"/>
            <a:ext cx="12192000" cy="10218182"/>
          </a:xfrm>
          <a:prstGeom prst="rect">
            <a:avLst/>
          </a:prstGeom>
          <a:noFill/>
        </p:spPr>
        <p:txBody>
          <a:bodyPr wrap="square">
            <a:spAutoFit/>
          </a:bodyPr>
          <a:lstStyle/>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Aakko-Saksa, Paivi T. et al. (2018). “Liquid organic hydrogen carriers for transportation and storing of renewable energy – Review and discussion”. In: Journal of Power Sources. DOI: 10.1016/j.jpowsour.2018.04.011.</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Aruna, R. and S.T. Jaya Christa (2020). “Modeling, system identification and design of fuzzy PID controller for discharge dynamics of metal hydride hydrogen storage bed”. In: International Journal of Hydrogen Energy. DOI: 10.1016/j.ijhydene.2019.11.238.</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Bioucas, Francisco et al. (2020). “Thermal Conductivity of Hydrocarbon Liquid Organic Hydrogen Carrier Systems: Measurement and Prediction”. In: Journal of Chemical &amp; Engineering Data. DOI: 10.1021/acs.jced.0c00613.</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Bourane, Abdennour et al. (2016). “An overview of organic liquid phase hydrogen carriers”. In: International Journal of Hydrogen Energy. DOI: 10.1016/j.ijhydene.2016.07.167.</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Choi, In Young et al. (2016). “Thermodynamic efficiencies of hydrogen storage processes using carbazole-based compounds”. In: International Journal of Hydrogen Energy. DOI: 10.1016/j.ijhydene.2016.04.118.</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Dennis, Jason et al. (2021). “Model-Based Analysis of a Liquid Organic Hydrogen Carrier (LOHC) System for the Operation of a Hydrogen-Fired Gas Turbine”. In: Journal of Engineering for Gas Turbines and Power. DOI: 10.1115/1.4048596.</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Di Micco, S. et al. (2024). “Ammonia-powered ships: Concept design and feasibility assessment of powertrain systems for a sustainable approach in maritime industry”. In: Energy Conversion and Management: X. DOI: 10.1016/j.ecmx.2024.100539.</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Dong, Yuan et al. (2016). “Dehydrogenation kinetics study of perhydro-N-ethylcarbazole over a supported Pd catalyst for hydrogen storage application”. In: nternational Journal of Hydrogen Energy. DOI: 10.1016/j.ijhydene.2016.03.157.</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Dürr, S. et al. (2021). “Experimental determination of the hydrogenation/dehydrogenation - Equilibrium of the LOHC system H0/H18-dibenzyltoluene”. In: International Journal of Hydrogen Energy. DOI: 10.1016/j.ijhydene.2021.07.119.</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Gavin, John (1999). “Understand the Thermal Design of Jacketed Vessels. Energy Transfer/Conversion.” In: Chemical Engineering Process.</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Green, Don W. and Robert H. Perry (2008). Perry’s Chemical Engineers’ Handbook, second section. 8th ed. The McGraw-Hill Companies. DOI: 10.1036/0071511253.</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Hafsia, Abdenebi et al. (2011). “SOFC fuel cell heat production: Analysis”. In: Energy Procedia. DOI: 10.1016/j.egypro.2011.05.074.</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House, J. E. (2007). Principles of chemical kinetics. en. 2nd ed. Amsterdam; Boston: Elsevier/Academic Press. ISBN: 978-0-12-356787-1.</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Kakac, Sadik, Hongtan Liu, and Anchasa Pramuanjaroenkij (2002). Heat exchangers: selection rating and thermal design.</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Kiermaier, Stephan et al. (2021). “Dehydrogenation of perhydro-N-ethylcarbazole under reduced total pressure”. In: International Journal of Hydrogen Energy. DOI: 10.1016/j.ijhydene.2021.02.128.</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Li, J. et al. (2024). “Intrinsic Kinetics of Dibenzyltoluene Hydrogenation over a Supported Ni Catalyst for Green Hydrogen Storage”. In: Industrial and Engineering Chemical Research. DOI: 10.1021/acs.iecr.3c03613.</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Lindfors, Lars Peter, Tapio Salmi, and Stefan Smeds (1993). “Kinetics of toluene hydrogenation on Ni/Al2O3 catalyst”. In: Chemical Engineering Science. DOI</a:t>
            </a:r>
            <a:r>
              <a:rPr lang="it-IT" sz="1400">
                <a:solidFill>
                  <a:schemeClr val="accent2"/>
                </a:solidFill>
                <a:latin typeface="Calibri" panose="020F0502020204030204" pitchFamily="34" charset="0"/>
              </a:rPr>
              <a:t>: </a:t>
            </a:r>
            <a:r>
              <a:rPr lang="it-IT" sz="1400">
                <a:solidFill>
                  <a:schemeClr val="accent2"/>
                </a:solidFill>
                <a:effectLst/>
                <a:latin typeface="Calibri" panose="020F0502020204030204" pitchFamily="34" charset="0"/>
              </a:rPr>
              <a:t>10.1016/0009-2509(93)80224-E.</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Niermann, Matthias et al. (2019). “Liquid Organic Hydrogen Carrier (LOHC) – Assessment Based on Chemical and Economic Properties”. In: International Journal of Hydrogen Energy. DOI: 10.1016/j.ijhydene.2019.01.199.</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Pashchenko, Dmitry (2022). “Liquid organic hydrogen carriers (LOHCs) in the thermochemical waste heat recuperation systems: The energy and mass balances”. In: International Journal of Hydrogen Energy. DOI: 10.1016/j.ijhydene.2022.06.208.</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Peters, Roland et al. (2019). “A solid oxide fuel cell operating on liquid organic hydrogen carrier-based hydrogen – A kinetic model of the hydrogen release unit and system performance”. In: International Journal of Hydrogen Energy. DOI:10.1016/j.ijhydene.2019.03.220.</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Peters, W. et al. (2015). “Efficient hydrogen release from perhydro-N-ethylcarbazole using catalyst-coated metallic structures produced by selective electron beam melting”. In: Energy &amp; Environmental Science. DOI: 10.1039/C4EE03461A.</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Prinsloo, Francois, J. Dirker, and Josua Meyer (2014). “Heat Transfer and Pressure Drop Characteristics in the Annuli of Tube-in-Tube Heat Exchangers (Horizontal Lay-Out)”. In: DOI: 10.1615/IHTC15.fcv.009225.</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Ragone, David V (1968). Review of battery systems for electrically powered vehicles. Tech. rep. SAE Technical Paper.</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Rao, Nihal, Ashish K. Lele, and Ashwin W. Patwardhan (2022). “Optimization of Liquid Organic Hydrogen Carrier (LOHC) dehydrogenation system”. In: International Journal of Hydrogen Energy. DOI: 10.1016/j.ijhydene.2022.06.197.</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Scargiali, F. et al. (2017). “On the assessment of power consumption and critical impeller speed in vortexing unbaffled stirred </a:t>
            </a:r>
            <a:r>
              <a:rPr lang="it-IT" sz="1400">
                <a:solidFill>
                  <a:schemeClr val="accent2"/>
                </a:solidFill>
                <a:latin typeface="Calibri" panose="020F0502020204030204" pitchFamily="34" charset="0"/>
              </a:rPr>
              <a:t> </a:t>
            </a:r>
            <a:r>
              <a:rPr lang="it-IT" sz="1400">
                <a:solidFill>
                  <a:schemeClr val="accent2"/>
                </a:solidFill>
                <a:effectLst/>
                <a:latin typeface="Calibri" panose="020F0502020204030204" pitchFamily="34" charset="0"/>
              </a:rPr>
              <a:t>tanks.” In: Chemical Engineering Research and Design. DOI: 10.1016/j.cherd.2017.04.035.</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Wan, Chao et al. (2012). “Study of catalytic hydrogenation of N-ethylcarbazole over ruthenium catalyst”. In: International Journal of Hydrogen. DOI: 10.1016/j.ijhydene.2012.04.123.</a:t>
            </a:r>
          </a:p>
        </p:txBody>
      </p:sp>
      <p:sp>
        <p:nvSpPr>
          <p:cNvPr id="8" name="CasellaDiTesto 7">
            <a:extLst>
              <a:ext uri="{FF2B5EF4-FFF2-40B4-BE49-F238E27FC236}">
                <a16:creationId xmlns:a16="http://schemas.microsoft.com/office/drawing/2014/main" id="{C59A2BFB-8191-D2F2-C4D7-C6ABF30C9230}"/>
              </a:ext>
            </a:extLst>
          </p:cNvPr>
          <p:cNvSpPr txBox="1"/>
          <p:nvPr/>
        </p:nvSpPr>
        <p:spPr>
          <a:xfrm>
            <a:off x="0" y="4323896"/>
            <a:ext cx="12192000" cy="2246769"/>
          </a:xfrm>
          <a:prstGeom prst="rect">
            <a:avLst/>
          </a:prstGeom>
          <a:noFill/>
        </p:spPr>
        <p:txBody>
          <a:bodyPr wrap="square">
            <a:spAutoFit/>
          </a:bodyPr>
          <a:lstStyle/>
          <a:p>
            <a:pPr marR="0" algn="just" rtl="0"/>
            <a:r>
              <a:rPr lang="it-IT" sz="1400" b="1">
                <a:solidFill>
                  <a:schemeClr val="bg1"/>
                </a:solidFill>
                <a:effectLst/>
                <a:latin typeface="Calibri" panose="020F0502020204030204" pitchFamily="34" charset="0"/>
              </a:rPr>
              <a:t>Gambini, Marco and Guarnaccia, Federica and Manno, Michele and Vellini, Michela:</a:t>
            </a:r>
          </a:p>
          <a:p>
            <a:pPr marL="285750" indent="-285750" algn="just">
              <a:buFont typeface="Arial" panose="020B0604020202020204" pitchFamily="34" charset="0"/>
              <a:buChar char="•"/>
            </a:pPr>
            <a:r>
              <a:rPr lang="it-IT" sz="1400">
                <a:solidFill>
                  <a:schemeClr val="bg1"/>
                </a:solidFill>
                <a:effectLst/>
                <a:latin typeface="Calibri" panose="020F0502020204030204" pitchFamily="34" charset="0"/>
              </a:rPr>
              <a:t>(2022). “Liquid organic hydrogen carriers: Development of a thermodynamic and kinetic model for the assessment of hydrogenation and dehydrogenation processes”. In: International Journal of Hydrogen Energy. DOI: </a:t>
            </a:r>
            <a:r>
              <a:rPr lang="it-IT" sz="1400">
                <a:solidFill>
                  <a:schemeClr val="bg1"/>
                </a:solidFill>
                <a:effectLst/>
                <a:latin typeface="Calibri" panose="020F0502020204030204" pitchFamily="34" charset="0"/>
                <a:hlinkClick r:id="rId2">
                  <a:extLst>
                    <a:ext uri="{A12FA001-AC4F-418D-AE19-62706E023703}">
                      <ahyp:hlinkClr xmlns:ahyp="http://schemas.microsoft.com/office/drawing/2018/hyperlinkcolor" val="tx"/>
                    </a:ext>
                  </a:extLst>
                </a:hlinkClick>
              </a:rPr>
              <a:t>https://doi.org/10.1016/j.ijhydene.2022.06.120</a:t>
            </a:r>
            <a:r>
              <a:rPr lang="it-IT" sz="1400">
                <a:solidFill>
                  <a:schemeClr val="bg1"/>
                </a:solidFill>
                <a:effectLst/>
                <a:latin typeface="Calibri" panose="020F0502020204030204" pitchFamily="34" charset="0"/>
              </a:rPr>
              <a:t>.</a:t>
            </a:r>
          </a:p>
          <a:p>
            <a:pPr marL="285750" marR="0" indent="-285750" algn="just" rtl="0">
              <a:buFont typeface="Arial" panose="020B0604020202020204" pitchFamily="34" charset="0"/>
              <a:buChar char="•"/>
            </a:pPr>
            <a:r>
              <a:rPr lang="it-IT" sz="1400">
                <a:solidFill>
                  <a:schemeClr val="bg1"/>
                </a:solidFill>
                <a:effectLst/>
                <a:latin typeface="Calibri" panose="020F0502020204030204" pitchFamily="34" charset="0"/>
              </a:rPr>
              <a:t>(2023a). “Ragone plots of material-based hydrogen storage systems”. In: Journal of Energy Storage. DOI: 10.1016/j.est.2023.109815.</a:t>
            </a:r>
          </a:p>
          <a:p>
            <a:pPr marL="285750" marR="0" indent="-285750" algn="just" rtl="0">
              <a:buFont typeface="Arial" panose="020B0604020202020204" pitchFamily="34" charset="0"/>
              <a:buChar char="•"/>
            </a:pPr>
            <a:r>
              <a:rPr lang="it-IT" sz="1400">
                <a:solidFill>
                  <a:schemeClr val="bg1"/>
                </a:solidFill>
                <a:effectLst/>
                <a:latin typeface="Calibri" panose="020F0502020204030204" pitchFamily="34" charset="0"/>
              </a:rPr>
              <a:t>(2023b). “Hydrogen flow rate control in a liquid organic hydrogen carrier batch reactor for hydrogen storage”. In: International Journal of Hydrogen Energy. DOI: 10.1016/j.ijhydene.2023.05.153.</a:t>
            </a:r>
          </a:p>
          <a:p>
            <a:pPr marL="285750" marR="0" indent="-285750" algn="just" rtl="0">
              <a:buFont typeface="Arial" panose="020B0604020202020204" pitchFamily="34" charset="0"/>
              <a:buChar char="•"/>
            </a:pPr>
            <a:r>
              <a:rPr lang="it-IT" sz="1400">
                <a:solidFill>
                  <a:schemeClr val="bg1"/>
                </a:solidFill>
                <a:effectLst/>
                <a:latin typeface="Calibri" panose="020F0502020204030204" pitchFamily="34" charset="0"/>
              </a:rPr>
              <a:t>(2023c). “Thermal design and heat transfer optimisation of a liquid organic hydrogen carrier batch reactor for hydrogen storage”. In: International Journal of Hydrogen Energy. DOI: </a:t>
            </a:r>
            <a:r>
              <a:rPr lang="it-IT" sz="1400">
                <a:solidFill>
                  <a:schemeClr val="bg1"/>
                </a:solidFill>
                <a:effectLst/>
                <a:latin typeface="Calibri" panose="020F0502020204030204" pitchFamily="34" charset="0"/>
                <a:hlinkClick r:id="rId3">
                  <a:extLst>
                    <a:ext uri="{A12FA001-AC4F-418D-AE19-62706E023703}">
                      <ahyp:hlinkClr xmlns:ahyp="http://schemas.microsoft.com/office/drawing/2018/hyperlinkcolor" val="tx"/>
                    </a:ext>
                  </a:extLst>
                </a:hlinkClick>
              </a:rPr>
              <a:t>https://doi.org/10.1016/j.ijhydene.2023.08.200</a:t>
            </a:r>
            <a:r>
              <a:rPr lang="it-IT" sz="1400">
                <a:solidFill>
                  <a:schemeClr val="bg1"/>
                </a:solidFill>
                <a:effectLst/>
                <a:latin typeface="Calibri" panose="020F0502020204030204" pitchFamily="34" charset="0"/>
              </a:rPr>
              <a:t>.</a:t>
            </a:r>
          </a:p>
          <a:p>
            <a:pPr marL="285750" marR="0" indent="-285750" algn="just" rtl="0">
              <a:buFont typeface="Arial" panose="020B0604020202020204" pitchFamily="34" charset="0"/>
              <a:buChar char="•"/>
            </a:pPr>
            <a:r>
              <a:rPr lang="it-IT" sz="1400">
                <a:solidFill>
                  <a:schemeClr val="bg1"/>
                </a:solidFill>
                <a:effectLst/>
                <a:latin typeface="Calibri" panose="020F0502020204030204" pitchFamily="34" charset="0"/>
              </a:rPr>
              <a:t>(2024). “Flow rate control in a plug-flow reactor for liquid organic hydrogen carriers dehydrogenation”. In: International Journal of Hydrogen Energy. DOI: 10.1016/j.ijhydene.2024.03.082.</a:t>
            </a:r>
          </a:p>
        </p:txBody>
      </p:sp>
    </p:spTree>
    <p:extLst>
      <p:ext uri="{BB962C8B-B14F-4D97-AF65-F5344CB8AC3E}">
        <p14:creationId xmlns:p14="http://schemas.microsoft.com/office/powerpoint/2010/main" val="2764288573"/>
      </p:ext>
    </p:extLst>
  </p:cSld>
  <p:clrMapOvr>
    <a:masterClrMapping/>
  </p:clrMapOvr>
  <mc:AlternateContent xmlns:mc="http://schemas.openxmlformats.org/markup-compatibility/2006">
    <mc:Choice xmlns:p14="http://schemas.microsoft.com/office/powerpoint/2010/main" Requires="p14">
      <p:transition p14:dur="10" advClick="0" advTm="1000"/>
    </mc:Choice>
    <mc:Fallback>
      <p:transition advClick="0" advTm="1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2F28F-B2C3-A1E9-FF85-663F50D69C6F}"/>
            </a:ext>
          </a:extLst>
        </p:cNvPr>
        <p:cNvGrpSpPr/>
        <p:nvPr/>
      </p:nvGrpSpPr>
      <p:grpSpPr>
        <a:xfrm>
          <a:off x="0" y="0"/>
          <a:ext cx="0" cy="0"/>
          <a:chOff x="0" y="0"/>
          <a:chExt cx="0" cy="0"/>
        </a:xfrm>
      </p:grpSpPr>
      <p:sp>
        <p:nvSpPr>
          <p:cNvPr id="6" name="CasellaDiTesto 5">
            <a:extLst>
              <a:ext uri="{FF2B5EF4-FFF2-40B4-BE49-F238E27FC236}">
                <a16:creationId xmlns:a16="http://schemas.microsoft.com/office/drawing/2014/main" id="{7AA0119E-3165-1950-6D27-71B555E220AF}"/>
              </a:ext>
            </a:extLst>
          </p:cNvPr>
          <p:cNvSpPr txBox="1"/>
          <p:nvPr/>
        </p:nvSpPr>
        <p:spPr>
          <a:xfrm>
            <a:off x="-1" y="-10218182"/>
            <a:ext cx="12192000" cy="10218182"/>
          </a:xfrm>
          <a:prstGeom prst="rect">
            <a:avLst/>
          </a:prstGeom>
          <a:noFill/>
        </p:spPr>
        <p:txBody>
          <a:bodyPr wrap="square">
            <a:spAutoFit/>
          </a:bodyPr>
          <a:lstStyle/>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Aakko-Saksa, Paivi T. et al. (2018). “Liquid organic hydrogen carriers for transportation and storing of renewable energy – Review and discussion”. In: Journal of Power Sources. DOI: 10.1016/j.jpowsour.2018.04.011.</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Aruna, R. and S.T. Jaya Christa (2020). “Modeling, system identification and design of fuzzy PID controller for discharge dynamics of metal hydride hydrogen storage bed”. In: International Journal of Hydrogen Energy. DOI: 10.1016/j.ijhydene.2019.11.238.</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Bioucas, Francisco et al. (2020). “Thermal Conductivity of Hydrocarbon Liquid Organic Hydrogen Carrier Systems: Measurement and Prediction”. In: Journal of Chemical &amp; Engineering Data. DOI: 10.1021/acs.jced.0c00613.</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Bourane, Abdennour et al. (2016). “An overview of organic liquid phase hydrogen carriers”. In: International Journal of Hydrogen Energy. DOI: 10.1016/j.ijhydene.2016.07.167.</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Choi, In Young et al. (2016). “Thermodynamic efficiencies of hydrogen storage processes using carbazole-based compounds”. In: International Journal of Hydrogen Energy. DOI: 10.1016/j.ijhydene.2016.04.118.</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Dennis, Jason et al. (2021). “Model-Based Analysis of a Liquid Organic Hydrogen Carrier (LOHC) System for the Operation of a Hydrogen-Fired Gas Turbine”. In: Journal of Engineering for Gas Turbines and Power. DOI: 10.1115/1.4048596.</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Di Micco, S. et al. (2024). “Ammonia-powered ships: Concept design and feasibility assessment of powertrain systems for a sustainable approach in maritime industry”. In: Energy Conversion and Management: X. DOI: 10.1016/j.ecmx.2024.100539.</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Dong, Yuan et al. (2016). “Dehydrogenation kinetics study of perhydro-N-ethylcarbazole over a supported Pd catalyst for hydrogen storage application”. In: nternational Journal of Hydrogen Energy. DOI: 10.1016/j.ijhydene.2016.03.157.</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Dürr, S. et al. (2021). “Experimental determination of the hydrogenation/dehydrogenation - Equilibrium of the LOHC system H0/H18-dibenzyltoluene”. In: International Journal of Hydrogen Energy. DOI: 10.1016/j.ijhydene.2021.07.119.</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Gavin, John (1999). “Understand the Thermal Design of Jacketed Vessels. Energy Transfer/Conversion.” In: Chemical Engineering Process.</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Green, Don W. and Robert H. Perry (2008). Perry’s Chemical Engineers’ Handbook, second section. 8th ed. The McGraw-Hill Companies. DOI: 10.1036/0071511253.</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Hafsia, Abdenebi et al. (2011). “SOFC fuel cell heat production: Analysis”. In: Energy Procedia. DOI: 10.1016/j.egypro.2011.05.074.</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House, J. E. (2007). Principles of chemical kinetics. en. 2nd ed. Amsterdam; Boston: Elsevier/Academic Press. ISBN: 978-0-12-356787-1.</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Kakac, Sadik, Hongtan Liu, and Anchasa Pramuanjaroenkij (2002). Heat exchangers: selection rating and thermal design.</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Kiermaier, Stephan et al. (2021). “Dehydrogenation of perhydro-N-ethylcarbazole under reduced total pressure”. In: International Journal of Hydrogen Energy. DOI: 10.1016/j.ijhydene.2021.02.128.</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Li, J. et al. (2024). “Intrinsic Kinetics of Dibenzyltoluene Hydrogenation over a Supported Ni Catalyst for Green Hydrogen Storage”. In: Industrial and Engineering Chemical Research. DOI: 10.1021/acs.iecr.3c03613.</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Lindfors, Lars Peter, Tapio Salmi, and Stefan Smeds (1993). “Kinetics of toluene hydrogenation on Ni/Al2O3 catalyst”. In: Chemical Engineering Science. DOI</a:t>
            </a:r>
            <a:r>
              <a:rPr lang="it-IT" sz="1400">
                <a:solidFill>
                  <a:schemeClr val="accent2"/>
                </a:solidFill>
                <a:latin typeface="Calibri" panose="020F0502020204030204" pitchFamily="34" charset="0"/>
              </a:rPr>
              <a:t>: </a:t>
            </a:r>
            <a:r>
              <a:rPr lang="it-IT" sz="1400">
                <a:solidFill>
                  <a:schemeClr val="accent2"/>
                </a:solidFill>
                <a:effectLst/>
                <a:latin typeface="Calibri" panose="020F0502020204030204" pitchFamily="34" charset="0"/>
              </a:rPr>
              <a:t>10.1016/0009-2509(93)80224-E.</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Niermann, Matthias et al. (2019). “Liquid Organic Hydrogen Carrier (LOHC) – Assessment Based on Chemical and Economic Properties”. In: International Journal of Hydrogen Energy. DOI: 10.1016/j.ijhydene.2019.01.199.</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Pashchenko, Dmitry (2022). “Liquid organic hydrogen carriers (LOHCs) in the thermochemical waste heat recuperation systems: The energy and mass balances”. In: International Journal of Hydrogen Energy. DOI: 10.1016/j.ijhydene.2022.06.208.</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Peters, Roland et al. (2019). “A solid oxide fuel cell operating on liquid organic hydrogen carrier-based hydrogen – A kinetic model of the hydrogen release unit and system performance”. In: International Journal of Hydrogen Energy. DOI:10.1016/j.ijhydene.2019.03.220.</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Peters, W. et al. (2015). “Efficient hydrogen release from perhydro-N-ethylcarbazole using catalyst-coated metallic structures produced by selective electron beam melting”. In: Energy &amp; Environmental Science. DOI: 10.1039/C4EE03461A.</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Prinsloo, Francois, J. Dirker, and Josua Meyer (2014). “Heat Transfer and Pressure Drop Characteristics in the Annuli of Tube-in-Tube Heat Exchangers (Horizontal Lay-Out)”. In: DOI: 10.1615/IHTC15.fcv.009225.</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Ragone, David V (1968). Review of battery systems for electrically powered vehicles. Tech. rep. SAE Technical Paper.</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Rao, Nihal, Ashish K. Lele, and Ashwin W. Patwardhan (2022). “Optimization of Liquid Organic Hydrogen Carrier (LOHC) dehydrogenation system”. In: International Journal of Hydrogen Energy. DOI: 10.1016/j.ijhydene.2022.06.197.</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Scargiali, F. et al. (2017). “On the assessment of power consumption and critical impeller speed in vortexing unbaffled stirred </a:t>
            </a:r>
            <a:r>
              <a:rPr lang="it-IT" sz="1400">
                <a:solidFill>
                  <a:schemeClr val="accent2"/>
                </a:solidFill>
                <a:latin typeface="Calibri" panose="020F0502020204030204" pitchFamily="34" charset="0"/>
              </a:rPr>
              <a:t> </a:t>
            </a:r>
            <a:r>
              <a:rPr lang="it-IT" sz="1400">
                <a:solidFill>
                  <a:schemeClr val="accent2"/>
                </a:solidFill>
                <a:effectLst/>
                <a:latin typeface="Calibri" panose="020F0502020204030204" pitchFamily="34" charset="0"/>
              </a:rPr>
              <a:t>tanks.” In: Chemical Engineering Research and Design. DOI: 10.1016/j.cherd.2017.04.035.</a:t>
            </a:r>
          </a:p>
          <a:p>
            <a:pPr marL="285750" marR="0" indent="-285750" algn="just" rtl="0">
              <a:buFont typeface="Arial" panose="020B0604020202020204" pitchFamily="34" charset="0"/>
              <a:buChar char="•"/>
            </a:pPr>
            <a:r>
              <a:rPr lang="it-IT" sz="1400">
                <a:solidFill>
                  <a:schemeClr val="accent2"/>
                </a:solidFill>
                <a:effectLst/>
                <a:latin typeface="Calibri" panose="020F0502020204030204" pitchFamily="34" charset="0"/>
              </a:rPr>
              <a:t>Wan, Chao et al. (2012). “Study of catalytic hydrogenation of N-ethylcarbazole over ruthenium catalyst”. In: International Journal of Hydrogen. DOI: 10.1016/j.ijhydene.2012.04.123.</a:t>
            </a:r>
          </a:p>
        </p:txBody>
      </p:sp>
      <p:sp>
        <p:nvSpPr>
          <p:cNvPr id="3" name="CasellaDiTesto 2">
            <a:extLst>
              <a:ext uri="{FF2B5EF4-FFF2-40B4-BE49-F238E27FC236}">
                <a16:creationId xmlns:a16="http://schemas.microsoft.com/office/drawing/2014/main" id="{A1E8F62F-F968-B7F0-A604-0CE7CE3D141A}"/>
              </a:ext>
            </a:extLst>
          </p:cNvPr>
          <p:cNvSpPr txBox="1"/>
          <p:nvPr/>
        </p:nvSpPr>
        <p:spPr>
          <a:xfrm>
            <a:off x="3337871" y="2010884"/>
            <a:ext cx="5516254" cy="523220"/>
          </a:xfrm>
          <a:prstGeom prst="rect">
            <a:avLst/>
          </a:prstGeom>
          <a:noFill/>
        </p:spPr>
        <p:txBody>
          <a:bodyPr wrap="none" rtlCol="0">
            <a:spAutoFit/>
          </a:bodyPr>
          <a:lstStyle/>
          <a:p>
            <a:r>
              <a:rPr lang="it-IT" sz="2800" b="1" i="1">
                <a:latin typeface="Ink Free" panose="03080402000500000000" pitchFamily="66" charset="0"/>
                <a:cs typeface="Dreaming Outloud Script Pro" panose="020F0502020204030204" pitchFamily="66" charset="0"/>
              </a:rPr>
              <a:t>An thank You all for Your attention</a:t>
            </a:r>
            <a:endParaRPr lang="en-GB" sz="2800" b="1" i="1">
              <a:latin typeface="Ink Free" panose="03080402000500000000" pitchFamily="66" charset="0"/>
              <a:cs typeface="Dreaming Outloud Script Pro" panose="020F0502020204030204" pitchFamily="66" charset="0"/>
            </a:endParaRPr>
          </a:p>
        </p:txBody>
      </p:sp>
      <p:sp>
        <p:nvSpPr>
          <p:cNvPr id="4" name="CasellaDiTesto 3">
            <a:extLst>
              <a:ext uri="{FF2B5EF4-FFF2-40B4-BE49-F238E27FC236}">
                <a16:creationId xmlns:a16="http://schemas.microsoft.com/office/drawing/2014/main" id="{9227D9B1-0AE2-F3B4-3340-976F9ADF5590}"/>
              </a:ext>
            </a:extLst>
          </p:cNvPr>
          <p:cNvSpPr txBox="1"/>
          <p:nvPr/>
        </p:nvSpPr>
        <p:spPr>
          <a:xfrm>
            <a:off x="0" y="4323896"/>
            <a:ext cx="12192000" cy="2246769"/>
          </a:xfrm>
          <a:prstGeom prst="rect">
            <a:avLst/>
          </a:prstGeom>
          <a:noFill/>
        </p:spPr>
        <p:txBody>
          <a:bodyPr wrap="square">
            <a:spAutoFit/>
          </a:bodyPr>
          <a:lstStyle/>
          <a:p>
            <a:pPr marR="0" algn="just" rtl="0"/>
            <a:r>
              <a:rPr lang="it-IT" sz="1400" b="1">
                <a:solidFill>
                  <a:schemeClr val="accent1"/>
                </a:solidFill>
                <a:effectLst/>
                <a:latin typeface="Calibri" panose="020F0502020204030204" pitchFamily="34" charset="0"/>
              </a:rPr>
              <a:t>Gambini, Marco and Guarnaccia, Federica and Manno, Michele and Vellini, Michela:</a:t>
            </a:r>
          </a:p>
          <a:p>
            <a:pPr marL="285750" indent="-285750" algn="just">
              <a:buFont typeface="Arial" panose="020B0604020202020204" pitchFamily="34" charset="0"/>
              <a:buChar char="•"/>
            </a:pPr>
            <a:r>
              <a:rPr lang="it-IT" sz="1400">
                <a:solidFill>
                  <a:schemeClr val="accent1"/>
                </a:solidFill>
                <a:effectLst/>
                <a:latin typeface="Calibri" panose="020F0502020204030204" pitchFamily="34" charset="0"/>
              </a:rPr>
              <a:t>(2022). “Liquid organic hydrogen carriers: Development of a thermodynamic and kinetic model for the assessment of hydrogenation and dehydrogenation processes”. In: International Journal of Hydrogen Energy. DOI: </a:t>
            </a:r>
            <a:r>
              <a:rPr lang="it-IT" sz="1400">
                <a:solidFill>
                  <a:schemeClr val="accent1"/>
                </a:solidFill>
                <a:effectLst/>
                <a:latin typeface="Calibri" panose="020F0502020204030204" pitchFamily="34" charset="0"/>
                <a:hlinkClick r:id="rId2">
                  <a:extLst>
                    <a:ext uri="{A12FA001-AC4F-418D-AE19-62706E023703}">
                      <ahyp:hlinkClr xmlns:ahyp="http://schemas.microsoft.com/office/drawing/2018/hyperlinkcolor" val="tx"/>
                    </a:ext>
                  </a:extLst>
                </a:hlinkClick>
              </a:rPr>
              <a:t>https://doi.org/10.1016/j.ijhydene.2022.06.120</a:t>
            </a:r>
            <a:r>
              <a:rPr lang="it-IT" sz="1400">
                <a:solidFill>
                  <a:schemeClr val="accent1"/>
                </a:solidFill>
                <a:effectLst/>
                <a:latin typeface="Calibri" panose="020F0502020204030204" pitchFamily="34" charset="0"/>
              </a:rPr>
              <a:t>.</a:t>
            </a:r>
          </a:p>
          <a:p>
            <a:pPr marL="285750" marR="0" indent="-285750" algn="just" rtl="0">
              <a:buFont typeface="Arial" panose="020B0604020202020204" pitchFamily="34" charset="0"/>
              <a:buChar char="•"/>
            </a:pPr>
            <a:r>
              <a:rPr lang="it-IT" sz="1400">
                <a:solidFill>
                  <a:schemeClr val="accent1"/>
                </a:solidFill>
                <a:effectLst/>
                <a:latin typeface="Calibri" panose="020F0502020204030204" pitchFamily="34" charset="0"/>
              </a:rPr>
              <a:t>(2023a). “Ragone plots of material-based hydrogen storage systems”. In: Journal of Energy Storage. DOI: 10.1016/j.est.2023.109815.</a:t>
            </a:r>
          </a:p>
          <a:p>
            <a:pPr marL="285750" marR="0" indent="-285750" algn="just" rtl="0">
              <a:buFont typeface="Arial" panose="020B0604020202020204" pitchFamily="34" charset="0"/>
              <a:buChar char="•"/>
            </a:pPr>
            <a:r>
              <a:rPr lang="it-IT" sz="1400">
                <a:solidFill>
                  <a:schemeClr val="accent1"/>
                </a:solidFill>
                <a:effectLst/>
                <a:latin typeface="Calibri" panose="020F0502020204030204" pitchFamily="34" charset="0"/>
              </a:rPr>
              <a:t>(2023b). “Hydrogen flow rate control in a liquid organic hydrogen carrier batch reactor for hydrogen storage”. In: International Journal of Hydrogen Energy. DOI: 10.1016/j.ijhydene.2023.05.153.</a:t>
            </a:r>
          </a:p>
          <a:p>
            <a:pPr marL="285750" marR="0" indent="-285750" algn="just" rtl="0">
              <a:buFont typeface="Arial" panose="020B0604020202020204" pitchFamily="34" charset="0"/>
              <a:buChar char="•"/>
            </a:pPr>
            <a:r>
              <a:rPr lang="it-IT" sz="1400">
                <a:solidFill>
                  <a:schemeClr val="accent1"/>
                </a:solidFill>
                <a:effectLst/>
                <a:latin typeface="Calibri" panose="020F0502020204030204" pitchFamily="34" charset="0"/>
              </a:rPr>
              <a:t>(2023c). “Thermal design and heat transfer optimisation of a liquid organic hydrogen carrier batch reactor for hydrogen storage”. In: International Journal of Hydrogen Energy. DOI: </a:t>
            </a:r>
            <a:r>
              <a:rPr lang="it-IT" sz="1400">
                <a:solidFill>
                  <a:schemeClr val="accent1"/>
                </a:solidFill>
                <a:effectLst/>
                <a:latin typeface="Calibri" panose="020F0502020204030204" pitchFamily="34" charset="0"/>
                <a:hlinkClick r:id="rId3">
                  <a:extLst>
                    <a:ext uri="{A12FA001-AC4F-418D-AE19-62706E023703}">
                      <ahyp:hlinkClr xmlns:ahyp="http://schemas.microsoft.com/office/drawing/2018/hyperlinkcolor" val="tx"/>
                    </a:ext>
                  </a:extLst>
                </a:hlinkClick>
              </a:rPr>
              <a:t>https://doi.org/10.1016/j.ijhydene.2023.08.200</a:t>
            </a:r>
            <a:r>
              <a:rPr lang="it-IT" sz="1400">
                <a:solidFill>
                  <a:schemeClr val="accent1"/>
                </a:solidFill>
                <a:effectLst/>
                <a:latin typeface="Calibri" panose="020F0502020204030204" pitchFamily="34" charset="0"/>
              </a:rPr>
              <a:t>.</a:t>
            </a:r>
          </a:p>
          <a:p>
            <a:pPr marL="285750" marR="0" indent="-285750" algn="just" rtl="0">
              <a:buFont typeface="Arial" panose="020B0604020202020204" pitchFamily="34" charset="0"/>
              <a:buChar char="•"/>
            </a:pPr>
            <a:r>
              <a:rPr lang="it-IT" sz="1400">
                <a:solidFill>
                  <a:schemeClr val="accent1"/>
                </a:solidFill>
                <a:effectLst/>
                <a:latin typeface="Calibri" panose="020F0502020204030204" pitchFamily="34" charset="0"/>
              </a:rPr>
              <a:t>(2024). “Flow rate control in a plug-flow reactor for liquid organic hydrogen carriers dehydrogenation”. In: International Journal of Hydrogen Energy. DOI: 10.1016/j.ijhydene.2024.03.082.</a:t>
            </a:r>
          </a:p>
        </p:txBody>
      </p:sp>
      <p:sp>
        <p:nvSpPr>
          <p:cNvPr id="2" name="CasellaDiTesto 1">
            <a:extLst>
              <a:ext uri="{FF2B5EF4-FFF2-40B4-BE49-F238E27FC236}">
                <a16:creationId xmlns:a16="http://schemas.microsoft.com/office/drawing/2014/main" id="{21DCF182-8E7B-CFA8-5912-E8F2FF05FB33}"/>
              </a:ext>
            </a:extLst>
          </p:cNvPr>
          <p:cNvSpPr txBox="1"/>
          <p:nvPr/>
        </p:nvSpPr>
        <p:spPr>
          <a:xfrm>
            <a:off x="1438642" y="1442492"/>
            <a:ext cx="9314713" cy="523220"/>
          </a:xfrm>
          <a:prstGeom prst="rect">
            <a:avLst/>
          </a:prstGeom>
          <a:noFill/>
        </p:spPr>
        <p:txBody>
          <a:bodyPr wrap="square" rtlCol="0">
            <a:spAutoFit/>
          </a:bodyPr>
          <a:lstStyle/>
          <a:p>
            <a:r>
              <a:rPr lang="it-IT" sz="2800" b="1" i="1">
                <a:latin typeface="Ink Free" panose="03080402000500000000" pitchFamily="66" charset="0"/>
                <a:cs typeface="Dreaming Outloud Script Pro" panose="020F0502020204030204" pitchFamily="66" charset="0"/>
              </a:rPr>
              <a:t>A special thanks to Professor Manno, Gambini and Vellini,</a:t>
            </a:r>
            <a:endParaRPr lang="en-GB" sz="2800" b="1" i="1">
              <a:latin typeface="Ink Free" panose="03080402000500000000" pitchFamily="66" charset="0"/>
              <a:cs typeface="Dreaming Outloud Script Pro" panose="020F0502020204030204" pitchFamily="66" charset="0"/>
            </a:endParaRPr>
          </a:p>
        </p:txBody>
      </p:sp>
    </p:spTree>
    <p:extLst>
      <p:ext uri="{BB962C8B-B14F-4D97-AF65-F5344CB8AC3E}">
        <p14:creationId xmlns:p14="http://schemas.microsoft.com/office/powerpoint/2010/main" val="34149483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8750" advClick="0">
        <p159:morph option="byObject"/>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ttangolo 28">
            <a:extLst>
              <a:ext uri="{FF2B5EF4-FFF2-40B4-BE49-F238E27FC236}">
                <a16:creationId xmlns:a16="http://schemas.microsoft.com/office/drawing/2014/main" id="{AC23C332-0058-EEE0-3A70-A7397E55366E}"/>
              </a:ext>
            </a:extLst>
          </p:cNvPr>
          <p:cNvSpPr/>
          <p:nvPr/>
        </p:nvSpPr>
        <p:spPr>
          <a:xfrm>
            <a:off x="7799475" y="4740020"/>
            <a:ext cx="4222432" cy="1395167"/>
          </a:xfrm>
          <a:prstGeom prst="rect">
            <a:avLst/>
          </a:prstGeom>
          <a:ln w="3175"/>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 name="Titolo 1">
            <a:extLst>
              <a:ext uri="{FF2B5EF4-FFF2-40B4-BE49-F238E27FC236}">
                <a16:creationId xmlns:a16="http://schemas.microsoft.com/office/drawing/2014/main" id="{CCC94AB7-2867-2978-49E2-3C4A815778BC}"/>
              </a:ext>
            </a:extLst>
          </p:cNvPr>
          <p:cNvSpPr>
            <a:spLocks noGrp="1"/>
          </p:cNvSpPr>
          <p:nvPr>
            <p:ph type="title"/>
          </p:nvPr>
        </p:nvSpPr>
        <p:spPr/>
        <p:txBody>
          <a:bodyPr/>
          <a:lstStyle/>
          <a:p>
            <a:r>
              <a:rPr lang="it-IT"/>
              <a:t>Liquid Organic Hydrogen Carriers (LOHCs)</a:t>
            </a:r>
            <a:endParaRPr lang="en-GB"/>
          </a:p>
        </p:txBody>
      </p:sp>
      <p:sp>
        <p:nvSpPr>
          <p:cNvPr id="28" name="Content Placeholder 2">
            <a:extLst>
              <a:ext uri="{FF2B5EF4-FFF2-40B4-BE49-F238E27FC236}">
                <a16:creationId xmlns:a16="http://schemas.microsoft.com/office/drawing/2014/main" id="{584A0FB5-B1CF-384B-0318-19F68B53C668}"/>
              </a:ext>
            </a:extLst>
          </p:cNvPr>
          <p:cNvSpPr>
            <a:spLocks noGrp="1"/>
          </p:cNvSpPr>
          <p:nvPr>
            <p:ph idx="1"/>
          </p:nvPr>
        </p:nvSpPr>
        <p:spPr>
          <a:xfrm>
            <a:off x="191371" y="1785122"/>
            <a:ext cx="7281825" cy="4891909"/>
          </a:xfrm>
        </p:spPr>
        <p:txBody>
          <a:bodyPr>
            <a:normAutofit fontScale="92500" lnSpcReduction="20000"/>
          </a:bodyPr>
          <a:lstStyle/>
          <a:p>
            <a:pPr algn="just">
              <a:buClrTx/>
              <a:buFont typeface="Wingdings" panose="05000000000000000000" pitchFamily="2" charset="2"/>
              <a:buChar char="q"/>
            </a:pPr>
            <a:r>
              <a:rPr lang="en-GB" sz="2400">
                <a:latin typeface="Baskerville Old Face" panose="02020602080505020303" pitchFamily="18" charset="0"/>
              </a:rPr>
              <a:t>LOHCs provide an alternative hydrogen storage solution through the reversible saturation of carbon - carbon double bonds. </a:t>
            </a:r>
          </a:p>
          <a:p>
            <a:pPr algn="just">
              <a:buClrTx/>
              <a:buFont typeface="Wingdings" panose="05000000000000000000" pitchFamily="2" charset="2"/>
              <a:buChar char="q"/>
            </a:pPr>
            <a:r>
              <a:rPr lang="en-GB" sz="2400">
                <a:latin typeface="Baskerville Old Face" panose="02020602080505020303" pitchFamily="18" charset="0"/>
              </a:rPr>
              <a:t>Hydrogen reactions are exothermic (120-200°C) and favoured by high pressure (30-70 bar). Dehydrogenation reactions are endothermic (180-320°C) and favoured by low pressure (1-7 bar). The gravimetric hydrogen density is about 5-7%.</a:t>
            </a:r>
          </a:p>
          <a:p>
            <a:pPr algn="just">
              <a:buClrTx/>
              <a:buFont typeface="Wingdings" panose="05000000000000000000" pitchFamily="2" charset="2"/>
              <a:buChar char="q"/>
            </a:pPr>
            <a:r>
              <a:rPr lang="en-GB" sz="2400">
                <a:solidFill>
                  <a:srgbClr val="00B050"/>
                </a:solidFill>
                <a:latin typeface="Baskerville Old Face" panose="02020602080505020303" pitchFamily="18" charset="0"/>
              </a:rPr>
              <a:t>Interest in LOHC systems has grown due to their potential for easy integration with existing infrastructure and their inherently high transportability.</a:t>
            </a:r>
          </a:p>
          <a:p>
            <a:pPr algn="just">
              <a:buClrTx/>
              <a:buFont typeface="Wingdings" panose="05000000000000000000" pitchFamily="2" charset="2"/>
              <a:buChar char="q"/>
            </a:pPr>
            <a:r>
              <a:rPr lang="en-GB" sz="2400">
                <a:solidFill>
                  <a:srgbClr val="FF0000"/>
                </a:solidFill>
                <a:latin typeface="Baskerville Old Face" panose="02020602080505020303" pitchFamily="18" charset="0"/>
              </a:rPr>
              <a:t>Most catalysts and carriers are poorly characterized and still affected by low gravimetric density. More importantly, LOHC systems require high temperature heat sources to compensate for the significant reaction heat.</a:t>
            </a:r>
          </a:p>
        </p:txBody>
      </p:sp>
      <p:sp>
        <p:nvSpPr>
          <p:cNvPr id="4" name="Segnaposto numero diapositiva 3">
            <a:extLst>
              <a:ext uri="{FF2B5EF4-FFF2-40B4-BE49-F238E27FC236}">
                <a16:creationId xmlns:a16="http://schemas.microsoft.com/office/drawing/2014/main" id="{D487F0D0-A882-E058-EC7A-CC867A6E4B8E}"/>
              </a:ext>
            </a:extLst>
          </p:cNvPr>
          <p:cNvSpPr>
            <a:spLocks noGrp="1"/>
          </p:cNvSpPr>
          <p:nvPr>
            <p:ph type="sldNum" sz="quarter" idx="12"/>
          </p:nvPr>
        </p:nvSpPr>
        <p:spPr/>
        <p:txBody>
          <a:bodyPr/>
          <a:lstStyle/>
          <a:p>
            <a:fld id="{3661D8EB-4FAB-4B67-8EF9-A44B872AC75D}" type="slidenum">
              <a:rPr lang="en-GB" smtClean="0"/>
              <a:t>3</a:t>
            </a:fld>
            <a:endParaRPr lang="en-GB"/>
          </a:p>
        </p:txBody>
      </p:sp>
      <p:grpSp>
        <p:nvGrpSpPr>
          <p:cNvPr id="25" name="Gruppo 24">
            <a:extLst>
              <a:ext uri="{FF2B5EF4-FFF2-40B4-BE49-F238E27FC236}">
                <a16:creationId xmlns:a16="http://schemas.microsoft.com/office/drawing/2014/main" id="{EBD39152-24DB-8BFD-35F2-C1B17B43BFDC}"/>
              </a:ext>
            </a:extLst>
          </p:cNvPr>
          <p:cNvGrpSpPr/>
          <p:nvPr/>
        </p:nvGrpSpPr>
        <p:grpSpPr>
          <a:xfrm>
            <a:off x="7843250" y="5150316"/>
            <a:ext cx="4173211" cy="599910"/>
            <a:chOff x="7541443" y="4647412"/>
            <a:chExt cx="4173211" cy="599910"/>
          </a:xfrm>
        </p:grpSpPr>
        <p:cxnSp>
          <p:nvCxnSpPr>
            <p:cNvPr id="15" name="Connettore a gomito 14">
              <a:extLst>
                <a:ext uri="{FF2B5EF4-FFF2-40B4-BE49-F238E27FC236}">
                  <a16:creationId xmlns:a16="http://schemas.microsoft.com/office/drawing/2014/main" id="{0BFB9115-BB96-1C90-2C4D-9E0361874806}"/>
                </a:ext>
              </a:extLst>
            </p:cNvPr>
            <p:cNvCxnSpPr>
              <a:cxnSpLocks/>
              <a:stCxn id="12" idx="2"/>
              <a:endCxn id="6"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19" name="Gruppo 18">
              <a:extLst>
                <a:ext uri="{FF2B5EF4-FFF2-40B4-BE49-F238E27FC236}">
                  <a16:creationId xmlns:a16="http://schemas.microsoft.com/office/drawing/2014/main" id="{B77A4F43-4A26-9D75-2CE0-7F897021E5A9}"/>
                </a:ext>
              </a:extLst>
            </p:cNvPr>
            <p:cNvGrpSpPr/>
            <p:nvPr/>
          </p:nvGrpSpPr>
          <p:grpSpPr>
            <a:xfrm>
              <a:off x="7541443" y="4647412"/>
              <a:ext cx="4173211" cy="599910"/>
              <a:chOff x="7541443" y="4647412"/>
              <a:chExt cx="4173211" cy="599910"/>
            </a:xfrm>
          </p:grpSpPr>
          <p:grpSp>
            <p:nvGrpSpPr>
              <p:cNvPr id="5" name="Gruppo 4">
                <a:extLst>
                  <a:ext uri="{FF2B5EF4-FFF2-40B4-BE49-F238E27FC236}">
                    <a16:creationId xmlns:a16="http://schemas.microsoft.com/office/drawing/2014/main" id="{7D7590CF-FBE7-738E-3E4E-06D50CDB9DFA}"/>
                  </a:ext>
                </a:extLst>
              </p:cNvPr>
              <p:cNvGrpSpPr/>
              <p:nvPr/>
            </p:nvGrpSpPr>
            <p:grpSpPr>
              <a:xfrm>
                <a:off x="7541443" y="4647412"/>
                <a:ext cx="4173211" cy="524303"/>
                <a:chOff x="2498103" y="5580666"/>
                <a:chExt cx="4173211" cy="524303"/>
              </a:xfrm>
            </p:grpSpPr>
            <p:sp>
              <p:nvSpPr>
                <p:cNvPr id="7" name="Ovale 6">
                  <a:extLst>
                    <a:ext uri="{FF2B5EF4-FFF2-40B4-BE49-F238E27FC236}">
                      <a16:creationId xmlns:a16="http://schemas.microsoft.com/office/drawing/2014/main" id="{EB7E1F55-3587-3F56-D70A-FBBBCD74A89D}"/>
                    </a:ext>
                  </a:extLst>
                </p:cNvPr>
                <p:cNvSpPr/>
                <p:nvPr/>
              </p:nvSpPr>
              <p:spPr>
                <a:xfrm>
                  <a:off x="2950589" y="5580666"/>
                  <a:ext cx="395927" cy="39592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Ovale 7">
                  <a:extLst>
                    <a:ext uri="{FF2B5EF4-FFF2-40B4-BE49-F238E27FC236}">
                      <a16:creationId xmlns:a16="http://schemas.microsoft.com/office/drawing/2014/main" id="{DACFEA2D-0987-1C6F-C1E2-2C9DA8364429}"/>
                    </a:ext>
                  </a:extLst>
                </p:cNvPr>
                <p:cNvSpPr/>
                <p:nvPr/>
              </p:nvSpPr>
              <p:spPr>
                <a:xfrm>
                  <a:off x="4317474" y="5580666"/>
                  <a:ext cx="395927" cy="39592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Rettangolo 5">
                  <a:extLst>
                    <a:ext uri="{FF2B5EF4-FFF2-40B4-BE49-F238E27FC236}">
                      <a16:creationId xmlns:a16="http://schemas.microsoft.com/office/drawing/2014/main" id="{735B82E9-2E4B-BEEA-4BAE-5026EA874878}"/>
                    </a:ext>
                  </a:extLst>
                </p:cNvPr>
                <p:cNvSpPr/>
                <p:nvPr/>
              </p:nvSpPr>
              <p:spPr>
                <a:xfrm>
                  <a:off x="3148553" y="5580666"/>
                  <a:ext cx="1366885"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0" name="Connettore 2 9">
                  <a:extLst>
                    <a:ext uri="{FF2B5EF4-FFF2-40B4-BE49-F238E27FC236}">
                      <a16:creationId xmlns:a16="http://schemas.microsoft.com/office/drawing/2014/main" id="{377FB9DC-F1E5-15C6-3ED7-F55000D1AE50}"/>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1" name="CasellaDiTesto 10">
                  <a:extLst>
                    <a:ext uri="{FF2B5EF4-FFF2-40B4-BE49-F238E27FC236}">
                      <a16:creationId xmlns:a16="http://schemas.microsoft.com/office/drawing/2014/main" id="{01F34C58-C181-836C-E9DA-3C7342E2CDF9}"/>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2" name="Rettangolo 11">
                  <a:extLst>
                    <a:ext uri="{FF2B5EF4-FFF2-40B4-BE49-F238E27FC236}">
                      <a16:creationId xmlns:a16="http://schemas.microsoft.com/office/drawing/2014/main" id="{C2D4C82E-BCAC-5A06-DC2C-68282E696B8C}"/>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188F98D0-96DD-5141-EF7E-674A662EF12E}"/>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8" name="Connettore 2 17">
                  <a:extLst>
                    <a:ext uri="{FF2B5EF4-FFF2-40B4-BE49-F238E27FC236}">
                      <a16:creationId xmlns:a16="http://schemas.microsoft.com/office/drawing/2014/main" id="{01B5BCCA-1064-AF14-FC3D-77E912074D36}"/>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Connettore 2 19">
                  <a:extLst>
                    <a:ext uri="{FF2B5EF4-FFF2-40B4-BE49-F238E27FC236}">
                      <a16:creationId xmlns:a16="http://schemas.microsoft.com/office/drawing/2014/main" id="{676E9281-2354-0648-1208-79C442A40845}"/>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2" name="CasellaDiTesto 21">
                  <a:extLst>
                    <a:ext uri="{FF2B5EF4-FFF2-40B4-BE49-F238E27FC236}">
                      <a16:creationId xmlns:a16="http://schemas.microsoft.com/office/drawing/2014/main" id="{8D1B1E02-71D8-8DD5-5D68-8D22AC1F8CCD}"/>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4" name="CasellaDiTesto 23">
                  <a:extLst>
                    <a:ext uri="{FF2B5EF4-FFF2-40B4-BE49-F238E27FC236}">
                      <a16:creationId xmlns:a16="http://schemas.microsoft.com/office/drawing/2014/main" id="{FFD16A96-80A1-3B76-97DF-5A71EC0427A1}"/>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6" name="Connettore a gomito 25">
                  <a:extLst>
                    <a:ext uri="{FF2B5EF4-FFF2-40B4-BE49-F238E27FC236}">
                      <a16:creationId xmlns:a16="http://schemas.microsoft.com/office/drawing/2014/main" id="{2690B6E8-F751-030F-05BF-F9751DA8BC78}"/>
                    </a:ext>
                  </a:extLst>
                </p:cNvPr>
                <p:cNvCxnSpPr>
                  <a:stCxn id="24" idx="0"/>
                  <a:endCxn id="6"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7" name="Connettore a gomito 26">
                  <a:extLst>
                    <a:ext uri="{FF2B5EF4-FFF2-40B4-BE49-F238E27FC236}">
                      <a16:creationId xmlns:a16="http://schemas.microsoft.com/office/drawing/2014/main" id="{A7B2906B-DB1B-197B-3A7A-0A5B41BC2D15}"/>
                    </a:ext>
                  </a:extLst>
                </p:cNvPr>
                <p:cNvCxnSpPr>
                  <a:cxnSpLocks/>
                  <a:stCxn id="24" idx="0"/>
                  <a:endCxn id="22"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17" name="CasellaDiTesto 16">
                <a:extLst>
                  <a:ext uri="{FF2B5EF4-FFF2-40B4-BE49-F238E27FC236}">
                    <a16:creationId xmlns:a16="http://schemas.microsoft.com/office/drawing/2014/main" id="{B5F3903C-91D0-B033-29F4-74E5D6BD5079}"/>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sp>
        <p:nvSpPr>
          <p:cNvPr id="30" name="CasellaDiTesto 29">
            <a:extLst>
              <a:ext uri="{FF2B5EF4-FFF2-40B4-BE49-F238E27FC236}">
                <a16:creationId xmlns:a16="http://schemas.microsoft.com/office/drawing/2014/main" id="{B2465467-0965-5544-7FE8-B2FED36572DE}"/>
              </a:ext>
            </a:extLst>
          </p:cNvPr>
          <p:cNvSpPr txBox="1"/>
          <p:nvPr/>
        </p:nvSpPr>
        <p:spPr>
          <a:xfrm>
            <a:off x="8212140" y="6217470"/>
            <a:ext cx="3555589" cy="276999"/>
          </a:xfrm>
          <a:prstGeom prst="rect">
            <a:avLst/>
          </a:prstGeom>
          <a:noFill/>
        </p:spPr>
        <p:txBody>
          <a:bodyPr wrap="none" rtlCol="0">
            <a:spAutoFit/>
          </a:bodyPr>
          <a:lstStyle/>
          <a:p>
            <a:r>
              <a:rPr lang="it-IT" sz="1200" i="1">
                <a:solidFill>
                  <a:schemeClr val="accent1"/>
                </a:solidFill>
              </a:rPr>
              <a:t>Example of a fully integrated LOHC system scheme</a:t>
            </a:r>
            <a:endParaRPr lang="en-GB" sz="1200" i="1">
              <a:solidFill>
                <a:schemeClr val="accent1"/>
              </a:solidFill>
            </a:endParaRPr>
          </a:p>
        </p:txBody>
      </p:sp>
      <p:pic>
        <p:nvPicPr>
          <p:cNvPr id="82" name="Picture 2" descr="IJMS | Free Full-Text | Development of Liquid Organic Hydrogen Carriers for  Hydrogen Storage and Transport">
            <a:extLst>
              <a:ext uri="{FF2B5EF4-FFF2-40B4-BE49-F238E27FC236}">
                <a16:creationId xmlns:a16="http://schemas.microsoft.com/office/drawing/2014/main" id="{2FBE9011-576B-1A02-D21F-F9DB48DCB2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1406" y="1521548"/>
            <a:ext cx="4222432" cy="113621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3" name="CasellaDiTesto 82">
            <a:extLst>
              <a:ext uri="{FF2B5EF4-FFF2-40B4-BE49-F238E27FC236}">
                <a16:creationId xmlns:a16="http://schemas.microsoft.com/office/drawing/2014/main" id="{F20CC281-6A01-71D9-EA1D-7D56224E8B0F}"/>
              </a:ext>
            </a:extLst>
          </p:cNvPr>
          <p:cNvSpPr txBox="1"/>
          <p:nvPr/>
        </p:nvSpPr>
        <p:spPr>
          <a:xfrm>
            <a:off x="9069138" y="2647487"/>
            <a:ext cx="1748299" cy="276999"/>
          </a:xfrm>
          <a:prstGeom prst="rect">
            <a:avLst/>
          </a:prstGeom>
          <a:noFill/>
        </p:spPr>
        <p:txBody>
          <a:bodyPr wrap="none" rtlCol="0">
            <a:spAutoFit/>
          </a:bodyPr>
          <a:lstStyle/>
          <a:p>
            <a:r>
              <a:rPr lang="it-IT" sz="1200" i="1">
                <a:solidFill>
                  <a:schemeClr val="accent1"/>
                </a:solidFill>
              </a:rPr>
              <a:t>LOHC working principle</a:t>
            </a:r>
            <a:endParaRPr lang="en-GB" sz="1200" i="1">
              <a:solidFill>
                <a:schemeClr val="accent1"/>
              </a:solidFill>
            </a:endParaRPr>
          </a:p>
        </p:txBody>
      </p:sp>
      <p:pic>
        <p:nvPicPr>
          <p:cNvPr id="60" name="Immagine 59">
            <a:extLst>
              <a:ext uri="{FF2B5EF4-FFF2-40B4-BE49-F238E27FC236}">
                <a16:creationId xmlns:a16="http://schemas.microsoft.com/office/drawing/2014/main" id="{39CF8AB5-9608-F8C7-8F0A-26F54500EE84}"/>
              </a:ext>
            </a:extLst>
          </p:cNvPr>
          <p:cNvPicPr>
            <a:picLocks noChangeAspect="1"/>
          </p:cNvPicPr>
          <p:nvPr/>
        </p:nvPicPr>
        <p:blipFill>
          <a:blip r:embed="rId3"/>
          <a:stretch>
            <a:fillRect/>
          </a:stretch>
        </p:blipFill>
        <p:spPr>
          <a:xfrm>
            <a:off x="7721880" y="3014242"/>
            <a:ext cx="4442816" cy="1555591"/>
          </a:xfrm>
          <a:prstGeom prst="rect">
            <a:avLst/>
          </a:prstGeom>
        </p:spPr>
      </p:pic>
    </p:spTree>
    <p:extLst>
      <p:ext uri="{BB962C8B-B14F-4D97-AF65-F5344CB8AC3E}">
        <p14:creationId xmlns:p14="http://schemas.microsoft.com/office/powerpoint/2010/main" val="235388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8836680-44BE-CEE2-D84D-16200F66E203}"/>
              </a:ext>
            </a:extLst>
          </p:cNvPr>
          <p:cNvSpPr>
            <a:spLocks noGrp="1"/>
          </p:cNvSpPr>
          <p:nvPr>
            <p:ph type="title"/>
          </p:nvPr>
        </p:nvSpPr>
        <p:spPr/>
        <p:txBody>
          <a:bodyPr/>
          <a:lstStyle/>
          <a:p>
            <a:r>
              <a:rPr lang="it-IT"/>
              <a:t>Kinetic modeling</a:t>
            </a:r>
            <a:endParaRPr lang="en-GB"/>
          </a:p>
        </p:txBody>
      </p:sp>
      <p:sp>
        <p:nvSpPr>
          <p:cNvPr id="4" name="Segnaposto numero diapositiva 3">
            <a:extLst>
              <a:ext uri="{FF2B5EF4-FFF2-40B4-BE49-F238E27FC236}">
                <a16:creationId xmlns:a16="http://schemas.microsoft.com/office/drawing/2014/main" id="{24F5B673-9FD8-399E-863D-B7AB539159FE}"/>
              </a:ext>
            </a:extLst>
          </p:cNvPr>
          <p:cNvSpPr>
            <a:spLocks noGrp="1"/>
          </p:cNvSpPr>
          <p:nvPr>
            <p:ph type="sldNum" sz="quarter" idx="12"/>
          </p:nvPr>
        </p:nvSpPr>
        <p:spPr/>
        <p:txBody>
          <a:bodyPr/>
          <a:lstStyle/>
          <a:p>
            <a:fld id="{3661D8EB-4FAB-4B67-8EF9-A44B872AC75D}" type="slidenum">
              <a:rPr lang="en-GB" smtClean="0"/>
              <a:t>4</a:t>
            </a:fld>
            <a:endParaRPr lang="en-GB"/>
          </a:p>
        </p:txBody>
      </p:sp>
      <p:grpSp>
        <p:nvGrpSpPr>
          <p:cNvPr id="5" name="Gruppo 4">
            <a:extLst>
              <a:ext uri="{FF2B5EF4-FFF2-40B4-BE49-F238E27FC236}">
                <a16:creationId xmlns:a16="http://schemas.microsoft.com/office/drawing/2014/main" id="{C6E35054-0777-C66E-A730-DEC1DF7A3077}"/>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B66F7E92-1B97-BB46-6A92-13A1E5EA1549}"/>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6E62B29E-365A-8F7C-5C86-1BDF45E1C7EA}"/>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1B05626F-6067-3383-5540-DAAB5C014117}"/>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8CA2AF6E-E641-6AA5-DA91-2CD809304FAF}"/>
                    </a:ext>
                  </a:extLst>
                </p:cNvPr>
                <p:cNvSpPr/>
                <p:nvPr/>
              </p:nvSpPr>
              <p:spPr>
                <a:xfrm>
                  <a:off x="2950589" y="5580666"/>
                  <a:ext cx="395927" cy="395927"/>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E9A30DFB-4ED4-545F-A0AF-2A673B8A8D98}"/>
                    </a:ext>
                  </a:extLst>
                </p:cNvPr>
                <p:cNvSpPr/>
                <p:nvPr/>
              </p:nvSpPr>
              <p:spPr>
                <a:xfrm>
                  <a:off x="4317474" y="5580666"/>
                  <a:ext cx="395927" cy="395927"/>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D7F585FF-9DC0-54B4-7712-C70896E44592}"/>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B0DC42F3-71F6-5E8B-312A-10816AD415D2}"/>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5BAA608C-1972-2335-4645-7B80A6E926A6}"/>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EC65BC4D-10B1-35C6-EC2F-CE1FFB14D770}"/>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FBB9C9E8-C28D-C5C4-AA06-C1A512362912}"/>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1427350E-01B8-E017-AEC5-987C6142A3BB}"/>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BF37B252-B1E7-2E21-B255-517791D63B3D}"/>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AB517AD6-0545-80D2-9CBC-F034456A48EC}"/>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B9F71328-F2C2-9C19-EBC1-0C4FF44A6DC9}"/>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33350F81-5351-9324-1252-7BEBC5496B38}"/>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26D4A6D5-3971-649C-6E4C-95A9899C1251}"/>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BE2FE270-EF6B-F786-C21A-E35849E682CF}"/>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pic>
        <p:nvPicPr>
          <p:cNvPr id="38" name="Immagine 37">
            <a:extLst>
              <a:ext uri="{FF2B5EF4-FFF2-40B4-BE49-F238E27FC236}">
                <a16:creationId xmlns:a16="http://schemas.microsoft.com/office/drawing/2014/main" id="{CD5B3007-6BEB-1379-3A92-016EF25C4ECF}"/>
              </a:ext>
            </a:extLst>
          </p:cNvPr>
          <p:cNvPicPr>
            <a:picLocks noChangeAspect="1"/>
          </p:cNvPicPr>
          <p:nvPr/>
        </p:nvPicPr>
        <p:blipFill>
          <a:blip r:embed="rId3"/>
          <a:srcRect t="1" b="1525"/>
          <a:stretch/>
        </p:blipFill>
        <p:spPr>
          <a:xfrm>
            <a:off x="6700631" y="2900446"/>
            <a:ext cx="4229100" cy="3592430"/>
          </a:xfrm>
          <a:prstGeom prst="rect">
            <a:avLst/>
          </a:prstGeom>
          <a:ln>
            <a:solidFill>
              <a:schemeClr val="tx1"/>
            </a:solidFill>
          </a:ln>
        </p:spPr>
      </p:pic>
      <p:pic>
        <p:nvPicPr>
          <p:cNvPr id="26" name="Immagine 25">
            <a:extLst>
              <a:ext uri="{FF2B5EF4-FFF2-40B4-BE49-F238E27FC236}">
                <a16:creationId xmlns:a16="http://schemas.microsoft.com/office/drawing/2014/main" id="{EE9DF93F-1A54-A008-28D1-55BCE7D430BA}"/>
              </a:ext>
            </a:extLst>
          </p:cNvPr>
          <p:cNvPicPr>
            <a:picLocks noChangeAspect="1"/>
          </p:cNvPicPr>
          <p:nvPr/>
        </p:nvPicPr>
        <p:blipFill>
          <a:blip r:embed="rId4"/>
          <a:stretch>
            <a:fillRect/>
          </a:stretch>
        </p:blipFill>
        <p:spPr>
          <a:xfrm>
            <a:off x="1491403" y="2912826"/>
            <a:ext cx="4270642" cy="3609675"/>
          </a:xfrm>
          <a:prstGeom prst="rect">
            <a:avLst/>
          </a:prstGeom>
          <a:ln>
            <a:solidFill>
              <a:schemeClr val="tx1"/>
            </a:solidFill>
          </a:ln>
        </p:spPr>
      </p:pic>
      <p:sp>
        <p:nvSpPr>
          <p:cNvPr id="39" name="CasellaDiTesto 38">
            <a:extLst>
              <a:ext uri="{FF2B5EF4-FFF2-40B4-BE49-F238E27FC236}">
                <a16:creationId xmlns:a16="http://schemas.microsoft.com/office/drawing/2014/main" id="{504ACDDA-76A1-D0B4-83B2-785B013FB4F2}"/>
              </a:ext>
            </a:extLst>
          </p:cNvPr>
          <p:cNvSpPr txBox="1"/>
          <p:nvPr/>
        </p:nvSpPr>
        <p:spPr>
          <a:xfrm>
            <a:off x="2664531" y="6538902"/>
            <a:ext cx="2046458" cy="276999"/>
          </a:xfrm>
          <a:prstGeom prst="rect">
            <a:avLst/>
          </a:prstGeom>
          <a:noFill/>
        </p:spPr>
        <p:txBody>
          <a:bodyPr wrap="none" rtlCol="0">
            <a:spAutoFit/>
          </a:bodyPr>
          <a:lstStyle/>
          <a:p>
            <a:pPr algn="ctr"/>
            <a:r>
              <a:rPr lang="it-IT" sz="1200" i="1">
                <a:solidFill>
                  <a:schemeClr val="accent1"/>
                </a:solidFill>
              </a:rPr>
              <a:t>NEC, hydrogenation at 60 bar.</a:t>
            </a:r>
            <a:endParaRPr lang="en-GB" sz="1200" i="1">
              <a:solidFill>
                <a:schemeClr val="accent1"/>
              </a:solidFill>
            </a:endParaRPr>
          </a:p>
        </p:txBody>
      </p:sp>
      <p:sp>
        <p:nvSpPr>
          <p:cNvPr id="40" name="CasellaDiTesto 39">
            <a:extLst>
              <a:ext uri="{FF2B5EF4-FFF2-40B4-BE49-F238E27FC236}">
                <a16:creationId xmlns:a16="http://schemas.microsoft.com/office/drawing/2014/main" id="{3B54FCFC-4EA5-60B5-619C-F3F323E41A3E}"/>
              </a:ext>
            </a:extLst>
          </p:cNvPr>
          <p:cNvSpPr txBox="1"/>
          <p:nvPr/>
        </p:nvSpPr>
        <p:spPr>
          <a:xfrm>
            <a:off x="7131672" y="6538902"/>
            <a:ext cx="3322576" cy="276999"/>
          </a:xfrm>
          <a:prstGeom prst="rect">
            <a:avLst/>
          </a:prstGeom>
          <a:noFill/>
        </p:spPr>
        <p:txBody>
          <a:bodyPr wrap="none" rtlCol="0">
            <a:spAutoFit/>
          </a:bodyPr>
          <a:lstStyle/>
          <a:p>
            <a:pPr algn="ctr"/>
            <a:r>
              <a:rPr lang="it-IT" sz="1200" i="1">
                <a:solidFill>
                  <a:schemeClr val="accent1"/>
                </a:solidFill>
              </a:rPr>
              <a:t>NEC, dehydrogenation at different pressure levels.</a:t>
            </a:r>
            <a:endParaRPr lang="en-GB" sz="1200" i="1">
              <a:solidFill>
                <a:schemeClr val="accent1"/>
              </a:solidFill>
            </a:endParaRPr>
          </a:p>
        </p:txBody>
      </p:sp>
      <p:pic>
        <p:nvPicPr>
          <p:cNvPr id="2052" name="Picture 4" descr="sfondo-lavagna - Parini">
            <a:extLst>
              <a:ext uri="{FF2B5EF4-FFF2-40B4-BE49-F238E27FC236}">
                <a16:creationId xmlns:a16="http://schemas.microsoft.com/office/drawing/2014/main" id="{CC865877-45AF-D17A-3CE9-CF4AD9C903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0405" y="1463497"/>
            <a:ext cx="4249552" cy="13255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sfondo-lavagna - Parini">
            <a:extLst>
              <a:ext uri="{FF2B5EF4-FFF2-40B4-BE49-F238E27FC236}">
                <a16:creationId xmlns:a16="http://schemas.microsoft.com/office/drawing/2014/main" id="{9912665D-403F-57F4-1680-7EECDAD5E5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6223" y="1437412"/>
            <a:ext cx="4148880" cy="132556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2" name="CasellaDiTesto 41">
                <a:extLst>
                  <a:ext uri="{FF2B5EF4-FFF2-40B4-BE49-F238E27FC236}">
                    <a16:creationId xmlns:a16="http://schemas.microsoft.com/office/drawing/2014/main" id="{528E99EA-3742-C16E-26FD-5DF49E652882}"/>
                  </a:ext>
                </a:extLst>
              </p:cNvPr>
              <p:cNvSpPr txBox="1"/>
              <p:nvPr/>
            </p:nvSpPr>
            <p:spPr>
              <a:xfrm>
                <a:off x="6656189" y="1760581"/>
                <a:ext cx="4273542" cy="99168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it-IT" b="0" i="1" smtClean="0">
                              <a:solidFill>
                                <a:schemeClr val="bg1"/>
                              </a:solidFill>
                              <a:latin typeface="Cambria Math" panose="02040503050406030204" pitchFamily="18" charset="0"/>
                            </a:rPr>
                          </m:ctrlPr>
                        </m:fPr>
                        <m:num>
                          <m:r>
                            <a:rPr lang="it-IT" b="0" i="1" smtClean="0">
                              <a:solidFill>
                                <a:schemeClr val="bg1"/>
                              </a:solidFill>
                              <a:latin typeface="Cambria Math" panose="02040503050406030204" pitchFamily="18" charset="0"/>
                            </a:rPr>
                            <m:t>𝑑𝐷𝑜𝐻</m:t>
                          </m:r>
                        </m:num>
                        <m:den>
                          <m:r>
                            <a:rPr lang="it-IT" b="0" i="1" smtClean="0">
                              <a:solidFill>
                                <a:schemeClr val="bg1"/>
                              </a:solidFill>
                              <a:latin typeface="Cambria Math" panose="02040503050406030204" pitchFamily="18" charset="0"/>
                            </a:rPr>
                            <m:t>𝑑𝑡</m:t>
                          </m:r>
                        </m:den>
                      </m:f>
                      <m:r>
                        <a:rPr lang="it-IT" b="0" i="1" smtClean="0">
                          <a:solidFill>
                            <a:schemeClr val="bg1"/>
                          </a:solidFill>
                          <a:latin typeface="Cambria Math" panose="02040503050406030204" pitchFamily="18" charset="0"/>
                        </a:rPr>
                        <m:t>=</m:t>
                      </m:r>
                      <m:sSub>
                        <m:sSubPr>
                          <m:ctrlPr>
                            <a:rPr lang="it-IT" b="0" i="1" smtClean="0">
                              <a:solidFill>
                                <a:schemeClr val="bg1"/>
                              </a:solidFill>
                              <a:latin typeface="Cambria Math" panose="02040503050406030204" pitchFamily="18" charset="0"/>
                            </a:rPr>
                          </m:ctrlPr>
                        </m:sSubPr>
                        <m:e>
                          <m:r>
                            <a:rPr lang="it-IT" b="0" i="1" smtClean="0">
                              <a:solidFill>
                                <a:schemeClr val="bg1"/>
                              </a:solidFill>
                              <a:latin typeface="Cambria Math" panose="02040503050406030204" pitchFamily="18" charset="0"/>
                            </a:rPr>
                            <m:t>𝑘</m:t>
                          </m:r>
                        </m:e>
                        <m:sub>
                          <m:r>
                            <a:rPr lang="it-IT" b="0" i="1" smtClean="0">
                              <a:solidFill>
                                <a:schemeClr val="bg1"/>
                              </a:solidFill>
                              <a:latin typeface="Cambria Math" panose="02040503050406030204" pitchFamily="18" charset="0"/>
                            </a:rPr>
                            <m:t>0</m:t>
                          </m:r>
                        </m:sub>
                      </m:sSub>
                      <m:func>
                        <m:funcPr>
                          <m:ctrlPr>
                            <a:rPr lang="it-IT" b="0" i="1" smtClean="0">
                              <a:solidFill>
                                <a:schemeClr val="bg1"/>
                              </a:solidFill>
                              <a:latin typeface="Cambria Math" panose="02040503050406030204" pitchFamily="18" charset="0"/>
                            </a:rPr>
                          </m:ctrlPr>
                        </m:funcPr>
                        <m:fName>
                          <m:r>
                            <m:rPr>
                              <m:sty m:val="p"/>
                            </m:rPr>
                            <a:rPr lang="it-IT" b="0" i="0" smtClean="0">
                              <a:solidFill>
                                <a:schemeClr val="bg1"/>
                              </a:solidFill>
                              <a:latin typeface="Cambria Math" panose="02040503050406030204" pitchFamily="18" charset="0"/>
                            </a:rPr>
                            <m:t>exp</m:t>
                          </m:r>
                        </m:fName>
                        <m:e>
                          <m:d>
                            <m:dPr>
                              <m:ctrlPr>
                                <a:rPr lang="it-IT" b="0" i="1" smtClean="0">
                                  <a:solidFill>
                                    <a:schemeClr val="bg1"/>
                                  </a:solidFill>
                                  <a:latin typeface="Cambria Math" panose="02040503050406030204" pitchFamily="18" charset="0"/>
                                </a:rPr>
                              </m:ctrlPr>
                            </m:dPr>
                            <m:e>
                              <m:r>
                                <a:rPr lang="it-IT" b="0" i="1" smtClean="0">
                                  <a:solidFill>
                                    <a:schemeClr val="bg1"/>
                                  </a:solidFill>
                                  <a:latin typeface="Cambria Math" panose="02040503050406030204" pitchFamily="18" charset="0"/>
                                </a:rPr>
                                <m:t>−</m:t>
                              </m:r>
                              <m:f>
                                <m:fPr>
                                  <m:ctrlPr>
                                    <a:rPr lang="it-IT" b="0" i="1" smtClean="0">
                                      <a:solidFill>
                                        <a:schemeClr val="bg1"/>
                                      </a:solidFill>
                                      <a:latin typeface="Cambria Math" panose="02040503050406030204" pitchFamily="18" charset="0"/>
                                    </a:rPr>
                                  </m:ctrlPr>
                                </m:fPr>
                                <m:num>
                                  <m:sSub>
                                    <m:sSubPr>
                                      <m:ctrlPr>
                                        <a:rPr lang="it-IT" b="0" i="1" smtClean="0">
                                          <a:solidFill>
                                            <a:schemeClr val="bg1"/>
                                          </a:solidFill>
                                          <a:latin typeface="Cambria Math" panose="02040503050406030204" pitchFamily="18" charset="0"/>
                                        </a:rPr>
                                      </m:ctrlPr>
                                    </m:sSubPr>
                                    <m:e>
                                      <m:r>
                                        <a:rPr lang="it-IT" b="0" i="1" smtClean="0">
                                          <a:solidFill>
                                            <a:schemeClr val="bg1"/>
                                          </a:solidFill>
                                          <a:latin typeface="Cambria Math" panose="02040503050406030204" pitchFamily="18" charset="0"/>
                                        </a:rPr>
                                        <m:t>𝐸</m:t>
                                      </m:r>
                                    </m:e>
                                    <m:sub>
                                      <m:r>
                                        <a:rPr lang="it-IT" b="0" i="1" smtClean="0">
                                          <a:solidFill>
                                            <a:schemeClr val="bg1"/>
                                          </a:solidFill>
                                          <a:latin typeface="Cambria Math" panose="02040503050406030204" pitchFamily="18" charset="0"/>
                                        </a:rPr>
                                        <m:t>𝑎</m:t>
                                      </m:r>
                                    </m:sub>
                                  </m:sSub>
                                </m:num>
                                <m:den>
                                  <m:sSub>
                                    <m:sSubPr>
                                      <m:ctrlPr>
                                        <a:rPr lang="it-IT" b="0" i="1" smtClean="0">
                                          <a:solidFill>
                                            <a:schemeClr val="bg1"/>
                                          </a:solidFill>
                                          <a:latin typeface="Cambria Math" panose="02040503050406030204" pitchFamily="18" charset="0"/>
                                        </a:rPr>
                                      </m:ctrlPr>
                                    </m:sSubPr>
                                    <m:e>
                                      <m:r>
                                        <a:rPr lang="it-IT" b="0" i="1" smtClean="0">
                                          <a:solidFill>
                                            <a:schemeClr val="bg1"/>
                                          </a:solidFill>
                                          <a:latin typeface="Cambria Math" panose="02040503050406030204" pitchFamily="18" charset="0"/>
                                        </a:rPr>
                                        <m:t>𝑅</m:t>
                                      </m:r>
                                    </m:e>
                                    <m:sub>
                                      <m:r>
                                        <a:rPr lang="it-IT" b="0" i="1" smtClean="0">
                                          <a:solidFill>
                                            <a:schemeClr val="bg1"/>
                                          </a:solidFill>
                                          <a:latin typeface="Cambria Math" panose="02040503050406030204" pitchFamily="18" charset="0"/>
                                        </a:rPr>
                                        <m:t>𝑢</m:t>
                                      </m:r>
                                    </m:sub>
                                  </m:sSub>
                                  <m:r>
                                    <a:rPr lang="it-IT" b="0" i="1" smtClean="0">
                                      <a:solidFill>
                                        <a:schemeClr val="bg1"/>
                                      </a:solidFill>
                                      <a:latin typeface="Cambria Math" panose="02040503050406030204" pitchFamily="18" charset="0"/>
                                    </a:rPr>
                                    <m:t>𝑇</m:t>
                                  </m:r>
                                </m:den>
                              </m:f>
                            </m:e>
                          </m:d>
                        </m:e>
                      </m:func>
                      <m:func>
                        <m:funcPr>
                          <m:ctrlPr>
                            <a:rPr lang="it-IT" b="0" i="1" smtClean="0">
                              <a:solidFill>
                                <a:schemeClr val="bg1"/>
                              </a:solidFill>
                              <a:latin typeface="Cambria Math" panose="02040503050406030204" pitchFamily="18" charset="0"/>
                            </a:rPr>
                          </m:ctrlPr>
                        </m:funcPr>
                        <m:fName>
                          <m:r>
                            <m:rPr>
                              <m:sty m:val="p"/>
                            </m:rPr>
                            <a:rPr lang="it-IT" b="0" i="0" smtClean="0">
                              <a:solidFill>
                                <a:schemeClr val="bg1"/>
                              </a:solidFill>
                              <a:latin typeface="Cambria Math" panose="02040503050406030204" pitchFamily="18" charset="0"/>
                            </a:rPr>
                            <m:t>exp</m:t>
                          </m:r>
                        </m:fName>
                        <m:e>
                          <m:d>
                            <m:dPr>
                              <m:ctrlPr>
                                <a:rPr lang="it-IT" b="0" i="1" smtClean="0">
                                  <a:solidFill>
                                    <a:schemeClr val="bg1"/>
                                  </a:solidFill>
                                  <a:latin typeface="Cambria Math" panose="02040503050406030204" pitchFamily="18" charset="0"/>
                                </a:rPr>
                              </m:ctrlPr>
                            </m:dPr>
                            <m:e>
                              <m:r>
                                <a:rPr lang="it-IT" b="0" i="1" smtClean="0">
                                  <a:solidFill>
                                    <a:schemeClr val="bg1"/>
                                  </a:solidFill>
                                  <a:latin typeface="Cambria Math" panose="02040503050406030204" pitchFamily="18" charset="0"/>
                                </a:rPr>
                                <m:t>𝑏𝑝</m:t>
                              </m:r>
                            </m:e>
                          </m:d>
                        </m:e>
                      </m:func>
                      <m:r>
                        <a:rPr lang="it-IT" b="0" i="1" smtClean="0">
                          <a:solidFill>
                            <a:schemeClr val="bg1"/>
                          </a:solidFill>
                          <a:latin typeface="Cambria Math" panose="02040503050406030204" pitchFamily="18" charset="0"/>
                        </a:rPr>
                        <m:t>𝐷𝑜</m:t>
                      </m:r>
                      <m:sSup>
                        <m:sSupPr>
                          <m:ctrlPr>
                            <a:rPr lang="it-IT" b="0" i="1" smtClean="0">
                              <a:solidFill>
                                <a:schemeClr val="bg1"/>
                              </a:solidFill>
                              <a:latin typeface="Cambria Math" panose="02040503050406030204" pitchFamily="18" charset="0"/>
                            </a:rPr>
                          </m:ctrlPr>
                        </m:sSupPr>
                        <m:e>
                          <m:r>
                            <a:rPr lang="it-IT" b="0" i="1" smtClean="0">
                              <a:solidFill>
                                <a:schemeClr val="bg1"/>
                              </a:solidFill>
                              <a:latin typeface="Cambria Math" panose="02040503050406030204" pitchFamily="18" charset="0"/>
                            </a:rPr>
                            <m:t>𝐻</m:t>
                          </m:r>
                        </m:e>
                        <m:sup>
                          <m:r>
                            <a:rPr lang="it-IT" b="0" i="1" smtClean="0">
                              <a:solidFill>
                                <a:schemeClr val="bg1"/>
                              </a:solidFill>
                              <a:latin typeface="Cambria Math" panose="02040503050406030204" pitchFamily="18" charset="0"/>
                            </a:rPr>
                            <m:t>𝑛</m:t>
                          </m:r>
                        </m:sup>
                      </m:sSup>
                    </m:oMath>
                  </m:oMathPara>
                </a14:m>
                <a:endParaRPr lang="it-IT" b="0"/>
              </a:p>
              <a:p>
                <a:endParaRPr lang="en-GB"/>
              </a:p>
            </p:txBody>
          </p:sp>
        </mc:Choice>
        <mc:Fallback xmlns="">
          <p:sp>
            <p:nvSpPr>
              <p:cNvPr id="42" name="CasellaDiTesto 41">
                <a:extLst>
                  <a:ext uri="{FF2B5EF4-FFF2-40B4-BE49-F238E27FC236}">
                    <a16:creationId xmlns:a16="http://schemas.microsoft.com/office/drawing/2014/main" id="{528E99EA-3742-C16E-26FD-5DF49E652882}"/>
                  </a:ext>
                </a:extLst>
              </p:cNvPr>
              <p:cNvSpPr txBox="1">
                <a:spLocks noRot="1" noChangeAspect="1" noMove="1" noResize="1" noEditPoints="1" noAdjustHandles="1" noChangeArrowheads="1" noChangeShapeType="1" noTextEdit="1"/>
              </p:cNvSpPr>
              <p:nvPr/>
            </p:nvSpPr>
            <p:spPr>
              <a:xfrm>
                <a:off x="6656189" y="1760581"/>
                <a:ext cx="4273542" cy="991682"/>
              </a:xfrm>
              <a:prstGeom prst="rect">
                <a:avLst/>
              </a:prstGeom>
              <a:blipFill>
                <a:blip r:embed="rId6"/>
                <a:stretch>
                  <a:fillRect/>
                </a:stretch>
              </a:blipFill>
            </p:spPr>
            <p:txBody>
              <a:bodyPr/>
              <a:lstStyle/>
              <a:p>
                <a:r>
                  <a:rPr lang="en-GB">
                    <a:noFill/>
                  </a:rPr>
                  <a:t> </a:t>
                </a:r>
              </a:p>
            </p:txBody>
          </p:sp>
        </mc:Fallback>
      </mc:AlternateContent>
      <p:pic>
        <p:nvPicPr>
          <p:cNvPr id="2054" name="Picture 6" descr="Wooden Frame PNG | PNG All">
            <a:extLst>
              <a:ext uri="{FF2B5EF4-FFF2-40B4-BE49-F238E27FC236}">
                <a16:creationId xmlns:a16="http://schemas.microsoft.com/office/drawing/2014/main" id="{1EE4B05C-A45E-0DF6-1317-DF6387EB43B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99428" y="1383639"/>
            <a:ext cx="4481040" cy="149850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Wooden Frame PNG | PNG All">
            <a:extLst>
              <a:ext uri="{FF2B5EF4-FFF2-40B4-BE49-F238E27FC236}">
                <a16:creationId xmlns:a16="http://schemas.microsoft.com/office/drawing/2014/main" id="{83741A1F-F664-86CF-A1C1-9087326ABB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08709" y="1360670"/>
            <a:ext cx="4481040" cy="149850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4" name="CasellaDiTesto 43">
                <a:extLst>
                  <a:ext uri="{FF2B5EF4-FFF2-40B4-BE49-F238E27FC236}">
                    <a16:creationId xmlns:a16="http://schemas.microsoft.com/office/drawing/2014/main" id="{695CCABF-EC4D-78D7-459A-55C5F004DBFA}"/>
                  </a:ext>
                </a:extLst>
              </p:cNvPr>
              <p:cNvSpPr txBox="1"/>
              <p:nvPr/>
            </p:nvSpPr>
            <p:spPr>
              <a:xfrm>
                <a:off x="1546223" y="1434591"/>
                <a:ext cx="4055854" cy="54604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it-IT" sz="1300" b="0" i="1" smtClean="0">
                              <a:solidFill>
                                <a:schemeClr val="bg1"/>
                              </a:solidFill>
                              <a:latin typeface="Cambria Math" panose="02040503050406030204" pitchFamily="18" charset="0"/>
                            </a:rPr>
                          </m:ctrlPr>
                        </m:fPr>
                        <m:num>
                          <m:r>
                            <a:rPr lang="it-IT" sz="1300" b="0" i="1" smtClean="0">
                              <a:solidFill>
                                <a:schemeClr val="bg1"/>
                              </a:solidFill>
                              <a:latin typeface="Cambria Math" panose="02040503050406030204" pitchFamily="18" charset="0"/>
                            </a:rPr>
                            <m:t>𝑑𝐷𝑜𝐻</m:t>
                          </m:r>
                        </m:num>
                        <m:den>
                          <m:r>
                            <a:rPr lang="it-IT" sz="1300" b="0" i="1" smtClean="0">
                              <a:solidFill>
                                <a:schemeClr val="bg1"/>
                              </a:solidFill>
                              <a:latin typeface="Cambria Math" panose="02040503050406030204" pitchFamily="18" charset="0"/>
                            </a:rPr>
                            <m:t>𝑑𝑡</m:t>
                          </m:r>
                        </m:den>
                      </m:f>
                      <m:r>
                        <a:rPr lang="it-IT" sz="1300" b="0" i="1" smtClean="0">
                          <a:solidFill>
                            <a:schemeClr val="bg1"/>
                          </a:solidFill>
                          <a:latin typeface="Cambria Math" panose="02040503050406030204" pitchFamily="18" charset="0"/>
                        </a:rPr>
                        <m:t>=</m:t>
                      </m:r>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𝑘</m:t>
                          </m:r>
                        </m:e>
                        <m:sub>
                          <m:r>
                            <a:rPr lang="it-IT" sz="1300" b="0" i="1" smtClean="0">
                              <a:solidFill>
                                <a:schemeClr val="bg1"/>
                              </a:solidFill>
                              <a:latin typeface="Cambria Math" panose="02040503050406030204" pitchFamily="18" charset="0"/>
                            </a:rPr>
                            <m:t>0</m:t>
                          </m:r>
                        </m:sub>
                      </m:sSub>
                      <m:func>
                        <m:funcPr>
                          <m:ctrlPr>
                            <a:rPr lang="it-IT" sz="1300" b="0" i="1" smtClean="0">
                              <a:solidFill>
                                <a:schemeClr val="bg1"/>
                              </a:solidFill>
                              <a:latin typeface="Cambria Math" panose="02040503050406030204" pitchFamily="18" charset="0"/>
                            </a:rPr>
                          </m:ctrlPr>
                        </m:funcPr>
                        <m:fName>
                          <m:r>
                            <m:rPr>
                              <m:sty m:val="p"/>
                            </m:rPr>
                            <a:rPr lang="it-IT" sz="1300" b="0" i="0" smtClean="0">
                              <a:solidFill>
                                <a:schemeClr val="bg1"/>
                              </a:solidFill>
                              <a:latin typeface="Cambria Math" panose="02040503050406030204" pitchFamily="18" charset="0"/>
                            </a:rPr>
                            <m:t>exp</m:t>
                          </m:r>
                        </m:fName>
                        <m:e>
                          <m:d>
                            <m:dPr>
                              <m:ctrlPr>
                                <a:rPr lang="it-IT" sz="1300" b="0" i="1" smtClean="0">
                                  <a:solidFill>
                                    <a:schemeClr val="bg1"/>
                                  </a:solidFill>
                                  <a:latin typeface="Cambria Math" panose="02040503050406030204" pitchFamily="18" charset="0"/>
                                </a:rPr>
                              </m:ctrlPr>
                            </m:dPr>
                            <m:e>
                              <m:r>
                                <a:rPr lang="it-IT" sz="1300" b="0" i="1" smtClean="0">
                                  <a:solidFill>
                                    <a:schemeClr val="bg1"/>
                                  </a:solidFill>
                                  <a:latin typeface="Cambria Math" panose="02040503050406030204" pitchFamily="18" charset="0"/>
                                </a:rPr>
                                <m:t>−</m:t>
                              </m:r>
                              <m:f>
                                <m:fPr>
                                  <m:ctrlPr>
                                    <a:rPr lang="it-IT" sz="1300" b="0" i="1" smtClean="0">
                                      <a:solidFill>
                                        <a:schemeClr val="bg1"/>
                                      </a:solidFill>
                                      <a:latin typeface="Cambria Math" panose="02040503050406030204" pitchFamily="18" charset="0"/>
                                    </a:rPr>
                                  </m:ctrlPr>
                                </m:fPr>
                                <m:num>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𝐸</m:t>
                                      </m:r>
                                    </m:e>
                                    <m:sub>
                                      <m:r>
                                        <a:rPr lang="it-IT" sz="1300" b="0" i="1" smtClean="0">
                                          <a:solidFill>
                                            <a:schemeClr val="bg1"/>
                                          </a:solidFill>
                                          <a:latin typeface="Cambria Math" panose="02040503050406030204" pitchFamily="18" charset="0"/>
                                        </a:rPr>
                                        <m:t>𝑎</m:t>
                                      </m:r>
                                    </m:sub>
                                  </m:sSub>
                                </m:num>
                                <m:den>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𝑅</m:t>
                                      </m:r>
                                    </m:e>
                                    <m:sub>
                                      <m:r>
                                        <a:rPr lang="it-IT" sz="1300" b="0" i="1" smtClean="0">
                                          <a:solidFill>
                                            <a:schemeClr val="bg1"/>
                                          </a:solidFill>
                                          <a:latin typeface="Cambria Math" panose="02040503050406030204" pitchFamily="18" charset="0"/>
                                        </a:rPr>
                                        <m:t>𝑢</m:t>
                                      </m:r>
                                    </m:sub>
                                  </m:sSub>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𝑇</m:t>
                                      </m:r>
                                    </m:e>
                                    <m:sub>
                                      <m:r>
                                        <a:rPr lang="it-IT" sz="1300" b="0" i="1" smtClean="0">
                                          <a:solidFill>
                                            <a:schemeClr val="bg1"/>
                                          </a:solidFill>
                                          <a:latin typeface="Cambria Math" panose="02040503050406030204" pitchFamily="18" charset="0"/>
                                        </a:rPr>
                                        <m:t>𝑟𝑒𝑓</m:t>
                                      </m:r>
                                    </m:sub>
                                  </m:sSub>
                                </m:den>
                              </m:f>
                            </m:e>
                          </m:d>
                        </m:e>
                      </m:func>
                      <m:func>
                        <m:funcPr>
                          <m:ctrlPr>
                            <a:rPr lang="it-IT" sz="1300" b="0" i="1" smtClean="0">
                              <a:solidFill>
                                <a:schemeClr val="bg1"/>
                              </a:solidFill>
                              <a:latin typeface="Cambria Math" panose="02040503050406030204" pitchFamily="18" charset="0"/>
                            </a:rPr>
                          </m:ctrlPr>
                        </m:funcPr>
                        <m:fName>
                          <m:r>
                            <m:rPr>
                              <m:sty m:val="p"/>
                            </m:rPr>
                            <a:rPr lang="it-IT" sz="1300" b="0" i="0" smtClean="0">
                              <a:solidFill>
                                <a:schemeClr val="bg1"/>
                              </a:solidFill>
                              <a:latin typeface="Cambria Math" panose="02040503050406030204" pitchFamily="18" charset="0"/>
                            </a:rPr>
                            <m:t>exp</m:t>
                          </m:r>
                        </m:fName>
                        <m:e>
                          <m:d>
                            <m:dPr>
                              <m:ctrlPr>
                                <a:rPr lang="it-IT" sz="1300" b="0" i="1" smtClean="0">
                                  <a:solidFill>
                                    <a:schemeClr val="bg1"/>
                                  </a:solidFill>
                                  <a:latin typeface="Cambria Math" panose="02040503050406030204" pitchFamily="18" charset="0"/>
                                </a:rPr>
                              </m:ctrlPr>
                            </m:dPr>
                            <m:e>
                              <m:r>
                                <a:rPr lang="it-IT" sz="1300" b="0" i="1" smtClean="0">
                                  <a:solidFill>
                                    <a:schemeClr val="bg1"/>
                                  </a:solidFill>
                                  <a:latin typeface="Cambria Math" panose="02040503050406030204" pitchFamily="18" charset="0"/>
                                </a:rPr>
                                <m:t>𝑏𝑝</m:t>
                              </m:r>
                            </m:e>
                          </m:d>
                        </m:e>
                      </m:func>
                      <m:sSup>
                        <m:sSupPr>
                          <m:ctrlPr>
                            <a:rPr lang="it-IT" sz="1300" b="0" i="1" smtClean="0">
                              <a:solidFill>
                                <a:schemeClr val="bg1"/>
                              </a:solidFill>
                              <a:latin typeface="Cambria Math" panose="02040503050406030204" pitchFamily="18" charset="0"/>
                            </a:rPr>
                          </m:ctrlPr>
                        </m:sSupPr>
                        <m:e>
                          <m:d>
                            <m:dPr>
                              <m:begChr m:val="["/>
                              <m:endChr m:val="]"/>
                              <m:ctrlPr>
                                <a:rPr lang="it-IT" sz="1300" b="0" i="1" smtClean="0">
                                  <a:solidFill>
                                    <a:schemeClr val="bg1"/>
                                  </a:solidFill>
                                  <a:latin typeface="Cambria Math" panose="02040503050406030204" pitchFamily="18" charset="0"/>
                                </a:rPr>
                              </m:ctrlPr>
                            </m:dPr>
                            <m:e>
                              <m:r>
                                <a:rPr lang="it-IT" sz="1300" b="0" i="1" smtClean="0">
                                  <a:solidFill>
                                    <a:schemeClr val="bg1"/>
                                  </a:solidFill>
                                  <a:latin typeface="Cambria Math" panose="02040503050406030204" pitchFamily="18" charset="0"/>
                                </a:rPr>
                                <m:t>𝐷𝑜</m:t>
                              </m:r>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𝐻</m:t>
                                  </m:r>
                                </m:e>
                                <m:sub>
                                  <m:r>
                                    <a:rPr lang="it-IT" sz="1300" b="0" i="1" smtClean="0">
                                      <a:solidFill>
                                        <a:schemeClr val="bg1"/>
                                      </a:solidFill>
                                      <a:latin typeface="Cambria Math" panose="02040503050406030204" pitchFamily="18" charset="0"/>
                                    </a:rPr>
                                    <m:t>𝑠𝑎𝑡</m:t>
                                  </m:r>
                                </m:sub>
                              </m:sSub>
                              <m:r>
                                <a:rPr lang="it-IT" sz="1300" b="0" i="1" smtClean="0">
                                  <a:solidFill>
                                    <a:schemeClr val="bg1"/>
                                  </a:solidFill>
                                  <a:latin typeface="Cambria Math" panose="02040503050406030204" pitchFamily="18" charset="0"/>
                                </a:rPr>
                                <m:t>−</m:t>
                              </m:r>
                              <m:r>
                                <a:rPr lang="it-IT" sz="1300" b="0" i="1" smtClean="0">
                                  <a:solidFill>
                                    <a:schemeClr val="bg1"/>
                                  </a:solidFill>
                                  <a:latin typeface="Cambria Math" panose="02040503050406030204" pitchFamily="18" charset="0"/>
                                </a:rPr>
                                <m:t>𝐷𝑜𝐻</m:t>
                              </m:r>
                            </m:e>
                          </m:d>
                        </m:e>
                        <m:sup>
                          <m:r>
                            <a:rPr lang="it-IT" sz="1300" b="0" i="1" smtClean="0">
                              <a:solidFill>
                                <a:schemeClr val="bg1"/>
                              </a:solidFill>
                              <a:latin typeface="Cambria Math" panose="02040503050406030204" pitchFamily="18" charset="0"/>
                            </a:rPr>
                            <m:t>𝑛</m:t>
                          </m:r>
                        </m:sup>
                      </m:sSup>
                    </m:oMath>
                  </m:oMathPara>
                </a14:m>
                <a:endParaRPr lang="en-GB" sz="1300">
                  <a:solidFill>
                    <a:schemeClr val="bg1"/>
                  </a:solidFill>
                </a:endParaRPr>
              </a:p>
            </p:txBody>
          </p:sp>
        </mc:Choice>
        <mc:Fallback xmlns="">
          <p:sp>
            <p:nvSpPr>
              <p:cNvPr id="44" name="CasellaDiTesto 43">
                <a:extLst>
                  <a:ext uri="{FF2B5EF4-FFF2-40B4-BE49-F238E27FC236}">
                    <a16:creationId xmlns:a16="http://schemas.microsoft.com/office/drawing/2014/main" id="{695CCABF-EC4D-78D7-459A-55C5F004DBFA}"/>
                  </a:ext>
                </a:extLst>
              </p:cNvPr>
              <p:cNvSpPr txBox="1">
                <a:spLocks noRot="1" noChangeAspect="1" noMove="1" noResize="1" noEditPoints="1" noAdjustHandles="1" noChangeArrowheads="1" noChangeShapeType="1" noTextEdit="1"/>
              </p:cNvSpPr>
              <p:nvPr/>
            </p:nvSpPr>
            <p:spPr>
              <a:xfrm>
                <a:off x="1546223" y="1434591"/>
                <a:ext cx="4055854" cy="546047"/>
              </a:xfrm>
              <a:prstGeom prst="rect">
                <a:avLst/>
              </a:prstGeom>
              <a:blipFill>
                <a:blip r:embed="rId8"/>
                <a:stretch>
                  <a:fillRect b="-1111"/>
                </a:stretch>
              </a:blipFill>
            </p:spPr>
            <p:txBody>
              <a:bodyPr/>
              <a:lstStyle/>
              <a:p>
                <a:r>
                  <a:rPr lang="en-GB">
                    <a:noFill/>
                  </a:rPr>
                  <a:t> </a:t>
                </a:r>
              </a:p>
            </p:txBody>
          </p:sp>
        </mc:Fallback>
      </mc:AlternateContent>
      <p:pic>
        <p:nvPicPr>
          <p:cNvPr id="2056" name="Picture 8">
            <a:extLst>
              <a:ext uri="{FF2B5EF4-FFF2-40B4-BE49-F238E27FC236}">
                <a16:creationId xmlns:a16="http://schemas.microsoft.com/office/drawing/2014/main" id="{FABCD3B6-97BA-C237-1DAB-33D74B972E1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05280" y="2175776"/>
            <a:ext cx="795537" cy="79553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5" name="CasellaDiTesto 44">
                <a:extLst>
                  <a:ext uri="{FF2B5EF4-FFF2-40B4-BE49-F238E27FC236}">
                    <a16:creationId xmlns:a16="http://schemas.microsoft.com/office/drawing/2014/main" id="{25F85FD4-2BC6-58B4-0F8C-361205130941}"/>
                  </a:ext>
                </a:extLst>
              </p:cNvPr>
              <p:cNvSpPr txBox="1"/>
              <p:nvPr/>
            </p:nvSpPr>
            <p:spPr>
              <a:xfrm>
                <a:off x="1458976" y="1870673"/>
                <a:ext cx="2640018" cy="103675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𝐾</m:t>
                          </m:r>
                        </m:e>
                        <m:sub>
                          <m:r>
                            <a:rPr lang="it-IT" sz="1300" b="0" i="1" smtClean="0">
                              <a:solidFill>
                                <a:schemeClr val="bg1"/>
                              </a:solidFill>
                              <a:latin typeface="Cambria Math" panose="02040503050406030204" pitchFamily="18" charset="0"/>
                            </a:rPr>
                            <m:t>𝑒𝑞</m:t>
                          </m:r>
                        </m:sub>
                      </m:sSub>
                      <m:r>
                        <a:rPr lang="it-IT" sz="1300" b="0" i="1" smtClean="0">
                          <a:solidFill>
                            <a:schemeClr val="bg1"/>
                          </a:solidFill>
                          <a:latin typeface="Cambria Math" panose="02040503050406030204" pitchFamily="18" charset="0"/>
                        </a:rPr>
                        <m:t>=</m:t>
                      </m:r>
                      <m:sSup>
                        <m:sSupPr>
                          <m:ctrlPr>
                            <a:rPr lang="it-IT" sz="1300" b="0" i="1" smtClean="0">
                              <a:solidFill>
                                <a:schemeClr val="bg1"/>
                              </a:solidFill>
                              <a:latin typeface="Cambria Math" panose="02040503050406030204" pitchFamily="18" charset="0"/>
                            </a:rPr>
                          </m:ctrlPr>
                        </m:sSupPr>
                        <m:e>
                          <m:d>
                            <m:dPr>
                              <m:ctrlPr>
                                <a:rPr lang="it-IT" sz="1300" b="0" i="1" smtClean="0">
                                  <a:solidFill>
                                    <a:schemeClr val="bg1"/>
                                  </a:solidFill>
                                  <a:latin typeface="Cambria Math" panose="02040503050406030204" pitchFamily="18" charset="0"/>
                                </a:rPr>
                              </m:ctrlPr>
                            </m:dPr>
                            <m:e>
                              <m:f>
                                <m:fPr>
                                  <m:ctrlPr>
                                    <a:rPr lang="it-IT" sz="1300" b="0" i="1" smtClean="0">
                                      <a:solidFill>
                                        <a:schemeClr val="bg1"/>
                                      </a:solidFill>
                                      <a:latin typeface="Cambria Math" panose="02040503050406030204" pitchFamily="18" charset="0"/>
                                    </a:rPr>
                                  </m:ctrlPr>
                                </m:fPr>
                                <m:num>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𝑝</m:t>
                                      </m:r>
                                    </m:e>
                                    <m:sub>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𝑣</m:t>
                                          </m:r>
                                        </m:e>
                                        <m:sub>
                                          <m:r>
                                            <a:rPr lang="it-IT" sz="1300" i="1">
                                              <a:solidFill>
                                                <a:schemeClr val="bg1"/>
                                              </a:solidFill>
                                              <a:latin typeface="Cambria Math" panose="02040503050406030204" pitchFamily="18" charset="0"/>
                                            </a:rPr>
                                            <m:t>12</m:t>
                                          </m:r>
                                          <m:r>
                                            <a:rPr lang="it-IT" sz="1300" i="1">
                                              <a:solidFill>
                                                <a:schemeClr val="bg1"/>
                                              </a:solidFill>
                                              <a:latin typeface="Cambria Math" panose="02040503050406030204" pitchFamily="18" charset="0"/>
                                            </a:rPr>
                                            <m:t>𝐻𝑁𝐸𝐶</m:t>
                                          </m:r>
                                        </m:sub>
                                      </m:sSub>
                                    </m:sub>
                                  </m:sSub>
                                </m:num>
                                <m:den>
                                  <m:sSub>
                                    <m:sSubPr>
                                      <m:ctrlPr>
                                        <a:rPr lang="it-IT" sz="1300" i="1">
                                          <a:solidFill>
                                            <a:schemeClr val="bg1"/>
                                          </a:solidFill>
                                          <a:latin typeface="Cambria Math" panose="02040503050406030204" pitchFamily="18" charset="0"/>
                                        </a:rPr>
                                      </m:ctrlPr>
                                    </m:sSubPr>
                                    <m:e>
                                      <m:r>
                                        <a:rPr lang="it-IT" sz="1300" i="1">
                                          <a:solidFill>
                                            <a:schemeClr val="bg1"/>
                                          </a:solidFill>
                                          <a:latin typeface="Cambria Math" panose="02040503050406030204" pitchFamily="18" charset="0"/>
                                        </a:rPr>
                                        <m:t>𝑝</m:t>
                                      </m:r>
                                    </m:e>
                                    <m:sub>
                                      <m:sSub>
                                        <m:sSubPr>
                                          <m:ctrlPr>
                                            <a:rPr lang="it-IT" sz="1300" i="1">
                                              <a:solidFill>
                                                <a:schemeClr val="bg1"/>
                                              </a:solidFill>
                                              <a:latin typeface="Cambria Math" panose="02040503050406030204" pitchFamily="18" charset="0"/>
                                            </a:rPr>
                                          </m:ctrlPr>
                                        </m:sSubPr>
                                        <m:e>
                                          <m:r>
                                            <a:rPr lang="it-IT" sz="1300" i="1">
                                              <a:solidFill>
                                                <a:schemeClr val="bg1"/>
                                              </a:solidFill>
                                              <a:latin typeface="Cambria Math" panose="02040503050406030204" pitchFamily="18" charset="0"/>
                                            </a:rPr>
                                            <m:t>𝑣</m:t>
                                          </m:r>
                                        </m:e>
                                        <m:sub>
                                          <m:r>
                                            <a:rPr lang="it-IT" sz="1300" b="0" i="1" smtClean="0">
                                              <a:solidFill>
                                                <a:schemeClr val="bg1"/>
                                              </a:solidFill>
                                              <a:latin typeface="Cambria Math" panose="02040503050406030204" pitchFamily="18" charset="0"/>
                                            </a:rPr>
                                            <m:t>0</m:t>
                                          </m:r>
                                          <m:r>
                                            <a:rPr lang="it-IT" sz="1300" i="1">
                                              <a:solidFill>
                                                <a:schemeClr val="bg1"/>
                                              </a:solidFill>
                                              <a:latin typeface="Cambria Math" panose="02040503050406030204" pitchFamily="18" charset="0"/>
                                            </a:rPr>
                                            <m:t>𝐻𝑁𝐸𝐶</m:t>
                                          </m:r>
                                        </m:sub>
                                      </m:sSub>
                                    </m:sub>
                                  </m:sSub>
                                </m:den>
                              </m:f>
                            </m:e>
                          </m:d>
                        </m:e>
                        <m:sup>
                          <m:r>
                            <a:rPr lang="it-IT" sz="1300" b="0" i="1" smtClean="0">
                              <a:solidFill>
                                <a:schemeClr val="bg1"/>
                              </a:solidFill>
                              <a:latin typeface="Cambria Math" panose="02040503050406030204" pitchFamily="18" charset="0"/>
                            </a:rPr>
                            <m:t>1/6</m:t>
                          </m:r>
                        </m:sup>
                      </m:sSup>
                      <m:f>
                        <m:fPr>
                          <m:ctrlPr>
                            <a:rPr lang="it-IT" sz="1300" b="0" i="1" smtClean="0">
                              <a:solidFill>
                                <a:schemeClr val="bg1"/>
                              </a:solidFill>
                              <a:latin typeface="Cambria Math" panose="02040503050406030204" pitchFamily="18" charset="0"/>
                            </a:rPr>
                          </m:ctrlPr>
                        </m:fPr>
                        <m:num>
                          <m:sSup>
                            <m:sSupPr>
                              <m:ctrlPr>
                                <a:rPr lang="it-IT" sz="1300" b="0" i="1" smtClean="0">
                                  <a:solidFill>
                                    <a:schemeClr val="bg1"/>
                                  </a:solidFill>
                                  <a:latin typeface="Cambria Math" panose="02040503050406030204" pitchFamily="18" charset="0"/>
                                </a:rPr>
                              </m:ctrlPr>
                            </m:sSupPr>
                            <m:e>
                              <m:r>
                                <a:rPr lang="it-IT" sz="1300" b="0" i="1" smtClean="0">
                                  <a:solidFill>
                                    <a:schemeClr val="bg1"/>
                                  </a:solidFill>
                                  <a:latin typeface="Cambria Math" panose="02040503050406030204" pitchFamily="18" charset="0"/>
                                </a:rPr>
                                <m:t>𝜁</m:t>
                              </m:r>
                            </m:e>
                            <m:sup>
                              <m:f>
                                <m:fPr>
                                  <m:ctrlPr>
                                    <a:rPr lang="it-IT" sz="1300" b="0" i="1" smtClean="0">
                                      <a:solidFill>
                                        <a:schemeClr val="bg1"/>
                                      </a:solidFill>
                                      <a:latin typeface="Cambria Math" panose="02040503050406030204" pitchFamily="18" charset="0"/>
                                    </a:rPr>
                                  </m:ctrlPr>
                                </m:fPr>
                                <m:num>
                                  <m:r>
                                    <a:rPr lang="it-IT" sz="1300" b="0" i="1" smtClean="0">
                                      <a:solidFill>
                                        <a:schemeClr val="bg1"/>
                                      </a:solidFill>
                                      <a:latin typeface="Cambria Math" panose="02040503050406030204" pitchFamily="18" charset="0"/>
                                    </a:rPr>
                                    <m:t>1</m:t>
                                  </m:r>
                                </m:num>
                                <m:den>
                                  <m:r>
                                    <a:rPr lang="it-IT" sz="1300" b="0" i="1" smtClean="0">
                                      <a:solidFill>
                                        <a:schemeClr val="bg1"/>
                                      </a:solidFill>
                                      <a:latin typeface="Cambria Math" panose="02040503050406030204" pitchFamily="18" charset="0"/>
                                    </a:rPr>
                                    <m:t>6</m:t>
                                  </m:r>
                                </m:den>
                              </m:f>
                            </m:sup>
                          </m:sSup>
                          <m:d>
                            <m:dPr>
                              <m:ctrlPr>
                                <a:rPr lang="it-IT" sz="1300" b="0" i="1" smtClean="0">
                                  <a:solidFill>
                                    <a:schemeClr val="bg1"/>
                                  </a:solidFill>
                                  <a:latin typeface="Cambria Math" panose="02040503050406030204" pitchFamily="18" charset="0"/>
                                </a:rPr>
                              </m:ctrlPr>
                            </m:dPr>
                            <m:e>
                              <m:f>
                                <m:fPr>
                                  <m:ctrlPr>
                                    <a:rPr lang="it-IT" sz="1300" b="0" i="1" smtClean="0">
                                      <a:solidFill>
                                        <a:schemeClr val="bg1"/>
                                      </a:solidFill>
                                      <a:latin typeface="Cambria Math" panose="02040503050406030204" pitchFamily="18" charset="0"/>
                                    </a:rPr>
                                  </m:ctrlPr>
                                </m:fPr>
                                <m:num>
                                  <m:r>
                                    <a:rPr lang="it-IT" sz="1300" b="0" i="1" smtClean="0">
                                      <a:solidFill>
                                        <a:schemeClr val="bg1"/>
                                      </a:solidFill>
                                      <a:latin typeface="Cambria Math" panose="02040503050406030204" pitchFamily="18" charset="0"/>
                                    </a:rPr>
                                    <m:t>7</m:t>
                                  </m:r>
                                </m:num>
                                <m:den>
                                  <m:r>
                                    <a:rPr lang="it-IT" sz="1300" b="0" i="1" smtClean="0">
                                      <a:solidFill>
                                        <a:schemeClr val="bg1"/>
                                      </a:solidFill>
                                      <a:latin typeface="Cambria Math" panose="02040503050406030204" pitchFamily="18" charset="0"/>
                                    </a:rPr>
                                    <m:t>6</m:t>
                                  </m:r>
                                </m:den>
                              </m:f>
                              <m:r>
                                <a:rPr lang="it-IT" sz="1300" b="0" i="1" smtClean="0">
                                  <a:solidFill>
                                    <a:schemeClr val="bg1"/>
                                  </a:solidFill>
                                  <a:latin typeface="Cambria Math" panose="02040503050406030204" pitchFamily="18" charset="0"/>
                                </a:rPr>
                                <m:t>−</m:t>
                              </m:r>
                              <m:r>
                                <a:rPr lang="it-IT" sz="1300" b="0" i="1" smtClean="0">
                                  <a:solidFill>
                                    <a:schemeClr val="bg1"/>
                                  </a:solidFill>
                                  <a:latin typeface="Cambria Math" panose="02040503050406030204" pitchFamily="18" charset="0"/>
                                </a:rPr>
                                <m:t>𝜁</m:t>
                              </m:r>
                            </m:e>
                          </m:d>
                        </m:num>
                        <m:den>
                          <m:sSup>
                            <m:sSupPr>
                              <m:ctrlPr>
                                <a:rPr lang="it-IT" sz="1300" b="0" i="1" smtClean="0">
                                  <a:solidFill>
                                    <a:schemeClr val="bg1"/>
                                  </a:solidFill>
                                  <a:latin typeface="Cambria Math" panose="02040503050406030204" pitchFamily="18" charset="0"/>
                                </a:rPr>
                              </m:ctrlPr>
                            </m:sSupPr>
                            <m:e>
                              <m:d>
                                <m:dPr>
                                  <m:ctrlPr>
                                    <a:rPr lang="it-IT" sz="1300" b="0" i="1" smtClean="0">
                                      <a:solidFill>
                                        <a:schemeClr val="bg1"/>
                                      </a:solidFill>
                                      <a:latin typeface="Cambria Math" panose="02040503050406030204" pitchFamily="18" charset="0"/>
                                    </a:rPr>
                                  </m:ctrlPr>
                                </m:dPr>
                                <m:e>
                                  <m:r>
                                    <a:rPr lang="it-IT" sz="1300" b="0" i="1" smtClean="0">
                                      <a:solidFill>
                                        <a:schemeClr val="bg1"/>
                                      </a:solidFill>
                                      <a:latin typeface="Cambria Math" panose="02040503050406030204" pitchFamily="18" charset="0"/>
                                    </a:rPr>
                                    <m:t>1−</m:t>
                                  </m:r>
                                  <m:r>
                                    <a:rPr lang="it-IT" sz="1300" b="0" i="1" smtClean="0">
                                      <a:solidFill>
                                        <a:schemeClr val="bg1"/>
                                      </a:solidFill>
                                      <a:latin typeface="Cambria Math" panose="02040503050406030204" pitchFamily="18" charset="0"/>
                                    </a:rPr>
                                    <m:t>𝜁</m:t>
                                  </m:r>
                                </m:e>
                              </m:d>
                            </m:e>
                            <m:sup>
                              <m:f>
                                <m:fPr>
                                  <m:ctrlPr>
                                    <a:rPr lang="it-IT" sz="1300" b="0" i="1" smtClean="0">
                                      <a:solidFill>
                                        <a:schemeClr val="bg1"/>
                                      </a:solidFill>
                                      <a:latin typeface="Cambria Math" panose="02040503050406030204" pitchFamily="18" charset="0"/>
                                    </a:rPr>
                                  </m:ctrlPr>
                                </m:fPr>
                                <m:num>
                                  <m:r>
                                    <a:rPr lang="it-IT" sz="1300" b="0" i="1" smtClean="0">
                                      <a:solidFill>
                                        <a:schemeClr val="bg1"/>
                                      </a:solidFill>
                                      <a:latin typeface="Cambria Math" panose="02040503050406030204" pitchFamily="18" charset="0"/>
                                    </a:rPr>
                                    <m:t>7</m:t>
                                  </m:r>
                                </m:num>
                                <m:den>
                                  <m:r>
                                    <a:rPr lang="it-IT" sz="1300" b="0" i="1" smtClean="0">
                                      <a:solidFill>
                                        <a:schemeClr val="bg1"/>
                                      </a:solidFill>
                                      <a:latin typeface="Cambria Math" panose="02040503050406030204" pitchFamily="18" charset="0"/>
                                    </a:rPr>
                                    <m:t>6</m:t>
                                  </m:r>
                                </m:den>
                              </m:f>
                            </m:sup>
                          </m:sSup>
                          <m:f>
                            <m:fPr>
                              <m:ctrlPr>
                                <a:rPr lang="it-IT" sz="1300" b="0" i="1" smtClean="0">
                                  <a:solidFill>
                                    <a:schemeClr val="bg1"/>
                                  </a:solidFill>
                                  <a:latin typeface="Cambria Math" panose="02040503050406030204" pitchFamily="18" charset="0"/>
                                </a:rPr>
                              </m:ctrlPr>
                            </m:fPr>
                            <m:num>
                              <m:r>
                                <a:rPr lang="it-IT" sz="1300" b="0" i="1" smtClean="0">
                                  <a:solidFill>
                                    <a:schemeClr val="bg1"/>
                                  </a:solidFill>
                                  <a:latin typeface="Cambria Math" panose="02040503050406030204" pitchFamily="18" charset="0"/>
                                </a:rPr>
                                <m:t>𝑝</m:t>
                              </m:r>
                            </m:num>
                            <m:den>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𝑝</m:t>
                                  </m:r>
                                </m:e>
                                <m:sub>
                                  <m:r>
                                    <a:rPr lang="it-IT" sz="1300" b="0" i="1" smtClean="0">
                                      <a:solidFill>
                                        <a:schemeClr val="bg1"/>
                                      </a:solidFill>
                                      <a:latin typeface="Cambria Math" panose="02040503050406030204" pitchFamily="18" charset="0"/>
                                    </a:rPr>
                                    <m:t>0</m:t>
                                  </m:r>
                                </m:sub>
                              </m:sSub>
                            </m:den>
                          </m:f>
                        </m:den>
                      </m:f>
                    </m:oMath>
                  </m:oMathPara>
                </a14:m>
                <a:endParaRPr lang="it-IT" sz="1300" b="0">
                  <a:solidFill>
                    <a:schemeClr val="bg1"/>
                  </a:solidFill>
                </a:endParaRPr>
              </a:p>
              <a:p>
                <a:endParaRPr lang="en-GB" sz="1300">
                  <a:solidFill>
                    <a:schemeClr val="bg1"/>
                  </a:solidFill>
                </a:endParaRPr>
              </a:p>
            </p:txBody>
          </p:sp>
        </mc:Choice>
        <mc:Fallback xmlns="">
          <p:sp>
            <p:nvSpPr>
              <p:cNvPr id="45" name="CasellaDiTesto 44">
                <a:extLst>
                  <a:ext uri="{FF2B5EF4-FFF2-40B4-BE49-F238E27FC236}">
                    <a16:creationId xmlns:a16="http://schemas.microsoft.com/office/drawing/2014/main" id="{25F85FD4-2BC6-58B4-0F8C-361205130941}"/>
                  </a:ext>
                </a:extLst>
              </p:cNvPr>
              <p:cNvSpPr txBox="1">
                <a:spLocks noRot="1" noChangeAspect="1" noMove="1" noResize="1" noEditPoints="1" noAdjustHandles="1" noChangeArrowheads="1" noChangeShapeType="1" noTextEdit="1"/>
              </p:cNvSpPr>
              <p:nvPr/>
            </p:nvSpPr>
            <p:spPr>
              <a:xfrm>
                <a:off x="1458976" y="1870673"/>
                <a:ext cx="2640018" cy="1036759"/>
              </a:xfrm>
              <a:prstGeom prst="rect">
                <a:avLst/>
              </a:prstGeom>
              <a:blipFill>
                <a:blip r:embed="rId10"/>
                <a:stretch>
                  <a:fillRect/>
                </a:stretch>
              </a:blipFill>
            </p:spPr>
            <p:txBody>
              <a:bodyPr/>
              <a:lstStyle/>
              <a:p>
                <a:r>
                  <a:rPr lang="en-GB">
                    <a:noFill/>
                  </a:rPr>
                  <a:t> </a:t>
                </a:r>
              </a:p>
            </p:txBody>
          </p:sp>
        </mc:Fallback>
      </mc:AlternateContent>
      <p:pic>
        <p:nvPicPr>
          <p:cNvPr id="2058" name="Picture 10" descr="R-N Agency">
            <a:extLst>
              <a:ext uri="{FF2B5EF4-FFF2-40B4-BE49-F238E27FC236}">
                <a16:creationId xmlns:a16="http://schemas.microsoft.com/office/drawing/2014/main" id="{8239DA6E-54C6-38A1-65D7-1E01A7D0039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46769" y="1782453"/>
            <a:ext cx="708986" cy="42374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6" name="CasellaDiTesto 45">
                <a:extLst>
                  <a:ext uri="{FF2B5EF4-FFF2-40B4-BE49-F238E27FC236}">
                    <a16:creationId xmlns:a16="http://schemas.microsoft.com/office/drawing/2014/main" id="{599891A9-2273-D251-7C5A-B0B5CB99496D}"/>
                  </a:ext>
                </a:extLst>
              </p:cNvPr>
              <p:cNvSpPr txBox="1"/>
              <p:nvPr/>
            </p:nvSpPr>
            <p:spPr>
              <a:xfrm>
                <a:off x="3844859" y="2106947"/>
                <a:ext cx="1860830" cy="5261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it-IT" sz="1300" b="0" i="0" smtClean="0">
                          <a:solidFill>
                            <a:schemeClr val="bg1"/>
                          </a:solidFill>
                          <a:latin typeface="Cambria Math" panose="02040503050406030204" pitchFamily="18" charset="0"/>
                        </a:rPr>
                        <m:t>Δ</m:t>
                      </m:r>
                      <m:sSubSup>
                        <m:sSubSupPr>
                          <m:ctrlPr>
                            <a:rPr lang="it-IT" sz="1300" b="0" i="1" smtClean="0">
                              <a:solidFill>
                                <a:schemeClr val="bg1"/>
                              </a:solidFill>
                              <a:latin typeface="Cambria Math" panose="02040503050406030204" pitchFamily="18" charset="0"/>
                            </a:rPr>
                          </m:ctrlPr>
                        </m:sSubSupPr>
                        <m:e>
                          <m:r>
                            <a:rPr lang="it-IT" sz="1300" b="0" i="1" smtClean="0">
                              <a:solidFill>
                                <a:schemeClr val="bg1"/>
                              </a:solidFill>
                              <a:latin typeface="Cambria Math" panose="02040503050406030204" pitchFamily="18" charset="0"/>
                            </a:rPr>
                            <m:t>𝐺</m:t>
                          </m:r>
                        </m:e>
                        <m:sub>
                          <m:r>
                            <a:rPr lang="it-IT" sz="1300" b="0" i="1" smtClean="0">
                              <a:solidFill>
                                <a:schemeClr val="bg1"/>
                              </a:solidFill>
                              <a:latin typeface="Cambria Math" panose="02040503050406030204" pitchFamily="18" charset="0"/>
                            </a:rPr>
                            <m:t>𝑓</m:t>
                          </m:r>
                        </m:sub>
                        <m:sup>
                          <m:r>
                            <a:rPr lang="it-IT" sz="1300" b="0" i="1" smtClean="0">
                              <a:solidFill>
                                <a:schemeClr val="bg1"/>
                              </a:solidFill>
                              <a:latin typeface="Cambria Math" panose="02040503050406030204" pitchFamily="18" charset="0"/>
                            </a:rPr>
                            <m:t>0</m:t>
                          </m:r>
                        </m:sup>
                      </m:sSubSup>
                      <m:r>
                        <a:rPr lang="it-IT" sz="1300" b="0" i="1" smtClean="0">
                          <a:solidFill>
                            <a:schemeClr val="bg1"/>
                          </a:solidFill>
                          <a:latin typeface="Cambria Math" panose="02040503050406030204" pitchFamily="18" charset="0"/>
                        </a:rPr>
                        <m:t>=−</m:t>
                      </m:r>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𝑅</m:t>
                          </m:r>
                        </m:e>
                        <m:sub>
                          <m:r>
                            <a:rPr lang="it-IT" sz="1300" b="0" i="1" smtClean="0">
                              <a:solidFill>
                                <a:schemeClr val="bg1"/>
                              </a:solidFill>
                              <a:latin typeface="Cambria Math" panose="02040503050406030204" pitchFamily="18" charset="0"/>
                            </a:rPr>
                            <m:t>𝑢</m:t>
                          </m:r>
                        </m:sub>
                      </m:sSub>
                      <m:r>
                        <a:rPr lang="it-IT" sz="1300" b="0" i="1" smtClean="0">
                          <a:solidFill>
                            <a:schemeClr val="bg1"/>
                          </a:solidFill>
                          <a:latin typeface="Cambria Math" panose="02040503050406030204" pitchFamily="18" charset="0"/>
                        </a:rPr>
                        <m:t>𝑇𝑙𝑜𝑔</m:t>
                      </m:r>
                      <m:r>
                        <a:rPr lang="it-IT" sz="1300" b="0" i="1" smtClean="0">
                          <a:solidFill>
                            <a:schemeClr val="bg1"/>
                          </a:solidFill>
                          <a:latin typeface="Cambria Math" panose="02040503050406030204" pitchFamily="18" charset="0"/>
                        </a:rPr>
                        <m:t>(</m:t>
                      </m:r>
                      <m:sSub>
                        <m:sSubPr>
                          <m:ctrlPr>
                            <a:rPr lang="it-IT" sz="1300" b="0" i="1" smtClean="0">
                              <a:solidFill>
                                <a:schemeClr val="bg1"/>
                              </a:solidFill>
                              <a:latin typeface="Cambria Math" panose="02040503050406030204" pitchFamily="18" charset="0"/>
                            </a:rPr>
                          </m:ctrlPr>
                        </m:sSubPr>
                        <m:e>
                          <m:r>
                            <a:rPr lang="it-IT" sz="1300" b="0" i="1" smtClean="0">
                              <a:solidFill>
                                <a:schemeClr val="bg1"/>
                              </a:solidFill>
                              <a:latin typeface="Cambria Math" panose="02040503050406030204" pitchFamily="18" charset="0"/>
                            </a:rPr>
                            <m:t>𝐾</m:t>
                          </m:r>
                        </m:e>
                        <m:sub>
                          <m:r>
                            <a:rPr lang="it-IT" sz="1300" b="0" i="1" smtClean="0">
                              <a:solidFill>
                                <a:schemeClr val="bg1"/>
                              </a:solidFill>
                              <a:latin typeface="Cambria Math" panose="02040503050406030204" pitchFamily="18" charset="0"/>
                            </a:rPr>
                            <m:t>𝑒𝑞</m:t>
                          </m:r>
                        </m:sub>
                      </m:sSub>
                      <m:r>
                        <a:rPr lang="it-IT" sz="1300" b="0" i="1" smtClean="0">
                          <a:solidFill>
                            <a:schemeClr val="bg1"/>
                          </a:solidFill>
                          <a:latin typeface="Cambria Math" panose="02040503050406030204" pitchFamily="18" charset="0"/>
                        </a:rPr>
                        <m:t>)</m:t>
                      </m:r>
                    </m:oMath>
                  </m:oMathPara>
                </a14:m>
                <a:endParaRPr lang="it-IT" sz="1300" b="0">
                  <a:solidFill>
                    <a:schemeClr val="bg1"/>
                  </a:solidFill>
                </a:endParaRPr>
              </a:p>
              <a:p>
                <a:endParaRPr lang="en-GB" sz="1300">
                  <a:solidFill>
                    <a:schemeClr val="bg1"/>
                  </a:solidFill>
                </a:endParaRPr>
              </a:p>
            </p:txBody>
          </p:sp>
        </mc:Choice>
        <mc:Fallback xmlns="">
          <p:sp>
            <p:nvSpPr>
              <p:cNvPr id="46" name="CasellaDiTesto 45">
                <a:extLst>
                  <a:ext uri="{FF2B5EF4-FFF2-40B4-BE49-F238E27FC236}">
                    <a16:creationId xmlns:a16="http://schemas.microsoft.com/office/drawing/2014/main" id="{599891A9-2273-D251-7C5A-B0B5CB99496D}"/>
                  </a:ext>
                </a:extLst>
              </p:cNvPr>
              <p:cNvSpPr txBox="1">
                <a:spLocks noRot="1" noChangeAspect="1" noMove="1" noResize="1" noEditPoints="1" noAdjustHandles="1" noChangeArrowheads="1" noChangeShapeType="1" noTextEdit="1"/>
              </p:cNvSpPr>
              <p:nvPr/>
            </p:nvSpPr>
            <p:spPr>
              <a:xfrm>
                <a:off x="3844859" y="2106947"/>
                <a:ext cx="1860830" cy="526170"/>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48" name="Tabella 47">
                <a:extLst>
                  <a:ext uri="{FF2B5EF4-FFF2-40B4-BE49-F238E27FC236}">
                    <a16:creationId xmlns:a16="http://schemas.microsoft.com/office/drawing/2014/main" id="{D74C878D-F1BC-3FB4-EEE2-4E95A7AA5AB7}"/>
                  </a:ext>
                </a:extLst>
              </p:cNvPr>
              <p:cNvGraphicFramePr>
                <a:graphicFrameLocks noGrp="1"/>
              </p:cNvGraphicFramePr>
              <p:nvPr>
                <p:extLst>
                  <p:ext uri="{D42A27DB-BD31-4B8C-83A1-F6EECF244321}">
                    <p14:modId xmlns:p14="http://schemas.microsoft.com/office/powerpoint/2010/main" val="1515011184"/>
                  </p:ext>
                </p:extLst>
              </p:nvPr>
            </p:nvGraphicFramePr>
            <p:xfrm>
              <a:off x="4857738" y="232235"/>
              <a:ext cx="7190620" cy="769366"/>
            </p:xfrm>
            <a:graphic>
              <a:graphicData uri="http://schemas.openxmlformats.org/drawingml/2006/table">
                <a:tbl>
                  <a:tblPr firstRow="1" bandRow="1">
                    <a:tableStyleId>{D7AC3CCA-C797-4891-BE02-D94E43425B78}</a:tableStyleId>
                  </a:tblPr>
                  <a:tblGrid>
                    <a:gridCol w="1622125">
                      <a:extLst>
                        <a:ext uri="{9D8B030D-6E8A-4147-A177-3AD203B41FA5}">
                          <a16:colId xmlns:a16="http://schemas.microsoft.com/office/drawing/2014/main" val="3692207018"/>
                        </a:ext>
                      </a:extLst>
                    </a:gridCol>
                    <a:gridCol w="1682885">
                      <a:extLst>
                        <a:ext uri="{9D8B030D-6E8A-4147-A177-3AD203B41FA5}">
                          <a16:colId xmlns:a16="http://schemas.microsoft.com/office/drawing/2014/main" val="972882129"/>
                        </a:ext>
                      </a:extLst>
                    </a:gridCol>
                    <a:gridCol w="1605064">
                      <a:extLst>
                        <a:ext uri="{9D8B030D-6E8A-4147-A177-3AD203B41FA5}">
                          <a16:colId xmlns:a16="http://schemas.microsoft.com/office/drawing/2014/main" val="996834646"/>
                        </a:ext>
                      </a:extLst>
                    </a:gridCol>
                    <a:gridCol w="2280546">
                      <a:extLst>
                        <a:ext uri="{9D8B030D-6E8A-4147-A177-3AD203B41FA5}">
                          <a16:colId xmlns:a16="http://schemas.microsoft.com/office/drawing/2014/main" val="3721199749"/>
                        </a:ext>
                      </a:extLst>
                    </a:gridCol>
                  </a:tblGrid>
                  <a:tr h="242864">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𝑘</m:t>
                                  </m:r>
                                </m:e>
                                <m:sub>
                                  <m:r>
                                    <a:rPr lang="it-IT" sz="1000" b="0" i="1" smtClean="0">
                                      <a:solidFill>
                                        <a:schemeClr val="tx1"/>
                                      </a:solidFill>
                                      <a:latin typeface="Cambria Math" panose="02040503050406030204" pitchFamily="18" charset="0"/>
                                    </a:rPr>
                                    <m:t>0</m:t>
                                  </m:r>
                                </m:sub>
                              </m:sSub>
                            </m:oMath>
                          </a14:m>
                          <a:r>
                            <a:rPr lang="en-GB" sz="1000" b="0">
                              <a:solidFill>
                                <a:schemeClr val="tx1"/>
                              </a:solidFill>
                            </a:rPr>
                            <a:t>: frequency</a:t>
                          </a:r>
                          <a:r>
                            <a:rPr lang="en-GB" sz="1000" b="0" baseline="0">
                              <a:solidFill>
                                <a:schemeClr val="tx1"/>
                              </a:solidFill>
                            </a:rPr>
                            <a:t> factor</a:t>
                          </a:r>
                          <a:endParaRPr lang="en-GB" sz="1000" b="0">
                            <a:solidFill>
                              <a:schemeClr val="tx1"/>
                            </a:solidFill>
                          </a:endParaRP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𝑇</m:t>
                                  </m:r>
                                </m:e>
                                <m:sub>
                                  <m:r>
                                    <a:rPr lang="it-IT" sz="1000" b="0" i="1" smtClean="0">
                                      <a:solidFill>
                                        <a:schemeClr val="tx1"/>
                                      </a:solidFill>
                                      <a:latin typeface="Cambria Math" panose="02040503050406030204" pitchFamily="18" charset="0"/>
                                    </a:rPr>
                                    <m:t>𝑟𝑒𝑓</m:t>
                                  </m:r>
                                </m:sub>
                              </m:sSub>
                            </m:oMath>
                          </a14:m>
                          <a:r>
                            <a:rPr lang="en-GB" sz="1000" b="0">
                              <a:solidFill>
                                <a:schemeClr val="tx1"/>
                              </a:solidFill>
                            </a:rPr>
                            <a:t>: reference temperature</a:t>
                          </a:r>
                        </a:p>
                      </a:txBody>
                      <a:tcPr anchor="ctr"/>
                    </a:tc>
                    <a:tc>
                      <a:txBody>
                        <a:bodyPr/>
                        <a:lstStyle/>
                        <a:p>
                          <a14:m>
                            <m:oMath xmlns:m="http://schemas.openxmlformats.org/officeDocument/2006/math">
                              <m:r>
                                <a:rPr lang="it-IT" sz="1000" b="0" i="1" smtClean="0">
                                  <a:solidFill>
                                    <a:schemeClr val="tx1"/>
                                  </a:solidFill>
                                  <a:latin typeface="Cambria Math" panose="02040503050406030204" pitchFamily="18" charset="0"/>
                                </a:rPr>
                                <m:t>𝑛</m:t>
                              </m:r>
                            </m:oMath>
                          </a14:m>
                          <a:r>
                            <a:rPr lang="en-GB" sz="1000" b="0">
                              <a:solidFill>
                                <a:schemeClr val="tx1"/>
                              </a:solidFill>
                            </a:rPr>
                            <a:t>: reaction</a:t>
                          </a:r>
                          <a:r>
                            <a:rPr lang="en-GB" sz="1000" b="0" baseline="0">
                              <a:solidFill>
                                <a:schemeClr val="tx1"/>
                              </a:solidFill>
                            </a:rPr>
                            <a:t> order</a:t>
                          </a:r>
                          <a:endParaRPr lang="en-GB" sz="1000" b="0">
                            <a:solidFill>
                              <a:schemeClr val="tx1"/>
                            </a:solidFill>
                          </a:endParaRPr>
                        </a:p>
                      </a:txBody>
                      <a:tcPr anchor="ctr"/>
                    </a:tc>
                    <a:tc>
                      <a:txBody>
                        <a:bodyPr/>
                        <a:lstStyle/>
                        <a:p>
                          <a14:m>
                            <m:oMath xmlns:m="http://schemas.openxmlformats.org/officeDocument/2006/math">
                              <m:r>
                                <a:rPr lang="it-IT" sz="1000" b="0" i="1" smtClean="0">
                                  <a:solidFill>
                                    <a:schemeClr val="tx1"/>
                                  </a:solidFill>
                                  <a:latin typeface="Cambria Math" panose="02040503050406030204" pitchFamily="18" charset="0"/>
                                </a:rPr>
                                <m:t>𝜁</m:t>
                              </m:r>
                            </m:oMath>
                          </a14:m>
                          <a:r>
                            <a:rPr lang="en-GB" sz="1000" b="0">
                              <a:solidFill>
                                <a:schemeClr val="tx1"/>
                              </a:solidFill>
                            </a:rPr>
                            <a:t>: reaction coordinate</a:t>
                          </a:r>
                        </a:p>
                      </a:txBody>
                      <a:tcPr anchor="ctr"/>
                    </a:tc>
                    <a:extLst>
                      <a:ext uri="{0D108BD9-81ED-4DB2-BD59-A6C34878D82A}">
                        <a16:rowId xmlns:a16="http://schemas.microsoft.com/office/drawing/2014/main" val="823049573"/>
                      </a:ext>
                    </a:extLst>
                  </a:tr>
                  <a:tr h="242864">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𝑅</m:t>
                                  </m:r>
                                </m:e>
                                <m:sub>
                                  <m:r>
                                    <a:rPr lang="it-IT" sz="1000" b="0" i="1" smtClean="0">
                                      <a:solidFill>
                                        <a:schemeClr val="tx1"/>
                                      </a:solidFill>
                                      <a:latin typeface="Cambria Math" panose="02040503050406030204" pitchFamily="18" charset="0"/>
                                    </a:rPr>
                                    <m:t>𝑢</m:t>
                                  </m:r>
                                </m:sub>
                              </m:sSub>
                            </m:oMath>
                          </a14:m>
                          <a:r>
                            <a:rPr lang="en-GB" sz="1000" b="0">
                              <a:solidFill>
                                <a:schemeClr val="tx1"/>
                              </a:solidFill>
                            </a:rPr>
                            <a:t>: universal gas constant</a:t>
                          </a:r>
                        </a:p>
                      </a:txBody>
                      <a:tcPr anchor="ctr"/>
                    </a:tc>
                    <a:tc>
                      <a:txBody>
                        <a:bodyPr/>
                        <a:lstStyle/>
                        <a:p>
                          <a14:m>
                            <m:oMath xmlns:m="http://schemas.openxmlformats.org/officeDocument/2006/math">
                              <m:r>
                                <a:rPr lang="it-IT" sz="1000" b="0" i="1" smtClean="0">
                                  <a:solidFill>
                                    <a:schemeClr val="tx1"/>
                                  </a:solidFill>
                                  <a:latin typeface="Cambria Math" panose="02040503050406030204" pitchFamily="18" charset="0"/>
                                </a:rPr>
                                <m:t>𝑏</m:t>
                              </m:r>
                            </m:oMath>
                          </a14:m>
                          <a:r>
                            <a:rPr lang="en-GB" sz="1000" b="0">
                              <a:solidFill>
                                <a:schemeClr val="tx1"/>
                              </a:solidFill>
                            </a:rPr>
                            <a:t>: pressure coefficient</a:t>
                          </a: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𝐾</m:t>
                                  </m:r>
                                </m:e>
                                <m:sub>
                                  <m:r>
                                    <a:rPr lang="it-IT" sz="1000" b="0" i="1" smtClean="0">
                                      <a:solidFill>
                                        <a:schemeClr val="tx1"/>
                                      </a:solidFill>
                                      <a:latin typeface="Cambria Math" panose="02040503050406030204" pitchFamily="18" charset="0"/>
                                    </a:rPr>
                                    <m:t>𝑒𝑞</m:t>
                                  </m:r>
                                </m:sub>
                              </m:sSub>
                            </m:oMath>
                          </a14:m>
                          <a:r>
                            <a:rPr lang="en-GB" sz="1000" b="0">
                              <a:solidFill>
                                <a:schemeClr val="tx1"/>
                              </a:solidFill>
                            </a:rPr>
                            <a:t>: equilibrium</a:t>
                          </a:r>
                          <a:r>
                            <a:rPr lang="en-GB" sz="1000" b="0" baseline="0">
                              <a:solidFill>
                                <a:schemeClr val="tx1"/>
                              </a:solidFill>
                            </a:rPr>
                            <a:t> constant</a:t>
                          </a:r>
                          <a:endParaRPr lang="en-GB" sz="1000" b="0">
                            <a:solidFill>
                              <a:schemeClr val="tx1"/>
                            </a:solidFill>
                          </a:endParaRPr>
                        </a:p>
                      </a:txBody>
                      <a:tcPr anchor="ctr"/>
                    </a:tc>
                    <a:tc>
                      <a:txBody>
                        <a:bodyPr/>
                        <a:lstStyle/>
                        <a:p>
                          <a14:m>
                            <m:oMath xmlns:m="http://schemas.openxmlformats.org/officeDocument/2006/math">
                              <m:r>
                                <m:rPr>
                                  <m:sty m:val="p"/>
                                </m:rPr>
                                <a:rPr lang="it-IT" sz="1000" b="0" i="0" smtClean="0">
                                  <a:solidFill>
                                    <a:schemeClr val="tx1"/>
                                  </a:solidFill>
                                  <a:latin typeface="Cambria Math" panose="02040503050406030204" pitchFamily="18" charset="0"/>
                                </a:rPr>
                                <m:t>Δ</m:t>
                              </m:r>
                              <m:sSubSup>
                                <m:sSubSupPr>
                                  <m:ctrlPr>
                                    <a:rPr lang="it-IT" sz="1000" b="0" i="1" smtClean="0">
                                      <a:solidFill>
                                        <a:schemeClr val="tx1"/>
                                      </a:solidFill>
                                      <a:latin typeface="Cambria Math" panose="02040503050406030204" pitchFamily="18" charset="0"/>
                                    </a:rPr>
                                  </m:ctrlPr>
                                </m:sSubSupPr>
                                <m:e>
                                  <m:r>
                                    <a:rPr lang="it-IT" sz="1000" b="0" i="1" smtClean="0">
                                      <a:solidFill>
                                        <a:schemeClr val="tx1"/>
                                      </a:solidFill>
                                      <a:latin typeface="Cambria Math" panose="02040503050406030204" pitchFamily="18" charset="0"/>
                                    </a:rPr>
                                    <m:t>𝐺</m:t>
                                  </m:r>
                                </m:e>
                                <m:sub>
                                  <m:r>
                                    <a:rPr lang="it-IT" sz="1000" b="0" i="1" smtClean="0">
                                      <a:solidFill>
                                        <a:schemeClr val="tx1"/>
                                      </a:solidFill>
                                      <a:latin typeface="Cambria Math" panose="02040503050406030204" pitchFamily="18" charset="0"/>
                                    </a:rPr>
                                    <m:t>𝑓</m:t>
                                  </m:r>
                                </m:sub>
                                <m:sup>
                                  <m:r>
                                    <a:rPr lang="it-IT" sz="1000" b="0" i="1" smtClean="0">
                                      <a:solidFill>
                                        <a:schemeClr val="tx1"/>
                                      </a:solidFill>
                                      <a:latin typeface="Cambria Math" panose="02040503050406030204" pitchFamily="18" charset="0"/>
                                    </a:rPr>
                                    <m:t>0</m:t>
                                  </m:r>
                                </m:sup>
                              </m:sSubSup>
                            </m:oMath>
                          </a14:m>
                          <a:r>
                            <a:rPr lang="en-GB" sz="1000" b="0">
                              <a:solidFill>
                                <a:schemeClr val="tx1"/>
                              </a:solidFill>
                            </a:rPr>
                            <a:t>: Gibbs</a:t>
                          </a:r>
                          <a:r>
                            <a:rPr lang="en-GB" sz="1000" b="0" baseline="0">
                              <a:solidFill>
                                <a:schemeClr val="tx1"/>
                              </a:solidFill>
                            </a:rPr>
                            <a:t> free energy of formation</a:t>
                          </a:r>
                          <a:endParaRPr lang="en-GB" sz="1000" b="0">
                            <a:solidFill>
                              <a:schemeClr val="tx1"/>
                            </a:solidFill>
                          </a:endParaRPr>
                        </a:p>
                      </a:txBody>
                      <a:tcPr anchor="ctr"/>
                    </a:tc>
                    <a:extLst>
                      <a:ext uri="{0D108BD9-81ED-4DB2-BD59-A6C34878D82A}">
                        <a16:rowId xmlns:a16="http://schemas.microsoft.com/office/drawing/2014/main" val="364128312"/>
                      </a:ext>
                    </a:extLst>
                  </a:tr>
                  <a:tr h="242864">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𝐸</m:t>
                                  </m:r>
                                </m:e>
                                <m:sub>
                                  <m:r>
                                    <a:rPr lang="it-IT" sz="1000" b="0" i="1" smtClean="0">
                                      <a:solidFill>
                                        <a:schemeClr val="tx1"/>
                                      </a:solidFill>
                                      <a:latin typeface="Cambria Math" panose="02040503050406030204" pitchFamily="18" charset="0"/>
                                    </a:rPr>
                                    <m:t>𝑎</m:t>
                                  </m:r>
                                </m:sub>
                              </m:sSub>
                            </m:oMath>
                          </a14:m>
                          <a:r>
                            <a:rPr lang="en-GB" sz="1000" b="0">
                              <a:solidFill>
                                <a:schemeClr val="tx1"/>
                              </a:solidFill>
                            </a:rPr>
                            <a:t>: activation</a:t>
                          </a:r>
                          <a:r>
                            <a:rPr lang="en-GB" sz="1000" b="0" baseline="0">
                              <a:solidFill>
                                <a:schemeClr val="tx1"/>
                              </a:solidFill>
                            </a:rPr>
                            <a:t> energy</a:t>
                          </a:r>
                          <a:endParaRPr lang="en-GB" sz="1000" b="0">
                            <a:solidFill>
                              <a:schemeClr val="tx1"/>
                            </a:solidFill>
                          </a:endParaRPr>
                        </a:p>
                      </a:txBody>
                      <a:tcPr anchor="ctr"/>
                    </a:tc>
                    <a:tc>
                      <a:txBody>
                        <a:bodyPr/>
                        <a:lstStyle/>
                        <a:p>
                          <a14:m>
                            <m:oMath xmlns:m="http://schemas.openxmlformats.org/officeDocument/2006/math">
                              <m:r>
                                <a:rPr lang="it-IT" sz="1000" b="0" i="1" smtClean="0">
                                  <a:solidFill>
                                    <a:schemeClr val="tx1"/>
                                  </a:solidFill>
                                  <a:latin typeface="Cambria Math" panose="02040503050406030204" pitchFamily="18" charset="0"/>
                                </a:rPr>
                                <m:t>𝐷𝑜</m:t>
                              </m:r>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𝐻</m:t>
                                  </m:r>
                                </m:e>
                                <m:sub>
                                  <m:r>
                                    <a:rPr lang="it-IT" sz="1000" b="0" i="1" smtClean="0">
                                      <a:solidFill>
                                        <a:schemeClr val="tx1"/>
                                      </a:solidFill>
                                      <a:latin typeface="Cambria Math" panose="02040503050406030204" pitchFamily="18" charset="0"/>
                                    </a:rPr>
                                    <m:t>𝑠𝑎𝑡</m:t>
                                  </m:r>
                                </m:sub>
                              </m:sSub>
                            </m:oMath>
                          </a14:m>
                          <a:r>
                            <a:rPr lang="en-GB" sz="1000" b="0">
                              <a:solidFill>
                                <a:schemeClr val="tx1"/>
                              </a:solidFill>
                            </a:rPr>
                            <a:t>: DoH at saturation</a:t>
                          </a: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𝑝</m:t>
                                  </m:r>
                                </m:e>
                                <m:sub>
                                  <m:r>
                                    <a:rPr lang="it-IT" sz="1000" b="0" i="1" smtClean="0">
                                      <a:solidFill>
                                        <a:schemeClr val="tx1"/>
                                      </a:solidFill>
                                      <a:latin typeface="Cambria Math" panose="02040503050406030204" pitchFamily="18" charset="0"/>
                                    </a:rPr>
                                    <m:t>𝑣</m:t>
                                  </m:r>
                                </m:sub>
                              </m:sSub>
                            </m:oMath>
                          </a14:m>
                          <a:r>
                            <a:rPr lang="en-GB" sz="1000" b="0">
                              <a:solidFill>
                                <a:schemeClr val="tx1"/>
                              </a:solidFill>
                            </a:rPr>
                            <a:t>: vapor pressure</a:t>
                          </a:r>
                        </a:p>
                      </a:txBody>
                      <a:tcPr anchor="ctr"/>
                    </a:tc>
                    <a:tc>
                      <a:txBody>
                        <a:bodyPr/>
                        <a:lstStyle/>
                        <a:p>
                          <a:pPr algn="r"/>
                          <a:r>
                            <a:rPr lang="it-IT" sz="1000" b="1">
                              <a:solidFill>
                                <a:schemeClr val="tx1"/>
                              </a:solidFill>
                              <a:effectLst>
                                <a:outerShdw blurRad="38100" dist="38100" dir="2700000" algn="tl">
                                  <a:srgbClr val="000000">
                                    <a:alpha val="43137"/>
                                  </a:srgbClr>
                                </a:outerShdw>
                              </a:effectLst>
                            </a:rPr>
                            <a:t>LEGEND</a:t>
                          </a:r>
                          <a:endParaRPr lang="en-GB" sz="1000" b="1">
                            <a:solidFill>
                              <a:schemeClr val="tx1"/>
                            </a:solidFill>
                            <a:effectLst>
                              <a:outerShdw blurRad="38100" dist="38100" dir="2700000" algn="tl">
                                <a:srgbClr val="000000">
                                  <a:alpha val="43137"/>
                                </a:srgbClr>
                              </a:outerShdw>
                            </a:effectLst>
                          </a:endParaRPr>
                        </a:p>
                      </a:txBody>
                      <a:tcPr anchor="ctr"/>
                    </a:tc>
                    <a:extLst>
                      <a:ext uri="{0D108BD9-81ED-4DB2-BD59-A6C34878D82A}">
                        <a16:rowId xmlns:a16="http://schemas.microsoft.com/office/drawing/2014/main" val="194037190"/>
                      </a:ext>
                    </a:extLst>
                  </a:tr>
                </a:tbl>
              </a:graphicData>
            </a:graphic>
          </p:graphicFrame>
        </mc:Choice>
        <mc:Fallback xmlns="">
          <p:graphicFrame>
            <p:nvGraphicFramePr>
              <p:cNvPr id="48" name="Tabella 47">
                <a:extLst>
                  <a:ext uri="{FF2B5EF4-FFF2-40B4-BE49-F238E27FC236}">
                    <a16:creationId xmlns:a16="http://schemas.microsoft.com/office/drawing/2014/main" id="{D74C878D-F1BC-3FB4-EEE2-4E95A7AA5AB7}"/>
                  </a:ext>
                </a:extLst>
              </p:cNvPr>
              <p:cNvGraphicFramePr>
                <a:graphicFrameLocks noGrp="1"/>
              </p:cNvGraphicFramePr>
              <p:nvPr>
                <p:extLst>
                  <p:ext uri="{D42A27DB-BD31-4B8C-83A1-F6EECF244321}">
                    <p14:modId xmlns:p14="http://schemas.microsoft.com/office/powerpoint/2010/main" val="1515011184"/>
                  </p:ext>
                </p:extLst>
              </p:nvPr>
            </p:nvGraphicFramePr>
            <p:xfrm>
              <a:off x="4857738" y="232235"/>
              <a:ext cx="7190620" cy="769366"/>
            </p:xfrm>
            <a:graphic>
              <a:graphicData uri="http://schemas.openxmlformats.org/drawingml/2006/table">
                <a:tbl>
                  <a:tblPr firstRow="1" bandRow="1">
                    <a:tableStyleId>{D7AC3CCA-C797-4891-BE02-D94E43425B78}</a:tableStyleId>
                  </a:tblPr>
                  <a:tblGrid>
                    <a:gridCol w="1622125">
                      <a:extLst>
                        <a:ext uri="{9D8B030D-6E8A-4147-A177-3AD203B41FA5}">
                          <a16:colId xmlns:a16="http://schemas.microsoft.com/office/drawing/2014/main" val="3692207018"/>
                        </a:ext>
                      </a:extLst>
                    </a:gridCol>
                    <a:gridCol w="1682885">
                      <a:extLst>
                        <a:ext uri="{9D8B030D-6E8A-4147-A177-3AD203B41FA5}">
                          <a16:colId xmlns:a16="http://schemas.microsoft.com/office/drawing/2014/main" val="972882129"/>
                        </a:ext>
                      </a:extLst>
                    </a:gridCol>
                    <a:gridCol w="1605064">
                      <a:extLst>
                        <a:ext uri="{9D8B030D-6E8A-4147-A177-3AD203B41FA5}">
                          <a16:colId xmlns:a16="http://schemas.microsoft.com/office/drawing/2014/main" val="996834646"/>
                        </a:ext>
                      </a:extLst>
                    </a:gridCol>
                    <a:gridCol w="2280546">
                      <a:extLst>
                        <a:ext uri="{9D8B030D-6E8A-4147-A177-3AD203B41FA5}">
                          <a16:colId xmlns:a16="http://schemas.microsoft.com/office/drawing/2014/main" val="3721199749"/>
                        </a:ext>
                      </a:extLst>
                    </a:gridCol>
                  </a:tblGrid>
                  <a:tr h="256032">
                    <a:tc>
                      <a:txBody>
                        <a:bodyPr/>
                        <a:lstStyle/>
                        <a:p>
                          <a:endParaRPr lang="en-US"/>
                        </a:p>
                      </a:txBody>
                      <a:tcPr anchor="ctr">
                        <a:blipFill>
                          <a:blip r:embed="rId13"/>
                          <a:stretch>
                            <a:fillRect l="-376" t="-2381" r="-344737" b="-223810"/>
                          </a:stretch>
                        </a:blipFill>
                      </a:tcPr>
                    </a:tc>
                    <a:tc>
                      <a:txBody>
                        <a:bodyPr/>
                        <a:lstStyle/>
                        <a:p>
                          <a:endParaRPr lang="en-US"/>
                        </a:p>
                      </a:txBody>
                      <a:tcPr anchor="ctr">
                        <a:blipFill>
                          <a:blip r:embed="rId13"/>
                          <a:stretch>
                            <a:fillRect l="-96390" t="-2381" r="-231047" b="-223810"/>
                          </a:stretch>
                        </a:blipFill>
                      </a:tcPr>
                    </a:tc>
                    <a:tc>
                      <a:txBody>
                        <a:bodyPr/>
                        <a:lstStyle/>
                        <a:p>
                          <a:endParaRPr lang="en-US"/>
                        </a:p>
                      </a:txBody>
                      <a:tcPr anchor="ctr">
                        <a:blipFill>
                          <a:blip r:embed="rId13"/>
                          <a:stretch>
                            <a:fillRect l="-206844" t="-2381" r="-143346" b="-223810"/>
                          </a:stretch>
                        </a:blipFill>
                      </a:tcPr>
                    </a:tc>
                    <a:tc>
                      <a:txBody>
                        <a:bodyPr/>
                        <a:lstStyle/>
                        <a:p>
                          <a:endParaRPr lang="en-US"/>
                        </a:p>
                      </a:txBody>
                      <a:tcPr anchor="ctr">
                        <a:blipFill>
                          <a:blip r:embed="rId13"/>
                          <a:stretch>
                            <a:fillRect l="-215200" t="-2381" r="-533" b="-223810"/>
                          </a:stretch>
                        </a:blipFill>
                      </a:tcPr>
                    </a:tc>
                    <a:extLst>
                      <a:ext uri="{0D108BD9-81ED-4DB2-BD59-A6C34878D82A}">
                        <a16:rowId xmlns:a16="http://schemas.microsoft.com/office/drawing/2014/main" val="823049573"/>
                      </a:ext>
                    </a:extLst>
                  </a:tr>
                  <a:tr h="269494">
                    <a:tc>
                      <a:txBody>
                        <a:bodyPr/>
                        <a:lstStyle/>
                        <a:p>
                          <a:endParaRPr lang="en-US"/>
                        </a:p>
                      </a:txBody>
                      <a:tcPr anchor="ctr">
                        <a:blipFill>
                          <a:blip r:embed="rId13"/>
                          <a:stretch>
                            <a:fillRect l="-376" t="-95556" r="-344737" b="-108889"/>
                          </a:stretch>
                        </a:blipFill>
                      </a:tcPr>
                    </a:tc>
                    <a:tc>
                      <a:txBody>
                        <a:bodyPr/>
                        <a:lstStyle/>
                        <a:p>
                          <a:endParaRPr lang="en-US"/>
                        </a:p>
                      </a:txBody>
                      <a:tcPr anchor="ctr">
                        <a:blipFill>
                          <a:blip r:embed="rId13"/>
                          <a:stretch>
                            <a:fillRect l="-96390" t="-95556" r="-231047" b="-108889"/>
                          </a:stretch>
                        </a:blipFill>
                      </a:tcPr>
                    </a:tc>
                    <a:tc>
                      <a:txBody>
                        <a:bodyPr/>
                        <a:lstStyle/>
                        <a:p>
                          <a:endParaRPr lang="en-US"/>
                        </a:p>
                      </a:txBody>
                      <a:tcPr anchor="ctr">
                        <a:blipFill>
                          <a:blip r:embed="rId13"/>
                          <a:stretch>
                            <a:fillRect l="-206844" t="-95556" r="-143346" b="-108889"/>
                          </a:stretch>
                        </a:blipFill>
                      </a:tcPr>
                    </a:tc>
                    <a:tc>
                      <a:txBody>
                        <a:bodyPr/>
                        <a:lstStyle/>
                        <a:p>
                          <a:endParaRPr lang="en-US"/>
                        </a:p>
                      </a:txBody>
                      <a:tcPr anchor="ctr">
                        <a:blipFill>
                          <a:blip r:embed="rId13"/>
                          <a:stretch>
                            <a:fillRect l="-215200" t="-95556" r="-533" b="-108889"/>
                          </a:stretch>
                        </a:blipFill>
                      </a:tcPr>
                    </a:tc>
                    <a:extLst>
                      <a:ext uri="{0D108BD9-81ED-4DB2-BD59-A6C34878D82A}">
                        <a16:rowId xmlns:a16="http://schemas.microsoft.com/office/drawing/2014/main" val="364128312"/>
                      </a:ext>
                    </a:extLst>
                  </a:tr>
                  <a:tr h="243840">
                    <a:tc>
                      <a:txBody>
                        <a:bodyPr/>
                        <a:lstStyle/>
                        <a:p>
                          <a:endParaRPr lang="en-US"/>
                        </a:p>
                      </a:txBody>
                      <a:tcPr anchor="ctr">
                        <a:blipFill>
                          <a:blip r:embed="rId13"/>
                          <a:stretch>
                            <a:fillRect l="-376" t="-220000" r="-344737" b="-22500"/>
                          </a:stretch>
                        </a:blipFill>
                      </a:tcPr>
                    </a:tc>
                    <a:tc>
                      <a:txBody>
                        <a:bodyPr/>
                        <a:lstStyle/>
                        <a:p>
                          <a:endParaRPr lang="en-US"/>
                        </a:p>
                      </a:txBody>
                      <a:tcPr anchor="ctr">
                        <a:blipFill>
                          <a:blip r:embed="rId13"/>
                          <a:stretch>
                            <a:fillRect l="-96390" t="-220000" r="-231047" b="-22500"/>
                          </a:stretch>
                        </a:blipFill>
                      </a:tcPr>
                    </a:tc>
                    <a:tc>
                      <a:txBody>
                        <a:bodyPr/>
                        <a:lstStyle/>
                        <a:p>
                          <a:endParaRPr lang="en-US"/>
                        </a:p>
                      </a:txBody>
                      <a:tcPr anchor="ctr">
                        <a:blipFill>
                          <a:blip r:embed="rId13"/>
                          <a:stretch>
                            <a:fillRect l="-206844" t="-220000" r="-143346" b="-22500"/>
                          </a:stretch>
                        </a:blipFill>
                      </a:tcPr>
                    </a:tc>
                    <a:tc>
                      <a:txBody>
                        <a:bodyPr/>
                        <a:lstStyle/>
                        <a:p>
                          <a:pPr algn="r"/>
                          <a:r>
                            <a:rPr lang="it-IT" sz="1000" b="1">
                              <a:solidFill>
                                <a:schemeClr val="tx1"/>
                              </a:solidFill>
                              <a:effectLst>
                                <a:outerShdw blurRad="38100" dist="38100" dir="2700000" algn="tl">
                                  <a:srgbClr val="000000">
                                    <a:alpha val="43137"/>
                                  </a:srgbClr>
                                </a:outerShdw>
                              </a:effectLst>
                            </a:rPr>
                            <a:t>LEGEND</a:t>
                          </a:r>
                          <a:endParaRPr lang="en-GB" sz="1000" b="1">
                            <a:solidFill>
                              <a:schemeClr val="tx1"/>
                            </a:solidFill>
                            <a:effectLst>
                              <a:outerShdw blurRad="38100" dist="38100" dir="2700000" algn="tl">
                                <a:srgbClr val="000000">
                                  <a:alpha val="43137"/>
                                </a:srgbClr>
                              </a:outerShdw>
                            </a:effectLst>
                          </a:endParaRPr>
                        </a:p>
                      </a:txBody>
                      <a:tcPr anchor="ctr"/>
                    </a:tc>
                    <a:extLst>
                      <a:ext uri="{0D108BD9-81ED-4DB2-BD59-A6C34878D82A}">
                        <a16:rowId xmlns:a16="http://schemas.microsoft.com/office/drawing/2014/main" val="194037190"/>
                      </a:ext>
                    </a:extLst>
                  </a:tr>
                </a:tbl>
              </a:graphicData>
            </a:graphic>
          </p:graphicFrame>
        </mc:Fallback>
      </mc:AlternateContent>
      <p:sp>
        <p:nvSpPr>
          <p:cNvPr id="49" name="Freccia in su 48">
            <a:extLst>
              <a:ext uri="{FF2B5EF4-FFF2-40B4-BE49-F238E27FC236}">
                <a16:creationId xmlns:a16="http://schemas.microsoft.com/office/drawing/2014/main" id="{7A8C06DD-8BD6-942B-BAC0-FE8BD68CCC2C}"/>
              </a:ext>
            </a:extLst>
          </p:cNvPr>
          <p:cNvSpPr/>
          <p:nvPr/>
        </p:nvSpPr>
        <p:spPr>
          <a:xfrm>
            <a:off x="1030769" y="5186933"/>
            <a:ext cx="890427" cy="1281175"/>
          </a:xfrm>
          <a:prstGeom prst="upArrow">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64" name="Picture 16" descr="Battery, discharging, half icon - Free download">
            <a:extLst>
              <a:ext uri="{FF2B5EF4-FFF2-40B4-BE49-F238E27FC236}">
                <a16:creationId xmlns:a16="http://schemas.microsoft.com/office/drawing/2014/main" id="{804FC5DD-306B-EDFC-C3A5-297F0943102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74763" y="5421872"/>
            <a:ext cx="802439" cy="802439"/>
          </a:xfrm>
          <a:prstGeom prst="rect">
            <a:avLst/>
          </a:prstGeom>
          <a:noFill/>
          <a:extLst>
            <a:ext uri="{909E8E84-426E-40DD-AFC4-6F175D3DCCD1}">
              <a14:hiddenFill xmlns:a14="http://schemas.microsoft.com/office/drawing/2010/main">
                <a:solidFill>
                  <a:srgbClr val="FFFFFF"/>
                </a:solidFill>
              </a14:hiddenFill>
            </a:ext>
          </a:extLst>
        </p:spPr>
      </p:pic>
      <p:sp>
        <p:nvSpPr>
          <p:cNvPr id="50" name="Freccia in su 49">
            <a:extLst>
              <a:ext uri="{FF2B5EF4-FFF2-40B4-BE49-F238E27FC236}">
                <a16:creationId xmlns:a16="http://schemas.microsoft.com/office/drawing/2014/main" id="{F2C6633C-1677-CF0A-B91A-1AF7ECFA7A5D}"/>
              </a:ext>
            </a:extLst>
          </p:cNvPr>
          <p:cNvSpPr/>
          <p:nvPr/>
        </p:nvSpPr>
        <p:spPr>
          <a:xfrm flipV="1">
            <a:off x="6175149" y="5186933"/>
            <a:ext cx="890427" cy="1281175"/>
          </a:xfrm>
          <a:prstGeom prst="upArrow">
            <a:avLst/>
          </a:prstGeom>
          <a:solidFill>
            <a:srgbClr val="FF0000"/>
          </a:solidFill>
          <a:ln>
            <a:solidFill>
              <a:srgbClr val="C0000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pic>
        <p:nvPicPr>
          <p:cNvPr id="51" name="Picture 16" descr="Battery, discharging, half icon - Free download">
            <a:extLst>
              <a:ext uri="{FF2B5EF4-FFF2-40B4-BE49-F238E27FC236}">
                <a16:creationId xmlns:a16="http://schemas.microsoft.com/office/drawing/2014/main" id="{A36DBC3B-3201-E64D-BBC4-C4BB3C09169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19143" y="5421872"/>
            <a:ext cx="802439" cy="80243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Icono de Hidrógeno Basic Miscellany Flat">
            <a:extLst>
              <a:ext uri="{FF2B5EF4-FFF2-40B4-BE49-F238E27FC236}">
                <a16:creationId xmlns:a16="http://schemas.microsoft.com/office/drawing/2014/main" id="{5244D4FD-D5A5-DC7A-5855-886EEE109DF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417855" y="5780643"/>
            <a:ext cx="695911" cy="695911"/>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8" descr="Icono de Hidrógeno Basic Miscellany Flat">
            <a:extLst>
              <a:ext uri="{FF2B5EF4-FFF2-40B4-BE49-F238E27FC236}">
                <a16:creationId xmlns:a16="http://schemas.microsoft.com/office/drawing/2014/main" id="{1A3860A3-D5B3-C219-B97F-BD23F1F983C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54555" y="6102925"/>
            <a:ext cx="57775" cy="57775"/>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Plus PNG">
            <a:extLst>
              <a:ext uri="{FF2B5EF4-FFF2-40B4-BE49-F238E27FC236}">
                <a16:creationId xmlns:a16="http://schemas.microsoft.com/office/drawing/2014/main" id="{6D0B3A66-6FEE-988D-4CFD-1F9781147FFA}"/>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20946" y="6001979"/>
            <a:ext cx="569360" cy="56936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8" descr="Icono de Hidrógeno Basic Miscellany Flat">
            <a:extLst>
              <a:ext uri="{FF2B5EF4-FFF2-40B4-BE49-F238E27FC236}">
                <a16:creationId xmlns:a16="http://schemas.microsoft.com/office/drawing/2014/main" id="{93093D0B-A59D-EDB8-42CB-75FB90D3B82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622799" y="5771840"/>
            <a:ext cx="695911" cy="695911"/>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a:extLst>
              <a:ext uri="{FF2B5EF4-FFF2-40B4-BE49-F238E27FC236}">
                <a16:creationId xmlns:a16="http://schemas.microsoft.com/office/drawing/2014/main" id="{560B853B-DCAD-92E8-2A83-630B5AA6F533}"/>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977704" y="5969195"/>
            <a:ext cx="447534" cy="569360"/>
          </a:xfrm>
          <a:prstGeom prst="rect">
            <a:avLst/>
          </a:prstGeom>
          <a:noFill/>
          <a:extLst>
            <a:ext uri="{909E8E84-426E-40DD-AFC4-6F175D3DCCD1}">
              <a14:hiddenFill xmlns:a14="http://schemas.microsoft.com/office/drawing/2010/main">
                <a:solidFill>
                  <a:srgbClr val="FFFFFF"/>
                </a:solidFill>
              </a14:hiddenFill>
            </a:ext>
          </a:extLst>
        </p:spPr>
      </p:pic>
      <p:sp>
        <p:nvSpPr>
          <p:cNvPr id="3" name="Ovale 2">
            <a:extLst>
              <a:ext uri="{FF2B5EF4-FFF2-40B4-BE49-F238E27FC236}">
                <a16:creationId xmlns:a16="http://schemas.microsoft.com/office/drawing/2014/main" id="{30650898-60FA-C5E7-2A0F-18C73E626D0D}"/>
              </a:ext>
            </a:extLst>
          </p:cNvPr>
          <p:cNvSpPr/>
          <p:nvPr/>
        </p:nvSpPr>
        <p:spPr>
          <a:xfrm>
            <a:off x="3163806" y="1684186"/>
            <a:ext cx="408561" cy="307619"/>
          </a:xfrm>
          <a:custGeom>
            <a:avLst/>
            <a:gdLst>
              <a:gd name="connsiteX0" fmla="*/ 0 w 408561"/>
              <a:gd name="connsiteY0" fmla="*/ 153810 h 307619"/>
              <a:gd name="connsiteX1" fmla="*/ 204281 w 408561"/>
              <a:gd name="connsiteY1" fmla="*/ 0 h 307619"/>
              <a:gd name="connsiteX2" fmla="*/ 408562 w 408561"/>
              <a:gd name="connsiteY2" fmla="*/ 153810 h 307619"/>
              <a:gd name="connsiteX3" fmla="*/ 204281 w 408561"/>
              <a:gd name="connsiteY3" fmla="*/ 307620 h 307619"/>
              <a:gd name="connsiteX4" fmla="*/ 0 w 408561"/>
              <a:gd name="connsiteY4" fmla="*/ 153810 h 30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561" h="307619" extrusionOk="0">
                <a:moveTo>
                  <a:pt x="0" y="153810"/>
                </a:moveTo>
                <a:cubicBezTo>
                  <a:pt x="-10245" y="69301"/>
                  <a:pt x="92803" y="1321"/>
                  <a:pt x="204281" y="0"/>
                </a:cubicBezTo>
                <a:cubicBezTo>
                  <a:pt x="322009" y="10071"/>
                  <a:pt x="409092" y="85042"/>
                  <a:pt x="408562" y="153810"/>
                </a:cubicBezTo>
                <a:cubicBezTo>
                  <a:pt x="396215" y="220128"/>
                  <a:pt x="319158" y="310105"/>
                  <a:pt x="204281" y="307620"/>
                </a:cubicBezTo>
                <a:cubicBezTo>
                  <a:pt x="94992" y="294481"/>
                  <a:pt x="5210" y="248471"/>
                  <a:pt x="0" y="153810"/>
                </a:cubicBezTo>
                <a:close/>
              </a:path>
            </a:pathLst>
          </a:custGeom>
          <a:noFill/>
          <a:ln>
            <a:solidFill>
              <a:schemeClr val="accent2"/>
            </a:solidFill>
            <a:extLst>
              <a:ext uri="{C807C97D-BFC1-408E-A445-0C87EB9F89A2}">
                <ask:lineSketchStyleProps xmlns:ask="http://schemas.microsoft.com/office/drawing/2018/sketchyshapes" sd="2650216993">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e 22">
            <a:extLst>
              <a:ext uri="{FF2B5EF4-FFF2-40B4-BE49-F238E27FC236}">
                <a16:creationId xmlns:a16="http://schemas.microsoft.com/office/drawing/2014/main" id="{53946F90-FB34-F208-DE03-2296BF0E829B}"/>
              </a:ext>
            </a:extLst>
          </p:cNvPr>
          <p:cNvSpPr/>
          <p:nvPr/>
        </p:nvSpPr>
        <p:spPr>
          <a:xfrm>
            <a:off x="4272318" y="1550900"/>
            <a:ext cx="585420" cy="358393"/>
          </a:xfrm>
          <a:custGeom>
            <a:avLst/>
            <a:gdLst>
              <a:gd name="connsiteX0" fmla="*/ 0 w 585420"/>
              <a:gd name="connsiteY0" fmla="*/ 179197 h 358393"/>
              <a:gd name="connsiteX1" fmla="*/ 292710 w 585420"/>
              <a:gd name="connsiteY1" fmla="*/ 0 h 358393"/>
              <a:gd name="connsiteX2" fmla="*/ 585420 w 585420"/>
              <a:gd name="connsiteY2" fmla="*/ 179197 h 358393"/>
              <a:gd name="connsiteX3" fmla="*/ 292710 w 585420"/>
              <a:gd name="connsiteY3" fmla="*/ 358394 h 358393"/>
              <a:gd name="connsiteX4" fmla="*/ 0 w 585420"/>
              <a:gd name="connsiteY4" fmla="*/ 179197 h 358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420" h="358393" extrusionOk="0">
                <a:moveTo>
                  <a:pt x="0" y="179197"/>
                </a:moveTo>
                <a:cubicBezTo>
                  <a:pt x="-12428" y="80761"/>
                  <a:pt x="148566" y="17220"/>
                  <a:pt x="292710" y="0"/>
                </a:cubicBezTo>
                <a:cubicBezTo>
                  <a:pt x="460691" y="12974"/>
                  <a:pt x="585651" y="87273"/>
                  <a:pt x="585420" y="179197"/>
                </a:cubicBezTo>
                <a:cubicBezTo>
                  <a:pt x="578512" y="267743"/>
                  <a:pt x="466160" y="372650"/>
                  <a:pt x="292710" y="358394"/>
                </a:cubicBezTo>
                <a:cubicBezTo>
                  <a:pt x="134317" y="346246"/>
                  <a:pt x="2802" y="283389"/>
                  <a:pt x="0" y="179197"/>
                </a:cubicBezTo>
                <a:close/>
              </a:path>
            </a:pathLst>
          </a:custGeom>
          <a:noFill/>
          <a:ln>
            <a:solidFill>
              <a:schemeClr val="accent2"/>
            </a:solidFill>
            <a:extLst>
              <a:ext uri="{C807C97D-BFC1-408E-A445-0C87EB9F89A2}">
                <ask:lineSketchStyleProps xmlns:ask="http://schemas.microsoft.com/office/drawing/2018/sketchyshapes" sd="2650216993">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6825116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9155F-B64C-3A08-BFBD-431AA5B851BE}"/>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657848F-DECF-B991-C2A9-3C4038694956}"/>
              </a:ext>
            </a:extLst>
          </p:cNvPr>
          <p:cNvSpPr>
            <a:spLocks noGrp="1"/>
          </p:cNvSpPr>
          <p:nvPr>
            <p:ph type="title"/>
          </p:nvPr>
        </p:nvSpPr>
        <p:spPr/>
        <p:txBody>
          <a:bodyPr/>
          <a:lstStyle/>
          <a:p>
            <a:r>
              <a:rPr lang="it-IT"/>
              <a:t>Equivalent reaction</a:t>
            </a:r>
            <a:endParaRPr lang="en-GB"/>
          </a:p>
        </p:txBody>
      </p:sp>
      <p:pic>
        <p:nvPicPr>
          <p:cNvPr id="23" name="Content Placeholder 4" descr="A group of graphs with different colored lines&#10;&#10;Description automatically generated">
            <a:extLst>
              <a:ext uri="{FF2B5EF4-FFF2-40B4-BE49-F238E27FC236}">
                <a16:creationId xmlns:a16="http://schemas.microsoft.com/office/drawing/2014/main" id="{2C99C602-DBF8-818F-EDE7-C4B4D78DF721}"/>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t="2626" r="3555"/>
          <a:stretch/>
        </p:blipFill>
        <p:spPr>
          <a:xfrm>
            <a:off x="1417145" y="3045496"/>
            <a:ext cx="7705343" cy="3719623"/>
          </a:xfrm>
          <a:ln>
            <a:solidFill>
              <a:schemeClr val="tx1"/>
            </a:solidFill>
          </a:ln>
        </p:spPr>
      </p:pic>
      <p:sp>
        <p:nvSpPr>
          <p:cNvPr id="4" name="Segnaposto numero diapositiva 3">
            <a:extLst>
              <a:ext uri="{FF2B5EF4-FFF2-40B4-BE49-F238E27FC236}">
                <a16:creationId xmlns:a16="http://schemas.microsoft.com/office/drawing/2014/main" id="{425E96BC-ECE4-BF2C-BA70-82CA35F46B7B}"/>
              </a:ext>
            </a:extLst>
          </p:cNvPr>
          <p:cNvSpPr>
            <a:spLocks noGrp="1"/>
          </p:cNvSpPr>
          <p:nvPr>
            <p:ph type="sldNum" sz="quarter" idx="12"/>
          </p:nvPr>
        </p:nvSpPr>
        <p:spPr/>
        <p:txBody>
          <a:bodyPr/>
          <a:lstStyle/>
          <a:p>
            <a:fld id="{3661D8EB-4FAB-4B67-8EF9-A44B872AC75D}" type="slidenum">
              <a:rPr lang="en-GB" smtClean="0"/>
              <a:t>5</a:t>
            </a:fld>
            <a:endParaRPr lang="en-GB"/>
          </a:p>
        </p:txBody>
      </p:sp>
      <p:grpSp>
        <p:nvGrpSpPr>
          <p:cNvPr id="5" name="Gruppo 4">
            <a:extLst>
              <a:ext uri="{FF2B5EF4-FFF2-40B4-BE49-F238E27FC236}">
                <a16:creationId xmlns:a16="http://schemas.microsoft.com/office/drawing/2014/main" id="{AE650FDA-E53C-490D-0570-6D9E43119AD7}"/>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55A6AC76-1305-16C0-FFF2-0ECAE2D73092}"/>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318CC44C-E509-1E02-3B10-E7EEC0903B75}"/>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DDC1F543-5D8A-F4C6-9A49-068DCED8D5E6}"/>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EE242517-A0CD-BF3B-FEF5-D1EB16AF6F95}"/>
                    </a:ext>
                  </a:extLst>
                </p:cNvPr>
                <p:cNvSpPr/>
                <p:nvPr/>
              </p:nvSpPr>
              <p:spPr>
                <a:xfrm>
                  <a:off x="2950589" y="5580666"/>
                  <a:ext cx="395927" cy="395927"/>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C5390922-D696-DFD0-53E6-4D02CD014F43}"/>
                    </a:ext>
                  </a:extLst>
                </p:cNvPr>
                <p:cNvSpPr/>
                <p:nvPr/>
              </p:nvSpPr>
              <p:spPr>
                <a:xfrm>
                  <a:off x="4317474" y="5580666"/>
                  <a:ext cx="395927" cy="395927"/>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850D5963-D860-8CE0-AE02-1E9E742BF01E}"/>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F6D69AF8-BACE-8AD3-0416-209606C44621}"/>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E5B90B37-43F2-7610-90B5-1D0411B30A6D}"/>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96E71EB6-07D3-832F-6465-F72091ADC69D}"/>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9AD09685-38DA-6F26-3032-A2EB9A83779B}"/>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E39D66E9-CE0C-4EFC-652F-E3BDF5D8B872}"/>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1A576540-7108-1048-2AB6-E06FF3EA2380}"/>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2B3211D4-9664-D2AF-75C7-F602C55A856D}"/>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6D70962E-75A2-547C-0F3E-55028BE1FDF2}"/>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B1627F34-2568-7C89-E57F-AAFDBEBF75F1}"/>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B0C2A09B-A500-9F55-92E2-70D1E116B7FC}"/>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5C5D1026-766C-542D-B342-784DBF3B868B}"/>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sp>
        <p:nvSpPr>
          <p:cNvPr id="32" name="TextBox 14">
            <a:extLst>
              <a:ext uri="{FF2B5EF4-FFF2-40B4-BE49-F238E27FC236}">
                <a16:creationId xmlns:a16="http://schemas.microsoft.com/office/drawing/2014/main" id="{64716B39-4BE9-B770-8551-E7487B8EF998}"/>
              </a:ext>
            </a:extLst>
          </p:cNvPr>
          <p:cNvSpPr txBox="1"/>
          <p:nvPr/>
        </p:nvSpPr>
        <p:spPr>
          <a:xfrm>
            <a:off x="1148906" y="1415230"/>
            <a:ext cx="7157073" cy="1815882"/>
          </a:xfrm>
          <a:prstGeom prst="rect">
            <a:avLst/>
          </a:prstGeom>
          <a:noFill/>
        </p:spPr>
        <p:txBody>
          <a:bodyPr wrap="square">
            <a:spAutoFit/>
          </a:bodyPr>
          <a:lstStyle/>
          <a:p>
            <a:pPr marL="285750" indent="-285750" algn="just">
              <a:buFont typeface="Wingdings" panose="05000000000000000000" pitchFamily="2" charset="2"/>
              <a:buChar char="q"/>
            </a:pPr>
            <a:r>
              <a:rPr lang="en-GB" sz="1400">
                <a:latin typeface="Baskerville Old Face" panose="02020602080505020303" pitchFamily="18" charset="0"/>
              </a:rPr>
              <a:t>Performance </a:t>
            </a:r>
            <a:r>
              <a:rPr lang="en-GB" sz="1400" b="0" i="0" u="none" strike="noStrike" baseline="0">
                <a:latin typeface="Baskerville Old Face" panose="02020602080505020303" pitchFamily="18" charset="0"/>
              </a:rPr>
              <a:t>of the multi-step method are better than those obtained by the equivalent reaction at low temperature</a:t>
            </a:r>
            <a:r>
              <a:rPr lang="en-GB" sz="1400">
                <a:latin typeface="Baskerville Old Face" panose="02020602080505020303" pitchFamily="18" charset="0"/>
              </a:rPr>
              <a:t>. </a:t>
            </a:r>
          </a:p>
          <a:p>
            <a:pPr marL="285750" indent="-285750" algn="just">
              <a:buFont typeface="Wingdings" panose="05000000000000000000" pitchFamily="2" charset="2"/>
              <a:buChar char="q"/>
            </a:pPr>
            <a:r>
              <a:rPr lang="en-GB" sz="1400">
                <a:latin typeface="Baskerville Old Face" panose="02020602080505020303" pitchFamily="18" charset="0"/>
              </a:rPr>
              <a:t>Peak concentration of the intermediates are very well represented by the multi-step reaction. </a:t>
            </a:r>
            <a:r>
              <a:rPr lang="en-GB" sz="1400" b="0" i="0" u="none" strike="noStrike" baseline="0">
                <a:latin typeface="Baskerville Old Face" panose="02020602080505020303" pitchFamily="18" charset="0"/>
              </a:rPr>
              <a:t>The multi-step approach does not require modelling of the equilibrium concentrations, thus enhancing the reliability of the model. </a:t>
            </a:r>
          </a:p>
          <a:p>
            <a:pPr marL="285750" indent="-285750" algn="just">
              <a:buFont typeface="Wingdings" panose="05000000000000000000" pitchFamily="2" charset="2"/>
              <a:buChar char="q"/>
            </a:pPr>
            <a:r>
              <a:rPr lang="en-GB" sz="1400">
                <a:latin typeface="Baskerville Old Face" panose="02020602080505020303" pitchFamily="18" charset="0"/>
              </a:rPr>
              <a:t>Comparison </a:t>
            </a:r>
            <a:r>
              <a:rPr lang="en-GB" sz="1400" b="0" i="0" u="none" strike="noStrike" baseline="0">
                <a:latin typeface="Baskerville Old Face" panose="02020602080505020303" pitchFamily="18" charset="0"/>
              </a:rPr>
              <a:t>between the different models highlights a similar depiction across different models, with most improvements only at low temperature values.</a:t>
            </a:r>
          </a:p>
          <a:p>
            <a:pPr algn="just"/>
            <a:endParaRPr lang="en-GB" sz="1400">
              <a:latin typeface="Baskerville Old Face" panose="02020602080505020303" pitchFamily="18" charset="0"/>
            </a:endParaRPr>
          </a:p>
        </p:txBody>
      </p:sp>
      <p:grpSp>
        <p:nvGrpSpPr>
          <p:cNvPr id="37" name="Gruppo 36">
            <a:extLst>
              <a:ext uri="{FF2B5EF4-FFF2-40B4-BE49-F238E27FC236}">
                <a16:creationId xmlns:a16="http://schemas.microsoft.com/office/drawing/2014/main" id="{91871506-0D1D-99E7-08B3-A4951BE7C94B}"/>
              </a:ext>
            </a:extLst>
          </p:cNvPr>
          <p:cNvGrpSpPr/>
          <p:nvPr/>
        </p:nvGrpSpPr>
        <p:grpSpPr>
          <a:xfrm>
            <a:off x="8407346" y="1795223"/>
            <a:ext cx="3701143" cy="1092037"/>
            <a:chOff x="8239719" y="1998434"/>
            <a:chExt cx="3988599" cy="1065919"/>
          </a:xfrm>
        </p:grpSpPr>
        <p:pic>
          <p:nvPicPr>
            <p:cNvPr id="36" name="Immagine 35">
              <a:extLst>
                <a:ext uri="{FF2B5EF4-FFF2-40B4-BE49-F238E27FC236}">
                  <a16:creationId xmlns:a16="http://schemas.microsoft.com/office/drawing/2014/main" id="{310D2DA3-F9E8-DF2A-3A5A-99CC426017BD}"/>
                </a:ext>
              </a:extLst>
            </p:cNvPr>
            <p:cNvPicPr>
              <a:picLocks noChangeAspect="1"/>
            </p:cNvPicPr>
            <p:nvPr/>
          </p:nvPicPr>
          <p:blipFill>
            <a:blip r:embed="rId4"/>
            <a:stretch>
              <a:fillRect/>
            </a:stretch>
          </p:blipFill>
          <p:spPr>
            <a:xfrm>
              <a:off x="8239719" y="1998434"/>
              <a:ext cx="3988599" cy="1065919"/>
            </a:xfrm>
            <a:prstGeom prst="rect">
              <a:avLst/>
            </a:prstGeom>
          </p:spPr>
        </p:pic>
        <p:sp>
          <p:nvSpPr>
            <p:cNvPr id="34" name="Rectangle 23">
              <a:extLst>
                <a:ext uri="{FF2B5EF4-FFF2-40B4-BE49-F238E27FC236}">
                  <a16:creationId xmlns:a16="http://schemas.microsoft.com/office/drawing/2014/main" id="{6F12683D-B308-6FB4-321E-C4208786B7D4}"/>
                </a:ext>
              </a:extLst>
            </p:cNvPr>
            <p:cNvSpPr/>
            <p:nvPr/>
          </p:nvSpPr>
          <p:spPr>
            <a:xfrm>
              <a:off x="8525938" y="2815392"/>
              <a:ext cx="3532699" cy="145118"/>
            </a:xfrm>
            <a:prstGeom prst="rect">
              <a:avLst/>
            </a:prstGeom>
            <a:solidFill>
              <a:srgbClr val="FFFF00">
                <a:alpha val="3607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8" name="CasellaDiTesto 37">
            <a:extLst>
              <a:ext uri="{FF2B5EF4-FFF2-40B4-BE49-F238E27FC236}">
                <a16:creationId xmlns:a16="http://schemas.microsoft.com/office/drawing/2014/main" id="{EC72854B-5585-02A7-51E6-10AB27275552}"/>
              </a:ext>
            </a:extLst>
          </p:cNvPr>
          <p:cNvSpPr txBox="1"/>
          <p:nvPr/>
        </p:nvSpPr>
        <p:spPr>
          <a:xfrm>
            <a:off x="9122488" y="6330685"/>
            <a:ext cx="2572691" cy="461665"/>
          </a:xfrm>
          <a:prstGeom prst="rect">
            <a:avLst/>
          </a:prstGeom>
          <a:noFill/>
        </p:spPr>
        <p:txBody>
          <a:bodyPr wrap="square" rtlCol="0">
            <a:spAutoFit/>
          </a:bodyPr>
          <a:lstStyle/>
          <a:p>
            <a:r>
              <a:rPr lang="it-IT" sz="1200" i="1">
                <a:solidFill>
                  <a:schemeClr val="accent1"/>
                </a:solidFill>
              </a:rPr>
              <a:t>Hydrogenation of NEC under 70 bar pressure. </a:t>
            </a:r>
            <a:endParaRPr lang="en-GB" sz="1200" i="1">
              <a:solidFill>
                <a:schemeClr val="accent1"/>
              </a:solidFill>
            </a:endParaRPr>
          </a:p>
        </p:txBody>
      </p:sp>
      <p:sp>
        <p:nvSpPr>
          <p:cNvPr id="39" name="CasellaDiTesto 38">
            <a:extLst>
              <a:ext uri="{FF2B5EF4-FFF2-40B4-BE49-F238E27FC236}">
                <a16:creationId xmlns:a16="http://schemas.microsoft.com/office/drawing/2014/main" id="{D0745B58-FAB2-44BF-BCD3-0DB411E60D91}"/>
              </a:ext>
            </a:extLst>
          </p:cNvPr>
          <p:cNvSpPr txBox="1"/>
          <p:nvPr/>
        </p:nvSpPr>
        <p:spPr>
          <a:xfrm>
            <a:off x="9257244" y="2882624"/>
            <a:ext cx="2817727" cy="461665"/>
          </a:xfrm>
          <a:prstGeom prst="rect">
            <a:avLst/>
          </a:prstGeom>
          <a:noFill/>
        </p:spPr>
        <p:txBody>
          <a:bodyPr wrap="square" rtlCol="0">
            <a:spAutoFit/>
          </a:bodyPr>
          <a:lstStyle/>
          <a:p>
            <a:pPr algn="r"/>
            <a:r>
              <a:rPr lang="it-IT" sz="1200" i="1">
                <a:solidFill>
                  <a:schemeClr val="accent1"/>
                </a:solidFill>
              </a:rPr>
              <a:t>Kinetic parameters of NEC hydrogenation at 70 bar.</a:t>
            </a:r>
            <a:endParaRPr lang="en-GB" sz="1200" i="1">
              <a:solidFill>
                <a:schemeClr val="accent1"/>
              </a:solidFill>
            </a:endParaRPr>
          </a:p>
        </p:txBody>
      </p:sp>
      <p:pic>
        <p:nvPicPr>
          <p:cNvPr id="52" name="Immagine 51">
            <a:extLst>
              <a:ext uri="{FF2B5EF4-FFF2-40B4-BE49-F238E27FC236}">
                <a16:creationId xmlns:a16="http://schemas.microsoft.com/office/drawing/2014/main" id="{03107569-0C0B-1183-2638-256E2F3FCD9D}"/>
              </a:ext>
            </a:extLst>
          </p:cNvPr>
          <p:cNvPicPr>
            <a:picLocks noChangeAspect="1"/>
          </p:cNvPicPr>
          <p:nvPr/>
        </p:nvPicPr>
        <p:blipFill>
          <a:blip r:embed="rId5"/>
          <a:stretch>
            <a:fillRect/>
          </a:stretch>
        </p:blipFill>
        <p:spPr>
          <a:xfrm>
            <a:off x="8407346" y="1222048"/>
            <a:ext cx="3700593" cy="493819"/>
          </a:xfrm>
          <a:prstGeom prst="rect">
            <a:avLst/>
          </a:prstGeom>
          <a:ln>
            <a:solidFill>
              <a:schemeClr val="tx1"/>
            </a:solidFill>
          </a:ln>
        </p:spPr>
      </p:pic>
      <p:cxnSp>
        <p:nvCxnSpPr>
          <p:cNvPr id="26" name="Connettore 2 25">
            <a:extLst>
              <a:ext uri="{FF2B5EF4-FFF2-40B4-BE49-F238E27FC236}">
                <a16:creationId xmlns:a16="http://schemas.microsoft.com/office/drawing/2014/main" id="{AF12FC2D-A3BC-DD66-6552-AFFCC61AD29B}"/>
              </a:ext>
            </a:extLst>
          </p:cNvPr>
          <p:cNvCxnSpPr>
            <a:cxnSpLocks/>
            <a:stCxn id="24" idx="2"/>
          </p:cNvCxnSpPr>
          <p:nvPr/>
        </p:nvCxnSpPr>
        <p:spPr>
          <a:xfrm flipH="1" flipV="1">
            <a:off x="8998085" y="3344289"/>
            <a:ext cx="1631517" cy="2760200"/>
          </a:xfrm>
          <a:prstGeom prst="straightConnector1">
            <a:avLst/>
          </a:prstGeom>
          <a:ln>
            <a:solidFill>
              <a:srgbClr val="0070C0"/>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onnettore 2 28">
            <a:extLst>
              <a:ext uri="{FF2B5EF4-FFF2-40B4-BE49-F238E27FC236}">
                <a16:creationId xmlns:a16="http://schemas.microsoft.com/office/drawing/2014/main" id="{4838F394-D7DB-8A16-00E1-9D3C62AC96B2}"/>
              </a:ext>
            </a:extLst>
          </p:cNvPr>
          <p:cNvCxnSpPr>
            <a:cxnSpLocks/>
            <a:stCxn id="24" idx="3"/>
          </p:cNvCxnSpPr>
          <p:nvPr/>
        </p:nvCxnSpPr>
        <p:spPr>
          <a:xfrm flipH="1" flipV="1">
            <a:off x="8929991" y="5150027"/>
            <a:ext cx="3071968" cy="292743"/>
          </a:xfrm>
          <a:prstGeom prst="straightConnector1">
            <a:avLst/>
          </a:prstGeom>
          <a:ln>
            <a:solidFill>
              <a:srgbClr val="0070C0"/>
            </a:solidFill>
            <a:tailEnd type="triangle"/>
          </a:ln>
        </p:spPr>
        <p:style>
          <a:lnRef idx="1">
            <a:schemeClr val="accent2"/>
          </a:lnRef>
          <a:fillRef idx="0">
            <a:schemeClr val="accent2"/>
          </a:fillRef>
          <a:effectRef idx="0">
            <a:schemeClr val="accent2"/>
          </a:effectRef>
          <a:fontRef idx="minor">
            <a:schemeClr val="tx1"/>
          </a:fontRef>
        </p:style>
      </p:cxnSp>
      <p:cxnSp>
        <p:nvCxnSpPr>
          <p:cNvPr id="35" name="Connettore 2 34">
            <a:extLst>
              <a:ext uri="{FF2B5EF4-FFF2-40B4-BE49-F238E27FC236}">
                <a16:creationId xmlns:a16="http://schemas.microsoft.com/office/drawing/2014/main" id="{1013D35A-C404-9BD5-66F9-CEF274D6FDC7}"/>
              </a:ext>
            </a:extLst>
          </p:cNvPr>
          <p:cNvCxnSpPr>
            <a:cxnSpLocks/>
            <a:stCxn id="24" idx="3"/>
          </p:cNvCxnSpPr>
          <p:nvPr/>
        </p:nvCxnSpPr>
        <p:spPr>
          <a:xfrm flipH="1" flipV="1">
            <a:off x="5233481" y="5150027"/>
            <a:ext cx="6768478" cy="292743"/>
          </a:xfrm>
          <a:prstGeom prst="straightConnector1">
            <a:avLst/>
          </a:prstGeom>
          <a:ln>
            <a:solidFill>
              <a:srgbClr val="0070C0"/>
            </a:solidFill>
            <a:tailEnd type="triangle"/>
          </a:ln>
        </p:spPr>
        <p:style>
          <a:lnRef idx="1">
            <a:schemeClr val="accent2"/>
          </a:lnRef>
          <a:fillRef idx="0">
            <a:schemeClr val="accent2"/>
          </a:fillRef>
          <a:effectRef idx="0">
            <a:schemeClr val="accent2"/>
          </a:effectRef>
          <a:fontRef idx="minor">
            <a:schemeClr val="tx1"/>
          </a:fontRef>
        </p:style>
      </p:cxnSp>
      <p:sp>
        <p:nvSpPr>
          <p:cNvPr id="24" name="CasellaDiTesto 23">
            <a:extLst>
              <a:ext uri="{FF2B5EF4-FFF2-40B4-BE49-F238E27FC236}">
                <a16:creationId xmlns:a16="http://schemas.microsoft.com/office/drawing/2014/main" id="{9A7E2714-3A1A-3B29-B73B-B87D62FAA31D}"/>
              </a:ext>
            </a:extLst>
          </p:cNvPr>
          <p:cNvSpPr txBox="1"/>
          <p:nvPr/>
        </p:nvSpPr>
        <p:spPr>
          <a:xfrm>
            <a:off x="9257244" y="4781050"/>
            <a:ext cx="2744715" cy="1323439"/>
          </a:xfrm>
          <a:prstGeom prst="rect">
            <a:avLst/>
          </a:prstGeom>
          <a:solidFill>
            <a:schemeClr val="bg1"/>
          </a:solidFill>
        </p:spPr>
        <p:txBody>
          <a:bodyPr wrap="square">
            <a:spAutoFit/>
          </a:bodyPr>
          <a:lstStyle/>
          <a:p>
            <a:pPr algn="ctr"/>
            <a:r>
              <a:rPr lang="en-GB" sz="1600">
                <a:solidFill>
                  <a:schemeClr val="bg1"/>
                </a:solidFill>
                <a:highlight>
                  <a:srgbClr val="0000FF"/>
                </a:highlight>
                <a:latin typeface="Baskerville Old Face" panose="02020602080505020303" pitchFamily="18" charset="0"/>
              </a:rPr>
              <a:t>The much easier and faster implementation of the equivalent model justify its introduction in preliminar studies.</a:t>
            </a:r>
          </a:p>
        </p:txBody>
      </p:sp>
    </p:spTree>
    <p:extLst>
      <p:ext uri="{BB962C8B-B14F-4D97-AF65-F5344CB8AC3E}">
        <p14:creationId xmlns:p14="http://schemas.microsoft.com/office/powerpoint/2010/main" val="378433812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200" fill="hold">
                                          <p:stCondLst>
                                            <p:cond delay="0"/>
                                          </p:stCondLst>
                                        </p:cTn>
                                        <p:tgtEl>
                                          <p:spTgt spid="52"/>
                                        </p:tgtEl>
                                        <p:attrNameLst>
                                          <p:attrName>r</p:attrName>
                                        </p:attrNameLst>
                                      </p:cBhvr>
                                    </p:animRot>
                                    <p:animRot by="-240000">
                                      <p:cBhvr>
                                        <p:cTn id="7" dur="400" fill="hold">
                                          <p:stCondLst>
                                            <p:cond delay="400"/>
                                          </p:stCondLst>
                                        </p:cTn>
                                        <p:tgtEl>
                                          <p:spTgt spid="52"/>
                                        </p:tgtEl>
                                        <p:attrNameLst>
                                          <p:attrName>r</p:attrName>
                                        </p:attrNameLst>
                                      </p:cBhvr>
                                    </p:animRot>
                                    <p:animRot by="240000">
                                      <p:cBhvr>
                                        <p:cTn id="8" dur="400" fill="hold">
                                          <p:stCondLst>
                                            <p:cond delay="800"/>
                                          </p:stCondLst>
                                        </p:cTn>
                                        <p:tgtEl>
                                          <p:spTgt spid="52"/>
                                        </p:tgtEl>
                                        <p:attrNameLst>
                                          <p:attrName>r</p:attrName>
                                        </p:attrNameLst>
                                      </p:cBhvr>
                                    </p:animRot>
                                    <p:animRot by="-240000">
                                      <p:cBhvr>
                                        <p:cTn id="9" dur="400" fill="hold">
                                          <p:stCondLst>
                                            <p:cond delay="1200"/>
                                          </p:stCondLst>
                                        </p:cTn>
                                        <p:tgtEl>
                                          <p:spTgt spid="52"/>
                                        </p:tgtEl>
                                        <p:attrNameLst>
                                          <p:attrName>r</p:attrName>
                                        </p:attrNameLst>
                                      </p:cBhvr>
                                    </p:animRot>
                                    <p:animRot by="120000">
                                      <p:cBhvr>
                                        <p:cTn id="10" dur="400" fill="hold">
                                          <p:stCondLst>
                                            <p:cond delay="1600"/>
                                          </p:stCondLst>
                                        </p:cTn>
                                        <p:tgtEl>
                                          <p:spTgt spid="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BB076-8399-E834-6C31-3770889C391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E754141-114D-16E9-6FB0-B7ED9EDAB5FA}"/>
              </a:ext>
            </a:extLst>
          </p:cNvPr>
          <p:cNvSpPr>
            <a:spLocks noGrp="1"/>
          </p:cNvSpPr>
          <p:nvPr>
            <p:ph type="title"/>
          </p:nvPr>
        </p:nvSpPr>
        <p:spPr/>
        <p:txBody>
          <a:bodyPr/>
          <a:lstStyle/>
          <a:p>
            <a:r>
              <a:rPr lang="it-IT"/>
              <a:t>Multi-step approach?</a:t>
            </a:r>
            <a:endParaRPr lang="en-GB"/>
          </a:p>
        </p:txBody>
      </p:sp>
      <p:sp>
        <p:nvSpPr>
          <p:cNvPr id="4" name="Segnaposto numero diapositiva 3">
            <a:extLst>
              <a:ext uri="{FF2B5EF4-FFF2-40B4-BE49-F238E27FC236}">
                <a16:creationId xmlns:a16="http://schemas.microsoft.com/office/drawing/2014/main" id="{E2D52ABB-1E4F-A0C2-721C-45D825D69D88}"/>
              </a:ext>
            </a:extLst>
          </p:cNvPr>
          <p:cNvSpPr>
            <a:spLocks noGrp="1"/>
          </p:cNvSpPr>
          <p:nvPr>
            <p:ph type="sldNum" sz="quarter" idx="12"/>
          </p:nvPr>
        </p:nvSpPr>
        <p:spPr/>
        <p:txBody>
          <a:bodyPr/>
          <a:lstStyle/>
          <a:p>
            <a:fld id="{3661D8EB-4FAB-4B67-8EF9-A44B872AC75D}" type="slidenum">
              <a:rPr lang="en-GB" smtClean="0"/>
              <a:t>6</a:t>
            </a:fld>
            <a:endParaRPr lang="en-GB"/>
          </a:p>
        </p:txBody>
      </p:sp>
      <p:grpSp>
        <p:nvGrpSpPr>
          <p:cNvPr id="5" name="Gruppo 4">
            <a:extLst>
              <a:ext uri="{FF2B5EF4-FFF2-40B4-BE49-F238E27FC236}">
                <a16:creationId xmlns:a16="http://schemas.microsoft.com/office/drawing/2014/main" id="{6D3D7FDF-E057-8960-63F8-E395D0693D76}"/>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22E09407-C8CF-D437-3AF3-1995DCF9D4CE}"/>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9F93EFB8-830F-662F-A033-0FFCAFCC18BF}"/>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D3E0553C-F33E-D7D0-61AA-A8569E1D1340}"/>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A28F5EE5-DEF7-7C69-1F55-C3412848A761}"/>
                    </a:ext>
                  </a:extLst>
                </p:cNvPr>
                <p:cNvSpPr/>
                <p:nvPr/>
              </p:nvSpPr>
              <p:spPr>
                <a:xfrm>
                  <a:off x="2950589" y="5580666"/>
                  <a:ext cx="395927" cy="395927"/>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C890BA78-0036-E90E-3878-00446BAAE1E9}"/>
                    </a:ext>
                  </a:extLst>
                </p:cNvPr>
                <p:cNvSpPr/>
                <p:nvPr/>
              </p:nvSpPr>
              <p:spPr>
                <a:xfrm>
                  <a:off x="4317474" y="5580666"/>
                  <a:ext cx="395927" cy="395927"/>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62036125-AF05-319A-A438-53E4750CBB8D}"/>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37C7F5B1-D89F-D4CE-9EE5-A751E24E690D}"/>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22D38518-8596-09D3-7A32-713CF7CD467F}"/>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2AEDE616-52F4-8C66-193A-EF3E482D3802}"/>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9821E3DC-E19F-8F2A-F453-8345253071A8}"/>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38A558E7-90A1-32CC-5460-41CE7F203BB3}"/>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1969F58F-1600-4688-5953-3D3FD69846DB}"/>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A4A1C515-407D-6EFB-69CA-F98FE816DD32}"/>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CA7870AC-35F3-1749-E429-3310913E60A6}"/>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FA5ED11B-47C5-7616-6AD1-26A114DC2D9D}"/>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4FBF7AEC-436B-EFEB-BC06-DB52695FD903}"/>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35311518-9B0C-5CAF-64AA-BEF168B4561D}"/>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sp>
        <p:nvSpPr>
          <p:cNvPr id="25" name="TextBox 17">
            <a:extLst>
              <a:ext uri="{FF2B5EF4-FFF2-40B4-BE49-F238E27FC236}">
                <a16:creationId xmlns:a16="http://schemas.microsoft.com/office/drawing/2014/main" id="{3E3285D2-EAD4-7A07-E01C-99549310C913}"/>
              </a:ext>
            </a:extLst>
          </p:cNvPr>
          <p:cNvSpPr txBox="1"/>
          <p:nvPr/>
        </p:nvSpPr>
        <p:spPr>
          <a:xfrm>
            <a:off x="1190324" y="1687896"/>
            <a:ext cx="4986721" cy="2954655"/>
          </a:xfrm>
          <a:prstGeom prst="rect">
            <a:avLst/>
          </a:prstGeom>
          <a:noFill/>
        </p:spPr>
        <p:txBody>
          <a:bodyPr wrap="square" rtlCol="0">
            <a:spAutoFit/>
          </a:bodyPr>
          <a:lstStyle/>
          <a:p>
            <a:pPr marL="285750" indent="-285750" algn="just">
              <a:buFont typeface="Wingdings" panose="05000000000000000000" pitchFamily="2" charset="2"/>
              <a:buChar char="q"/>
            </a:pPr>
            <a:r>
              <a:rPr lang="it-IT" sz="1400">
                <a:latin typeface="Baskerville Old Face" panose="02020602080505020303" pitchFamily="18" charset="0"/>
              </a:rPr>
              <a:t>The equivalent reaction approach may provide good fitting performance for some LOHCs such as NEC, however by fitting data for di-benzil toluene (DBT) kinetics, it appears that agreement with experimental results is poor.</a:t>
            </a:r>
          </a:p>
          <a:p>
            <a:pPr marL="285750" indent="-285750" algn="just">
              <a:buFont typeface="Wingdings" panose="05000000000000000000" pitchFamily="2" charset="2"/>
              <a:buChar char="q"/>
            </a:pPr>
            <a:r>
              <a:rPr lang="it-IT" sz="1400">
                <a:latin typeface="Baskerville Old Face" panose="02020602080505020303" pitchFamily="18" charset="0"/>
              </a:rPr>
              <a:t>Modeling of the saturation at decreasing DoH values for high temperature set-ups is clunky at best, resulting a fitting approach rather than a modeling step.</a:t>
            </a:r>
          </a:p>
          <a:p>
            <a:pPr marL="285750" indent="-285750" algn="just">
              <a:buFont typeface="Wingdings" panose="05000000000000000000" pitchFamily="2" charset="2"/>
              <a:buChar char="q"/>
            </a:pPr>
            <a:r>
              <a:rPr lang="it-IT" sz="1400">
                <a:latin typeface="Baskerville Old Face" panose="02020602080505020303" pitchFamily="18" charset="0"/>
              </a:rPr>
              <a:t>Even by positing a good enough saturation limit, the error between the effective DoH and the predicted values is high throughout most of the simulation.</a:t>
            </a:r>
          </a:p>
          <a:p>
            <a:pPr algn="just"/>
            <a:endParaRPr lang="it-IT" sz="1600">
              <a:latin typeface="Baskerville Old Face" panose="02020602080505020303" pitchFamily="18" charset="0"/>
            </a:endParaRPr>
          </a:p>
          <a:p>
            <a:pPr algn="just"/>
            <a:r>
              <a:rPr lang="it-IT" sz="1400" b="1">
                <a:solidFill>
                  <a:schemeClr val="bg1"/>
                </a:solidFill>
                <a:highlight>
                  <a:srgbClr val="0000FF"/>
                </a:highlight>
                <a:latin typeface="Baskerville Old Face" panose="02020602080505020303" pitchFamily="18" charset="0"/>
              </a:rPr>
              <a:t>As such, the multi-step approach was tested:</a:t>
            </a:r>
          </a:p>
          <a:p>
            <a:pPr marL="285750" indent="-285750" algn="just">
              <a:buFont typeface="Wingdings" panose="05000000000000000000" pitchFamily="2" charset="2"/>
              <a:buChar char="q"/>
            </a:pPr>
            <a:endParaRPr lang="en-GB" sz="1400">
              <a:solidFill>
                <a:schemeClr val="bg1"/>
              </a:solidFill>
              <a:latin typeface="Baskerville Old Face" panose="02020602080505020303" pitchFamily="18" charset="0"/>
            </a:endParaRPr>
          </a:p>
        </p:txBody>
      </p:sp>
      <p:sp>
        <p:nvSpPr>
          <p:cNvPr id="33" name="CasellaDiTesto 32">
            <a:extLst>
              <a:ext uri="{FF2B5EF4-FFF2-40B4-BE49-F238E27FC236}">
                <a16:creationId xmlns:a16="http://schemas.microsoft.com/office/drawing/2014/main" id="{35EE7B46-74BB-D150-70C2-58B5426D57D4}"/>
              </a:ext>
            </a:extLst>
          </p:cNvPr>
          <p:cNvSpPr txBox="1"/>
          <p:nvPr/>
        </p:nvSpPr>
        <p:spPr>
          <a:xfrm>
            <a:off x="6315855" y="5334894"/>
            <a:ext cx="5522602" cy="276999"/>
          </a:xfrm>
          <a:prstGeom prst="rect">
            <a:avLst/>
          </a:prstGeom>
          <a:noFill/>
        </p:spPr>
        <p:txBody>
          <a:bodyPr wrap="none" rtlCol="0">
            <a:spAutoFit/>
          </a:bodyPr>
          <a:lstStyle/>
          <a:p>
            <a:r>
              <a:rPr lang="it-IT" sz="1200" i="1">
                <a:solidFill>
                  <a:schemeClr val="accent1"/>
                </a:solidFill>
              </a:rPr>
              <a:t>Hydrogenation of DBT under 40 bar pressure under the equivalent reaction hypothesis.</a:t>
            </a:r>
            <a:endParaRPr lang="en-GB" sz="1200" i="1">
              <a:solidFill>
                <a:schemeClr val="accent1"/>
              </a:solidFill>
            </a:endParaRPr>
          </a:p>
        </p:txBody>
      </p:sp>
      <p:pic>
        <p:nvPicPr>
          <p:cNvPr id="23" name="Immagine 22">
            <a:extLst>
              <a:ext uri="{FF2B5EF4-FFF2-40B4-BE49-F238E27FC236}">
                <a16:creationId xmlns:a16="http://schemas.microsoft.com/office/drawing/2014/main" id="{5A244E4A-009E-1EAC-4E60-377EE52298F8}"/>
              </a:ext>
            </a:extLst>
          </p:cNvPr>
          <p:cNvPicPr>
            <a:picLocks noChangeAspect="1"/>
          </p:cNvPicPr>
          <p:nvPr/>
        </p:nvPicPr>
        <p:blipFill>
          <a:blip r:embed="rId2"/>
          <a:stretch>
            <a:fillRect/>
          </a:stretch>
        </p:blipFill>
        <p:spPr>
          <a:xfrm>
            <a:off x="6200606" y="1551140"/>
            <a:ext cx="5753100" cy="3714750"/>
          </a:xfrm>
          <a:prstGeom prst="rect">
            <a:avLst/>
          </a:prstGeom>
        </p:spPr>
      </p:pic>
      <p:pic>
        <p:nvPicPr>
          <p:cNvPr id="24" name="Picture 20">
            <a:extLst>
              <a:ext uri="{FF2B5EF4-FFF2-40B4-BE49-F238E27FC236}">
                <a16:creationId xmlns:a16="http://schemas.microsoft.com/office/drawing/2014/main" id="{859662E4-263C-A71A-B785-0E5D7061D584}"/>
              </a:ext>
            </a:extLst>
          </p:cNvPr>
          <p:cNvPicPr>
            <a:picLocks noChangeAspect="1"/>
          </p:cNvPicPr>
          <p:nvPr/>
        </p:nvPicPr>
        <p:blipFill>
          <a:blip r:embed="rId3"/>
          <a:stretch>
            <a:fillRect/>
          </a:stretch>
        </p:blipFill>
        <p:spPr>
          <a:xfrm>
            <a:off x="6567963" y="5770484"/>
            <a:ext cx="5228289" cy="723985"/>
          </a:xfrm>
          <a:prstGeom prst="rect">
            <a:avLst/>
          </a:prstGeom>
          <a:solidFill>
            <a:schemeClr val="bg1"/>
          </a:solidFill>
          <a:ln>
            <a:solidFill>
              <a:schemeClr val="tx1"/>
            </a:solidFill>
          </a:ln>
        </p:spPr>
      </p:pic>
      <p:grpSp>
        <p:nvGrpSpPr>
          <p:cNvPr id="32" name="Gruppo 31">
            <a:extLst>
              <a:ext uri="{FF2B5EF4-FFF2-40B4-BE49-F238E27FC236}">
                <a16:creationId xmlns:a16="http://schemas.microsoft.com/office/drawing/2014/main" id="{8CF45057-9D6A-8F53-70F6-618B6819BBB1}"/>
              </a:ext>
            </a:extLst>
          </p:cNvPr>
          <p:cNvGrpSpPr/>
          <p:nvPr/>
        </p:nvGrpSpPr>
        <p:grpSpPr>
          <a:xfrm>
            <a:off x="1376926" y="4420856"/>
            <a:ext cx="4938929" cy="2437144"/>
            <a:chOff x="1376926" y="5038166"/>
            <a:chExt cx="4560059" cy="1686403"/>
          </a:xfrm>
        </p:grpSpPr>
        <p:pic>
          <p:nvPicPr>
            <p:cNvPr id="31" name="Picture 4" descr="sfondo-lavagna - Parini">
              <a:extLst>
                <a:ext uri="{FF2B5EF4-FFF2-40B4-BE49-F238E27FC236}">
                  <a16:creationId xmlns:a16="http://schemas.microsoft.com/office/drawing/2014/main" id="{B3B963DD-935E-7A73-E5F8-066AA91A22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2179" y="5126879"/>
              <a:ext cx="4249552" cy="141797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Wooden Frame PNG | PNG All">
              <a:extLst>
                <a:ext uri="{FF2B5EF4-FFF2-40B4-BE49-F238E27FC236}">
                  <a16:creationId xmlns:a16="http://schemas.microsoft.com/office/drawing/2014/main" id="{E125C674-64C5-FFAE-3E92-7766C0C921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6926" y="5038166"/>
              <a:ext cx="4560059" cy="1686403"/>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a14="http://schemas.microsoft.com/office/drawing/2010/main">
        <mc:Choice Requires="a14">
          <p:sp>
            <p:nvSpPr>
              <p:cNvPr id="34" name="CasellaDiTesto 33">
                <a:extLst>
                  <a:ext uri="{FF2B5EF4-FFF2-40B4-BE49-F238E27FC236}">
                    <a16:creationId xmlns:a16="http://schemas.microsoft.com/office/drawing/2014/main" id="{0EBE529C-287D-6762-22C4-46A40D2CF169}"/>
                  </a:ext>
                </a:extLst>
              </p:cNvPr>
              <p:cNvSpPr txBox="1"/>
              <p:nvPr/>
            </p:nvSpPr>
            <p:spPr>
              <a:xfrm>
                <a:off x="2488582" y="4641116"/>
                <a:ext cx="2715615" cy="4840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1400" b="0" i="1" smtClean="0">
                              <a:solidFill>
                                <a:schemeClr val="bg1"/>
                              </a:solidFill>
                              <a:latin typeface="Cambria Math" panose="02040503050406030204" pitchFamily="18" charset="0"/>
                            </a:rPr>
                          </m:ctrlPr>
                        </m:sSubPr>
                        <m:e>
                          <m:r>
                            <a:rPr lang="it-IT" sz="1400" i="1" smtClean="0">
                              <a:solidFill>
                                <a:schemeClr val="bg1"/>
                              </a:solidFill>
                              <a:latin typeface="Cambria Math" panose="02040503050406030204" pitchFamily="18" charset="0"/>
                            </a:rPr>
                            <m:t>𝑟</m:t>
                          </m:r>
                        </m:e>
                        <m:sub>
                          <m:r>
                            <a:rPr lang="it-IT" sz="1400" b="0" i="1" smtClean="0">
                              <a:solidFill>
                                <a:schemeClr val="bg1"/>
                              </a:solidFill>
                              <a:latin typeface="Cambria Math" panose="02040503050406030204" pitchFamily="18" charset="0"/>
                            </a:rPr>
                            <m:t>𝑖</m:t>
                          </m:r>
                        </m:sub>
                      </m:sSub>
                      <m:r>
                        <a:rPr lang="it-IT" sz="1400" b="0" i="1" smtClean="0">
                          <a:solidFill>
                            <a:schemeClr val="bg1"/>
                          </a:solidFill>
                          <a:latin typeface="Cambria Math" panose="02040503050406030204" pitchFamily="18" charset="0"/>
                        </a:rPr>
                        <m:t>=</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𝑘</m:t>
                          </m:r>
                        </m:e>
                        <m:sub>
                          <m:r>
                            <a:rPr lang="it-IT" sz="1400" b="0" i="1" smtClean="0">
                              <a:solidFill>
                                <a:schemeClr val="bg1"/>
                              </a:solidFill>
                              <a:latin typeface="Cambria Math" panose="02040503050406030204" pitchFamily="18" charset="0"/>
                            </a:rPr>
                            <m:t>𝑖</m:t>
                          </m:r>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𝑝</m:t>
                          </m:r>
                        </m:sub>
                      </m:sSub>
                      <m:sSubSup>
                        <m:sSubSupPr>
                          <m:ctrlPr>
                            <a:rPr lang="it-IT" sz="1400" b="0" i="1" smtClean="0">
                              <a:solidFill>
                                <a:schemeClr val="bg1"/>
                              </a:solidFill>
                              <a:latin typeface="Cambria Math" panose="02040503050406030204" pitchFamily="18" charset="0"/>
                            </a:rPr>
                          </m:ctrlPr>
                        </m:sSubSupPr>
                        <m:e>
                          <m:r>
                            <a:rPr lang="it-IT" sz="1400" b="0" i="1" smtClean="0">
                              <a:solidFill>
                                <a:schemeClr val="bg1"/>
                              </a:solidFill>
                              <a:latin typeface="Cambria Math" panose="02040503050406030204" pitchFamily="18" charset="0"/>
                            </a:rPr>
                            <m:t>𝜒</m:t>
                          </m:r>
                        </m:e>
                        <m:sub>
                          <m:r>
                            <a:rPr lang="it-IT" sz="1400" b="0" i="1" smtClean="0">
                              <a:solidFill>
                                <a:schemeClr val="bg1"/>
                              </a:solidFill>
                              <a:latin typeface="Cambria Math" panose="02040503050406030204" pitchFamily="18" charset="0"/>
                            </a:rPr>
                            <m:t>𝑖</m:t>
                          </m:r>
                        </m:sub>
                        <m:sup>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𝑛</m:t>
                              </m:r>
                            </m:e>
                            <m:sub>
                              <m:r>
                                <a:rPr lang="it-IT" sz="1400" b="0" i="1" smtClean="0">
                                  <a:solidFill>
                                    <a:schemeClr val="bg1"/>
                                  </a:solidFill>
                                  <a:latin typeface="Cambria Math" panose="02040503050406030204" pitchFamily="18" charset="0"/>
                                </a:rPr>
                                <m:t>𝑖</m:t>
                              </m:r>
                            </m:sub>
                          </m:sSub>
                        </m:sup>
                      </m:sSubSup>
                      <m:func>
                        <m:funcPr>
                          <m:ctrlPr>
                            <a:rPr lang="it-IT" sz="1400" b="0" i="1" smtClean="0">
                              <a:solidFill>
                                <a:schemeClr val="bg1"/>
                              </a:solidFill>
                              <a:latin typeface="Cambria Math" panose="02040503050406030204" pitchFamily="18" charset="0"/>
                            </a:rPr>
                          </m:ctrlPr>
                        </m:funcPr>
                        <m:fName>
                          <m:r>
                            <m:rPr>
                              <m:sty m:val="p"/>
                            </m:rPr>
                            <a:rPr lang="it-IT" sz="1400" b="0" i="0" smtClean="0">
                              <a:solidFill>
                                <a:schemeClr val="bg1"/>
                              </a:solidFill>
                              <a:latin typeface="Cambria Math" panose="02040503050406030204" pitchFamily="18" charset="0"/>
                            </a:rPr>
                            <m:t>exp</m:t>
                          </m:r>
                        </m:fName>
                        <m:e>
                          <m:d>
                            <m:dPr>
                              <m:ctrlPr>
                                <a:rPr lang="it-IT" sz="1400" b="0" i="1" smtClean="0">
                                  <a:solidFill>
                                    <a:schemeClr val="bg1"/>
                                  </a:solidFill>
                                  <a:latin typeface="Cambria Math" panose="02040503050406030204" pitchFamily="18" charset="0"/>
                                </a:rPr>
                              </m:ctrlPr>
                            </m:dPr>
                            <m:e>
                              <m:r>
                                <a:rPr lang="it-IT" sz="1400" b="0" i="1" smtClean="0">
                                  <a:solidFill>
                                    <a:schemeClr val="bg1"/>
                                  </a:solidFill>
                                  <a:latin typeface="Cambria Math" panose="02040503050406030204" pitchFamily="18" charset="0"/>
                                </a:rPr>
                                <m:t>−</m:t>
                              </m:r>
                              <m:f>
                                <m:fPr>
                                  <m:ctrlPr>
                                    <a:rPr lang="it-IT" sz="1400" b="0" i="1" smtClean="0">
                                      <a:solidFill>
                                        <a:schemeClr val="bg1"/>
                                      </a:solidFill>
                                      <a:latin typeface="Cambria Math" panose="02040503050406030204" pitchFamily="18" charset="0"/>
                                    </a:rPr>
                                  </m:ctrlPr>
                                </m:fPr>
                                <m:num>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𝐸</m:t>
                                      </m:r>
                                    </m:e>
                                    <m:sub>
                                      <m:r>
                                        <a:rPr lang="it-IT" sz="1400" b="0" i="1" smtClean="0">
                                          <a:solidFill>
                                            <a:schemeClr val="bg1"/>
                                          </a:solidFill>
                                          <a:latin typeface="Cambria Math" panose="02040503050406030204" pitchFamily="18" charset="0"/>
                                        </a:rPr>
                                        <m:t>𝑎</m:t>
                                      </m:r>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𝑖</m:t>
                                      </m:r>
                                    </m:sub>
                                  </m:sSub>
                                </m:num>
                                <m:den>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𝑅</m:t>
                                      </m:r>
                                    </m:e>
                                    <m:sub>
                                      <m:r>
                                        <a:rPr lang="it-IT" sz="1400" b="0" i="1" smtClean="0">
                                          <a:solidFill>
                                            <a:schemeClr val="bg1"/>
                                          </a:solidFill>
                                          <a:latin typeface="Cambria Math" panose="02040503050406030204" pitchFamily="18" charset="0"/>
                                        </a:rPr>
                                        <m:t>𝑢</m:t>
                                      </m:r>
                                    </m:sub>
                                  </m:sSub>
                                  <m:r>
                                    <a:rPr lang="it-IT" sz="1400" b="0" i="1" smtClean="0">
                                      <a:solidFill>
                                        <a:schemeClr val="bg1"/>
                                      </a:solidFill>
                                      <a:latin typeface="Cambria Math" panose="02040503050406030204" pitchFamily="18" charset="0"/>
                                    </a:rPr>
                                    <m:t>𝑇</m:t>
                                  </m:r>
                                </m:den>
                              </m:f>
                            </m:e>
                          </m:d>
                          <m:r>
                            <a:rPr lang="it-IT" sz="1400" b="0" i="1" smtClean="0">
                              <a:solidFill>
                                <a:schemeClr val="bg1"/>
                              </a:solidFill>
                              <a:latin typeface="Cambria Math" panose="02040503050406030204" pitchFamily="18" charset="0"/>
                            </a:rPr>
                            <m:t> </m:t>
                          </m:r>
                          <m:r>
                            <a:rPr lang="it-IT" sz="1400" b="0" i="1" smtClean="0">
                              <a:solidFill>
                                <a:schemeClr val="bg1"/>
                              </a:solidFill>
                              <a:latin typeface="Cambria Math" panose="02040503050406030204" pitchFamily="18" charset="0"/>
                            </a:rPr>
                            <m:t>𝑖</m:t>
                          </m:r>
                          <m:r>
                            <a:rPr lang="it-IT" sz="1400" b="0" i="1" smtClean="0">
                              <a:solidFill>
                                <a:schemeClr val="bg1"/>
                              </a:solidFill>
                              <a:latin typeface="Cambria Math" panose="02040503050406030204" pitchFamily="18" charset="0"/>
                            </a:rPr>
                            <m:t>=0,1,2 </m:t>
                          </m:r>
                        </m:e>
                      </m:func>
                    </m:oMath>
                  </m:oMathPara>
                </a14:m>
                <a:endParaRPr lang="en-GB"/>
              </a:p>
            </p:txBody>
          </p:sp>
        </mc:Choice>
        <mc:Fallback xmlns="">
          <p:sp>
            <p:nvSpPr>
              <p:cNvPr id="34" name="CasellaDiTesto 33">
                <a:extLst>
                  <a:ext uri="{FF2B5EF4-FFF2-40B4-BE49-F238E27FC236}">
                    <a16:creationId xmlns:a16="http://schemas.microsoft.com/office/drawing/2014/main" id="{0EBE529C-287D-6762-22C4-46A40D2CF169}"/>
                  </a:ext>
                </a:extLst>
              </p:cNvPr>
              <p:cNvSpPr txBox="1">
                <a:spLocks noRot="1" noChangeAspect="1" noMove="1" noResize="1" noEditPoints="1" noAdjustHandles="1" noChangeArrowheads="1" noChangeShapeType="1" noTextEdit="1"/>
              </p:cNvSpPr>
              <p:nvPr/>
            </p:nvSpPr>
            <p:spPr>
              <a:xfrm>
                <a:off x="2488582" y="4641116"/>
                <a:ext cx="2715615" cy="484043"/>
              </a:xfrm>
              <a:prstGeom prst="rect">
                <a:avLst/>
              </a:prstGeom>
              <a:blipFill>
                <a:blip r:embed="rId6"/>
                <a:stretch>
                  <a:fillRect l="-448" b="-12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5" name="CasellaDiTesto 34">
                <a:extLst>
                  <a:ext uri="{FF2B5EF4-FFF2-40B4-BE49-F238E27FC236}">
                    <a16:creationId xmlns:a16="http://schemas.microsoft.com/office/drawing/2014/main" id="{BE816B6B-754B-836D-044B-A2AEAC80284C}"/>
                  </a:ext>
                </a:extLst>
              </p:cNvPr>
              <p:cNvSpPr txBox="1"/>
              <p:nvPr/>
            </p:nvSpPr>
            <p:spPr>
              <a:xfrm>
                <a:off x="1846081" y="5217213"/>
                <a:ext cx="1633524" cy="40902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it-IT" sz="1400" b="0" i="1" smtClean="0">
                              <a:solidFill>
                                <a:schemeClr val="bg1"/>
                              </a:solidFill>
                              <a:latin typeface="Cambria Math" panose="02040503050406030204" pitchFamily="18" charset="0"/>
                            </a:rPr>
                          </m:ctrlPr>
                        </m:fPr>
                        <m:num>
                          <m:r>
                            <a:rPr lang="it-IT" sz="1400" b="0" i="1" smtClean="0">
                              <a:solidFill>
                                <a:schemeClr val="bg1"/>
                              </a:solidFill>
                              <a:latin typeface="Cambria Math" panose="02040503050406030204" pitchFamily="18" charset="0"/>
                            </a:rPr>
                            <m:t>𝑑</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𝜒</m:t>
                              </m:r>
                            </m:e>
                            <m:sub>
                              <m:r>
                                <a:rPr lang="it-IT" sz="1400" b="0" i="1" smtClean="0">
                                  <a:solidFill>
                                    <a:schemeClr val="bg1"/>
                                  </a:solidFill>
                                  <a:latin typeface="Cambria Math" panose="02040503050406030204" pitchFamily="18" charset="0"/>
                                </a:rPr>
                                <m:t>0</m:t>
                              </m:r>
                            </m:sub>
                          </m:sSub>
                        </m:num>
                        <m:den>
                          <m:r>
                            <a:rPr lang="it-IT" sz="1400" b="0" i="1" smtClean="0">
                              <a:solidFill>
                                <a:schemeClr val="bg1"/>
                              </a:solidFill>
                              <a:latin typeface="Cambria Math" panose="02040503050406030204" pitchFamily="18" charset="0"/>
                            </a:rPr>
                            <m:t>𝑑𝑡</m:t>
                          </m:r>
                        </m:den>
                      </m:f>
                      <m:r>
                        <a:rPr lang="it-IT" sz="1400" b="0" i="1" smtClean="0">
                          <a:solidFill>
                            <a:schemeClr val="bg1"/>
                          </a:solidFill>
                          <a:latin typeface="Cambria Math" panose="02040503050406030204" pitchFamily="18" charset="0"/>
                        </a:rPr>
                        <m:t>=</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𝑟</m:t>
                          </m:r>
                        </m:e>
                        <m:sub>
                          <m:r>
                            <a:rPr lang="it-IT" sz="1400" b="0" i="1" smtClean="0">
                              <a:solidFill>
                                <a:schemeClr val="bg1"/>
                              </a:solidFill>
                              <a:latin typeface="Cambria Math" panose="02040503050406030204" pitchFamily="18" charset="0"/>
                            </a:rPr>
                            <m:t>0</m:t>
                          </m:r>
                        </m:sub>
                      </m:sSub>
                      <m:r>
                        <a:rPr lang="it-IT" sz="1400" b="0" i="1" smtClean="0">
                          <a:solidFill>
                            <a:schemeClr val="bg1"/>
                          </a:solidFill>
                          <a:latin typeface="Cambria Math" panose="02040503050406030204" pitchFamily="18" charset="0"/>
                        </a:rPr>
                        <m:t>       (</m:t>
                      </m:r>
                      <m:r>
                        <a:rPr lang="it-IT" sz="1400" b="0" i="1" smtClean="0">
                          <a:solidFill>
                            <a:schemeClr val="bg1"/>
                          </a:solidFill>
                          <a:latin typeface="Cambria Math" panose="02040503050406030204" pitchFamily="18" charset="0"/>
                        </a:rPr>
                        <m:t>𝐷𝐵𝑇</m:t>
                      </m:r>
                      <m:r>
                        <a:rPr lang="it-IT" sz="1400" b="0" i="1" smtClean="0">
                          <a:solidFill>
                            <a:schemeClr val="bg1"/>
                          </a:solidFill>
                          <a:latin typeface="Cambria Math" panose="02040503050406030204" pitchFamily="18" charset="0"/>
                        </a:rPr>
                        <m:t>)</m:t>
                      </m:r>
                    </m:oMath>
                  </m:oMathPara>
                </a14:m>
                <a:endParaRPr lang="en-GB"/>
              </a:p>
            </p:txBody>
          </p:sp>
        </mc:Choice>
        <mc:Fallback xmlns="">
          <p:sp>
            <p:nvSpPr>
              <p:cNvPr id="35" name="CasellaDiTesto 34">
                <a:extLst>
                  <a:ext uri="{FF2B5EF4-FFF2-40B4-BE49-F238E27FC236}">
                    <a16:creationId xmlns:a16="http://schemas.microsoft.com/office/drawing/2014/main" id="{BE816B6B-754B-836D-044B-A2AEAC80284C}"/>
                  </a:ext>
                </a:extLst>
              </p:cNvPr>
              <p:cNvSpPr txBox="1">
                <a:spLocks noRot="1" noChangeAspect="1" noMove="1" noResize="1" noEditPoints="1" noAdjustHandles="1" noChangeArrowheads="1" noChangeShapeType="1" noTextEdit="1"/>
              </p:cNvSpPr>
              <p:nvPr/>
            </p:nvSpPr>
            <p:spPr>
              <a:xfrm>
                <a:off x="1846081" y="5217213"/>
                <a:ext cx="1633524" cy="409023"/>
              </a:xfrm>
              <a:prstGeom prst="rect">
                <a:avLst/>
              </a:prstGeom>
              <a:blipFill>
                <a:blip r:embed="rId7"/>
                <a:stretch>
                  <a:fillRect l="-2612" t="-1493" r="-2985" b="-1343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6" name="CasellaDiTesto 35">
                <a:extLst>
                  <a:ext uri="{FF2B5EF4-FFF2-40B4-BE49-F238E27FC236}">
                    <a16:creationId xmlns:a16="http://schemas.microsoft.com/office/drawing/2014/main" id="{85A58777-A397-CB5C-C164-1542757D8E72}"/>
                  </a:ext>
                </a:extLst>
              </p:cNvPr>
              <p:cNvSpPr txBox="1"/>
              <p:nvPr/>
            </p:nvSpPr>
            <p:spPr>
              <a:xfrm>
                <a:off x="1834721" y="5893457"/>
                <a:ext cx="1843325" cy="40902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it-IT" sz="1400" b="0" i="1" smtClean="0">
                              <a:solidFill>
                                <a:schemeClr val="bg1"/>
                              </a:solidFill>
                              <a:latin typeface="Cambria Math" panose="02040503050406030204" pitchFamily="18" charset="0"/>
                            </a:rPr>
                          </m:ctrlPr>
                        </m:fPr>
                        <m:num>
                          <m:r>
                            <a:rPr lang="it-IT" sz="1400" b="0" i="1" smtClean="0">
                              <a:solidFill>
                                <a:schemeClr val="bg1"/>
                              </a:solidFill>
                              <a:latin typeface="Cambria Math" panose="02040503050406030204" pitchFamily="18" charset="0"/>
                            </a:rPr>
                            <m:t>𝑑</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𝜒</m:t>
                              </m:r>
                            </m:e>
                            <m:sub>
                              <m:r>
                                <a:rPr lang="it-IT" sz="1400" b="0" i="1" smtClean="0">
                                  <a:solidFill>
                                    <a:schemeClr val="bg1"/>
                                  </a:solidFill>
                                  <a:latin typeface="Cambria Math" panose="02040503050406030204" pitchFamily="18" charset="0"/>
                                </a:rPr>
                                <m:t>1</m:t>
                              </m:r>
                            </m:sub>
                          </m:sSub>
                        </m:num>
                        <m:den>
                          <m:r>
                            <a:rPr lang="it-IT" sz="1400" b="0" i="1" smtClean="0">
                              <a:solidFill>
                                <a:schemeClr val="bg1"/>
                              </a:solidFill>
                              <a:latin typeface="Cambria Math" panose="02040503050406030204" pitchFamily="18" charset="0"/>
                            </a:rPr>
                            <m:t>𝑑𝑡</m:t>
                          </m:r>
                        </m:den>
                      </m:f>
                      <m:r>
                        <a:rPr lang="it-IT" sz="1400" b="0" i="1" smtClean="0">
                          <a:solidFill>
                            <a:schemeClr val="bg1"/>
                          </a:solidFill>
                          <a:latin typeface="Cambria Math" panose="02040503050406030204" pitchFamily="18" charset="0"/>
                        </a:rPr>
                        <m:t>=</m:t>
                      </m:r>
                      <m:sSub>
                        <m:sSubPr>
                          <m:ctrlPr>
                            <a:rPr lang="it-IT" sz="1400" b="0" i="1" smtClean="0">
                              <a:solidFill>
                                <a:schemeClr val="bg1"/>
                              </a:solidFill>
                              <a:latin typeface="Cambria Math" panose="02040503050406030204" pitchFamily="18" charset="0"/>
                            </a:rPr>
                          </m:ctrlPr>
                        </m:sSubPr>
                        <m:e>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𝑟</m:t>
                              </m:r>
                            </m:e>
                            <m:sub>
                              <m:r>
                                <a:rPr lang="it-IT" sz="1400" b="0" i="1" smtClean="0">
                                  <a:solidFill>
                                    <a:schemeClr val="bg1"/>
                                  </a:solidFill>
                                  <a:latin typeface="Cambria Math" panose="02040503050406030204" pitchFamily="18" charset="0"/>
                                </a:rPr>
                                <m:t>0</m:t>
                              </m:r>
                            </m:sub>
                          </m:sSub>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𝑟</m:t>
                          </m:r>
                        </m:e>
                        <m:sub>
                          <m:r>
                            <a:rPr lang="it-IT" sz="1400" b="0" i="1" smtClean="0">
                              <a:solidFill>
                                <a:schemeClr val="bg1"/>
                              </a:solidFill>
                              <a:latin typeface="Cambria Math" panose="02040503050406030204" pitchFamily="18" charset="0"/>
                            </a:rPr>
                            <m:t>1</m:t>
                          </m:r>
                        </m:sub>
                      </m:sSub>
                      <m:r>
                        <a:rPr lang="it-IT" sz="1400" b="0" i="1" smtClean="0">
                          <a:solidFill>
                            <a:schemeClr val="bg1"/>
                          </a:solidFill>
                          <a:latin typeface="Cambria Math" panose="02040503050406030204" pitchFamily="18" charset="0"/>
                        </a:rPr>
                        <m:t> (6</m:t>
                      </m:r>
                      <m:r>
                        <a:rPr lang="it-IT" sz="1400" b="0" i="1" smtClean="0">
                          <a:solidFill>
                            <a:schemeClr val="bg1"/>
                          </a:solidFill>
                          <a:latin typeface="Cambria Math" panose="02040503050406030204" pitchFamily="18" charset="0"/>
                        </a:rPr>
                        <m:t>𝐻𝐷𝐵𝑇</m:t>
                      </m:r>
                      <m:r>
                        <a:rPr lang="it-IT" sz="1400" b="0" i="1" smtClean="0">
                          <a:solidFill>
                            <a:schemeClr val="bg1"/>
                          </a:solidFill>
                          <a:latin typeface="Cambria Math" panose="02040503050406030204" pitchFamily="18" charset="0"/>
                        </a:rPr>
                        <m:t>)</m:t>
                      </m:r>
                    </m:oMath>
                  </m:oMathPara>
                </a14:m>
                <a:endParaRPr lang="en-GB"/>
              </a:p>
            </p:txBody>
          </p:sp>
        </mc:Choice>
        <mc:Fallback xmlns="">
          <p:sp>
            <p:nvSpPr>
              <p:cNvPr id="36" name="CasellaDiTesto 35">
                <a:extLst>
                  <a:ext uri="{FF2B5EF4-FFF2-40B4-BE49-F238E27FC236}">
                    <a16:creationId xmlns:a16="http://schemas.microsoft.com/office/drawing/2014/main" id="{85A58777-A397-CB5C-C164-1542757D8E72}"/>
                  </a:ext>
                </a:extLst>
              </p:cNvPr>
              <p:cNvSpPr txBox="1">
                <a:spLocks noRot="1" noChangeAspect="1" noMove="1" noResize="1" noEditPoints="1" noAdjustHandles="1" noChangeArrowheads="1" noChangeShapeType="1" noTextEdit="1"/>
              </p:cNvSpPr>
              <p:nvPr/>
            </p:nvSpPr>
            <p:spPr>
              <a:xfrm>
                <a:off x="1834721" y="5893457"/>
                <a:ext cx="1843325" cy="409023"/>
              </a:xfrm>
              <a:prstGeom prst="rect">
                <a:avLst/>
              </a:prstGeom>
              <a:blipFill>
                <a:blip r:embed="rId8"/>
                <a:stretch>
                  <a:fillRect l="-1987" t="-1493" r="-2980" b="-1343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0" name="CasellaDiTesto 39">
                <a:extLst>
                  <a:ext uri="{FF2B5EF4-FFF2-40B4-BE49-F238E27FC236}">
                    <a16:creationId xmlns:a16="http://schemas.microsoft.com/office/drawing/2014/main" id="{7420EB61-9C35-0F16-F01D-DE2C114A5C6C}"/>
                  </a:ext>
                </a:extLst>
              </p:cNvPr>
              <p:cNvSpPr txBox="1"/>
              <p:nvPr/>
            </p:nvSpPr>
            <p:spPr>
              <a:xfrm>
                <a:off x="4022127" y="5245695"/>
                <a:ext cx="1946880" cy="40902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it-IT" sz="1400" b="0" i="1" smtClean="0">
                              <a:solidFill>
                                <a:schemeClr val="bg1"/>
                              </a:solidFill>
                              <a:latin typeface="Cambria Math" panose="02040503050406030204" pitchFamily="18" charset="0"/>
                            </a:rPr>
                          </m:ctrlPr>
                        </m:fPr>
                        <m:num>
                          <m:r>
                            <a:rPr lang="it-IT" sz="1400" b="0" i="1" smtClean="0">
                              <a:solidFill>
                                <a:schemeClr val="bg1"/>
                              </a:solidFill>
                              <a:latin typeface="Cambria Math" panose="02040503050406030204" pitchFamily="18" charset="0"/>
                            </a:rPr>
                            <m:t>𝑑</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𝜒</m:t>
                              </m:r>
                            </m:e>
                            <m:sub>
                              <m:r>
                                <a:rPr lang="it-IT" sz="1400" b="0" i="1" smtClean="0">
                                  <a:solidFill>
                                    <a:schemeClr val="bg1"/>
                                  </a:solidFill>
                                  <a:latin typeface="Cambria Math" panose="02040503050406030204" pitchFamily="18" charset="0"/>
                                </a:rPr>
                                <m:t>2</m:t>
                              </m:r>
                            </m:sub>
                          </m:sSub>
                        </m:num>
                        <m:den>
                          <m:r>
                            <a:rPr lang="it-IT" sz="1400" b="0" i="1" smtClean="0">
                              <a:solidFill>
                                <a:schemeClr val="bg1"/>
                              </a:solidFill>
                              <a:latin typeface="Cambria Math" panose="02040503050406030204" pitchFamily="18" charset="0"/>
                            </a:rPr>
                            <m:t>𝑑𝑡</m:t>
                          </m:r>
                        </m:den>
                      </m:f>
                      <m:r>
                        <a:rPr lang="it-IT" sz="1400" b="0" i="1" smtClean="0">
                          <a:solidFill>
                            <a:schemeClr val="bg1"/>
                          </a:solidFill>
                          <a:latin typeface="Cambria Math" panose="02040503050406030204" pitchFamily="18" charset="0"/>
                        </a:rPr>
                        <m:t>=</m:t>
                      </m:r>
                      <m:sSub>
                        <m:sSubPr>
                          <m:ctrlPr>
                            <a:rPr lang="it-IT" sz="1400" b="0" i="1" smtClean="0">
                              <a:solidFill>
                                <a:schemeClr val="bg1"/>
                              </a:solidFill>
                              <a:latin typeface="Cambria Math" panose="02040503050406030204" pitchFamily="18" charset="0"/>
                            </a:rPr>
                          </m:ctrlPr>
                        </m:sSubPr>
                        <m:e>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𝑟</m:t>
                              </m:r>
                            </m:e>
                            <m:sub>
                              <m:r>
                                <a:rPr lang="it-IT" sz="1400" b="0" i="1" smtClean="0">
                                  <a:solidFill>
                                    <a:schemeClr val="bg1"/>
                                  </a:solidFill>
                                  <a:latin typeface="Cambria Math" panose="02040503050406030204" pitchFamily="18" charset="0"/>
                                </a:rPr>
                                <m:t>1</m:t>
                              </m:r>
                            </m:sub>
                          </m:sSub>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𝑟</m:t>
                          </m:r>
                        </m:e>
                        <m:sub>
                          <m:r>
                            <a:rPr lang="it-IT" sz="1400" b="0" i="1" smtClean="0">
                              <a:solidFill>
                                <a:schemeClr val="bg1"/>
                              </a:solidFill>
                              <a:latin typeface="Cambria Math" panose="02040503050406030204" pitchFamily="18" charset="0"/>
                            </a:rPr>
                            <m:t>2</m:t>
                          </m:r>
                        </m:sub>
                      </m:sSub>
                      <m:r>
                        <a:rPr lang="it-IT" sz="1400" b="0" i="1" smtClean="0">
                          <a:solidFill>
                            <a:schemeClr val="bg1"/>
                          </a:solidFill>
                          <a:latin typeface="Cambria Math" panose="02040503050406030204" pitchFamily="18" charset="0"/>
                        </a:rPr>
                        <m:t> (12</m:t>
                      </m:r>
                      <m:r>
                        <a:rPr lang="it-IT" sz="1400" b="0" i="1" smtClean="0">
                          <a:solidFill>
                            <a:schemeClr val="bg1"/>
                          </a:solidFill>
                          <a:latin typeface="Cambria Math" panose="02040503050406030204" pitchFamily="18" charset="0"/>
                        </a:rPr>
                        <m:t>𝐻𝐷𝐵𝑇</m:t>
                      </m:r>
                      <m:r>
                        <a:rPr lang="it-IT" sz="1400" b="0" i="1" smtClean="0">
                          <a:solidFill>
                            <a:schemeClr val="bg1"/>
                          </a:solidFill>
                          <a:latin typeface="Cambria Math" panose="02040503050406030204" pitchFamily="18" charset="0"/>
                        </a:rPr>
                        <m:t>)</m:t>
                      </m:r>
                    </m:oMath>
                  </m:oMathPara>
                </a14:m>
                <a:endParaRPr lang="en-GB"/>
              </a:p>
            </p:txBody>
          </p:sp>
        </mc:Choice>
        <mc:Fallback xmlns="">
          <p:sp>
            <p:nvSpPr>
              <p:cNvPr id="40" name="CasellaDiTesto 39">
                <a:extLst>
                  <a:ext uri="{FF2B5EF4-FFF2-40B4-BE49-F238E27FC236}">
                    <a16:creationId xmlns:a16="http://schemas.microsoft.com/office/drawing/2014/main" id="{7420EB61-9C35-0F16-F01D-DE2C114A5C6C}"/>
                  </a:ext>
                </a:extLst>
              </p:cNvPr>
              <p:cNvSpPr txBox="1">
                <a:spLocks noRot="1" noChangeAspect="1" noMove="1" noResize="1" noEditPoints="1" noAdjustHandles="1" noChangeArrowheads="1" noChangeShapeType="1" noTextEdit="1"/>
              </p:cNvSpPr>
              <p:nvPr/>
            </p:nvSpPr>
            <p:spPr>
              <a:xfrm>
                <a:off x="4022127" y="5245695"/>
                <a:ext cx="1946880" cy="409023"/>
              </a:xfrm>
              <a:prstGeom prst="rect">
                <a:avLst/>
              </a:prstGeom>
              <a:blipFill>
                <a:blip r:embed="rId9"/>
                <a:stretch>
                  <a:fillRect l="-1881" t="-1493" r="-2821" b="-1343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1" name="CasellaDiTesto 40">
                <a:extLst>
                  <a:ext uri="{FF2B5EF4-FFF2-40B4-BE49-F238E27FC236}">
                    <a16:creationId xmlns:a16="http://schemas.microsoft.com/office/drawing/2014/main" id="{DE15EBAC-886C-F687-F275-DDAE5E2D9D78}"/>
                  </a:ext>
                </a:extLst>
              </p:cNvPr>
              <p:cNvSpPr txBox="1"/>
              <p:nvPr/>
            </p:nvSpPr>
            <p:spPr>
              <a:xfrm>
                <a:off x="4134289" y="5891791"/>
                <a:ext cx="1869166" cy="40902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it-IT" sz="1400" b="0" i="1" smtClean="0">
                              <a:solidFill>
                                <a:schemeClr val="bg1"/>
                              </a:solidFill>
                              <a:latin typeface="Cambria Math" panose="02040503050406030204" pitchFamily="18" charset="0"/>
                            </a:rPr>
                          </m:ctrlPr>
                        </m:fPr>
                        <m:num>
                          <m:r>
                            <a:rPr lang="it-IT" sz="1400" b="0" i="1" smtClean="0">
                              <a:solidFill>
                                <a:schemeClr val="bg1"/>
                              </a:solidFill>
                              <a:latin typeface="Cambria Math" panose="02040503050406030204" pitchFamily="18" charset="0"/>
                            </a:rPr>
                            <m:t>𝑑</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𝜒</m:t>
                              </m:r>
                            </m:e>
                            <m:sub>
                              <m:r>
                                <a:rPr lang="it-IT" sz="1400" b="0" i="1" smtClean="0">
                                  <a:solidFill>
                                    <a:schemeClr val="bg1"/>
                                  </a:solidFill>
                                  <a:latin typeface="Cambria Math" panose="02040503050406030204" pitchFamily="18" charset="0"/>
                                </a:rPr>
                                <m:t>3</m:t>
                              </m:r>
                            </m:sub>
                          </m:sSub>
                        </m:num>
                        <m:den>
                          <m:r>
                            <a:rPr lang="it-IT" sz="1400" b="0" i="1" smtClean="0">
                              <a:solidFill>
                                <a:schemeClr val="bg1"/>
                              </a:solidFill>
                              <a:latin typeface="Cambria Math" panose="02040503050406030204" pitchFamily="18" charset="0"/>
                            </a:rPr>
                            <m:t>𝑑𝑡</m:t>
                          </m:r>
                        </m:den>
                      </m:f>
                      <m:r>
                        <a:rPr lang="it-IT" sz="1400" b="0" i="1" smtClean="0">
                          <a:solidFill>
                            <a:schemeClr val="bg1"/>
                          </a:solidFill>
                          <a:latin typeface="Cambria Math" panose="02040503050406030204" pitchFamily="18" charset="0"/>
                        </a:rPr>
                        <m:t>=</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𝑟</m:t>
                          </m:r>
                        </m:e>
                        <m:sub>
                          <m:r>
                            <a:rPr lang="it-IT" sz="1400" b="0" i="1" smtClean="0">
                              <a:solidFill>
                                <a:schemeClr val="bg1"/>
                              </a:solidFill>
                              <a:latin typeface="Cambria Math" panose="02040503050406030204" pitchFamily="18" charset="0"/>
                            </a:rPr>
                            <m:t>2</m:t>
                          </m:r>
                        </m:sub>
                      </m:sSub>
                      <m:r>
                        <a:rPr lang="it-IT" sz="1400" b="0" i="1" smtClean="0">
                          <a:solidFill>
                            <a:schemeClr val="bg1"/>
                          </a:solidFill>
                          <a:latin typeface="Cambria Math" panose="02040503050406030204" pitchFamily="18" charset="0"/>
                        </a:rPr>
                        <m:t>        (18</m:t>
                      </m:r>
                      <m:r>
                        <a:rPr lang="it-IT" sz="1400" b="0" i="1" smtClean="0">
                          <a:solidFill>
                            <a:schemeClr val="bg1"/>
                          </a:solidFill>
                          <a:latin typeface="Cambria Math" panose="02040503050406030204" pitchFamily="18" charset="0"/>
                        </a:rPr>
                        <m:t>𝐻𝐷𝐵𝑇</m:t>
                      </m:r>
                      <m:r>
                        <a:rPr lang="it-IT" sz="1400" b="0" i="1" smtClean="0">
                          <a:solidFill>
                            <a:schemeClr val="bg1"/>
                          </a:solidFill>
                          <a:latin typeface="Cambria Math" panose="02040503050406030204" pitchFamily="18" charset="0"/>
                        </a:rPr>
                        <m:t>)</m:t>
                      </m:r>
                    </m:oMath>
                  </m:oMathPara>
                </a14:m>
                <a:endParaRPr lang="en-GB"/>
              </a:p>
            </p:txBody>
          </p:sp>
        </mc:Choice>
        <mc:Fallback xmlns="">
          <p:sp>
            <p:nvSpPr>
              <p:cNvPr id="41" name="CasellaDiTesto 40">
                <a:extLst>
                  <a:ext uri="{FF2B5EF4-FFF2-40B4-BE49-F238E27FC236}">
                    <a16:creationId xmlns:a16="http://schemas.microsoft.com/office/drawing/2014/main" id="{DE15EBAC-886C-F687-F275-DDAE5E2D9D78}"/>
                  </a:ext>
                </a:extLst>
              </p:cNvPr>
              <p:cNvSpPr txBox="1">
                <a:spLocks noRot="1" noChangeAspect="1" noMove="1" noResize="1" noEditPoints="1" noAdjustHandles="1" noChangeArrowheads="1" noChangeShapeType="1" noTextEdit="1"/>
              </p:cNvSpPr>
              <p:nvPr/>
            </p:nvSpPr>
            <p:spPr>
              <a:xfrm>
                <a:off x="4134289" y="5891791"/>
                <a:ext cx="1869166" cy="409023"/>
              </a:xfrm>
              <a:prstGeom prst="rect">
                <a:avLst/>
              </a:prstGeom>
              <a:blipFill>
                <a:blip r:embed="rId10"/>
                <a:stretch>
                  <a:fillRect l="-1629" t="-1493" r="-2932" b="-13433"/>
                </a:stretch>
              </a:blipFill>
            </p:spPr>
            <p:txBody>
              <a:bodyPr/>
              <a:lstStyle/>
              <a:p>
                <a:r>
                  <a:rPr lang="en-GB">
                    <a:noFill/>
                  </a:rPr>
                  <a:t> </a:t>
                </a:r>
              </a:p>
            </p:txBody>
          </p:sp>
        </mc:Fallback>
      </mc:AlternateContent>
    </p:spTree>
    <p:extLst>
      <p:ext uri="{BB962C8B-B14F-4D97-AF65-F5344CB8AC3E}">
        <p14:creationId xmlns:p14="http://schemas.microsoft.com/office/powerpoint/2010/main" val="389786554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200" fill="hold">
                                          <p:stCondLst>
                                            <p:cond delay="0"/>
                                          </p:stCondLst>
                                        </p:cTn>
                                        <p:tgtEl>
                                          <p:spTgt spid="24"/>
                                        </p:tgtEl>
                                        <p:attrNameLst>
                                          <p:attrName>r</p:attrName>
                                        </p:attrNameLst>
                                      </p:cBhvr>
                                    </p:animRot>
                                    <p:animRot by="-240000">
                                      <p:cBhvr>
                                        <p:cTn id="7" dur="400" fill="hold">
                                          <p:stCondLst>
                                            <p:cond delay="400"/>
                                          </p:stCondLst>
                                        </p:cTn>
                                        <p:tgtEl>
                                          <p:spTgt spid="24"/>
                                        </p:tgtEl>
                                        <p:attrNameLst>
                                          <p:attrName>r</p:attrName>
                                        </p:attrNameLst>
                                      </p:cBhvr>
                                    </p:animRot>
                                    <p:animRot by="240000">
                                      <p:cBhvr>
                                        <p:cTn id="8" dur="400" fill="hold">
                                          <p:stCondLst>
                                            <p:cond delay="800"/>
                                          </p:stCondLst>
                                        </p:cTn>
                                        <p:tgtEl>
                                          <p:spTgt spid="24"/>
                                        </p:tgtEl>
                                        <p:attrNameLst>
                                          <p:attrName>r</p:attrName>
                                        </p:attrNameLst>
                                      </p:cBhvr>
                                    </p:animRot>
                                    <p:animRot by="-240000">
                                      <p:cBhvr>
                                        <p:cTn id="9" dur="400" fill="hold">
                                          <p:stCondLst>
                                            <p:cond delay="1200"/>
                                          </p:stCondLst>
                                        </p:cTn>
                                        <p:tgtEl>
                                          <p:spTgt spid="24"/>
                                        </p:tgtEl>
                                        <p:attrNameLst>
                                          <p:attrName>r</p:attrName>
                                        </p:attrNameLst>
                                      </p:cBhvr>
                                    </p:animRot>
                                    <p:animRot by="120000">
                                      <p:cBhvr>
                                        <p:cTn id="10" dur="400" fill="hold">
                                          <p:stCondLst>
                                            <p:cond delay="160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B8E64-1EB0-B8B8-7A89-0A55E46896A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8704D1E-69A4-2050-BC53-873F38717004}"/>
              </a:ext>
            </a:extLst>
          </p:cNvPr>
          <p:cNvSpPr>
            <a:spLocks noGrp="1"/>
          </p:cNvSpPr>
          <p:nvPr>
            <p:ph type="title"/>
          </p:nvPr>
        </p:nvSpPr>
        <p:spPr/>
        <p:txBody>
          <a:bodyPr/>
          <a:lstStyle/>
          <a:p>
            <a:r>
              <a:rPr lang="it-IT"/>
              <a:t>Multi-step approach!</a:t>
            </a:r>
            <a:endParaRPr lang="en-GB"/>
          </a:p>
        </p:txBody>
      </p:sp>
      <p:sp>
        <p:nvSpPr>
          <p:cNvPr id="4" name="Segnaposto numero diapositiva 3">
            <a:extLst>
              <a:ext uri="{FF2B5EF4-FFF2-40B4-BE49-F238E27FC236}">
                <a16:creationId xmlns:a16="http://schemas.microsoft.com/office/drawing/2014/main" id="{44F29053-D3F0-9138-6D54-C5F21D6281D9}"/>
              </a:ext>
            </a:extLst>
          </p:cNvPr>
          <p:cNvSpPr>
            <a:spLocks noGrp="1"/>
          </p:cNvSpPr>
          <p:nvPr>
            <p:ph type="sldNum" sz="quarter" idx="12"/>
          </p:nvPr>
        </p:nvSpPr>
        <p:spPr/>
        <p:txBody>
          <a:bodyPr/>
          <a:lstStyle/>
          <a:p>
            <a:fld id="{3661D8EB-4FAB-4B67-8EF9-A44B872AC75D}" type="slidenum">
              <a:rPr lang="en-GB" smtClean="0"/>
              <a:t>7</a:t>
            </a:fld>
            <a:endParaRPr lang="en-GB"/>
          </a:p>
        </p:txBody>
      </p:sp>
      <p:grpSp>
        <p:nvGrpSpPr>
          <p:cNvPr id="5" name="Gruppo 4">
            <a:extLst>
              <a:ext uri="{FF2B5EF4-FFF2-40B4-BE49-F238E27FC236}">
                <a16:creationId xmlns:a16="http://schemas.microsoft.com/office/drawing/2014/main" id="{02DA1D70-6453-0FA4-93CD-650A15AC866B}"/>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8681E1BE-111B-0E40-AFA1-9D1F47C5089D}"/>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87A25417-7A3C-FD9D-1AF3-4AA67247B2C7}"/>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F2111F00-882B-13E1-DBDF-588358A4C116}"/>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DCA493CE-3CA8-2219-3710-DA269BA51E2D}"/>
                    </a:ext>
                  </a:extLst>
                </p:cNvPr>
                <p:cNvSpPr/>
                <p:nvPr/>
              </p:nvSpPr>
              <p:spPr>
                <a:xfrm>
                  <a:off x="2950589" y="5580666"/>
                  <a:ext cx="395927" cy="395927"/>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F2143395-E9CE-073F-B0F4-74A551B0391A}"/>
                    </a:ext>
                  </a:extLst>
                </p:cNvPr>
                <p:cNvSpPr/>
                <p:nvPr/>
              </p:nvSpPr>
              <p:spPr>
                <a:xfrm>
                  <a:off x="4317474" y="5580666"/>
                  <a:ext cx="395927" cy="395927"/>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64EBA693-78B6-2F6F-5166-51B8B63D516D}"/>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CBEF00A7-66D0-D7B7-1528-48A22D65023B}"/>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684051F9-5F41-E1A6-0342-3AE855CA0B49}"/>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9D8DD584-2A9B-F3A8-6A7C-06DEF3ED8044}"/>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89F19EF1-4FC7-A030-3348-8A9ACD842DFD}"/>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D1996B41-AF00-3713-AC8C-5E10E9667B54}"/>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03DCA900-00C2-82E4-EEF2-7A1A7B4AD2A5}"/>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A12D362C-E225-82E3-E78D-D5434A46F9CB}"/>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609E5284-31B5-72D7-5600-9C19C987DC07}"/>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95BE5F8F-4ED0-7897-357F-B5B3FA3538C6}"/>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6B37CFEF-1147-CAA3-B941-D51E027DD52D}"/>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97CEA534-1AF6-0BAA-8F24-602E5A4D1D74}"/>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sp>
        <p:nvSpPr>
          <p:cNvPr id="25" name="TextBox 17">
            <a:extLst>
              <a:ext uri="{FF2B5EF4-FFF2-40B4-BE49-F238E27FC236}">
                <a16:creationId xmlns:a16="http://schemas.microsoft.com/office/drawing/2014/main" id="{CD781CCD-BD20-E254-85D9-2118D1606449}"/>
              </a:ext>
            </a:extLst>
          </p:cNvPr>
          <p:cNvSpPr txBox="1"/>
          <p:nvPr/>
        </p:nvSpPr>
        <p:spPr>
          <a:xfrm>
            <a:off x="1009567" y="1343636"/>
            <a:ext cx="7045703" cy="2031325"/>
          </a:xfrm>
          <a:prstGeom prst="rect">
            <a:avLst/>
          </a:prstGeom>
          <a:noFill/>
        </p:spPr>
        <p:txBody>
          <a:bodyPr wrap="square" rtlCol="0">
            <a:spAutoFit/>
          </a:bodyPr>
          <a:lstStyle/>
          <a:p>
            <a:pPr marL="285750" indent="-285750" algn="just">
              <a:buFont typeface="Wingdings" panose="05000000000000000000" pitchFamily="2" charset="2"/>
              <a:buChar char="q"/>
            </a:pPr>
            <a:r>
              <a:rPr lang="it-IT" sz="1400">
                <a:latin typeface="Baskerville Old Face" panose="02020602080505020303" pitchFamily="18" charset="0"/>
              </a:rPr>
              <a:t>Multistep modelling reveals overall good agreement with the final DoH: p</a:t>
            </a:r>
            <a:r>
              <a:rPr lang="en-GB" sz="1400">
                <a:latin typeface="Baskerville Old Face" panose="02020602080505020303" pitchFamily="18" charset="0"/>
              </a:rPr>
              <a:t>erformances of the multi-step method are much better than those obtained by the equivalent reaction, although the concentration peak of the intermediates are underestimated. </a:t>
            </a:r>
          </a:p>
          <a:p>
            <a:pPr marL="285750" indent="-285750" algn="just">
              <a:buFont typeface="Wingdings" panose="05000000000000000000" pitchFamily="2" charset="2"/>
              <a:buChar char="q"/>
            </a:pPr>
            <a:r>
              <a:rPr lang="en-GB" sz="1400">
                <a:latin typeface="Baskerville Old Face" panose="02020602080505020303" pitchFamily="18" charset="0"/>
              </a:rPr>
              <a:t>The multi-step approach does not require modelling of the equilibrium concentrations, thus enhancing the reliability of the model.  </a:t>
            </a:r>
          </a:p>
          <a:p>
            <a:pPr algn="just"/>
            <a:r>
              <a:rPr lang="en-GB" sz="1400">
                <a:solidFill>
                  <a:schemeClr val="bg1"/>
                </a:solidFill>
                <a:highlight>
                  <a:srgbClr val="0000FF"/>
                </a:highlight>
                <a:latin typeface="Baskerville Old Face" panose="02020602080505020303" pitchFamily="18" charset="0"/>
              </a:rPr>
              <a:t>Comparison between the different models highlights a smoother and more reliable depiction of the more complex modeling, especially at high temperature values.</a:t>
            </a:r>
          </a:p>
          <a:p>
            <a:pPr algn="just"/>
            <a:endParaRPr lang="en-GB" sz="1400">
              <a:solidFill>
                <a:schemeClr val="bg1"/>
              </a:solidFill>
              <a:latin typeface="Baskerville Old Face" panose="02020602080505020303" pitchFamily="18" charset="0"/>
            </a:endParaRPr>
          </a:p>
          <a:p>
            <a:pPr algn="just"/>
            <a:endParaRPr lang="en-GB" sz="1400">
              <a:solidFill>
                <a:schemeClr val="bg1"/>
              </a:solidFill>
              <a:latin typeface="Baskerville Old Face" panose="02020602080505020303" pitchFamily="18" charset="0"/>
            </a:endParaRPr>
          </a:p>
        </p:txBody>
      </p:sp>
      <p:sp>
        <p:nvSpPr>
          <p:cNvPr id="33" name="CasellaDiTesto 32">
            <a:extLst>
              <a:ext uri="{FF2B5EF4-FFF2-40B4-BE49-F238E27FC236}">
                <a16:creationId xmlns:a16="http://schemas.microsoft.com/office/drawing/2014/main" id="{67201456-C153-789F-BEE1-A968CE5E1610}"/>
              </a:ext>
            </a:extLst>
          </p:cNvPr>
          <p:cNvSpPr txBox="1"/>
          <p:nvPr/>
        </p:nvSpPr>
        <p:spPr>
          <a:xfrm>
            <a:off x="937805" y="6528023"/>
            <a:ext cx="11015901" cy="276999"/>
          </a:xfrm>
          <a:prstGeom prst="rect">
            <a:avLst/>
          </a:prstGeom>
          <a:noFill/>
        </p:spPr>
        <p:txBody>
          <a:bodyPr wrap="none" rtlCol="0">
            <a:spAutoFit/>
          </a:bodyPr>
          <a:lstStyle/>
          <a:p>
            <a:r>
              <a:rPr lang="it-IT" sz="1200" i="1">
                <a:solidFill>
                  <a:schemeClr val="accent1"/>
                </a:solidFill>
              </a:rPr>
              <a:t>Hydrogenation of DBT under 40 bar pressure. Multistep reaction intermediates, and equivalent DoH over time (</a:t>
            </a:r>
            <a:r>
              <a:rPr lang="it-IT" sz="1200" b="1" i="1" u="sng">
                <a:solidFill>
                  <a:schemeClr val="accent1"/>
                </a:solidFill>
              </a:rPr>
              <a:t>fine line for equivalent reaction, and bold line for multi-step</a:t>
            </a:r>
            <a:r>
              <a:rPr lang="it-IT" sz="1200" i="1">
                <a:solidFill>
                  <a:schemeClr val="accent1"/>
                </a:solidFill>
              </a:rPr>
              <a:t>). </a:t>
            </a:r>
            <a:endParaRPr lang="en-GB" sz="1200" i="1">
              <a:solidFill>
                <a:schemeClr val="accent1"/>
              </a:solidFill>
            </a:endParaRPr>
          </a:p>
        </p:txBody>
      </p:sp>
      <p:pic>
        <p:nvPicPr>
          <p:cNvPr id="37" name="Picture 14">
            <a:extLst>
              <a:ext uri="{FF2B5EF4-FFF2-40B4-BE49-F238E27FC236}">
                <a16:creationId xmlns:a16="http://schemas.microsoft.com/office/drawing/2014/main" id="{9B227311-3CE2-08AB-9EA2-7259947ED093}"/>
              </a:ext>
            </a:extLst>
          </p:cNvPr>
          <p:cNvPicPr>
            <a:picLocks noChangeAspect="1"/>
          </p:cNvPicPr>
          <p:nvPr/>
        </p:nvPicPr>
        <p:blipFill>
          <a:blip r:embed="rId2"/>
          <a:stretch>
            <a:fillRect/>
          </a:stretch>
        </p:blipFill>
        <p:spPr>
          <a:xfrm>
            <a:off x="8160751" y="1829565"/>
            <a:ext cx="3792957" cy="1089981"/>
          </a:xfrm>
          <a:prstGeom prst="rect">
            <a:avLst/>
          </a:prstGeom>
        </p:spPr>
      </p:pic>
      <p:sp>
        <p:nvSpPr>
          <p:cNvPr id="38" name="Rectangle 23">
            <a:extLst>
              <a:ext uri="{FF2B5EF4-FFF2-40B4-BE49-F238E27FC236}">
                <a16:creationId xmlns:a16="http://schemas.microsoft.com/office/drawing/2014/main" id="{AC0004FF-6919-DF00-0E98-9E6973A91956}"/>
              </a:ext>
            </a:extLst>
          </p:cNvPr>
          <p:cNvSpPr/>
          <p:nvPr/>
        </p:nvSpPr>
        <p:spPr>
          <a:xfrm>
            <a:off x="8290877" y="2713070"/>
            <a:ext cx="3532699" cy="145118"/>
          </a:xfrm>
          <a:prstGeom prst="rect">
            <a:avLst/>
          </a:prstGeom>
          <a:solidFill>
            <a:srgbClr val="FFFF00">
              <a:alpha val="3607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0">
            <a:extLst>
              <a:ext uri="{FF2B5EF4-FFF2-40B4-BE49-F238E27FC236}">
                <a16:creationId xmlns:a16="http://schemas.microsoft.com/office/drawing/2014/main" id="{27D631EA-FB58-8CC7-6463-3D54BC6574DB}"/>
              </a:ext>
            </a:extLst>
          </p:cNvPr>
          <p:cNvPicPr>
            <a:picLocks noChangeAspect="1"/>
          </p:cNvPicPr>
          <p:nvPr/>
        </p:nvPicPr>
        <p:blipFill>
          <a:blip r:embed="rId3"/>
          <a:stretch>
            <a:fillRect/>
          </a:stretch>
        </p:blipFill>
        <p:spPr>
          <a:xfrm>
            <a:off x="8160749" y="1214936"/>
            <a:ext cx="3792957" cy="525228"/>
          </a:xfrm>
          <a:prstGeom prst="rect">
            <a:avLst/>
          </a:prstGeom>
          <a:solidFill>
            <a:schemeClr val="bg1"/>
          </a:solidFill>
          <a:ln>
            <a:solidFill>
              <a:schemeClr val="tx1"/>
            </a:solidFill>
          </a:ln>
        </p:spPr>
      </p:pic>
      <p:sp>
        <p:nvSpPr>
          <p:cNvPr id="39" name="CasellaDiTesto 38">
            <a:extLst>
              <a:ext uri="{FF2B5EF4-FFF2-40B4-BE49-F238E27FC236}">
                <a16:creationId xmlns:a16="http://schemas.microsoft.com/office/drawing/2014/main" id="{DC15B50B-157F-828C-A3CB-12C07B5BE654}"/>
              </a:ext>
            </a:extLst>
          </p:cNvPr>
          <p:cNvSpPr txBox="1"/>
          <p:nvPr/>
        </p:nvSpPr>
        <p:spPr>
          <a:xfrm>
            <a:off x="8055270" y="927392"/>
            <a:ext cx="3372911" cy="276999"/>
          </a:xfrm>
          <a:prstGeom prst="rect">
            <a:avLst/>
          </a:prstGeom>
          <a:noFill/>
        </p:spPr>
        <p:txBody>
          <a:bodyPr wrap="none" rtlCol="0">
            <a:spAutoFit/>
          </a:bodyPr>
          <a:lstStyle/>
          <a:p>
            <a:r>
              <a:rPr lang="it-IT" sz="1200" i="1">
                <a:solidFill>
                  <a:schemeClr val="accent1"/>
                </a:solidFill>
              </a:rPr>
              <a:t>Kinetic parameters of DBT hydrogenation at 40 bar.</a:t>
            </a:r>
            <a:endParaRPr lang="en-GB" sz="1200" i="1">
              <a:solidFill>
                <a:schemeClr val="accent1"/>
              </a:solidFill>
            </a:endParaRPr>
          </a:p>
        </p:txBody>
      </p:sp>
      <p:pic>
        <p:nvPicPr>
          <p:cNvPr id="42" name="Immagine 41">
            <a:extLst>
              <a:ext uri="{FF2B5EF4-FFF2-40B4-BE49-F238E27FC236}">
                <a16:creationId xmlns:a16="http://schemas.microsoft.com/office/drawing/2014/main" id="{A4552C69-490E-57B8-165B-9C9D56A2DB4E}"/>
              </a:ext>
            </a:extLst>
          </p:cNvPr>
          <p:cNvPicPr>
            <a:picLocks noChangeAspect="1"/>
          </p:cNvPicPr>
          <p:nvPr/>
        </p:nvPicPr>
        <p:blipFill>
          <a:blip r:embed="rId4"/>
          <a:srcRect l="1102" b="5082"/>
          <a:stretch/>
        </p:blipFill>
        <p:spPr>
          <a:xfrm>
            <a:off x="1118966" y="3023424"/>
            <a:ext cx="10834742" cy="3518325"/>
          </a:xfrm>
          <a:prstGeom prst="rect">
            <a:avLst/>
          </a:prstGeom>
          <a:solidFill>
            <a:schemeClr val="bg1"/>
          </a:solidFill>
          <a:ln>
            <a:solidFill>
              <a:schemeClr val="tx1"/>
            </a:solidFill>
          </a:ln>
        </p:spPr>
      </p:pic>
    </p:spTree>
    <p:extLst>
      <p:ext uri="{BB962C8B-B14F-4D97-AF65-F5344CB8AC3E}">
        <p14:creationId xmlns:p14="http://schemas.microsoft.com/office/powerpoint/2010/main" val="252959186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200" fill="hold">
                                          <p:stCondLst>
                                            <p:cond delay="0"/>
                                          </p:stCondLst>
                                        </p:cTn>
                                        <p:tgtEl>
                                          <p:spTgt spid="26"/>
                                        </p:tgtEl>
                                        <p:attrNameLst>
                                          <p:attrName>r</p:attrName>
                                        </p:attrNameLst>
                                      </p:cBhvr>
                                    </p:animRot>
                                    <p:animRot by="-240000">
                                      <p:cBhvr>
                                        <p:cTn id="7" dur="400" fill="hold">
                                          <p:stCondLst>
                                            <p:cond delay="400"/>
                                          </p:stCondLst>
                                        </p:cTn>
                                        <p:tgtEl>
                                          <p:spTgt spid="26"/>
                                        </p:tgtEl>
                                        <p:attrNameLst>
                                          <p:attrName>r</p:attrName>
                                        </p:attrNameLst>
                                      </p:cBhvr>
                                    </p:animRot>
                                    <p:animRot by="240000">
                                      <p:cBhvr>
                                        <p:cTn id="8" dur="400" fill="hold">
                                          <p:stCondLst>
                                            <p:cond delay="800"/>
                                          </p:stCondLst>
                                        </p:cTn>
                                        <p:tgtEl>
                                          <p:spTgt spid="26"/>
                                        </p:tgtEl>
                                        <p:attrNameLst>
                                          <p:attrName>r</p:attrName>
                                        </p:attrNameLst>
                                      </p:cBhvr>
                                    </p:animRot>
                                    <p:animRot by="-240000">
                                      <p:cBhvr>
                                        <p:cTn id="9" dur="400" fill="hold">
                                          <p:stCondLst>
                                            <p:cond delay="1200"/>
                                          </p:stCondLst>
                                        </p:cTn>
                                        <p:tgtEl>
                                          <p:spTgt spid="26"/>
                                        </p:tgtEl>
                                        <p:attrNameLst>
                                          <p:attrName>r</p:attrName>
                                        </p:attrNameLst>
                                      </p:cBhvr>
                                    </p:animRot>
                                    <p:animRot by="120000">
                                      <p:cBhvr>
                                        <p:cTn id="10" dur="400" fill="hold">
                                          <p:stCondLst>
                                            <p:cond delay="160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88CDB-93E7-A91C-8555-6C6955FE15E6}"/>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E8C138B-34E8-EC12-EB56-00F0B46FD54A}"/>
              </a:ext>
            </a:extLst>
          </p:cNvPr>
          <p:cNvSpPr>
            <a:spLocks noGrp="1"/>
          </p:cNvSpPr>
          <p:nvPr>
            <p:ph type="title"/>
          </p:nvPr>
        </p:nvSpPr>
        <p:spPr/>
        <p:txBody>
          <a:bodyPr/>
          <a:lstStyle/>
          <a:p>
            <a:r>
              <a:rPr lang="it-IT"/>
              <a:t>Thermodynamics</a:t>
            </a:r>
            <a:endParaRPr lang="en-GB"/>
          </a:p>
        </p:txBody>
      </p:sp>
      <p:sp>
        <p:nvSpPr>
          <p:cNvPr id="4" name="Segnaposto numero diapositiva 3">
            <a:extLst>
              <a:ext uri="{FF2B5EF4-FFF2-40B4-BE49-F238E27FC236}">
                <a16:creationId xmlns:a16="http://schemas.microsoft.com/office/drawing/2014/main" id="{AD122C5B-AFEB-00FE-8308-ADE1DFC23DE9}"/>
              </a:ext>
            </a:extLst>
          </p:cNvPr>
          <p:cNvSpPr>
            <a:spLocks noGrp="1"/>
          </p:cNvSpPr>
          <p:nvPr>
            <p:ph type="sldNum" sz="quarter" idx="12"/>
          </p:nvPr>
        </p:nvSpPr>
        <p:spPr/>
        <p:txBody>
          <a:bodyPr/>
          <a:lstStyle/>
          <a:p>
            <a:fld id="{3661D8EB-4FAB-4B67-8EF9-A44B872AC75D}" type="slidenum">
              <a:rPr lang="en-GB" smtClean="0"/>
              <a:t>8</a:t>
            </a:fld>
            <a:endParaRPr lang="en-GB"/>
          </a:p>
        </p:txBody>
      </p:sp>
      <p:grpSp>
        <p:nvGrpSpPr>
          <p:cNvPr id="5" name="Gruppo 4">
            <a:extLst>
              <a:ext uri="{FF2B5EF4-FFF2-40B4-BE49-F238E27FC236}">
                <a16:creationId xmlns:a16="http://schemas.microsoft.com/office/drawing/2014/main" id="{CA568C10-9CFE-65B7-8C05-E7078CFB061E}"/>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F26777E6-778D-7192-AE64-756BD1AF6851}"/>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4D82AD36-973E-979F-0F44-687E941DA115}"/>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8D3CC95C-EF12-78B2-ED09-08991D420845}"/>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9CCA045B-9E8B-B709-A904-18B4361357D9}"/>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6F70BCFB-304A-4989-8152-70AD2812A9C7}"/>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A44EFEDB-5403-7983-AE5A-4BA6A41323D8}"/>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BED9FF05-F3AB-AB8D-86B7-45AA796A7FE4}"/>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BAE9FB4C-1B97-1A46-45A3-60E81CCCDA39}"/>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594B07F0-3ECB-83EC-7B9A-9969F435584C}"/>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8BA479AA-968B-C311-8F29-12615531422A}"/>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79A9A64E-4E80-35F7-3632-AD55EAF76DA3}"/>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38FCD8D8-FB44-49FB-A791-1FEB25DE8A01}"/>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79140BE5-A85F-FECA-25E9-8AEDCCFFE8B0}"/>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5BFBDAE2-6D59-0BE2-5E14-3F56652B1DEE}"/>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47650C32-397A-3FB5-5117-AA4045C84BCB}"/>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0AD334A0-736B-4A4A-3B95-34A8DFD01C75}"/>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AECF6976-B8F7-908D-86DB-2250942BE7F2}"/>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mc:AlternateContent xmlns:mc="http://schemas.openxmlformats.org/markup-compatibility/2006" xmlns:a14="http://schemas.microsoft.com/office/drawing/2010/main">
        <mc:Choice Requires="a14">
          <p:sp>
            <p:nvSpPr>
              <p:cNvPr id="35" name="CasellaDiTesto 34">
                <a:extLst>
                  <a:ext uri="{FF2B5EF4-FFF2-40B4-BE49-F238E27FC236}">
                    <a16:creationId xmlns:a16="http://schemas.microsoft.com/office/drawing/2014/main" id="{A051E9AE-4FBC-7F1A-492B-42E055DFF78B}"/>
                  </a:ext>
                </a:extLst>
              </p:cNvPr>
              <p:cNvSpPr txBox="1"/>
              <p:nvPr/>
            </p:nvSpPr>
            <p:spPr>
              <a:xfrm>
                <a:off x="6924500" y="1387191"/>
                <a:ext cx="5106953" cy="1200329"/>
              </a:xfrm>
              <a:prstGeom prst="rect">
                <a:avLst/>
              </a:prstGeom>
              <a:noFill/>
            </p:spPr>
            <p:txBody>
              <a:bodyPr wrap="square" rtlCol="0">
                <a:spAutoFit/>
              </a:bodyPr>
              <a:lstStyle/>
              <a:p>
                <a:pPr algn="just"/>
                <a:r>
                  <a:rPr lang="it-IT">
                    <a:solidFill>
                      <a:schemeClr val="tx1"/>
                    </a:solidFill>
                    <a:latin typeface="Baskerville Old Face" panose="02020602080505020303" pitchFamily="18" charset="0"/>
                  </a:rPr>
                  <a:t>Despite the Biot number</a:t>
                </a:r>
                <a:r>
                  <a:rPr lang="it-IT">
                    <a:latin typeface="Baskerville Old Face" panose="02020602080505020303" pitchFamily="18" charset="0"/>
                  </a:rPr>
                  <a:t>, </a:t>
                </a:r>
                <a:r>
                  <a:rPr lang="it-IT">
                    <a:solidFill>
                      <a:schemeClr val="tx1"/>
                    </a:solidFill>
                    <a:latin typeface="Baskerville Old Face" panose="02020602080505020303" pitchFamily="18" charset="0"/>
                  </a:rPr>
                  <a:t>the inner heat source/sink due to </a:t>
                </a:r>
                <a14:m>
                  <m:oMath xmlns:m="http://schemas.openxmlformats.org/officeDocument/2006/math">
                    <m:r>
                      <m:rPr>
                        <m:sty m:val="p"/>
                      </m:rPr>
                      <a:rPr lang="it-IT" b="0" i="0" smtClean="0">
                        <a:solidFill>
                          <a:schemeClr val="tx1"/>
                        </a:solidFill>
                        <a:latin typeface="Cambria Math" panose="02040503050406030204" pitchFamily="18" charset="0"/>
                      </a:rPr>
                      <m:t>Δ</m:t>
                    </m:r>
                    <m:sSub>
                      <m:sSubPr>
                        <m:ctrlPr>
                          <a:rPr lang="it-IT" b="0" i="1" smtClean="0">
                            <a:solidFill>
                              <a:schemeClr val="tx1"/>
                            </a:solidFill>
                            <a:latin typeface="Cambria Math" panose="02040503050406030204" pitchFamily="18" charset="0"/>
                          </a:rPr>
                        </m:ctrlPr>
                      </m:sSubPr>
                      <m:e>
                        <m:r>
                          <a:rPr lang="it-IT" b="0" i="1" smtClean="0">
                            <a:solidFill>
                              <a:schemeClr val="tx1"/>
                            </a:solidFill>
                            <a:latin typeface="Cambria Math" panose="02040503050406030204" pitchFamily="18" charset="0"/>
                          </a:rPr>
                          <m:t>𝐻</m:t>
                        </m:r>
                      </m:e>
                      <m:sub>
                        <m:r>
                          <a:rPr lang="it-IT" b="0" i="1" smtClean="0">
                            <a:solidFill>
                              <a:schemeClr val="tx1"/>
                            </a:solidFill>
                            <a:latin typeface="Cambria Math" panose="02040503050406030204" pitchFamily="18" charset="0"/>
                          </a:rPr>
                          <m:t>𝑟</m:t>
                        </m:r>
                      </m:sub>
                    </m:sSub>
                  </m:oMath>
                </a14:m>
                <a:r>
                  <a:rPr lang="it-IT">
                    <a:solidFill>
                      <a:schemeClr val="tx1"/>
                    </a:solidFill>
                    <a:latin typeface="Baskerville Old Face" panose="02020602080505020303" pitchFamily="18" charset="0"/>
                  </a:rPr>
                  <a:t> makes for a negative feedback between temperature and mass release. </a:t>
                </a:r>
                <a:r>
                  <a:rPr lang="it-IT">
                    <a:latin typeface="Baskerville Old Face" panose="02020602080505020303" pitchFamily="18" charset="0"/>
                  </a:rPr>
                  <a:t>The 0D approach can thus effectively model batch reactors.</a:t>
                </a:r>
              </a:p>
            </p:txBody>
          </p:sp>
        </mc:Choice>
        <mc:Fallback xmlns="">
          <p:sp>
            <p:nvSpPr>
              <p:cNvPr id="35" name="CasellaDiTesto 34">
                <a:extLst>
                  <a:ext uri="{FF2B5EF4-FFF2-40B4-BE49-F238E27FC236}">
                    <a16:creationId xmlns:a16="http://schemas.microsoft.com/office/drawing/2014/main" id="{A051E9AE-4FBC-7F1A-492B-42E055DFF78B}"/>
                  </a:ext>
                </a:extLst>
              </p:cNvPr>
              <p:cNvSpPr txBox="1">
                <a:spLocks noRot="1" noChangeAspect="1" noMove="1" noResize="1" noEditPoints="1" noAdjustHandles="1" noChangeArrowheads="1" noChangeShapeType="1" noTextEdit="1"/>
              </p:cNvSpPr>
              <p:nvPr/>
            </p:nvSpPr>
            <p:spPr>
              <a:xfrm>
                <a:off x="6924500" y="1387191"/>
                <a:ext cx="5106953" cy="1200329"/>
              </a:xfrm>
              <a:prstGeom prst="rect">
                <a:avLst/>
              </a:prstGeom>
              <a:blipFill>
                <a:blip r:embed="rId2"/>
                <a:stretch>
                  <a:fillRect l="-1074" t="-2551" r="-955" b="-8163"/>
                </a:stretch>
              </a:blipFill>
            </p:spPr>
            <p:txBody>
              <a:bodyPr/>
              <a:lstStyle/>
              <a:p>
                <a:r>
                  <a:rPr lang="en-GB">
                    <a:noFill/>
                  </a:rPr>
                  <a:t> </a:t>
                </a:r>
              </a:p>
            </p:txBody>
          </p:sp>
        </mc:Fallback>
      </mc:AlternateContent>
      <p:sp>
        <p:nvSpPr>
          <p:cNvPr id="3073" name="CasellaDiTesto 3072">
            <a:extLst>
              <a:ext uri="{FF2B5EF4-FFF2-40B4-BE49-F238E27FC236}">
                <a16:creationId xmlns:a16="http://schemas.microsoft.com/office/drawing/2014/main" id="{B3BBF8CE-5249-7B12-450C-321A1ABE56FF}"/>
              </a:ext>
            </a:extLst>
          </p:cNvPr>
          <p:cNvSpPr txBox="1"/>
          <p:nvPr/>
        </p:nvSpPr>
        <p:spPr>
          <a:xfrm>
            <a:off x="6914773" y="4252745"/>
            <a:ext cx="5106953" cy="1200329"/>
          </a:xfrm>
          <a:prstGeom prst="rect">
            <a:avLst/>
          </a:prstGeom>
          <a:noFill/>
        </p:spPr>
        <p:txBody>
          <a:bodyPr wrap="square" rtlCol="0">
            <a:spAutoFit/>
          </a:bodyPr>
          <a:lstStyle/>
          <a:p>
            <a:pPr algn="just"/>
            <a:r>
              <a:rPr lang="it-IT">
                <a:latin typeface="Baskerville Old Face" panose="02020602080505020303" pitchFamily="18" charset="0"/>
              </a:rPr>
              <a:t>Note that LOHC </a:t>
            </a:r>
            <a:r>
              <a:rPr lang="it-IT" u="sng">
                <a:latin typeface="Baskerville Old Face" panose="02020602080505020303" pitchFamily="18" charset="0"/>
              </a:rPr>
              <a:t>density, thermal conductivity, dynamic viscosity, and specific heat capacity  have been evaluated through group contribution modelling </a:t>
            </a:r>
            <a:r>
              <a:rPr lang="it-IT">
                <a:latin typeface="Baskerville Old Face" panose="02020602080505020303" pitchFamily="18" charset="0"/>
              </a:rPr>
              <a:t>due to lack of experimental data.</a:t>
            </a:r>
            <a:endParaRPr lang="en-GB">
              <a:latin typeface="Baskerville Old Face" panose="02020602080505020303" pitchFamily="18" charset="0"/>
            </a:endParaRPr>
          </a:p>
        </p:txBody>
      </p:sp>
      <mc:AlternateContent xmlns:mc="http://schemas.openxmlformats.org/markup-compatibility/2006" xmlns:a14="http://schemas.microsoft.com/office/drawing/2010/main">
        <mc:Choice Requires="a14">
          <p:graphicFrame>
            <p:nvGraphicFramePr>
              <p:cNvPr id="3" name="Tabella 2">
                <a:extLst>
                  <a:ext uri="{FF2B5EF4-FFF2-40B4-BE49-F238E27FC236}">
                    <a16:creationId xmlns:a16="http://schemas.microsoft.com/office/drawing/2014/main" id="{DD130856-5376-5D88-FE55-8BD2A92D5AC8}"/>
                  </a:ext>
                </a:extLst>
              </p:cNvPr>
              <p:cNvGraphicFramePr>
                <a:graphicFrameLocks noGrp="1"/>
              </p:cNvGraphicFramePr>
              <p:nvPr>
                <p:extLst>
                  <p:ext uri="{D42A27DB-BD31-4B8C-83A1-F6EECF244321}">
                    <p14:modId xmlns:p14="http://schemas.microsoft.com/office/powerpoint/2010/main" val="3849030857"/>
                  </p:ext>
                </p:extLst>
              </p:nvPr>
            </p:nvGraphicFramePr>
            <p:xfrm>
              <a:off x="1325203" y="5678326"/>
              <a:ext cx="9866936" cy="769240"/>
            </p:xfrm>
            <a:graphic>
              <a:graphicData uri="http://schemas.openxmlformats.org/drawingml/2006/table">
                <a:tbl>
                  <a:tblPr firstRow="1" bandRow="1">
                    <a:tableStyleId>{D7AC3CCA-C797-4891-BE02-D94E43425B78}</a:tableStyleId>
                  </a:tblPr>
                  <a:tblGrid>
                    <a:gridCol w="1828953">
                      <a:extLst>
                        <a:ext uri="{9D8B030D-6E8A-4147-A177-3AD203B41FA5}">
                          <a16:colId xmlns:a16="http://schemas.microsoft.com/office/drawing/2014/main" val="3692207018"/>
                        </a:ext>
                      </a:extLst>
                    </a:gridCol>
                    <a:gridCol w="2324910">
                      <a:extLst>
                        <a:ext uri="{9D8B030D-6E8A-4147-A177-3AD203B41FA5}">
                          <a16:colId xmlns:a16="http://schemas.microsoft.com/office/drawing/2014/main" val="972882129"/>
                        </a:ext>
                      </a:extLst>
                    </a:gridCol>
                    <a:gridCol w="1682885">
                      <a:extLst>
                        <a:ext uri="{9D8B030D-6E8A-4147-A177-3AD203B41FA5}">
                          <a16:colId xmlns:a16="http://schemas.microsoft.com/office/drawing/2014/main" val="996834646"/>
                        </a:ext>
                      </a:extLst>
                    </a:gridCol>
                    <a:gridCol w="2227634">
                      <a:extLst>
                        <a:ext uri="{9D8B030D-6E8A-4147-A177-3AD203B41FA5}">
                          <a16:colId xmlns:a16="http://schemas.microsoft.com/office/drawing/2014/main" val="3580895645"/>
                        </a:ext>
                      </a:extLst>
                    </a:gridCol>
                    <a:gridCol w="1802554">
                      <a:extLst>
                        <a:ext uri="{9D8B030D-6E8A-4147-A177-3AD203B41FA5}">
                          <a16:colId xmlns:a16="http://schemas.microsoft.com/office/drawing/2014/main" val="4243432677"/>
                        </a:ext>
                      </a:extLst>
                    </a:gridCol>
                  </a:tblGrid>
                  <a:tr h="242864">
                    <a:tc>
                      <a:txBody>
                        <a:bodyPr/>
                        <a:lstStyle/>
                        <a:p>
                          <a14:m>
                            <m:oMath xmlns:m="http://schemas.openxmlformats.org/officeDocument/2006/math">
                              <m:r>
                                <a:rPr lang="it-IT" sz="1000" b="0" i="1" smtClean="0">
                                  <a:solidFill>
                                    <a:schemeClr val="tx1"/>
                                  </a:solidFill>
                                  <a:latin typeface="Cambria Math" panose="02040503050406030204" pitchFamily="18" charset="0"/>
                                </a:rPr>
                                <m:t>𝑁𝑇𝑈</m:t>
                              </m:r>
                            </m:oMath>
                          </a14:m>
                          <a:r>
                            <a:rPr lang="en-GB" sz="1000" b="0">
                              <a:solidFill>
                                <a:schemeClr val="tx1"/>
                              </a:solidFill>
                            </a:rPr>
                            <a:t>: number of transfer</a:t>
                          </a:r>
                          <a:r>
                            <a:rPr lang="en-GB" sz="1000" b="0" baseline="0">
                              <a:solidFill>
                                <a:schemeClr val="tx1"/>
                              </a:solidFill>
                            </a:rPr>
                            <a:t> units</a:t>
                          </a:r>
                          <a:endParaRPr lang="en-GB" sz="1000" b="0">
                            <a:solidFill>
                              <a:schemeClr val="tx1"/>
                            </a:solidFill>
                          </a:endParaRP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acc>
                                    <m:accPr>
                                      <m:chr m:val="̇"/>
                                      <m:ctrlPr>
                                        <a:rPr lang="it-IT" sz="1000" b="0" i="1" smtClean="0">
                                          <a:solidFill>
                                            <a:schemeClr val="tx1"/>
                                          </a:solidFill>
                                          <a:latin typeface="Cambria Math" panose="02040503050406030204" pitchFamily="18" charset="0"/>
                                        </a:rPr>
                                      </m:ctrlPr>
                                    </m:accPr>
                                    <m:e>
                                      <m:r>
                                        <a:rPr lang="it-IT" sz="1000" b="0" i="1" smtClean="0">
                                          <a:solidFill>
                                            <a:schemeClr val="tx1"/>
                                          </a:solidFill>
                                          <a:latin typeface="Cambria Math" panose="02040503050406030204" pitchFamily="18" charset="0"/>
                                        </a:rPr>
                                        <m:t>𝑚</m:t>
                                      </m:r>
                                    </m:e>
                                  </m:acc>
                                </m:e>
                                <m:sub>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𝐻</m:t>
                                      </m:r>
                                    </m:e>
                                    <m:sub>
                                      <m:r>
                                        <a:rPr lang="it-IT" sz="1000" b="0" i="1" smtClean="0">
                                          <a:solidFill>
                                            <a:schemeClr val="tx1"/>
                                          </a:solidFill>
                                          <a:latin typeface="Cambria Math" panose="02040503050406030204" pitchFamily="18" charset="0"/>
                                        </a:rPr>
                                        <m:t>2</m:t>
                                      </m:r>
                                    </m:sub>
                                  </m:sSub>
                                </m:sub>
                              </m:sSub>
                            </m:oMath>
                          </a14:m>
                          <a:r>
                            <a:rPr lang="en-GB" sz="1000" b="0">
                              <a:solidFill>
                                <a:schemeClr val="tx1"/>
                              </a:solidFill>
                            </a:rPr>
                            <a:t>: released hydrogen mass flow rate</a:t>
                          </a: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𝐶</m:t>
                                  </m:r>
                                </m:e>
                                <m:sub>
                                  <m:r>
                                    <a:rPr lang="it-IT" sz="1000" b="0" i="1" smtClean="0">
                                      <a:solidFill>
                                        <a:schemeClr val="tx1"/>
                                      </a:solidFill>
                                      <a:latin typeface="Cambria Math" panose="02040503050406030204" pitchFamily="18" charset="0"/>
                                    </a:rPr>
                                    <m:t>𝑇</m:t>
                                  </m:r>
                                </m:sub>
                              </m:sSub>
                            </m:oMath>
                          </a14:m>
                          <a:r>
                            <a:rPr lang="en-GB" sz="1000" b="0">
                              <a:solidFill>
                                <a:schemeClr val="tx1"/>
                              </a:solidFill>
                            </a:rPr>
                            <a:t>: LOHC heat capacity</a:t>
                          </a: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m:rPr>
                                      <m:sty m:val="p"/>
                                    </m:rPr>
                                    <a:rPr lang="it-IT" sz="1000" b="0" i="0" smtClean="0">
                                      <a:solidFill>
                                        <a:schemeClr val="tx1"/>
                                      </a:solidFill>
                                      <a:latin typeface="Cambria Math" panose="02040503050406030204" pitchFamily="18" charset="0"/>
                                    </a:rPr>
                                    <m:t>Δ</m:t>
                                  </m:r>
                                  <m:r>
                                    <a:rPr lang="it-IT" sz="1000" b="0" i="1" smtClean="0">
                                      <a:solidFill>
                                        <a:schemeClr val="tx1"/>
                                      </a:solidFill>
                                      <a:latin typeface="Cambria Math" panose="02040503050406030204" pitchFamily="18" charset="0"/>
                                    </a:rPr>
                                    <m:t>𝐻</m:t>
                                  </m:r>
                                </m:e>
                                <m:sub>
                                  <m:r>
                                    <a:rPr lang="it-IT" sz="1000" b="0" i="1" smtClean="0">
                                      <a:solidFill>
                                        <a:schemeClr val="tx1"/>
                                      </a:solidFill>
                                      <a:latin typeface="Cambria Math" panose="02040503050406030204" pitchFamily="18" charset="0"/>
                                    </a:rPr>
                                    <m:t>𝑟</m:t>
                                  </m:r>
                                </m:sub>
                              </m:sSub>
                            </m:oMath>
                          </a14:m>
                          <a:r>
                            <a:rPr lang="en-GB" sz="1000" b="0">
                              <a:solidFill>
                                <a:schemeClr val="tx1"/>
                              </a:solidFill>
                            </a:rPr>
                            <a:t>: reaction enthalpy</a:t>
                          </a:r>
                        </a:p>
                      </a:txBody>
                      <a:tcPr anchor="ctr"/>
                    </a:tc>
                    <a:tc>
                      <a:txBody>
                        <a:bodyPr/>
                        <a:lstStyle/>
                        <a:p>
                          <a14:m>
                            <m:oMath xmlns:m="http://schemas.openxmlformats.org/officeDocument/2006/math">
                              <m:r>
                                <a:rPr lang="it-IT" sz="1000" b="0" i="1" smtClean="0">
                                  <a:solidFill>
                                    <a:schemeClr val="tx1"/>
                                  </a:solidFill>
                                  <a:latin typeface="Cambria Math" panose="02040503050406030204" pitchFamily="18" charset="0"/>
                                </a:rPr>
                                <m:t>𝐿</m:t>
                              </m:r>
                            </m:oMath>
                          </a14:m>
                          <a:r>
                            <a:rPr lang="en-GB" sz="1000" b="0">
                              <a:solidFill>
                                <a:schemeClr val="tx1"/>
                              </a:solidFill>
                            </a:rPr>
                            <a:t>: characteristic</a:t>
                          </a:r>
                          <a:r>
                            <a:rPr lang="en-GB" sz="1000" b="0" baseline="0">
                              <a:solidFill>
                                <a:schemeClr val="tx1"/>
                              </a:solidFill>
                            </a:rPr>
                            <a:t> length</a:t>
                          </a:r>
                          <a:endParaRPr lang="en-GB" sz="1000" b="0">
                            <a:solidFill>
                              <a:schemeClr val="tx1"/>
                            </a:solidFill>
                          </a:endParaRPr>
                        </a:p>
                      </a:txBody>
                      <a:tcPr anchor="ctr"/>
                    </a:tc>
                    <a:extLst>
                      <a:ext uri="{0D108BD9-81ED-4DB2-BD59-A6C34878D82A}">
                        <a16:rowId xmlns:a16="http://schemas.microsoft.com/office/drawing/2014/main" val="823049573"/>
                      </a:ext>
                    </a:extLst>
                  </a:tr>
                  <a:tr h="242864">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𝑐</m:t>
                                  </m:r>
                                </m:e>
                                <m:sub>
                                  <m:r>
                                    <a:rPr lang="it-IT" sz="1000" b="0" i="1" smtClean="0">
                                      <a:solidFill>
                                        <a:schemeClr val="tx1"/>
                                      </a:solidFill>
                                      <a:latin typeface="Cambria Math" panose="02040503050406030204" pitchFamily="18" charset="0"/>
                                    </a:rPr>
                                    <m:t>𝑓</m:t>
                                  </m:r>
                                </m:sub>
                              </m:sSub>
                            </m:oMath>
                          </a14:m>
                          <a:r>
                            <a:rPr lang="en-GB" sz="1000" b="0">
                              <a:solidFill>
                                <a:schemeClr val="tx1"/>
                              </a:solidFill>
                            </a:rPr>
                            <a:t>: HTF specific heat capacity</a:t>
                          </a: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𝑇</m:t>
                                  </m:r>
                                </m:e>
                                <m:sub>
                                  <m:r>
                                    <a:rPr lang="it-IT" sz="1000" b="0" i="1" smtClean="0">
                                      <a:solidFill>
                                        <a:schemeClr val="tx1"/>
                                      </a:solidFill>
                                      <a:latin typeface="Cambria Math" panose="02040503050406030204" pitchFamily="18" charset="0"/>
                                    </a:rPr>
                                    <m:t>0</m:t>
                                  </m:r>
                                </m:sub>
                              </m:sSub>
                            </m:oMath>
                          </a14:m>
                          <a:r>
                            <a:rPr lang="en-GB" sz="1000" b="0">
                              <a:solidFill>
                                <a:schemeClr val="tx1"/>
                              </a:solidFill>
                            </a:rPr>
                            <a:t>: reference</a:t>
                          </a:r>
                          <a:r>
                            <a:rPr lang="en-GB" sz="1000" b="0" baseline="0">
                              <a:solidFill>
                                <a:schemeClr val="tx1"/>
                              </a:solidFill>
                            </a:rPr>
                            <a:t> temperature</a:t>
                          </a:r>
                          <a:endParaRPr lang="en-GB" sz="1000" b="0">
                            <a:solidFill>
                              <a:schemeClr val="tx1"/>
                            </a:solidFill>
                          </a:endParaRP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𝐾</m:t>
                                  </m:r>
                                </m:e>
                                <m:sub>
                                  <m:r>
                                    <a:rPr lang="it-IT" sz="1000" b="0" i="1" smtClean="0">
                                      <a:solidFill>
                                        <a:schemeClr val="tx1"/>
                                      </a:solidFill>
                                      <a:latin typeface="Cambria Math" panose="02040503050406030204" pitchFamily="18" charset="0"/>
                                    </a:rPr>
                                    <m:t>𝑒𝑞</m:t>
                                  </m:r>
                                </m:sub>
                              </m:sSub>
                            </m:oMath>
                          </a14:m>
                          <a:r>
                            <a:rPr lang="en-GB" sz="1000" b="0">
                              <a:solidFill>
                                <a:schemeClr val="tx1"/>
                              </a:solidFill>
                            </a:rPr>
                            <a:t>: equilibrium</a:t>
                          </a:r>
                          <a:r>
                            <a:rPr lang="en-GB" sz="1000" b="0" baseline="0">
                              <a:solidFill>
                                <a:schemeClr val="tx1"/>
                              </a:solidFill>
                            </a:rPr>
                            <a:t> constant</a:t>
                          </a:r>
                          <a:endParaRPr lang="en-GB" sz="1000" b="0">
                            <a:solidFill>
                              <a:schemeClr val="tx1"/>
                            </a:solidFill>
                          </a:endParaRPr>
                        </a:p>
                      </a:txBody>
                      <a:tcPr anchor="ctr"/>
                    </a:tc>
                    <a:tc>
                      <a:txBody>
                        <a:bodyPr/>
                        <a:lstStyle/>
                        <a:p>
                          <a14:m>
                            <m:oMath xmlns:m="http://schemas.openxmlformats.org/officeDocument/2006/math">
                              <m:r>
                                <a:rPr lang="it-IT" sz="1000" b="0" i="1" smtClean="0">
                                  <a:solidFill>
                                    <a:schemeClr val="tx1"/>
                                  </a:solidFill>
                                  <a:latin typeface="Cambria Math" panose="02040503050406030204" pitchFamily="18" charset="0"/>
                                </a:rPr>
                                <m:t>𝜆</m:t>
                              </m:r>
                            </m:oMath>
                          </a14:m>
                          <a:r>
                            <a:rPr lang="en-GB" sz="1000" b="0">
                              <a:solidFill>
                                <a:schemeClr val="tx1"/>
                              </a:solidFill>
                            </a:rPr>
                            <a:t>: thermal conductivity</a:t>
                          </a:r>
                        </a:p>
                      </a:txBody>
                      <a:tcPr anchor="ctr"/>
                    </a:tc>
                    <a:tc>
                      <a:txBody>
                        <a:bodyPr/>
                        <a:lstStyle/>
                        <a:p>
                          <a14:m>
                            <m:oMath xmlns:m="http://schemas.openxmlformats.org/officeDocument/2006/math">
                              <m:r>
                                <a:rPr lang="it-IT" sz="1000" b="0" i="1" smtClean="0">
                                  <a:solidFill>
                                    <a:schemeClr val="tx1"/>
                                  </a:solidFill>
                                  <a:latin typeface="Cambria Math" panose="02040503050406030204" pitchFamily="18" charset="0"/>
                                </a:rPr>
                                <m:t>𝐵𝑖</m:t>
                              </m:r>
                            </m:oMath>
                          </a14:m>
                          <a:r>
                            <a:rPr lang="en-GB" sz="1000" b="0">
                              <a:solidFill>
                                <a:schemeClr val="tx1"/>
                              </a:solidFill>
                            </a:rPr>
                            <a:t>: Biot number</a:t>
                          </a:r>
                        </a:p>
                      </a:txBody>
                      <a:tcPr anchor="ctr"/>
                    </a:tc>
                    <a:extLst>
                      <a:ext uri="{0D108BD9-81ED-4DB2-BD59-A6C34878D82A}">
                        <a16:rowId xmlns:a16="http://schemas.microsoft.com/office/drawing/2014/main" val="364128312"/>
                      </a:ext>
                    </a:extLst>
                  </a:tr>
                  <a:tr h="242864">
                    <a:tc>
                      <a:txBody>
                        <a:bodyPr/>
                        <a:lstStyle/>
                        <a:p>
                          <a14:m>
                            <m:oMath xmlns:m="http://schemas.openxmlformats.org/officeDocument/2006/math">
                              <m:acc>
                                <m:accPr>
                                  <m:chr m:val="̇"/>
                                  <m:ctrlPr>
                                    <a:rPr lang="it-IT" sz="1000" b="0" i="1" smtClean="0">
                                      <a:solidFill>
                                        <a:schemeClr val="tx1"/>
                                      </a:solidFill>
                                      <a:latin typeface="Cambria Math" panose="02040503050406030204" pitchFamily="18" charset="0"/>
                                    </a:rPr>
                                  </m:ctrlPr>
                                </m:accPr>
                                <m:e>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𝑚</m:t>
                                      </m:r>
                                    </m:e>
                                    <m:sub>
                                      <m:r>
                                        <a:rPr lang="it-IT" sz="1000" b="0" i="1" smtClean="0">
                                          <a:solidFill>
                                            <a:schemeClr val="tx1"/>
                                          </a:solidFill>
                                          <a:latin typeface="Cambria Math" panose="02040503050406030204" pitchFamily="18" charset="0"/>
                                        </a:rPr>
                                        <m:t>𝑓</m:t>
                                      </m:r>
                                    </m:sub>
                                  </m:sSub>
                                </m:e>
                              </m:acc>
                            </m:oMath>
                          </a14:m>
                          <a:r>
                            <a:rPr lang="en-GB" sz="1000" b="0">
                              <a:solidFill>
                                <a:schemeClr val="tx1"/>
                              </a:solidFill>
                            </a:rPr>
                            <a:t>: HTF mass flow rate</a:t>
                          </a:r>
                        </a:p>
                      </a:txBody>
                      <a:tcPr anchor="ctr"/>
                    </a:tc>
                    <a:tc>
                      <a:txBody>
                        <a:bodyPr/>
                        <a:lstStyle/>
                        <a:p>
                          <a14:m>
                            <m:oMath xmlns:m="http://schemas.openxmlformats.org/officeDocument/2006/math">
                              <m:sSub>
                                <m:sSubPr>
                                  <m:ctrlPr>
                                    <a:rPr lang="it-IT" sz="1000" b="0" i="1" smtClean="0">
                                      <a:solidFill>
                                        <a:schemeClr val="tx1"/>
                                      </a:solidFill>
                                      <a:latin typeface="Cambria Math" panose="02040503050406030204" pitchFamily="18" charset="0"/>
                                    </a:rPr>
                                  </m:ctrlPr>
                                </m:sSubPr>
                                <m:e>
                                  <m:r>
                                    <a:rPr lang="it-IT" sz="1000" b="0" i="1" smtClean="0">
                                      <a:solidFill>
                                        <a:schemeClr val="tx1"/>
                                      </a:solidFill>
                                      <a:latin typeface="Cambria Math" panose="02040503050406030204" pitchFamily="18" charset="0"/>
                                    </a:rPr>
                                    <m:t>𝑇</m:t>
                                  </m:r>
                                </m:e>
                                <m:sub>
                                  <m:r>
                                    <a:rPr lang="it-IT" sz="1000" b="0" i="1" smtClean="0">
                                      <a:solidFill>
                                        <a:schemeClr val="tx1"/>
                                      </a:solidFill>
                                      <a:latin typeface="Cambria Math" panose="02040503050406030204" pitchFamily="18" charset="0"/>
                                    </a:rPr>
                                    <m:t>𝑔</m:t>
                                  </m:r>
                                </m:sub>
                              </m:sSub>
                            </m:oMath>
                          </a14:m>
                          <a:r>
                            <a:rPr lang="en-GB" sz="1000" b="0">
                              <a:solidFill>
                                <a:schemeClr val="tx1"/>
                              </a:solidFill>
                            </a:rPr>
                            <a:t>: hydrogen gas temperature</a:t>
                          </a:r>
                        </a:p>
                      </a:txBody>
                      <a:tcPr anchor="ctr"/>
                    </a:tc>
                    <a:tc>
                      <a:txBody>
                        <a:bodyPr/>
                        <a:lstStyle/>
                        <a:p>
                          <a14:m>
                            <m:oMath xmlns:m="http://schemas.openxmlformats.org/officeDocument/2006/math">
                              <m:r>
                                <a:rPr lang="it-IT" sz="1000" b="0" i="1" smtClean="0">
                                  <a:solidFill>
                                    <a:schemeClr val="tx1"/>
                                  </a:solidFill>
                                  <a:latin typeface="Cambria Math" panose="02040503050406030204" pitchFamily="18" charset="0"/>
                                </a:rPr>
                                <m:t>𝑄</m:t>
                              </m:r>
                            </m:oMath>
                          </a14:m>
                          <a:r>
                            <a:rPr lang="en-GB" sz="1000" b="0">
                              <a:solidFill>
                                <a:schemeClr val="tx1"/>
                              </a:solidFill>
                            </a:rPr>
                            <a:t>: heat exchanged</a:t>
                          </a:r>
                        </a:p>
                      </a:txBody>
                      <a:tcPr anchor="ctr"/>
                    </a:tc>
                    <a:tc>
                      <a:txBody>
                        <a:bodyPr/>
                        <a:lstStyle/>
                        <a:p>
                          <a14:m>
                            <m:oMath xmlns:m="http://schemas.openxmlformats.org/officeDocument/2006/math">
                              <m:r>
                                <a:rPr lang="it-IT" sz="1000" b="0" i="1" smtClean="0">
                                  <a:solidFill>
                                    <a:schemeClr val="tx1"/>
                                  </a:solidFill>
                                  <a:latin typeface="Cambria Math" panose="02040503050406030204" pitchFamily="18" charset="0"/>
                                </a:rPr>
                                <m:t>𝛼</m:t>
                              </m:r>
                            </m:oMath>
                          </a14:m>
                          <a:r>
                            <a:rPr lang="en-GB" sz="1000" b="0">
                              <a:solidFill>
                                <a:schemeClr val="tx1"/>
                              </a:solidFill>
                            </a:rPr>
                            <a:t>: convective</a:t>
                          </a:r>
                          <a:r>
                            <a:rPr lang="en-GB" sz="1000" b="0" baseline="0">
                              <a:solidFill>
                                <a:schemeClr val="tx1"/>
                              </a:solidFill>
                            </a:rPr>
                            <a:t> heat transfer coefficient</a:t>
                          </a:r>
                          <a:endParaRPr lang="en-GB" sz="1000" b="0">
                            <a:solidFill>
                              <a:schemeClr val="tx1"/>
                            </a:solidFill>
                          </a:endParaRPr>
                        </a:p>
                      </a:txBody>
                      <a:tcPr anchor="ct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it-IT" sz="1000" b="1">
                              <a:solidFill>
                                <a:schemeClr val="tx1"/>
                              </a:solidFill>
                              <a:effectLst>
                                <a:outerShdw blurRad="38100" dist="38100" dir="2700000" algn="tl">
                                  <a:srgbClr val="000000">
                                    <a:alpha val="43137"/>
                                  </a:srgbClr>
                                </a:outerShdw>
                              </a:effectLst>
                            </a:rPr>
                            <a:t>LEGEND</a:t>
                          </a:r>
                          <a:endParaRPr lang="en-GB" sz="1000" b="1">
                            <a:solidFill>
                              <a:schemeClr val="tx1"/>
                            </a:solidFill>
                            <a:effectLst>
                              <a:outerShdw blurRad="38100" dist="38100" dir="2700000" algn="tl">
                                <a:srgbClr val="000000">
                                  <a:alpha val="43137"/>
                                </a:srgbClr>
                              </a:outerShdw>
                            </a:effectLst>
                          </a:endParaRPr>
                        </a:p>
                      </a:txBody>
                      <a:tcPr anchor="ctr"/>
                    </a:tc>
                    <a:extLst>
                      <a:ext uri="{0D108BD9-81ED-4DB2-BD59-A6C34878D82A}">
                        <a16:rowId xmlns:a16="http://schemas.microsoft.com/office/drawing/2014/main" val="194037190"/>
                      </a:ext>
                    </a:extLst>
                  </a:tr>
                </a:tbl>
              </a:graphicData>
            </a:graphic>
          </p:graphicFrame>
        </mc:Choice>
        <mc:Fallback xmlns="">
          <p:graphicFrame>
            <p:nvGraphicFramePr>
              <p:cNvPr id="3" name="Tabella 2">
                <a:extLst>
                  <a:ext uri="{FF2B5EF4-FFF2-40B4-BE49-F238E27FC236}">
                    <a16:creationId xmlns:a16="http://schemas.microsoft.com/office/drawing/2014/main" id="{DD130856-5376-5D88-FE55-8BD2A92D5AC8}"/>
                  </a:ext>
                </a:extLst>
              </p:cNvPr>
              <p:cNvGraphicFramePr>
                <a:graphicFrameLocks noGrp="1"/>
              </p:cNvGraphicFramePr>
              <p:nvPr>
                <p:extLst>
                  <p:ext uri="{D42A27DB-BD31-4B8C-83A1-F6EECF244321}">
                    <p14:modId xmlns:p14="http://schemas.microsoft.com/office/powerpoint/2010/main" val="3849030857"/>
                  </p:ext>
                </p:extLst>
              </p:nvPr>
            </p:nvGraphicFramePr>
            <p:xfrm>
              <a:off x="1325203" y="5678326"/>
              <a:ext cx="9866936" cy="769240"/>
            </p:xfrm>
            <a:graphic>
              <a:graphicData uri="http://schemas.openxmlformats.org/drawingml/2006/table">
                <a:tbl>
                  <a:tblPr firstRow="1" bandRow="1">
                    <a:tableStyleId>{D7AC3CCA-C797-4891-BE02-D94E43425B78}</a:tableStyleId>
                  </a:tblPr>
                  <a:tblGrid>
                    <a:gridCol w="1828953">
                      <a:extLst>
                        <a:ext uri="{9D8B030D-6E8A-4147-A177-3AD203B41FA5}">
                          <a16:colId xmlns:a16="http://schemas.microsoft.com/office/drawing/2014/main" val="3692207018"/>
                        </a:ext>
                      </a:extLst>
                    </a:gridCol>
                    <a:gridCol w="2324910">
                      <a:extLst>
                        <a:ext uri="{9D8B030D-6E8A-4147-A177-3AD203B41FA5}">
                          <a16:colId xmlns:a16="http://schemas.microsoft.com/office/drawing/2014/main" val="972882129"/>
                        </a:ext>
                      </a:extLst>
                    </a:gridCol>
                    <a:gridCol w="1682885">
                      <a:extLst>
                        <a:ext uri="{9D8B030D-6E8A-4147-A177-3AD203B41FA5}">
                          <a16:colId xmlns:a16="http://schemas.microsoft.com/office/drawing/2014/main" val="996834646"/>
                        </a:ext>
                      </a:extLst>
                    </a:gridCol>
                    <a:gridCol w="2227634">
                      <a:extLst>
                        <a:ext uri="{9D8B030D-6E8A-4147-A177-3AD203B41FA5}">
                          <a16:colId xmlns:a16="http://schemas.microsoft.com/office/drawing/2014/main" val="3580895645"/>
                        </a:ext>
                      </a:extLst>
                    </a:gridCol>
                    <a:gridCol w="1802554">
                      <a:extLst>
                        <a:ext uri="{9D8B030D-6E8A-4147-A177-3AD203B41FA5}">
                          <a16:colId xmlns:a16="http://schemas.microsoft.com/office/drawing/2014/main" val="4243432677"/>
                        </a:ext>
                      </a:extLst>
                    </a:gridCol>
                  </a:tblGrid>
                  <a:tr h="256985">
                    <a:tc>
                      <a:txBody>
                        <a:bodyPr/>
                        <a:lstStyle/>
                        <a:p>
                          <a:endParaRPr lang="en-US"/>
                        </a:p>
                      </a:txBody>
                      <a:tcPr anchor="ctr">
                        <a:blipFill>
                          <a:blip r:embed="rId3"/>
                          <a:stretch>
                            <a:fillRect l="-333" t="-2381" r="-440667" b="-221429"/>
                          </a:stretch>
                        </a:blipFill>
                      </a:tcPr>
                    </a:tc>
                    <a:tc>
                      <a:txBody>
                        <a:bodyPr/>
                        <a:lstStyle/>
                        <a:p>
                          <a:endParaRPr lang="en-US"/>
                        </a:p>
                      </a:txBody>
                      <a:tcPr anchor="ctr">
                        <a:blipFill>
                          <a:blip r:embed="rId3"/>
                          <a:stretch>
                            <a:fillRect l="-78796" t="-2381" r="-246073" b="-221429"/>
                          </a:stretch>
                        </a:blipFill>
                      </a:tcPr>
                    </a:tc>
                    <a:tc>
                      <a:txBody>
                        <a:bodyPr/>
                        <a:lstStyle/>
                        <a:p>
                          <a:endParaRPr lang="en-US"/>
                        </a:p>
                      </a:txBody>
                      <a:tcPr anchor="ctr">
                        <a:blipFill>
                          <a:blip r:embed="rId3"/>
                          <a:stretch>
                            <a:fillRect l="-247464" t="-2381" r="-240580" b="-221429"/>
                          </a:stretch>
                        </a:blipFill>
                      </a:tcPr>
                    </a:tc>
                    <a:tc>
                      <a:txBody>
                        <a:bodyPr/>
                        <a:lstStyle/>
                        <a:p>
                          <a:endParaRPr lang="en-US"/>
                        </a:p>
                      </a:txBody>
                      <a:tcPr anchor="ctr">
                        <a:blipFill>
                          <a:blip r:embed="rId3"/>
                          <a:stretch>
                            <a:fillRect l="-262740" t="-2381" r="-81918" b="-221429"/>
                          </a:stretch>
                        </a:blipFill>
                      </a:tcPr>
                    </a:tc>
                    <a:tc>
                      <a:txBody>
                        <a:bodyPr/>
                        <a:lstStyle/>
                        <a:p>
                          <a:endParaRPr lang="en-US"/>
                        </a:p>
                      </a:txBody>
                      <a:tcPr anchor="ctr">
                        <a:blipFill>
                          <a:blip r:embed="rId3"/>
                          <a:stretch>
                            <a:fillRect l="-447297" t="-2381" r="-1014" b="-221429"/>
                          </a:stretch>
                        </a:blipFill>
                      </a:tcPr>
                    </a:tc>
                    <a:extLst>
                      <a:ext uri="{0D108BD9-81ED-4DB2-BD59-A6C34878D82A}">
                        <a16:rowId xmlns:a16="http://schemas.microsoft.com/office/drawing/2014/main" val="823049573"/>
                      </a:ext>
                    </a:extLst>
                  </a:tr>
                  <a:tr h="256032">
                    <a:tc>
                      <a:txBody>
                        <a:bodyPr/>
                        <a:lstStyle/>
                        <a:p>
                          <a:endParaRPr lang="en-US"/>
                        </a:p>
                      </a:txBody>
                      <a:tcPr anchor="ctr">
                        <a:blipFill>
                          <a:blip r:embed="rId3"/>
                          <a:stretch>
                            <a:fillRect l="-333" t="-100000" r="-440667" b="-116279"/>
                          </a:stretch>
                        </a:blipFill>
                      </a:tcPr>
                    </a:tc>
                    <a:tc>
                      <a:txBody>
                        <a:bodyPr/>
                        <a:lstStyle/>
                        <a:p>
                          <a:endParaRPr lang="en-US"/>
                        </a:p>
                      </a:txBody>
                      <a:tcPr anchor="ctr">
                        <a:blipFill>
                          <a:blip r:embed="rId3"/>
                          <a:stretch>
                            <a:fillRect l="-78796" t="-100000" r="-246073" b="-116279"/>
                          </a:stretch>
                        </a:blipFill>
                      </a:tcPr>
                    </a:tc>
                    <a:tc>
                      <a:txBody>
                        <a:bodyPr/>
                        <a:lstStyle/>
                        <a:p>
                          <a:endParaRPr lang="en-US"/>
                        </a:p>
                      </a:txBody>
                      <a:tcPr anchor="ctr">
                        <a:blipFill>
                          <a:blip r:embed="rId3"/>
                          <a:stretch>
                            <a:fillRect l="-247464" t="-100000" r="-240580" b="-116279"/>
                          </a:stretch>
                        </a:blipFill>
                      </a:tcPr>
                    </a:tc>
                    <a:tc>
                      <a:txBody>
                        <a:bodyPr/>
                        <a:lstStyle/>
                        <a:p>
                          <a:endParaRPr lang="en-US"/>
                        </a:p>
                      </a:txBody>
                      <a:tcPr anchor="ctr">
                        <a:blipFill>
                          <a:blip r:embed="rId3"/>
                          <a:stretch>
                            <a:fillRect l="-262740" t="-100000" r="-81918" b="-116279"/>
                          </a:stretch>
                        </a:blipFill>
                      </a:tcPr>
                    </a:tc>
                    <a:tc>
                      <a:txBody>
                        <a:bodyPr/>
                        <a:lstStyle/>
                        <a:p>
                          <a:endParaRPr lang="en-US"/>
                        </a:p>
                      </a:txBody>
                      <a:tcPr anchor="ctr">
                        <a:blipFill>
                          <a:blip r:embed="rId3"/>
                          <a:stretch>
                            <a:fillRect l="-447297" t="-100000" r="-1014" b="-116279"/>
                          </a:stretch>
                        </a:blipFill>
                      </a:tcPr>
                    </a:tc>
                    <a:extLst>
                      <a:ext uri="{0D108BD9-81ED-4DB2-BD59-A6C34878D82A}">
                        <a16:rowId xmlns:a16="http://schemas.microsoft.com/office/drawing/2014/main" val="364128312"/>
                      </a:ext>
                    </a:extLst>
                  </a:tr>
                  <a:tr h="256223">
                    <a:tc>
                      <a:txBody>
                        <a:bodyPr/>
                        <a:lstStyle/>
                        <a:p>
                          <a:endParaRPr lang="en-US"/>
                        </a:p>
                      </a:txBody>
                      <a:tcPr anchor="ctr">
                        <a:blipFill>
                          <a:blip r:embed="rId3"/>
                          <a:stretch>
                            <a:fillRect l="-333" t="-204762" r="-440667" b="-19048"/>
                          </a:stretch>
                        </a:blipFill>
                      </a:tcPr>
                    </a:tc>
                    <a:tc>
                      <a:txBody>
                        <a:bodyPr/>
                        <a:lstStyle/>
                        <a:p>
                          <a:endParaRPr lang="en-US"/>
                        </a:p>
                      </a:txBody>
                      <a:tcPr anchor="ctr">
                        <a:blipFill>
                          <a:blip r:embed="rId3"/>
                          <a:stretch>
                            <a:fillRect l="-78796" t="-204762" r="-246073" b="-19048"/>
                          </a:stretch>
                        </a:blipFill>
                      </a:tcPr>
                    </a:tc>
                    <a:tc>
                      <a:txBody>
                        <a:bodyPr/>
                        <a:lstStyle/>
                        <a:p>
                          <a:endParaRPr lang="en-US"/>
                        </a:p>
                      </a:txBody>
                      <a:tcPr anchor="ctr">
                        <a:blipFill>
                          <a:blip r:embed="rId3"/>
                          <a:stretch>
                            <a:fillRect l="-247464" t="-204762" r="-240580" b="-19048"/>
                          </a:stretch>
                        </a:blipFill>
                      </a:tcPr>
                    </a:tc>
                    <a:tc>
                      <a:txBody>
                        <a:bodyPr/>
                        <a:lstStyle/>
                        <a:p>
                          <a:endParaRPr lang="en-US"/>
                        </a:p>
                      </a:txBody>
                      <a:tcPr anchor="ctr">
                        <a:blipFill>
                          <a:blip r:embed="rId3"/>
                          <a:stretch>
                            <a:fillRect l="-262740" t="-204762" r="-81918" b="-19048"/>
                          </a:stretch>
                        </a:blipFill>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it-IT" sz="1000" b="1">
                              <a:solidFill>
                                <a:schemeClr val="tx1"/>
                              </a:solidFill>
                              <a:effectLst>
                                <a:outerShdw blurRad="38100" dist="38100" dir="2700000" algn="tl">
                                  <a:srgbClr val="000000">
                                    <a:alpha val="43137"/>
                                  </a:srgbClr>
                                </a:outerShdw>
                              </a:effectLst>
                            </a:rPr>
                            <a:t>LEGEND</a:t>
                          </a:r>
                          <a:endParaRPr lang="en-GB" sz="1000" b="1">
                            <a:solidFill>
                              <a:schemeClr val="tx1"/>
                            </a:solidFill>
                            <a:effectLst>
                              <a:outerShdw blurRad="38100" dist="38100" dir="2700000" algn="tl">
                                <a:srgbClr val="000000">
                                  <a:alpha val="43137"/>
                                </a:srgbClr>
                              </a:outerShdw>
                            </a:effectLst>
                          </a:endParaRPr>
                        </a:p>
                      </a:txBody>
                      <a:tcPr anchor="ctr"/>
                    </a:tc>
                    <a:extLst>
                      <a:ext uri="{0D108BD9-81ED-4DB2-BD59-A6C34878D82A}">
                        <a16:rowId xmlns:a16="http://schemas.microsoft.com/office/drawing/2014/main" val="194037190"/>
                      </a:ext>
                    </a:extLst>
                  </a:tr>
                </a:tbl>
              </a:graphicData>
            </a:graphic>
          </p:graphicFrame>
        </mc:Fallback>
      </mc:AlternateContent>
      <mc:AlternateContent xmlns:mc="http://schemas.openxmlformats.org/markup-compatibility/2006" xmlns:a14="http://schemas.microsoft.com/office/drawing/2010/main">
        <mc:Choice Requires="a14">
          <p:sp>
            <p:nvSpPr>
              <p:cNvPr id="24" name="CasellaDiTesto 23">
                <a:extLst>
                  <a:ext uri="{FF2B5EF4-FFF2-40B4-BE49-F238E27FC236}">
                    <a16:creationId xmlns:a16="http://schemas.microsoft.com/office/drawing/2014/main" id="{DB69848F-3EC0-6DD5-EC17-B5E40D0E8A29}"/>
                  </a:ext>
                </a:extLst>
              </p:cNvPr>
              <p:cNvSpPr txBox="1"/>
              <p:nvPr/>
            </p:nvSpPr>
            <p:spPr>
              <a:xfrm>
                <a:off x="0" y="6494227"/>
                <a:ext cx="7470842" cy="358368"/>
              </a:xfrm>
              <a:prstGeom prst="rect">
                <a:avLst/>
              </a:prstGeom>
              <a:noFill/>
            </p:spPr>
            <p:txBody>
              <a:bodyPr wrap="square">
                <a:spAutoFit/>
              </a:bodyPr>
              <a:lstStyle/>
              <a:p>
                <a:r>
                  <a:rPr lang="it-IT" sz="1200" b="0">
                    <a:solidFill>
                      <a:schemeClr val="tx1"/>
                    </a:solidFill>
                  </a:rPr>
                  <a:t>*: </a:t>
                </a:r>
                <a14:m>
                  <m:oMath xmlns:m="http://schemas.openxmlformats.org/officeDocument/2006/math">
                    <m:r>
                      <a:rPr lang="it-IT" sz="1200" b="0" i="1" smtClean="0">
                        <a:solidFill>
                          <a:schemeClr val="tx1"/>
                        </a:solidFill>
                        <a:latin typeface="Cambria Math" panose="02040503050406030204" pitchFamily="18" charset="0"/>
                      </a:rPr>
                      <m:t>𝛼</m:t>
                    </m:r>
                    <m:r>
                      <a:rPr lang="it-IT" sz="1200" b="0" i="1" smtClean="0">
                        <a:solidFill>
                          <a:schemeClr val="tx1"/>
                        </a:solidFill>
                        <a:latin typeface="Cambria Math" panose="02040503050406030204" pitchFamily="18" charset="0"/>
                        <a:ea typeface="Cambria Math" panose="02040503050406030204" pitchFamily="18" charset="0"/>
                      </a:rPr>
                      <m:t>~1</m:t>
                    </m:r>
                    <m:f>
                      <m:fPr>
                        <m:ctrlPr>
                          <a:rPr lang="it-IT" sz="1200" b="0" i="1" smtClean="0">
                            <a:solidFill>
                              <a:schemeClr val="tx1"/>
                            </a:solidFill>
                            <a:latin typeface="Cambria Math" panose="02040503050406030204" pitchFamily="18" charset="0"/>
                            <a:ea typeface="Cambria Math" panose="02040503050406030204" pitchFamily="18" charset="0"/>
                          </a:rPr>
                        </m:ctrlPr>
                      </m:fPr>
                      <m:num>
                        <m:r>
                          <m:rPr>
                            <m:lit/>
                          </m:rPr>
                          <a:rPr lang="it-IT" sz="1200" b="0" i="1" smtClean="0">
                            <a:solidFill>
                              <a:schemeClr val="tx1"/>
                            </a:solidFill>
                            <a:latin typeface="Cambria Math" panose="02040503050406030204" pitchFamily="18" charset="0"/>
                            <a:ea typeface="Cambria Math" panose="02040503050406030204" pitchFamily="18" charset="0"/>
                          </a:rPr>
                          <m:t> </m:t>
                        </m:r>
                        <m:r>
                          <a:rPr lang="it-IT" sz="1200" b="0" i="1" smtClean="0">
                            <a:solidFill>
                              <a:schemeClr val="tx1"/>
                            </a:solidFill>
                            <a:latin typeface="Cambria Math" panose="02040503050406030204" pitchFamily="18" charset="0"/>
                            <a:ea typeface="Cambria Math" panose="02040503050406030204" pitchFamily="18" charset="0"/>
                          </a:rPr>
                          <m:t>𝑘𝑊</m:t>
                        </m:r>
                      </m:num>
                      <m:den>
                        <m:sSup>
                          <m:sSupPr>
                            <m:ctrlPr>
                              <a:rPr lang="it-IT" sz="1200" b="0" i="1" smtClean="0">
                                <a:solidFill>
                                  <a:schemeClr val="tx1"/>
                                </a:solidFill>
                                <a:latin typeface="Cambria Math" panose="02040503050406030204" pitchFamily="18" charset="0"/>
                                <a:ea typeface="Cambria Math" panose="02040503050406030204" pitchFamily="18" charset="0"/>
                              </a:rPr>
                            </m:ctrlPr>
                          </m:sSupPr>
                          <m:e>
                            <m:r>
                              <a:rPr lang="it-IT" sz="1200" b="0" i="1" smtClean="0">
                                <a:solidFill>
                                  <a:schemeClr val="tx1"/>
                                </a:solidFill>
                                <a:latin typeface="Cambria Math" panose="02040503050406030204" pitchFamily="18" charset="0"/>
                                <a:ea typeface="Cambria Math" panose="02040503050406030204" pitchFamily="18" charset="0"/>
                              </a:rPr>
                              <m:t>𝑚</m:t>
                            </m:r>
                          </m:e>
                          <m:sup>
                            <m:r>
                              <a:rPr lang="it-IT" sz="1200" b="0" i="1" smtClean="0">
                                <a:solidFill>
                                  <a:schemeClr val="tx1"/>
                                </a:solidFill>
                                <a:latin typeface="Cambria Math" panose="02040503050406030204" pitchFamily="18" charset="0"/>
                                <a:ea typeface="Cambria Math" panose="02040503050406030204" pitchFamily="18" charset="0"/>
                              </a:rPr>
                              <m:t>2</m:t>
                            </m:r>
                          </m:sup>
                        </m:sSup>
                        <m:r>
                          <a:rPr lang="it-IT" sz="1200" b="0" i="1" smtClean="0">
                            <a:solidFill>
                              <a:schemeClr val="tx1"/>
                            </a:solidFill>
                            <a:latin typeface="Cambria Math" panose="02040503050406030204" pitchFamily="18" charset="0"/>
                            <a:ea typeface="Cambria Math" panose="02040503050406030204" pitchFamily="18" charset="0"/>
                          </a:rPr>
                          <m:t>𝐾</m:t>
                        </m:r>
                      </m:den>
                    </m:f>
                  </m:oMath>
                </a14:m>
                <a:r>
                  <a:rPr lang="it-IT" sz="1200" b="0">
                    <a:solidFill>
                      <a:schemeClr val="tx1"/>
                    </a:solidFill>
                    <a:ea typeface="Cambria Math" panose="02040503050406030204" pitchFamily="18" charset="0"/>
                  </a:rPr>
                  <a:t> and </a:t>
                </a:r>
                <a14:m>
                  <m:oMath xmlns:m="http://schemas.openxmlformats.org/officeDocument/2006/math">
                    <m:r>
                      <a:rPr lang="it-IT" sz="1200" i="1">
                        <a:latin typeface="Cambria Math" panose="02040503050406030204" pitchFamily="18" charset="0"/>
                      </a:rPr>
                      <m:t>𝜆</m:t>
                    </m:r>
                    <m:r>
                      <a:rPr lang="it-IT" sz="1200" i="1">
                        <a:latin typeface="Cambria Math" panose="02040503050406030204" pitchFamily="18" charset="0"/>
                        <a:ea typeface="Cambria Math" panose="02040503050406030204" pitchFamily="18" charset="0"/>
                      </a:rPr>
                      <m:t>~0.09</m:t>
                    </m:r>
                    <m:f>
                      <m:fPr>
                        <m:ctrlPr>
                          <a:rPr lang="it-IT" sz="1200" i="1">
                            <a:latin typeface="Cambria Math" panose="02040503050406030204" pitchFamily="18" charset="0"/>
                            <a:ea typeface="Cambria Math" panose="02040503050406030204" pitchFamily="18" charset="0"/>
                          </a:rPr>
                        </m:ctrlPr>
                      </m:fPr>
                      <m:num>
                        <m:r>
                          <m:rPr>
                            <m:lit/>
                          </m:rPr>
                          <a:rPr lang="it-IT" sz="1200" i="1">
                            <a:latin typeface="Cambria Math" panose="02040503050406030204" pitchFamily="18" charset="0"/>
                            <a:ea typeface="Cambria Math" panose="02040503050406030204" pitchFamily="18" charset="0"/>
                          </a:rPr>
                          <m:t> </m:t>
                        </m:r>
                        <m:r>
                          <a:rPr lang="it-IT" sz="1200" i="1">
                            <a:latin typeface="Cambria Math" panose="02040503050406030204" pitchFamily="18" charset="0"/>
                            <a:ea typeface="Cambria Math" panose="02040503050406030204" pitchFamily="18" charset="0"/>
                          </a:rPr>
                          <m:t>𝑊</m:t>
                        </m:r>
                      </m:num>
                      <m:den>
                        <m:r>
                          <a:rPr lang="it-IT" sz="1200" i="1">
                            <a:latin typeface="Cambria Math" panose="02040503050406030204" pitchFamily="18" charset="0"/>
                            <a:ea typeface="Cambria Math" panose="02040503050406030204" pitchFamily="18" charset="0"/>
                          </a:rPr>
                          <m:t>𝑚𝐾</m:t>
                        </m:r>
                      </m:den>
                    </m:f>
                  </m:oMath>
                </a14:m>
                <a:endParaRPr lang="it-IT" sz="1200" b="0">
                  <a:solidFill>
                    <a:schemeClr val="tx1"/>
                  </a:solidFill>
                  <a:ea typeface="Cambria Math" panose="02040503050406030204" pitchFamily="18" charset="0"/>
                </a:endParaRPr>
              </a:p>
            </p:txBody>
          </p:sp>
        </mc:Choice>
        <mc:Fallback xmlns="">
          <p:sp>
            <p:nvSpPr>
              <p:cNvPr id="24" name="CasellaDiTesto 23">
                <a:extLst>
                  <a:ext uri="{FF2B5EF4-FFF2-40B4-BE49-F238E27FC236}">
                    <a16:creationId xmlns:a16="http://schemas.microsoft.com/office/drawing/2014/main" id="{DB69848F-3EC0-6DD5-EC17-B5E40D0E8A29}"/>
                  </a:ext>
                </a:extLst>
              </p:cNvPr>
              <p:cNvSpPr txBox="1">
                <a:spLocks noRot="1" noChangeAspect="1" noMove="1" noResize="1" noEditPoints="1" noAdjustHandles="1" noChangeArrowheads="1" noChangeShapeType="1" noTextEdit="1"/>
              </p:cNvSpPr>
              <p:nvPr/>
            </p:nvSpPr>
            <p:spPr>
              <a:xfrm>
                <a:off x="0" y="6494227"/>
                <a:ext cx="7470842" cy="358368"/>
              </a:xfrm>
              <a:prstGeom prst="rect">
                <a:avLst/>
              </a:prstGeom>
              <a:blipFill>
                <a:blip r:embed="rId4"/>
                <a:stretch>
                  <a:fillRect b="-1695"/>
                </a:stretch>
              </a:blipFill>
            </p:spPr>
            <p:txBody>
              <a:bodyPr/>
              <a:lstStyle/>
              <a:p>
                <a:r>
                  <a:rPr lang="en-GB">
                    <a:noFill/>
                  </a:rPr>
                  <a:t> </a:t>
                </a:r>
              </a:p>
            </p:txBody>
          </p:sp>
        </mc:Fallback>
      </mc:AlternateContent>
      <p:grpSp>
        <p:nvGrpSpPr>
          <p:cNvPr id="33" name="Gruppo 32">
            <a:extLst>
              <a:ext uri="{FF2B5EF4-FFF2-40B4-BE49-F238E27FC236}">
                <a16:creationId xmlns:a16="http://schemas.microsoft.com/office/drawing/2014/main" id="{48E2A9F3-FB71-F8F8-BE54-762CD753A2F8}"/>
              </a:ext>
            </a:extLst>
          </p:cNvPr>
          <p:cNvGrpSpPr/>
          <p:nvPr/>
        </p:nvGrpSpPr>
        <p:grpSpPr>
          <a:xfrm>
            <a:off x="7528570" y="2316874"/>
            <a:ext cx="3816265" cy="2471580"/>
            <a:chOff x="7968509" y="1861225"/>
            <a:chExt cx="3816265" cy="2471580"/>
          </a:xfrm>
        </p:grpSpPr>
        <p:graphicFrame>
          <p:nvGraphicFramePr>
            <p:cNvPr id="37" name="Diagramma 36">
              <a:extLst>
                <a:ext uri="{FF2B5EF4-FFF2-40B4-BE49-F238E27FC236}">
                  <a16:creationId xmlns:a16="http://schemas.microsoft.com/office/drawing/2014/main" id="{0D90B49A-CB7C-675C-B43D-AC7027BEE3D0}"/>
                </a:ext>
              </a:extLst>
            </p:cNvPr>
            <p:cNvGraphicFramePr/>
            <p:nvPr>
              <p:extLst>
                <p:ext uri="{D42A27DB-BD31-4B8C-83A1-F6EECF244321}">
                  <p14:modId xmlns:p14="http://schemas.microsoft.com/office/powerpoint/2010/main" val="2315086947"/>
                </p:ext>
              </p:extLst>
            </p:nvPr>
          </p:nvGraphicFramePr>
          <p:xfrm>
            <a:off x="7968509" y="1861225"/>
            <a:ext cx="3816265" cy="247158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42" name="Elemento grafico 41" descr="Casella di controllo selezionata con riempimento a tinta unita">
              <a:extLst>
                <a:ext uri="{FF2B5EF4-FFF2-40B4-BE49-F238E27FC236}">
                  <a16:creationId xmlns:a16="http://schemas.microsoft.com/office/drawing/2014/main" id="{17313C08-F59B-542D-AA59-7E352650FFE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527152" y="3339574"/>
              <a:ext cx="242121" cy="242121"/>
            </a:xfrm>
            <a:prstGeom prst="rect">
              <a:avLst/>
            </a:prstGeom>
          </p:spPr>
        </p:pic>
        <p:pic>
          <p:nvPicPr>
            <p:cNvPr id="44" name="Elemento grafico 43" descr="Casella di controllo selezionata con riempimento a tinta unita">
              <a:extLst>
                <a:ext uri="{FF2B5EF4-FFF2-40B4-BE49-F238E27FC236}">
                  <a16:creationId xmlns:a16="http://schemas.microsoft.com/office/drawing/2014/main" id="{1B7C48DE-9756-D4CB-9886-73F500D6783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518147" y="3339060"/>
              <a:ext cx="242121" cy="242121"/>
            </a:xfrm>
            <a:prstGeom prst="rect">
              <a:avLst/>
            </a:prstGeom>
          </p:spPr>
        </p:pic>
        <p:cxnSp>
          <p:nvCxnSpPr>
            <p:cNvPr id="45" name="Connettore 2 44">
              <a:extLst>
                <a:ext uri="{FF2B5EF4-FFF2-40B4-BE49-F238E27FC236}">
                  <a16:creationId xmlns:a16="http://schemas.microsoft.com/office/drawing/2014/main" id="{26386BD9-1D80-7FBA-2049-7FA5074EC8AB}"/>
                </a:ext>
              </a:extLst>
            </p:cNvPr>
            <p:cNvCxnSpPr>
              <a:cxnSpLocks/>
            </p:cNvCxnSpPr>
            <p:nvPr/>
          </p:nvCxnSpPr>
          <p:spPr>
            <a:xfrm flipV="1">
              <a:off x="8180699" y="2452190"/>
              <a:ext cx="3337448" cy="7414"/>
            </a:xfrm>
            <a:prstGeom prst="straightConnector1">
              <a:avLst/>
            </a:prstGeom>
            <a:ln w="38100" cap="flat" cmpd="sng" algn="ctr">
              <a:solidFill>
                <a:schemeClr val="accent2">
                  <a:lumMod val="75000"/>
                </a:schemeClr>
              </a:solidFill>
              <a:prstDash val="solid"/>
              <a:round/>
              <a:headEnd type="diamond" w="med" len="med"/>
              <a:tailEnd type="triangle" w="lg" len="lg"/>
            </a:ln>
            <a:effectLst>
              <a:outerShdw blurRad="50800" dist="38100" dir="18900000" algn="bl" rotWithShape="0">
                <a:prstClr val="black">
                  <a:alpha val="40000"/>
                </a:prstClr>
              </a:outerShdw>
            </a:effectLst>
          </p:spPr>
          <p:style>
            <a:lnRef idx="0">
              <a:scrgbClr r="0" g="0" b="0"/>
            </a:lnRef>
            <a:fillRef idx="0">
              <a:scrgbClr r="0" g="0" b="0"/>
            </a:fillRef>
            <a:effectRef idx="0">
              <a:scrgbClr r="0" g="0" b="0"/>
            </a:effectRef>
            <a:fontRef idx="minor">
              <a:schemeClr val="tx1"/>
            </a:fontRef>
          </p:style>
        </p:cxnSp>
        <p:sp>
          <p:nvSpPr>
            <p:cNvPr id="46" name="CasellaDiTesto 45">
              <a:extLst>
                <a:ext uri="{FF2B5EF4-FFF2-40B4-BE49-F238E27FC236}">
                  <a16:creationId xmlns:a16="http://schemas.microsoft.com/office/drawing/2014/main" id="{1BA9FB65-25B2-BEAF-A2DA-9967D6D4DE10}"/>
                </a:ext>
              </a:extLst>
            </p:cNvPr>
            <p:cNvSpPr txBox="1"/>
            <p:nvPr/>
          </p:nvSpPr>
          <p:spPr>
            <a:xfrm>
              <a:off x="9524814" y="2073475"/>
              <a:ext cx="620683" cy="369332"/>
            </a:xfrm>
            <a:prstGeom prst="rect">
              <a:avLst/>
            </a:prstGeom>
            <a:noFill/>
          </p:spPr>
          <p:txBody>
            <a:bodyPr wrap="none" rtlCol="0">
              <a:spAutoFit/>
            </a:bodyPr>
            <a:lstStyle/>
            <a:p>
              <a:r>
                <a:rPr lang="it-IT">
                  <a:latin typeface="Baskerville Old Face" panose="02020602080505020303" pitchFamily="18" charset="0"/>
                </a:rPr>
                <a:t>scale</a:t>
              </a:r>
              <a:endParaRPr lang="en-GB">
                <a:latin typeface="Baskerville Old Face" panose="02020602080505020303" pitchFamily="18" charset="0"/>
              </a:endParaRPr>
            </a:p>
          </p:txBody>
        </p:sp>
      </p:grpSp>
      <p:pic>
        <p:nvPicPr>
          <p:cNvPr id="47" name="Immagine 46">
            <a:extLst>
              <a:ext uri="{FF2B5EF4-FFF2-40B4-BE49-F238E27FC236}">
                <a16:creationId xmlns:a16="http://schemas.microsoft.com/office/drawing/2014/main" id="{525329EC-D092-6BAA-C757-D175E84AD78D}"/>
              </a:ext>
            </a:extLst>
          </p:cNvPr>
          <p:cNvPicPr>
            <a:picLocks noChangeAspect="1"/>
          </p:cNvPicPr>
          <p:nvPr/>
        </p:nvPicPr>
        <p:blipFill>
          <a:blip r:embed="rId12"/>
          <a:stretch>
            <a:fillRect/>
          </a:stretch>
        </p:blipFill>
        <p:spPr>
          <a:xfrm>
            <a:off x="1216525" y="1353357"/>
            <a:ext cx="5630854" cy="4318043"/>
          </a:xfrm>
          <a:prstGeom prst="rect">
            <a:avLst/>
          </a:prstGeom>
        </p:spPr>
      </p:pic>
    </p:spTree>
    <p:extLst>
      <p:ext uri="{BB962C8B-B14F-4D97-AF65-F5344CB8AC3E}">
        <p14:creationId xmlns:p14="http://schemas.microsoft.com/office/powerpoint/2010/main" val="48782343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A65A8-6EA2-7C35-B3BA-F8776675E205}"/>
            </a:ext>
          </a:extLst>
        </p:cNvPr>
        <p:cNvGrpSpPr/>
        <p:nvPr/>
      </p:nvGrpSpPr>
      <p:grpSpPr>
        <a:xfrm>
          <a:off x="0" y="0"/>
          <a:ext cx="0" cy="0"/>
          <a:chOff x="0" y="0"/>
          <a:chExt cx="0" cy="0"/>
        </a:xfrm>
      </p:grpSpPr>
      <p:sp>
        <p:nvSpPr>
          <p:cNvPr id="32" name="Figura a mano libera: forma 31">
            <a:extLst>
              <a:ext uri="{FF2B5EF4-FFF2-40B4-BE49-F238E27FC236}">
                <a16:creationId xmlns:a16="http://schemas.microsoft.com/office/drawing/2014/main" id="{717C4B7E-8806-8D63-2FAD-44E387E297D2}"/>
              </a:ext>
            </a:extLst>
          </p:cNvPr>
          <p:cNvSpPr/>
          <p:nvPr/>
        </p:nvSpPr>
        <p:spPr>
          <a:xfrm>
            <a:off x="4237835" y="1178778"/>
            <a:ext cx="967951" cy="5645683"/>
          </a:xfrm>
          <a:custGeom>
            <a:avLst/>
            <a:gdLst>
              <a:gd name="connsiteX0" fmla="*/ 0 w 797668"/>
              <a:gd name="connsiteY0" fmla="*/ 3608962 h 5632315"/>
              <a:gd name="connsiteX1" fmla="*/ 0 w 797668"/>
              <a:gd name="connsiteY1" fmla="*/ 3608962 h 5632315"/>
              <a:gd name="connsiteX2" fmla="*/ 9728 w 797668"/>
              <a:gd name="connsiteY2" fmla="*/ 3900791 h 5632315"/>
              <a:gd name="connsiteX3" fmla="*/ 797668 w 797668"/>
              <a:gd name="connsiteY3" fmla="*/ 5632315 h 5632315"/>
              <a:gd name="connsiteX4" fmla="*/ 797668 w 797668"/>
              <a:gd name="connsiteY4" fmla="*/ 0 h 5632315"/>
              <a:gd name="connsiteX5" fmla="*/ 0 w 797668"/>
              <a:gd name="connsiteY5" fmla="*/ 3608962 h 5632315"/>
              <a:gd name="connsiteX0" fmla="*/ 16190 w 797668"/>
              <a:gd name="connsiteY0" fmla="*/ 3588957 h 5632315"/>
              <a:gd name="connsiteX1" fmla="*/ 0 w 797668"/>
              <a:gd name="connsiteY1" fmla="*/ 3608962 h 5632315"/>
              <a:gd name="connsiteX2" fmla="*/ 9728 w 797668"/>
              <a:gd name="connsiteY2" fmla="*/ 3900791 h 5632315"/>
              <a:gd name="connsiteX3" fmla="*/ 797668 w 797668"/>
              <a:gd name="connsiteY3" fmla="*/ 5632315 h 5632315"/>
              <a:gd name="connsiteX4" fmla="*/ 797668 w 797668"/>
              <a:gd name="connsiteY4" fmla="*/ 0 h 5632315"/>
              <a:gd name="connsiteX5" fmla="*/ 16190 w 797668"/>
              <a:gd name="connsiteY5" fmla="*/ 3588957 h 5632315"/>
              <a:gd name="connsiteX0" fmla="*/ 6462 w 787940"/>
              <a:gd name="connsiteY0" fmla="*/ 3588957 h 5632315"/>
              <a:gd name="connsiteX1" fmla="*/ 0 w 787940"/>
              <a:gd name="connsiteY1" fmla="*/ 3900791 h 5632315"/>
              <a:gd name="connsiteX2" fmla="*/ 787940 w 787940"/>
              <a:gd name="connsiteY2" fmla="*/ 5632315 h 5632315"/>
              <a:gd name="connsiteX3" fmla="*/ 787940 w 787940"/>
              <a:gd name="connsiteY3" fmla="*/ 0 h 5632315"/>
              <a:gd name="connsiteX4" fmla="*/ 6462 w 787940"/>
              <a:gd name="connsiteY4" fmla="*/ 3588957 h 5632315"/>
              <a:gd name="connsiteX0" fmla="*/ 0 w 781478"/>
              <a:gd name="connsiteY0" fmla="*/ 3588957 h 5632315"/>
              <a:gd name="connsiteX1" fmla="*/ 3251 w 781478"/>
              <a:gd name="connsiteY1" fmla="*/ 3872784 h 5632315"/>
              <a:gd name="connsiteX2" fmla="*/ 781478 w 781478"/>
              <a:gd name="connsiteY2" fmla="*/ 5632315 h 5632315"/>
              <a:gd name="connsiteX3" fmla="*/ 781478 w 781478"/>
              <a:gd name="connsiteY3" fmla="*/ 0 h 5632315"/>
              <a:gd name="connsiteX4" fmla="*/ 0 w 781478"/>
              <a:gd name="connsiteY4" fmla="*/ 3588957 h 5632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478" h="5632315">
                <a:moveTo>
                  <a:pt x="0" y="3588957"/>
                </a:moveTo>
                <a:cubicBezTo>
                  <a:pt x="1084" y="3683566"/>
                  <a:pt x="2167" y="3778175"/>
                  <a:pt x="3251" y="3872784"/>
                </a:cubicBezTo>
                <a:lnTo>
                  <a:pt x="781478" y="5632315"/>
                </a:lnTo>
                <a:lnTo>
                  <a:pt x="781478" y="0"/>
                </a:lnTo>
                <a:lnTo>
                  <a:pt x="0" y="3588957"/>
                </a:lnTo>
                <a:close/>
              </a:path>
            </a:pathLst>
          </a:cu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FF00FF"/>
              </a:solidFill>
            </a:endParaRPr>
          </a:p>
        </p:txBody>
      </p:sp>
      <p:sp>
        <p:nvSpPr>
          <p:cNvPr id="4" name="Rettangolo 3">
            <a:extLst>
              <a:ext uri="{FF2B5EF4-FFF2-40B4-BE49-F238E27FC236}">
                <a16:creationId xmlns:a16="http://schemas.microsoft.com/office/drawing/2014/main" id="{CF86C784-E78A-0AD9-D6B5-032148EFD7B1}"/>
              </a:ext>
            </a:extLst>
          </p:cNvPr>
          <p:cNvSpPr/>
          <p:nvPr/>
        </p:nvSpPr>
        <p:spPr>
          <a:xfrm>
            <a:off x="5210175" y="1187556"/>
            <a:ext cx="6867525" cy="5628128"/>
          </a:xfrm>
          <a:prstGeom prst="rect">
            <a:avLst/>
          </a:prstGeom>
          <a:solidFill>
            <a:srgbClr val="FFFF00"/>
          </a:solidFill>
          <a:ln w="28575">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FF00FF"/>
              </a:solidFill>
            </a:endParaRPr>
          </a:p>
        </p:txBody>
      </p:sp>
      <p:sp>
        <p:nvSpPr>
          <p:cNvPr id="2" name="Titolo 1">
            <a:extLst>
              <a:ext uri="{FF2B5EF4-FFF2-40B4-BE49-F238E27FC236}">
                <a16:creationId xmlns:a16="http://schemas.microsoft.com/office/drawing/2014/main" id="{2A7D2A28-F459-2E25-90CD-325502B20146}"/>
              </a:ext>
            </a:extLst>
          </p:cNvPr>
          <p:cNvSpPr>
            <a:spLocks noGrp="1"/>
          </p:cNvSpPr>
          <p:nvPr>
            <p:ph type="title"/>
          </p:nvPr>
        </p:nvSpPr>
        <p:spPr/>
        <p:txBody>
          <a:bodyPr/>
          <a:lstStyle/>
          <a:p>
            <a:r>
              <a:rPr lang="it-IT"/>
              <a:t>Batch Reactors (BRs)</a:t>
            </a:r>
            <a:endParaRPr lang="en-GB"/>
          </a:p>
        </p:txBody>
      </p:sp>
      <p:pic>
        <p:nvPicPr>
          <p:cNvPr id="23" name="Immagine 4">
            <a:extLst>
              <a:ext uri="{FF2B5EF4-FFF2-40B4-BE49-F238E27FC236}">
                <a16:creationId xmlns:a16="http://schemas.microsoft.com/office/drawing/2014/main" id="{C02F1559-D195-EC08-4BD6-05089BE8DB3D}"/>
              </a:ext>
            </a:extLst>
          </p:cNvPr>
          <p:cNvPicPr>
            <a:picLocks noGrp="1" noChangeAspect="1"/>
          </p:cNvPicPr>
          <p:nvPr>
            <p:ph idx="1"/>
          </p:nvPr>
        </p:nvPicPr>
        <p:blipFill>
          <a:blip r:embed="rId2"/>
          <a:stretch>
            <a:fillRect/>
          </a:stretch>
        </p:blipFill>
        <p:spPr>
          <a:xfrm>
            <a:off x="1589734" y="1737511"/>
            <a:ext cx="3109168" cy="2144177"/>
          </a:xfrm>
          <a:solidFill>
            <a:schemeClr val="bg1"/>
          </a:solidFill>
          <a:ln>
            <a:solidFill>
              <a:schemeClr val="tx1"/>
            </a:solidFill>
          </a:ln>
        </p:spPr>
      </p:pic>
      <p:grpSp>
        <p:nvGrpSpPr>
          <p:cNvPr id="5" name="Gruppo 4">
            <a:extLst>
              <a:ext uri="{FF2B5EF4-FFF2-40B4-BE49-F238E27FC236}">
                <a16:creationId xmlns:a16="http://schemas.microsoft.com/office/drawing/2014/main" id="{85A736BC-BAA4-0D4B-B51D-3757A3CD2611}"/>
              </a:ext>
            </a:extLst>
          </p:cNvPr>
          <p:cNvGrpSpPr/>
          <p:nvPr/>
        </p:nvGrpSpPr>
        <p:grpSpPr>
          <a:xfrm rot="5400000">
            <a:off x="-1548361" y="3612276"/>
            <a:ext cx="4173211" cy="599910"/>
            <a:chOff x="7541443" y="4647412"/>
            <a:chExt cx="4173211" cy="599910"/>
          </a:xfrm>
        </p:grpSpPr>
        <p:cxnSp>
          <p:nvCxnSpPr>
            <p:cNvPr id="6" name="Connettore a gomito 5">
              <a:extLst>
                <a:ext uri="{FF2B5EF4-FFF2-40B4-BE49-F238E27FC236}">
                  <a16:creationId xmlns:a16="http://schemas.microsoft.com/office/drawing/2014/main" id="{92DDF0B5-806F-0774-E232-81F7651C9E46}"/>
                </a:ext>
              </a:extLst>
            </p:cNvPr>
            <p:cNvCxnSpPr>
              <a:cxnSpLocks/>
              <a:stCxn id="15" idx="2"/>
              <a:endCxn id="12" idx="2"/>
            </p:cNvCxnSpPr>
            <p:nvPr/>
          </p:nvCxnSpPr>
          <p:spPr>
            <a:xfrm rot="5400000">
              <a:off x="9641262" y="4277413"/>
              <a:ext cx="12700" cy="1531852"/>
            </a:xfrm>
            <a:prstGeom prst="bentConnector3">
              <a:avLst>
                <a:gd name="adj1" fmla="val 1800000"/>
              </a:avLst>
            </a:prstGeom>
            <a:ln>
              <a:prstDash val="dash"/>
              <a:tailEnd type="triangle"/>
            </a:ln>
          </p:spPr>
          <p:style>
            <a:lnRef idx="2">
              <a:schemeClr val="dk1"/>
            </a:lnRef>
            <a:fillRef idx="0">
              <a:schemeClr val="dk1"/>
            </a:fillRef>
            <a:effectRef idx="1">
              <a:schemeClr val="dk1"/>
            </a:effectRef>
            <a:fontRef idx="minor">
              <a:schemeClr val="tx1"/>
            </a:fontRef>
          </p:style>
        </p:cxnSp>
        <p:grpSp>
          <p:nvGrpSpPr>
            <p:cNvPr id="7" name="Gruppo 6">
              <a:extLst>
                <a:ext uri="{FF2B5EF4-FFF2-40B4-BE49-F238E27FC236}">
                  <a16:creationId xmlns:a16="http://schemas.microsoft.com/office/drawing/2014/main" id="{6838AD44-5D7A-F72D-4175-A8580670078A}"/>
                </a:ext>
              </a:extLst>
            </p:cNvPr>
            <p:cNvGrpSpPr/>
            <p:nvPr/>
          </p:nvGrpSpPr>
          <p:grpSpPr>
            <a:xfrm>
              <a:off x="7541443" y="4647412"/>
              <a:ext cx="4173211" cy="599910"/>
              <a:chOff x="7541443" y="4647412"/>
              <a:chExt cx="4173211" cy="599910"/>
            </a:xfrm>
          </p:grpSpPr>
          <p:grpSp>
            <p:nvGrpSpPr>
              <p:cNvPr id="8" name="Gruppo 7">
                <a:extLst>
                  <a:ext uri="{FF2B5EF4-FFF2-40B4-BE49-F238E27FC236}">
                    <a16:creationId xmlns:a16="http://schemas.microsoft.com/office/drawing/2014/main" id="{F06F894D-369B-1D7B-4ACF-FD830AD0F63A}"/>
                  </a:ext>
                </a:extLst>
              </p:cNvPr>
              <p:cNvGrpSpPr/>
              <p:nvPr/>
            </p:nvGrpSpPr>
            <p:grpSpPr>
              <a:xfrm>
                <a:off x="7541443" y="4647412"/>
                <a:ext cx="4173211" cy="524303"/>
                <a:chOff x="2498103" y="5580666"/>
                <a:chExt cx="4173211" cy="524303"/>
              </a:xfrm>
            </p:grpSpPr>
            <p:sp>
              <p:nvSpPr>
                <p:cNvPr id="10" name="Ovale 9">
                  <a:extLst>
                    <a:ext uri="{FF2B5EF4-FFF2-40B4-BE49-F238E27FC236}">
                      <a16:creationId xmlns:a16="http://schemas.microsoft.com/office/drawing/2014/main" id="{A6C17547-6481-F25E-54EE-EC5CB53A3CC3}"/>
                    </a:ext>
                  </a:extLst>
                </p:cNvPr>
                <p:cNvSpPr/>
                <p:nvPr/>
              </p:nvSpPr>
              <p:spPr>
                <a:xfrm>
                  <a:off x="2950589"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Ovale 10">
                  <a:extLst>
                    <a:ext uri="{FF2B5EF4-FFF2-40B4-BE49-F238E27FC236}">
                      <a16:creationId xmlns:a16="http://schemas.microsoft.com/office/drawing/2014/main" id="{D5388F29-708D-8C0C-67F1-1B77C3464959}"/>
                    </a:ext>
                  </a:extLst>
                </p:cNvPr>
                <p:cNvSpPr/>
                <p:nvPr/>
              </p:nvSpPr>
              <p:spPr>
                <a:xfrm>
                  <a:off x="4317474" y="5580666"/>
                  <a:ext cx="395927" cy="395927"/>
                </a:xfrm>
                <a:prstGeom prst="ellipse">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ttangolo 11">
                  <a:extLst>
                    <a:ext uri="{FF2B5EF4-FFF2-40B4-BE49-F238E27FC236}">
                      <a16:creationId xmlns:a16="http://schemas.microsoft.com/office/drawing/2014/main" id="{99C54692-88C2-81CB-AC91-7CC462428759}"/>
                    </a:ext>
                  </a:extLst>
                </p:cNvPr>
                <p:cNvSpPr/>
                <p:nvPr/>
              </p:nvSpPr>
              <p:spPr>
                <a:xfrm>
                  <a:off x="3148553" y="5580666"/>
                  <a:ext cx="1366885" cy="395927"/>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it-IT" sz="1400"/>
                    <a:t>LOHC</a:t>
                  </a:r>
                  <a:r>
                    <a:rPr lang="it-IT" sz="1400" baseline="30000"/>
                    <a:t>+ </a:t>
                  </a:r>
                  <a:r>
                    <a:rPr lang="it-IT" sz="1400"/>
                    <a:t>/ LOHC</a:t>
                  </a:r>
                  <a:r>
                    <a:rPr lang="it-IT" sz="1400" baseline="30000"/>
                    <a:t>-</a:t>
                  </a:r>
                  <a:endParaRPr lang="it-IT" sz="1400"/>
                </a:p>
              </p:txBody>
            </p:sp>
            <p:cxnSp>
              <p:nvCxnSpPr>
                <p:cNvPr id="13" name="Connettore 2 12">
                  <a:extLst>
                    <a:ext uri="{FF2B5EF4-FFF2-40B4-BE49-F238E27FC236}">
                      <a16:creationId xmlns:a16="http://schemas.microsoft.com/office/drawing/2014/main" id="{6A38E046-B6D9-B6AB-6CFD-4A2992DC5342}"/>
                    </a:ext>
                  </a:extLst>
                </p:cNvPr>
                <p:cNvCxnSpPr>
                  <a:cxnSpLocks/>
                </p:cNvCxnSpPr>
                <p:nvPr/>
              </p:nvCxnSpPr>
              <p:spPr>
                <a:xfrm>
                  <a:off x="2498103" y="5778629"/>
                  <a:ext cx="45248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4" name="CasellaDiTesto 13">
                  <a:extLst>
                    <a:ext uri="{FF2B5EF4-FFF2-40B4-BE49-F238E27FC236}">
                      <a16:creationId xmlns:a16="http://schemas.microsoft.com/office/drawing/2014/main" id="{E526E503-256C-6401-2FC6-7179E68E1DB2}"/>
                    </a:ext>
                  </a:extLst>
                </p:cNvPr>
                <p:cNvSpPr txBox="1"/>
                <p:nvPr/>
              </p:nvSpPr>
              <p:spPr>
                <a:xfrm>
                  <a:off x="2583793"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15" name="Rettangolo 14">
                  <a:extLst>
                    <a:ext uri="{FF2B5EF4-FFF2-40B4-BE49-F238E27FC236}">
                      <a16:creationId xmlns:a16="http://schemas.microsoft.com/office/drawing/2014/main" id="{8FE8B486-3D31-7003-1217-EA35421A66E0}"/>
                    </a:ext>
                  </a:extLst>
                </p:cNvPr>
                <p:cNvSpPr/>
                <p:nvPr/>
              </p:nvSpPr>
              <p:spPr>
                <a:xfrm>
                  <a:off x="5043336" y="5580666"/>
                  <a:ext cx="641023" cy="3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SOFC stack</a:t>
                  </a:r>
                  <a:endParaRPr lang="en-GB" sz="1400"/>
                </a:p>
              </p:txBody>
            </p:sp>
            <p:sp>
              <p:nvSpPr>
                <p:cNvPr id="16" name="Terminatore 15">
                  <a:extLst>
                    <a:ext uri="{FF2B5EF4-FFF2-40B4-BE49-F238E27FC236}">
                      <a16:creationId xmlns:a16="http://schemas.microsoft.com/office/drawing/2014/main" id="{BA8E5BBD-951F-FA6D-14E6-60ADB7DF51F6}"/>
                    </a:ext>
                  </a:extLst>
                </p:cNvPr>
                <p:cNvSpPr/>
                <p:nvPr/>
              </p:nvSpPr>
              <p:spPr>
                <a:xfrm>
                  <a:off x="6030291" y="5592027"/>
                  <a:ext cx="641023" cy="369332"/>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it-IT" sz="1400"/>
                    <a:t>User</a:t>
                  </a:r>
                  <a:endParaRPr lang="en-GB" sz="1400"/>
                </a:p>
              </p:txBody>
            </p:sp>
            <p:cxnSp>
              <p:nvCxnSpPr>
                <p:cNvPr id="17" name="Connettore 2 16">
                  <a:extLst>
                    <a:ext uri="{FF2B5EF4-FFF2-40B4-BE49-F238E27FC236}">
                      <a16:creationId xmlns:a16="http://schemas.microsoft.com/office/drawing/2014/main" id="{E5CB2B4E-E245-1B92-7372-512998E312B7}"/>
                    </a:ext>
                  </a:extLst>
                </p:cNvPr>
                <p:cNvCxnSpPr>
                  <a:cxnSpLocks/>
                </p:cNvCxnSpPr>
                <p:nvPr/>
              </p:nvCxnSpPr>
              <p:spPr>
                <a:xfrm>
                  <a:off x="4713401" y="5778630"/>
                  <a:ext cx="3299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8" name="Connettore 2 17">
                  <a:extLst>
                    <a:ext uri="{FF2B5EF4-FFF2-40B4-BE49-F238E27FC236}">
                      <a16:creationId xmlns:a16="http://schemas.microsoft.com/office/drawing/2014/main" id="{2DC6D77B-557A-C106-4236-7038972D7DE5}"/>
                    </a:ext>
                  </a:extLst>
                </p:cNvPr>
                <p:cNvCxnSpPr>
                  <a:cxnSpLocks/>
                  <a:endCxn id="16" idx="1"/>
                </p:cNvCxnSpPr>
                <p:nvPr/>
              </p:nvCxnSpPr>
              <p:spPr>
                <a:xfrm flipV="1">
                  <a:off x="5684359" y="5776693"/>
                  <a:ext cx="345932"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CasellaDiTesto 18">
                  <a:extLst>
                    <a:ext uri="{FF2B5EF4-FFF2-40B4-BE49-F238E27FC236}">
                      <a16:creationId xmlns:a16="http://schemas.microsoft.com/office/drawing/2014/main" id="{462F3205-7B49-80AD-366A-62EFD9D803CD}"/>
                    </a:ext>
                  </a:extLst>
                </p:cNvPr>
                <p:cNvSpPr txBox="1"/>
                <p:nvPr/>
              </p:nvSpPr>
              <p:spPr>
                <a:xfrm>
                  <a:off x="4663406" y="5735637"/>
                  <a:ext cx="429926" cy="369332"/>
                </a:xfrm>
                <a:prstGeom prst="rect">
                  <a:avLst/>
                </a:prstGeom>
                <a:noFill/>
              </p:spPr>
              <p:txBody>
                <a:bodyPr wrap="none" rtlCol="0">
                  <a:spAutoFit/>
                </a:bodyPr>
                <a:lstStyle/>
                <a:p>
                  <a:r>
                    <a:rPr lang="it-IT"/>
                    <a:t>H</a:t>
                  </a:r>
                  <a:r>
                    <a:rPr lang="it-IT" baseline="-25000"/>
                    <a:t>2</a:t>
                  </a:r>
                  <a:endParaRPr lang="en-GB" baseline="-25000"/>
                </a:p>
              </p:txBody>
            </p:sp>
            <p:sp>
              <p:nvSpPr>
                <p:cNvPr id="20" name="CasellaDiTesto 19">
                  <a:extLst>
                    <a:ext uri="{FF2B5EF4-FFF2-40B4-BE49-F238E27FC236}">
                      <a16:creationId xmlns:a16="http://schemas.microsoft.com/office/drawing/2014/main" id="{19B4521E-BC7E-62EF-9FB7-DB758BBCB714}"/>
                    </a:ext>
                  </a:extLst>
                </p:cNvPr>
                <p:cNvSpPr txBox="1"/>
                <p:nvPr/>
              </p:nvSpPr>
              <p:spPr>
                <a:xfrm>
                  <a:off x="5684359" y="5735637"/>
                  <a:ext cx="430887" cy="369332"/>
                </a:xfrm>
                <a:prstGeom prst="rect">
                  <a:avLst/>
                </a:prstGeom>
                <a:noFill/>
              </p:spPr>
              <p:txBody>
                <a:bodyPr wrap="none" rtlCol="0">
                  <a:spAutoFit/>
                </a:bodyPr>
                <a:lstStyle/>
                <a:p>
                  <a:r>
                    <a:rPr lang="it-IT"/>
                    <a:t>P</a:t>
                  </a:r>
                  <a:r>
                    <a:rPr lang="it-IT" baseline="-25000"/>
                    <a:t>el</a:t>
                  </a:r>
                  <a:endParaRPr lang="en-GB" baseline="-25000"/>
                </a:p>
              </p:txBody>
            </p:sp>
            <p:cxnSp>
              <p:nvCxnSpPr>
                <p:cNvPr id="21" name="Connettore a gomito 20">
                  <a:extLst>
                    <a:ext uri="{FF2B5EF4-FFF2-40B4-BE49-F238E27FC236}">
                      <a16:creationId xmlns:a16="http://schemas.microsoft.com/office/drawing/2014/main" id="{5D352209-1012-B207-EF84-3EEF9C6A7B7B}"/>
                    </a:ext>
                  </a:extLst>
                </p:cNvPr>
                <p:cNvCxnSpPr>
                  <a:stCxn id="20" idx="0"/>
                  <a:endCxn id="12" idx="0"/>
                </p:cNvCxnSpPr>
                <p:nvPr/>
              </p:nvCxnSpPr>
              <p:spPr>
                <a:xfrm rot="16200000" flipV="1">
                  <a:off x="4788415" y="4624248"/>
                  <a:ext cx="154971" cy="2067807"/>
                </a:xfrm>
                <a:prstGeom prst="bentConnector3">
                  <a:avLst>
                    <a:gd name="adj1" fmla="val 247511"/>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Connettore a gomito 21">
                  <a:extLst>
                    <a:ext uri="{FF2B5EF4-FFF2-40B4-BE49-F238E27FC236}">
                      <a16:creationId xmlns:a16="http://schemas.microsoft.com/office/drawing/2014/main" id="{5BFDD342-642A-872C-71E4-9FA02DE24A09}"/>
                    </a:ext>
                  </a:extLst>
                </p:cNvPr>
                <p:cNvCxnSpPr>
                  <a:cxnSpLocks/>
                  <a:stCxn id="20" idx="0"/>
                  <a:endCxn id="19" idx="0"/>
                </p:cNvCxnSpPr>
                <p:nvPr/>
              </p:nvCxnSpPr>
              <p:spPr>
                <a:xfrm rot="16200000" flipV="1">
                  <a:off x="5389086" y="5224920"/>
                  <a:ext cx="12700" cy="1021434"/>
                </a:xfrm>
                <a:prstGeom prst="bentConnector3">
                  <a:avLst>
                    <a:gd name="adj1" fmla="val 2096906"/>
                  </a:avLst>
                </a:prstGeom>
                <a:ln w="19050" cap="flat" cmpd="sng" algn="ctr">
                  <a:solidFill>
                    <a:schemeClr val="dk1"/>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9" name="CasellaDiTesto 8">
                <a:extLst>
                  <a:ext uri="{FF2B5EF4-FFF2-40B4-BE49-F238E27FC236}">
                    <a16:creationId xmlns:a16="http://schemas.microsoft.com/office/drawing/2014/main" id="{BFE97AE7-362C-7D7F-3B58-649A290B08ED}"/>
                  </a:ext>
                </a:extLst>
              </p:cNvPr>
              <p:cNvSpPr txBox="1"/>
              <p:nvPr/>
            </p:nvSpPr>
            <p:spPr>
              <a:xfrm>
                <a:off x="10410832" y="4908768"/>
                <a:ext cx="335348" cy="338554"/>
              </a:xfrm>
              <a:prstGeom prst="rect">
                <a:avLst/>
              </a:prstGeom>
              <a:noFill/>
            </p:spPr>
            <p:txBody>
              <a:bodyPr wrap="none" rtlCol="0">
                <a:spAutoFit/>
              </a:bodyPr>
              <a:lstStyle/>
              <a:p>
                <a:r>
                  <a:rPr lang="it-IT" sz="2400" baseline="-25000"/>
                  <a:t>Q</a:t>
                </a:r>
                <a:endParaRPr lang="en-GB" sz="2400" baseline="-25000"/>
              </a:p>
            </p:txBody>
          </p:sp>
        </p:grpSp>
      </p:grpSp>
      <p:sp>
        <p:nvSpPr>
          <p:cNvPr id="28" name="CasellaDiTesto 27">
            <a:extLst>
              <a:ext uri="{FF2B5EF4-FFF2-40B4-BE49-F238E27FC236}">
                <a16:creationId xmlns:a16="http://schemas.microsoft.com/office/drawing/2014/main" id="{AA40A7D6-FBEF-BB07-17A2-9C666D5E498A}"/>
              </a:ext>
            </a:extLst>
          </p:cNvPr>
          <p:cNvSpPr txBox="1"/>
          <p:nvPr/>
        </p:nvSpPr>
        <p:spPr>
          <a:xfrm>
            <a:off x="1834981" y="4285725"/>
            <a:ext cx="6097712" cy="2144177"/>
          </a:xfrm>
          <a:prstGeom prst="rect">
            <a:avLst/>
          </a:prstGeom>
          <a:noFill/>
        </p:spPr>
        <p:txBody>
          <a:bodyPr wrap="square">
            <a:spAutoFit/>
          </a:bodyPr>
          <a:lstStyle/>
          <a:p>
            <a:pPr>
              <a:spcBef>
                <a:spcPts val="1000"/>
              </a:spcBef>
              <a:buClr>
                <a:schemeClr val="accent2"/>
              </a:buClr>
              <a:buSzPct val="80000"/>
            </a:pPr>
            <a:r>
              <a:rPr lang="it-IT" sz="2000" u="sng">
                <a:latin typeface="Baskerville Old Face" panose="02020602080505020303" pitchFamily="18" charset="0"/>
              </a:rPr>
              <a:t>Optimal design</a:t>
            </a:r>
            <a:r>
              <a:rPr lang="it-IT" sz="2000">
                <a:latin typeface="Baskerville Old Face" panose="02020602080505020303" pitchFamily="18" charset="0"/>
              </a:rPr>
              <a:t>:</a:t>
            </a:r>
          </a:p>
          <a:p>
            <a:pPr marL="342900" indent="-342900">
              <a:spcBef>
                <a:spcPts val="1000"/>
              </a:spcBef>
              <a:buSzPct val="80000"/>
              <a:buFont typeface="Wingdings" panose="05000000000000000000" pitchFamily="2" charset="2"/>
              <a:buChar char="q"/>
            </a:pPr>
            <a:r>
              <a:rPr lang="it-IT" sz="2000">
                <a:highlight>
                  <a:srgbClr val="FFFF00"/>
                </a:highlight>
                <a:latin typeface="Baskerville Old Face" panose="02020602080505020303" pitchFamily="18" charset="0"/>
              </a:rPr>
              <a:t>Heat transfer efficacy</a:t>
            </a:r>
          </a:p>
          <a:p>
            <a:pPr marL="342900" indent="-342900">
              <a:spcBef>
                <a:spcPts val="1000"/>
              </a:spcBef>
              <a:buSzPct val="80000"/>
              <a:buFont typeface="Wingdings" panose="05000000000000000000" pitchFamily="2" charset="2"/>
              <a:buChar char="q"/>
            </a:pPr>
            <a:r>
              <a:rPr lang="it-IT" sz="2000">
                <a:latin typeface="Baskerville Old Face" panose="02020602080505020303" pitchFamily="18" charset="0"/>
              </a:rPr>
              <a:t>Power consumption:</a:t>
            </a:r>
          </a:p>
          <a:p>
            <a:pPr marL="800100" lvl="1" indent="-342900">
              <a:spcBef>
                <a:spcPts val="1000"/>
              </a:spcBef>
              <a:buSzPct val="80000"/>
              <a:buFont typeface="Courier New" panose="02070309020205020404" pitchFamily="49" charset="0"/>
              <a:buChar char="o"/>
            </a:pPr>
            <a:r>
              <a:rPr lang="it-IT" sz="2000">
                <a:latin typeface="Baskerville Old Face" panose="02020602080505020303" pitchFamily="18" charset="0"/>
              </a:rPr>
              <a:t>Stirring power</a:t>
            </a:r>
          </a:p>
          <a:p>
            <a:pPr marL="800100" lvl="1" indent="-342900">
              <a:spcBef>
                <a:spcPts val="1000"/>
              </a:spcBef>
              <a:buSzPct val="80000"/>
              <a:buFont typeface="Courier New" panose="02070309020205020404" pitchFamily="49" charset="0"/>
              <a:buChar char="o"/>
            </a:pPr>
            <a:r>
              <a:rPr lang="it-IT" sz="2000">
                <a:latin typeface="Baskerville Old Face" panose="02020602080505020303" pitchFamily="18" charset="0"/>
              </a:rPr>
              <a:t>Pumping power</a:t>
            </a:r>
          </a:p>
        </p:txBody>
      </p:sp>
      <p:sp>
        <p:nvSpPr>
          <p:cNvPr id="3" name="CasellaDiTesto 2">
            <a:extLst>
              <a:ext uri="{FF2B5EF4-FFF2-40B4-BE49-F238E27FC236}">
                <a16:creationId xmlns:a16="http://schemas.microsoft.com/office/drawing/2014/main" id="{38294DD5-B748-5EFA-B243-8C6E1DF49F90}"/>
              </a:ext>
            </a:extLst>
          </p:cNvPr>
          <p:cNvSpPr txBox="1"/>
          <p:nvPr/>
        </p:nvSpPr>
        <p:spPr>
          <a:xfrm>
            <a:off x="1456288" y="1437213"/>
            <a:ext cx="3275577" cy="276999"/>
          </a:xfrm>
          <a:prstGeom prst="rect">
            <a:avLst/>
          </a:prstGeom>
          <a:noFill/>
        </p:spPr>
        <p:txBody>
          <a:bodyPr wrap="none" rtlCol="0">
            <a:spAutoFit/>
          </a:bodyPr>
          <a:lstStyle/>
          <a:p>
            <a:r>
              <a:rPr lang="it-IT" sz="1200" i="1">
                <a:solidFill>
                  <a:schemeClr val="accent1"/>
                </a:solidFill>
              </a:rPr>
              <a:t>Jacketed and half-pipe coils batch reactor layouts.</a:t>
            </a:r>
            <a:endParaRPr lang="en-GB" sz="1200" i="1">
              <a:solidFill>
                <a:schemeClr val="accent1"/>
              </a:solidFill>
            </a:endParaRPr>
          </a:p>
        </p:txBody>
      </p:sp>
      <p:sp>
        <p:nvSpPr>
          <p:cNvPr id="27" name="CasellaDiTesto 26">
            <a:extLst>
              <a:ext uri="{FF2B5EF4-FFF2-40B4-BE49-F238E27FC236}">
                <a16:creationId xmlns:a16="http://schemas.microsoft.com/office/drawing/2014/main" id="{80E7B2FC-5735-97E2-6B32-DD2888833C5B}"/>
              </a:ext>
            </a:extLst>
          </p:cNvPr>
          <p:cNvSpPr txBox="1"/>
          <p:nvPr/>
        </p:nvSpPr>
        <p:spPr>
          <a:xfrm>
            <a:off x="5198815" y="4484624"/>
            <a:ext cx="6867524" cy="1200329"/>
          </a:xfrm>
          <a:prstGeom prst="rect">
            <a:avLst/>
          </a:prstGeom>
          <a:noFill/>
        </p:spPr>
        <p:txBody>
          <a:bodyPr wrap="square">
            <a:spAutoFit/>
          </a:bodyPr>
          <a:lstStyle/>
          <a:p>
            <a:pPr algn="just"/>
            <a:r>
              <a:rPr lang="en-US">
                <a:solidFill>
                  <a:schemeClr val="tx1"/>
                </a:solidFill>
                <a:latin typeface="Baskerville Old Face" panose="02020602080505020303" pitchFamily="18" charset="0"/>
              </a:rPr>
              <a:t>Increasing the HTR leads to a lower temperature dro</a:t>
            </a:r>
            <a:r>
              <a:rPr lang="en-US">
                <a:latin typeface="Baskerville Old Face" panose="02020602080505020303" pitchFamily="18" charset="0"/>
              </a:rPr>
              <a:t>p, and the </a:t>
            </a:r>
            <a:r>
              <a:rPr lang="en-US">
                <a:solidFill>
                  <a:schemeClr val="tx1"/>
                </a:solidFill>
                <a:latin typeface="Baskerville Old Face" panose="02020602080505020303" pitchFamily="18" charset="0"/>
              </a:rPr>
              <a:t>H2 mass flow is thus not kinetically hindered</a:t>
            </a:r>
            <a:r>
              <a:rPr lang="en-US">
                <a:latin typeface="Baskerville Old Face" panose="02020602080505020303" pitchFamily="18" charset="0"/>
              </a:rPr>
              <a:t>, but </a:t>
            </a:r>
            <a:r>
              <a:rPr lang="en-US">
                <a:solidFill>
                  <a:schemeClr val="tx1"/>
                </a:solidFill>
                <a:latin typeface="Baskerville Old Face" panose="02020602080505020303" pitchFamily="18" charset="0"/>
              </a:rPr>
              <a:t>to achieve this result a greater amount of heat is required for a given efficiency.</a:t>
            </a:r>
          </a:p>
          <a:p>
            <a:pPr algn="just"/>
            <a:r>
              <a:rPr lang="en-US">
                <a:solidFill>
                  <a:schemeClr val="bg1"/>
                </a:solidFill>
                <a:highlight>
                  <a:srgbClr val="0000FF"/>
                </a:highlight>
                <a:latin typeface="Baskerville Old Face" panose="02020602080505020303" pitchFamily="18" charset="0"/>
              </a:rPr>
              <a:t>HTR only needs to reach a threshold value!</a:t>
            </a:r>
          </a:p>
        </p:txBody>
      </p:sp>
      <p:pic>
        <p:nvPicPr>
          <p:cNvPr id="29" name="Content Placeholder 4">
            <a:extLst>
              <a:ext uri="{FF2B5EF4-FFF2-40B4-BE49-F238E27FC236}">
                <a16:creationId xmlns:a16="http://schemas.microsoft.com/office/drawing/2014/main" id="{938D72FD-B5BF-8209-E812-597BAFEDA33C}"/>
              </a:ext>
            </a:extLst>
          </p:cNvPr>
          <p:cNvPicPr>
            <a:picLocks noChangeAspect="1"/>
          </p:cNvPicPr>
          <p:nvPr/>
        </p:nvPicPr>
        <p:blipFill>
          <a:blip r:embed="rId3">
            <a:extLst>
              <a:ext uri="{28A0092B-C50C-407E-A947-70E740481C1C}">
                <a14:useLocalDpi xmlns:a14="http://schemas.microsoft.com/office/drawing/2010/main" val="0"/>
              </a:ext>
            </a:extLst>
          </a:blip>
          <a:srcRect l="3146" r="50141"/>
          <a:stretch/>
        </p:blipFill>
        <p:spPr>
          <a:xfrm>
            <a:off x="5510009" y="1455566"/>
            <a:ext cx="2900994" cy="3030359"/>
          </a:xfrm>
          <a:prstGeom prst="rect">
            <a:avLst/>
          </a:prstGeom>
          <a:ln>
            <a:solidFill>
              <a:schemeClr val="tx1"/>
            </a:solidFill>
          </a:ln>
        </p:spPr>
      </p:pic>
      <p:sp>
        <p:nvSpPr>
          <p:cNvPr id="38" name="CasellaDiTesto 37">
            <a:extLst>
              <a:ext uri="{FF2B5EF4-FFF2-40B4-BE49-F238E27FC236}">
                <a16:creationId xmlns:a16="http://schemas.microsoft.com/office/drawing/2014/main" id="{3B7A5210-17D6-4F8A-6E3B-76AA9A827468}"/>
              </a:ext>
            </a:extLst>
          </p:cNvPr>
          <p:cNvSpPr txBox="1"/>
          <p:nvPr/>
        </p:nvSpPr>
        <p:spPr>
          <a:xfrm>
            <a:off x="5411059" y="1198913"/>
            <a:ext cx="3114635" cy="276999"/>
          </a:xfrm>
          <a:prstGeom prst="rect">
            <a:avLst/>
          </a:prstGeom>
          <a:noFill/>
        </p:spPr>
        <p:txBody>
          <a:bodyPr wrap="none" rtlCol="0">
            <a:spAutoFit/>
          </a:bodyPr>
          <a:lstStyle/>
          <a:p>
            <a:r>
              <a:rPr lang="it-IT" sz="1200" i="1">
                <a:solidFill>
                  <a:schemeClr val="accent1"/>
                </a:solidFill>
              </a:rPr>
              <a:t>HTR influence over hydrogen release over time.</a:t>
            </a:r>
            <a:endParaRPr lang="en-GB" sz="1200" i="1">
              <a:solidFill>
                <a:schemeClr val="accent1"/>
              </a:solidFill>
            </a:endParaRPr>
          </a:p>
        </p:txBody>
      </p:sp>
      <p:grpSp>
        <p:nvGrpSpPr>
          <p:cNvPr id="45" name="Gruppo 44">
            <a:extLst>
              <a:ext uri="{FF2B5EF4-FFF2-40B4-BE49-F238E27FC236}">
                <a16:creationId xmlns:a16="http://schemas.microsoft.com/office/drawing/2014/main" id="{0B541E79-D331-829A-42D8-A156429862FE}"/>
              </a:ext>
            </a:extLst>
          </p:cNvPr>
          <p:cNvGrpSpPr/>
          <p:nvPr/>
        </p:nvGrpSpPr>
        <p:grpSpPr>
          <a:xfrm>
            <a:off x="5699370" y="5689086"/>
            <a:ext cx="4481040" cy="968336"/>
            <a:chOff x="6404061" y="64059"/>
            <a:chExt cx="4481040" cy="968336"/>
          </a:xfrm>
        </p:grpSpPr>
        <p:pic>
          <p:nvPicPr>
            <p:cNvPr id="41" name="Picture 4" descr="sfondo-lavagna - Parini">
              <a:extLst>
                <a:ext uri="{FF2B5EF4-FFF2-40B4-BE49-F238E27FC236}">
                  <a16:creationId xmlns:a16="http://schemas.microsoft.com/office/drawing/2014/main" id="{1B71D719-8ABF-606C-B123-FD57AAA002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9805" y="138627"/>
              <a:ext cx="4249552" cy="833679"/>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Wooden Frame PNG | PNG All">
              <a:extLst>
                <a:ext uri="{FF2B5EF4-FFF2-40B4-BE49-F238E27FC236}">
                  <a16:creationId xmlns:a16="http://schemas.microsoft.com/office/drawing/2014/main" id="{92D87108-BA8C-55C7-A6AF-F6FF8270C8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4061" y="64059"/>
              <a:ext cx="4481040" cy="96833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9" name="TextBox 22">
                  <a:extLst>
                    <a:ext uri="{FF2B5EF4-FFF2-40B4-BE49-F238E27FC236}">
                      <a16:creationId xmlns:a16="http://schemas.microsoft.com/office/drawing/2014/main" id="{733AE758-67AC-1598-CE8B-40B415BDBB70}"/>
                    </a:ext>
                  </a:extLst>
                </p:cNvPr>
                <p:cNvSpPr txBox="1"/>
                <p:nvPr/>
              </p:nvSpPr>
              <p:spPr>
                <a:xfrm>
                  <a:off x="6894989" y="205665"/>
                  <a:ext cx="3282502" cy="68512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it-IT" sz="1400" b="0" i="0" smtClean="0">
                            <a:solidFill>
                              <a:schemeClr val="bg1"/>
                            </a:solidFill>
                            <a:latin typeface="Cambria Math" panose="02040503050406030204" pitchFamily="18" charset="0"/>
                          </a:rPr>
                          <m:t>HTR</m:t>
                        </m:r>
                        <m:d>
                          <m:dPr>
                            <m:begChr m:val="["/>
                            <m:endChr m:val="]"/>
                            <m:ctrlPr>
                              <a:rPr lang="it-IT" sz="1400" b="0" i="1" smtClean="0">
                                <a:solidFill>
                                  <a:schemeClr val="bg1"/>
                                </a:solidFill>
                                <a:latin typeface="Cambria Math" panose="02040503050406030204" pitchFamily="18" charset="0"/>
                              </a:rPr>
                            </m:ctrlPr>
                          </m:dPr>
                          <m:e>
                            <m:r>
                              <a:rPr lang="it-IT" sz="1400" b="0" i="1" smtClean="0">
                                <a:solidFill>
                                  <a:schemeClr val="bg1"/>
                                </a:solidFill>
                                <a:latin typeface="Cambria Math" panose="02040503050406030204" pitchFamily="18" charset="0"/>
                              </a:rPr>
                              <m:t>−</m:t>
                            </m:r>
                          </m:e>
                        </m:d>
                        <m:r>
                          <a:rPr lang="it-IT" sz="1400" b="0" i="1" smtClean="0">
                            <a:solidFill>
                              <a:schemeClr val="bg1"/>
                            </a:solidFill>
                            <a:latin typeface="Cambria Math" panose="02040503050406030204" pitchFamily="18" charset="0"/>
                          </a:rPr>
                          <m:t>=</m:t>
                        </m:r>
                        <m:f>
                          <m:fPr>
                            <m:ctrlPr>
                              <a:rPr lang="it-IT" sz="1400" b="0" i="1" smtClean="0">
                                <a:solidFill>
                                  <a:schemeClr val="bg1"/>
                                </a:solidFill>
                                <a:latin typeface="Cambria Math" panose="02040503050406030204" pitchFamily="18" charset="0"/>
                              </a:rPr>
                            </m:ctrlPr>
                          </m:fPr>
                          <m:num>
                            <m:sSub>
                              <m:sSubPr>
                                <m:ctrlPr>
                                  <a:rPr lang="it-IT" sz="1400" b="0" i="1" smtClean="0">
                                    <a:solidFill>
                                      <a:schemeClr val="bg1"/>
                                    </a:solidFill>
                                    <a:latin typeface="Cambria Math" panose="02040503050406030204" pitchFamily="18" charset="0"/>
                                  </a:rPr>
                                </m:ctrlPr>
                              </m:sSubPr>
                              <m:e>
                                <m:acc>
                                  <m:accPr>
                                    <m:chr m:val="̇"/>
                                    <m:ctrlPr>
                                      <a:rPr lang="it-IT" sz="1400" b="0" i="1" smtClean="0">
                                        <a:solidFill>
                                          <a:schemeClr val="bg1"/>
                                        </a:solidFill>
                                        <a:latin typeface="Cambria Math" panose="02040503050406030204" pitchFamily="18" charset="0"/>
                                      </a:rPr>
                                    </m:ctrlPr>
                                  </m:accPr>
                                  <m:e>
                                    <m:r>
                                      <a:rPr lang="it-IT" sz="1400" b="0" i="1" smtClean="0">
                                        <a:solidFill>
                                          <a:schemeClr val="bg1"/>
                                        </a:solidFill>
                                        <a:latin typeface="Cambria Math" panose="02040503050406030204" pitchFamily="18" charset="0"/>
                                      </a:rPr>
                                      <m:t>𝑄</m:t>
                                    </m:r>
                                  </m:e>
                                </m:acc>
                              </m:e>
                              <m:sub>
                                <m:r>
                                  <a:rPr lang="it-IT" sz="1400" b="0" i="1" smtClean="0">
                                    <a:solidFill>
                                      <a:schemeClr val="bg1"/>
                                    </a:solidFill>
                                    <a:latin typeface="Cambria Math" panose="02040503050406030204" pitchFamily="18" charset="0"/>
                                  </a:rPr>
                                  <m:t>𝑓</m:t>
                                </m:r>
                              </m:sub>
                            </m:sSub>
                          </m:num>
                          <m:den>
                            <m:sSub>
                              <m:sSubPr>
                                <m:ctrlPr>
                                  <a:rPr lang="it-IT" sz="1400" b="0" i="1" smtClean="0">
                                    <a:solidFill>
                                      <a:schemeClr val="bg1"/>
                                    </a:solidFill>
                                    <a:latin typeface="Cambria Math" panose="02040503050406030204" pitchFamily="18" charset="0"/>
                                  </a:rPr>
                                </m:ctrlPr>
                              </m:sSubPr>
                              <m:e>
                                <m:acc>
                                  <m:accPr>
                                    <m:chr m:val="̇"/>
                                    <m:ctrlPr>
                                      <a:rPr lang="it-IT" sz="1400" b="0" i="1" smtClean="0">
                                        <a:solidFill>
                                          <a:schemeClr val="bg1"/>
                                        </a:solidFill>
                                        <a:latin typeface="Cambria Math" panose="02040503050406030204" pitchFamily="18" charset="0"/>
                                      </a:rPr>
                                    </m:ctrlPr>
                                  </m:accPr>
                                  <m:e>
                                    <m:r>
                                      <a:rPr lang="it-IT" sz="1400" b="0" i="1" smtClean="0">
                                        <a:solidFill>
                                          <a:schemeClr val="bg1"/>
                                        </a:solidFill>
                                        <a:latin typeface="Cambria Math" panose="02040503050406030204" pitchFamily="18" charset="0"/>
                                      </a:rPr>
                                      <m:t>𝑄</m:t>
                                    </m:r>
                                  </m:e>
                                </m:acc>
                              </m:e>
                              <m:sub>
                                <m:r>
                                  <a:rPr lang="it-IT" sz="1400" b="0" i="1" smtClean="0">
                                    <a:solidFill>
                                      <a:schemeClr val="bg1"/>
                                    </a:solidFill>
                                    <a:latin typeface="Cambria Math" panose="02040503050406030204" pitchFamily="18" charset="0"/>
                                  </a:rPr>
                                  <m:t>𝑟</m:t>
                                </m:r>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𝑚𝑎𝑥</m:t>
                                </m:r>
                              </m:sub>
                            </m:sSub>
                          </m:den>
                        </m:f>
                        <m:r>
                          <a:rPr lang="it-IT" sz="1400" b="0" i="1" smtClean="0">
                            <a:solidFill>
                              <a:schemeClr val="bg1"/>
                            </a:solidFill>
                            <a:latin typeface="Cambria Math" panose="02040503050406030204" pitchFamily="18" charset="0"/>
                          </a:rPr>
                          <m:t>⋅</m:t>
                        </m:r>
                        <m:f>
                          <m:fPr>
                            <m:ctrlPr>
                              <a:rPr lang="it-IT" sz="1400" b="0" i="1" smtClean="0">
                                <a:solidFill>
                                  <a:schemeClr val="bg1"/>
                                </a:solidFill>
                                <a:latin typeface="Cambria Math" panose="02040503050406030204" pitchFamily="18" charset="0"/>
                              </a:rPr>
                            </m:ctrlPr>
                          </m:fPr>
                          <m:num>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𝑇</m:t>
                                </m:r>
                              </m:e>
                              <m:sub>
                                <m:r>
                                  <a:rPr lang="it-IT" sz="1400" b="0" i="1" smtClean="0">
                                    <a:solidFill>
                                      <a:schemeClr val="bg1"/>
                                    </a:solidFill>
                                    <a:latin typeface="Cambria Math" panose="02040503050406030204" pitchFamily="18" charset="0"/>
                                  </a:rPr>
                                  <m:t>𝑑𝑒𝑠</m:t>
                                </m:r>
                              </m:sub>
                            </m:sSub>
                          </m:num>
                          <m:den>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𝑇</m:t>
                                </m:r>
                              </m:e>
                              <m:sub>
                                <m:r>
                                  <a:rPr lang="it-IT" sz="1400" b="0" i="1" smtClean="0">
                                    <a:solidFill>
                                      <a:schemeClr val="bg1"/>
                                    </a:solidFill>
                                    <a:latin typeface="Cambria Math" panose="02040503050406030204" pitchFamily="18" charset="0"/>
                                  </a:rPr>
                                  <m:t>𝑓</m:t>
                                </m:r>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𝑖</m:t>
                                </m:r>
                              </m:sub>
                            </m:sSub>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𝑇</m:t>
                            </m:r>
                          </m:den>
                        </m:f>
                        <m:r>
                          <a:rPr lang="it-IT" sz="1400" b="0" i="1" smtClean="0">
                            <a:solidFill>
                              <a:schemeClr val="bg1"/>
                            </a:solidFill>
                            <a:latin typeface="Cambria Math" panose="02040503050406030204" pitchFamily="18" charset="0"/>
                          </a:rPr>
                          <m:t>=</m:t>
                        </m:r>
                        <m:f>
                          <m:fPr>
                            <m:ctrlPr>
                              <a:rPr lang="it-IT" sz="1400" b="0" i="1" smtClean="0">
                                <a:solidFill>
                                  <a:schemeClr val="bg1"/>
                                </a:solidFill>
                                <a:latin typeface="Cambria Math" panose="02040503050406030204" pitchFamily="18" charset="0"/>
                              </a:rPr>
                            </m:ctrlPr>
                          </m:fPr>
                          <m:num>
                            <m:sSub>
                              <m:sSubPr>
                                <m:ctrlPr>
                                  <a:rPr lang="it-IT" sz="1400" i="1">
                                    <a:solidFill>
                                      <a:schemeClr val="bg1"/>
                                    </a:solidFill>
                                    <a:latin typeface="Cambria Math" panose="02040503050406030204" pitchFamily="18" charset="0"/>
                                  </a:rPr>
                                </m:ctrlPr>
                              </m:sSubPr>
                              <m:e>
                                <m:acc>
                                  <m:accPr>
                                    <m:chr m:val="̇"/>
                                    <m:ctrlPr>
                                      <a:rPr lang="it-IT" sz="1400" i="1">
                                        <a:solidFill>
                                          <a:schemeClr val="bg1"/>
                                        </a:solidFill>
                                        <a:latin typeface="Cambria Math" panose="02040503050406030204" pitchFamily="18" charset="0"/>
                                      </a:rPr>
                                    </m:ctrlPr>
                                  </m:accPr>
                                  <m:e>
                                    <m:r>
                                      <a:rPr lang="it-IT" sz="1400" i="1">
                                        <a:solidFill>
                                          <a:schemeClr val="bg1"/>
                                        </a:solidFill>
                                        <a:latin typeface="Cambria Math" panose="02040503050406030204" pitchFamily="18" charset="0"/>
                                      </a:rPr>
                                      <m:t>𝑚</m:t>
                                    </m:r>
                                  </m:e>
                                </m:acc>
                              </m:e>
                              <m:sub>
                                <m:r>
                                  <a:rPr lang="it-IT" sz="1400" i="1">
                                    <a:solidFill>
                                      <a:schemeClr val="bg1"/>
                                    </a:solidFill>
                                    <a:latin typeface="Cambria Math" panose="02040503050406030204" pitchFamily="18" charset="0"/>
                                  </a:rPr>
                                  <m:t>𝑓</m:t>
                                </m:r>
                              </m:sub>
                            </m:sSub>
                            <m:sSub>
                              <m:sSubPr>
                                <m:ctrlPr>
                                  <a:rPr lang="it-IT" sz="1400" i="1">
                                    <a:solidFill>
                                      <a:schemeClr val="bg1"/>
                                    </a:solidFill>
                                    <a:latin typeface="Cambria Math" panose="02040503050406030204" pitchFamily="18" charset="0"/>
                                  </a:rPr>
                                </m:ctrlPr>
                              </m:sSubPr>
                              <m:e>
                                <m:r>
                                  <a:rPr lang="it-IT" sz="1400" i="1">
                                    <a:solidFill>
                                      <a:schemeClr val="bg1"/>
                                    </a:solidFill>
                                    <a:latin typeface="Cambria Math" panose="02040503050406030204" pitchFamily="18" charset="0"/>
                                  </a:rPr>
                                  <m:t>𝑐</m:t>
                                </m:r>
                              </m:e>
                              <m:sub>
                                <m:r>
                                  <a:rPr lang="it-IT" sz="1400" i="1">
                                    <a:solidFill>
                                      <a:schemeClr val="bg1"/>
                                    </a:solidFill>
                                    <a:latin typeface="Cambria Math" panose="02040503050406030204" pitchFamily="18" charset="0"/>
                                  </a:rPr>
                                  <m:t>𝑓</m:t>
                                </m:r>
                              </m:sub>
                            </m:sSub>
                            <m:r>
                              <a:rPr lang="it-IT" sz="1400" i="1">
                                <a:solidFill>
                                  <a:schemeClr val="bg1"/>
                                </a:solidFill>
                                <a:latin typeface="Cambria Math" panose="02040503050406030204" pitchFamily="18" charset="0"/>
                              </a:rPr>
                              <m:t>𝜖</m:t>
                            </m:r>
                          </m:num>
                          <m:den>
                            <m:f>
                              <m:fPr>
                                <m:ctrlPr>
                                  <a:rPr lang="it-IT" sz="1400" b="0" i="1" smtClean="0">
                                    <a:solidFill>
                                      <a:schemeClr val="bg1"/>
                                    </a:solidFill>
                                    <a:latin typeface="Cambria Math" panose="02040503050406030204" pitchFamily="18" charset="0"/>
                                  </a:rPr>
                                </m:ctrlPr>
                              </m:fPr>
                              <m:num>
                                <m:r>
                                  <m:rPr>
                                    <m:sty m:val="p"/>
                                  </m:rPr>
                                  <a:rPr lang="it-IT" sz="1400" b="0" i="0" smtClean="0">
                                    <a:solidFill>
                                      <a:schemeClr val="bg1"/>
                                    </a:solidFill>
                                    <a:latin typeface="Cambria Math" panose="02040503050406030204" pitchFamily="18" charset="0"/>
                                  </a:rPr>
                                  <m:t>Δ</m:t>
                                </m:r>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𝐻</m:t>
                                    </m:r>
                                  </m:e>
                                  <m:sub>
                                    <m:r>
                                      <a:rPr lang="it-IT" sz="1400" b="0" i="1" smtClean="0">
                                        <a:solidFill>
                                          <a:schemeClr val="bg1"/>
                                        </a:solidFill>
                                        <a:latin typeface="Cambria Math" panose="02040503050406030204" pitchFamily="18" charset="0"/>
                                      </a:rPr>
                                      <m:t>𝑟</m:t>
                                    </m:r>
                                  </m:sub>
                                </m:sSub>
                                <m:sSub>
                                  <m:sSubPr>
                                    <m:ctrlPr>
                                      <a:rPr lang="it-IT" sz="1400" i="1">
                                        <a:solidFill>
                                          <a:schemeClr val="bg1"/>
                                        </a:solidFill>
                                        <a:latin typeface="Cambria Math" panose="02040503050406030204" pitchFamily="18" charset="0"/>
                                      </a:rPr>
                                    </m:ctrlPr>
                                  </m:sSubPr>
                                  <m:e>
                                    <m:acc>
                                      <m:accPr>
                                        <m:chr m:val="̇"/>
                                        <m:ctrlPr>
                                          <a:rPr lang="it-IT" sz="1400" i="1">
                                            <a:solidFill>
                                              <a:schemeClr val="bg1"/>
                                            </a:solidFill>
                                            <a:latin typeface="Cambria Math" panose="02040503050406030204" pitchFamily="18" charset="0"/>
                                          </a:rPr>
                                        </m:ctrlPr>
                                      </m:accPr>
                                      <m:e>
                                        <m:r>
                                          <a:rPr lang="it-IT" sz="1400" i="1">
                                            <a:solidFill>
                                              <a:schemeClr val="bg1"/>
                                            </a:solidFill>
                                            <a:latin typeface="Cambria Math" panose="02040503050406030204" pitchFamily="18" charset="0"/>
                                          </a:rPr>
                                          <m:t>𝑚</m:t>
                                        </m:r>
                                      </m:e>
                                    </m:acc>
                                  </m:e>
                                  <m:sub>
                                    <m:sSub>
                                      <m:sSubPr>
                                        <m:ctrlPr>
                                          <a:rPr lang="it-IT" sz="1400" b="0" i="1" smtClean="0">
                                            <a:solidFill>
                                              <a:schemeClr val="bg1"/>
                                            </a:solidFill>
                                            <a:latin typeface="Cambria Math" panose="02040503050406030204" pitchFamily="18" charset="0"/>
                                          </a:rPr>
                                        </m:ctrlPr>
                                      </m:sSubPr>
                                      <m:e>
                                        <m:r>
                                          <m:rPr>
                                            <m:sty m:val="p"/>
                                          </m:rPr>
                                          <a:rPr lang="it-IT" sz="1400" b="0" i="0" smtClean="0">
                                            <a:solidFill>
                                              <a:schemeClr val="bg1"/>
                                            </a:solidFill>
                                            <a:latin typeface="Cambria Math" panose="02040503050406030204" pitchFamily="18" charset="0"/>
                                          </a:rPr>
                                          <m:t>H</m:t>
                                        </m:r>
                                      </m:e>
                                      <m:sub>
                                        <m:r>
                                          <a:rPr lang="it-IT" sz="1400" b="0" i="1" smtClean="0">
                                            <a:solidFill>
                                              <a:schemeClr val="bg1"/>
                                            </a:solidFill>
                                            <a:latin typeface="Cambria Math" panose="02040503050406030204" pitchFamily="18" charset="0"/>
                                          </a:rPr>
                                          <m:t>2</m:t>
                                        </m:r>
                                      </m:sub>
                                    </m:sSub>
                                    <m:r>
                                      <a:rPr lang="it-IT" sz="1400" b="0" i="1" smtClean="0">
                                        <a:solidFill>
                                          <a:schemeClr val="bg1"/>
                                        </a:solidFill>
                                        <a:latin typeface="Cambria Math" panose="02040503050406030204" pitchFamily="18" charset="0"/>
                                      </a:rPr>
                                      <m:t>,</m:t>
                                    </m:r>
                                    <m:r>
                                      <a:rPr lang="it-IT" sz="1400" b="0" i="1" smtClean="0">
                                        <a:solidFill>
                                          <a:schemeClr val="bg1"/>
                                        </a:solidFill>
                                        <a:latin typeface="Cambria Math" panose="02040503050406030204" pitchFamily="18" charset="0"/>
                                      </a:rPr>
                                      <m:t>𝑚𝑎𝑥</m:t>
                                    </m:r>
                                  </m:sub>
                                </m:sSub>
                              </m:num>
                              <m:den>
                                <m:sSub>
                                  <m:sSubPr>
                                    <m:ctrlPr>
                                      <a:rPr lang="it-IT" sz="1400" b="0" i="1" smtClean="0">
                                        <a:solidFill>
                                          <a:schemeClr val="bg1"/>
                                        </a:solidFill>
                                        <a:latin typeface="Cambria Math" panose="02040503050406030204" pitchFamily="18" charset="0"/>
                                      </a:rPr>
                                    </m:ctrlPr>
                                  </m:sSubPr>
                                  <m:e>
                                    <m:r>
                                      <a:rPr lang="it-IT" sz="1400" b="0" i="1" smtClean="0">
                                        <a:solidFill>
                                          <a:schemeClr val="bg1"/>
                                        </a:solidFill>
                                        <a:latin typeface="Cambria Math" panose="02040503050406030204" pitchFamily="18" charset="0"/>
                                      </a:rPr>
                                      <m:t>𝑇</m:t>
                                    </m:r>
                                  </m:e>
                                  <m:sub>
                                    <m:r>
                                      <a:rPr lang="it-IT" sz="1400" b="0" i="1" smtClean="0">
                                        <a:solidFill>
                                          <a:schemeClr val="bg1"/>
                                        </a:solidFill>
                                        <a:latin typeface="Cambria Math" panose="02040503050406030204" pitchFamily="18" charset="0"/>
                                      </a:rPr>
                                      <m:t>𝑑𝑒𝑠</m:t>
                                    </m:r>
                                  </m:sub>
                                </m:sSub>
                              </m:den>
                            </m:f>
                          </m:den>
                        </m:f>
                      </m:oMath>
                    </m:oMathPara>
                  </a14:m>
                  <a:endParaRPr lang="en-GB" sz="1400">
                    <a:solidFill>
                      <a:schemeClr val="bg1"/>
                    </a:solidFill>
                  </a:endParaRPr>
                </a:p>
              </p:txBody>
            </p:sp>
          </mc:Choice>
          <mc:Fallback xmlns="">
            <p:sp>
              <p:nvSpPr>
                <p:cNvPr id="39" name="TextBox 22">
                  <a:extLst>
                    <a:ext uri="{FF2B5EF4-FFF2-40B4-BE49-F238E27FC236}">
                      <a16:creationId xmlns:a16="http://schemas.microsoft.com/office/drawing/2014/main" id="{733AE758-67AC-1598-CE8B-40B415BDBB70}"/>
                    </a:ext>
                  </a:extLst>
                </p:cNvPr>
                <p:cNvSpPr txBox="1">
                  <a:spLocks noRot="1" noChangeAspect="1" noMove="1" noResize="1" noEditPoints="1" noAdjustHandles="1" noChangeArrowheads="1" noChangeShapeType="1" noTextEdit="1"/>
                </p:cNvSpPr>
                <p:nvPr/>
              </p:nvSpPr>
              <p:spPr>
                <a:xfrm>
                  <a:off x="6894989" y="205665"/>
                  <a:ext cx="3282502" cy="685124"/>
                </a:xfrm>
                <a:prstGeom prst="rect">
                  <a:avLst/>
                </a:prstGeom>
                <a:blipFill>
                  <a:blip r:embed="rId7"/>
                  <a:stretch>
                    <a:fillRect/>
                  </a:stretch>
                </a:blipFill>
              </p:spPr>
              <p:txBody>
                <a:bodyPr/>
                <a:lstStyle/>
                <a:p>
                  <a:r>
                    <a:rPr lang="en-GB">
                      <a:noFill/>
                    </a:rPr>
                    <a:t> </a:t>
                  </a:r>
                </a:p>
              </p:txBody>
            </p:sp>
          </mc:Fallback>
        </mc:AlternateContent>
        <p:pic>
          <p:nvPicPr>
            <p:cNvPr id="44" name="Picture 8">
              <a:extLst>
                <a:ext uri="{FF2B5EF4-FFF2-40B4-BE49-F238E27FC236}">
                  <a16:creationId xmlns:a16="http://schemas.microsoft.com/office/drawing/2014/main" id="{2E76BBF4-DF78-C1F2-930E-197935BE03D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95897" y="520850"/>
              <a:ext cx="498051" cy="498051"/>
            </a:xfrm>
            <a:prstGeom prst="rect">
              <a:avLst/>
            </a:prstGeom>
            <a:noFill/>
            <a:extLst>
              <a:ext uri="{909E8E84-426E-40DD-AFC4-6F175D3DCCD1}">
                <a14:hiddenFill xmlns:a14="http://schemas.microsoft.com/office/drawing/2010/main">
                  <a:solidFill>
                    <a:srgbClr val="FFFFFF"/>
                  </a:solidFill>
                </a14:hiddenFill>
              </a:ext>
            </a:extLst>
          </p:spPr>
        </p:pic>
      </p:grpSp>
      <p:pic>
        <p:nvPicPr>
          <p:cNvPr id="25" name="Immagine 24">
            <a:extLst>
              <a:ext uri="{FF2B5EF4-FFF2-40B4-BE49-F238E27FC236}">
                <a16:creationId xmlns:a16="http://schemas.microsoft.com/office/drawing/2014/main" id="{C9D726A6-104A-B390-0AF4-7253B9CCF7B0}"/>
              </a:ext>
            </a:extLst>
          </p:cNvPr>
          <p:cNvPicPr>
            <a:picLocks noChangeAspect="1"/>
          </p:cNvPicPr>
          <p:nvPr/>
        </p:nvPicPr>
        <p:blipFill>
          <a:blip r:embed="rId9"/>
          <a:stretch>
            <a:fillRect/>
          </a:stretch>
        </p:blipFill>
        <p:spPr>
          <a:xfrm>
            <a:off x="8835843" y="1455566"/>
            <a:ext cx="2937269" cy="3029058"/>
          </a:xfrm>
          <a:prstGeom prst="rect">
            <a:avLst/>
          </a:prstGeom>
          <a:ln>
            <a:solidFill>
              <a:schemeClr val="tx1"/>
            </a:solidFill>
          </a:ln>
        </p:spPr>
      </p:pic>
      <p:sp>
        <p:nvSpPr>
          <p:cNvPr id="26" name="CasellaDiTesto 25">
            <a:extLst>
              <a:ext uri="{FF2B5EF4-FFF2-40B4-BE49-F238E27FC236}">
                <a16:creationId xmlns:a16="http://schemas.microsoft.com/office/drawing/2014/main" id="{A5130A77-871E-F21D-CABC-9D57BF7C27FD}"/>
              </a:ext>
            </a:extLst>
          </p:cNvPr>
          <p:cNvSpPr txBox="1"/>
          <p:nvPr/>
        </p:nvSpPr>
        <p:spPr>
          <a:xfrm>
            <a:off x="8779833" y="1194170"/>
            <a:ext cx="3036793" cy="276999"/>
          </a:xfrm>
          <a:prstGeom prst="rect">
            <a:avLst/>
          </a:prstGeom>
          <a:noFill/>
        </p:spPr>
        <p:txBody>
          <a:bodyPr wrap="none" rtlCol="0">
            <a:spAutoFit/>
          </a:bodyPr>
          <a:lstStyle/>
          <a:p>
            <a:r>
              <a:rPr lang="it-IT" sz="1200" i="1">
                <a:solidFill>
                  <a:schemeClr val="accent1"/>
                </a:solidFill>
              </a:rPr>
              <a:t>HTR influence over the final hydrogen release.</a:t>
            </a:r>
            <a:endParaRPr lang="en-GB" sz="1200" i="1">
              <a:solidFill>
                <a:schemeClr val="accent1"/>
              </a:solidFill>
            </a:endParaRPr>
          </a:p>
        </p:txBody>
      </p:sp>
      <p:sp>
        <p:nvSpPr>
          <p:cNvPr id="46" name="Ovale 45">
            <a:extLst>
              <a:ext uri="{FF2B5EF4-FFF2-40B4-BE49-F238E27FC236}">
                <a16:creationId xmlns:a16="http://schemas.microsoft.com/office/drawing/2014/main" id="{CE31CAE1-D18B-99D1-BC18-0262CC86F961}"/>
              </a:ext>
            </a:extLst>
          </p:cNvPr>
          <p:cNvSpPr/>
          <p:nvPr/>
        </p:nvSpPr>
        <p:spPr>
          <a:xfrm>
            <a:off x="10436046" y="5357813"/>
            <a:ext cx="1381394" cy="1381760"/>
          </a:xfrm>
          <a:prstGeom prst="ellipse">
            <a:avLst/>
          </a:prstGeom>
          <a:blipFill>
            <a:blip r:embed="rId10"/>
            <a:srcRect/>
            <a:stretch>
              <a:fillRect l="-40000" r="-40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30" name="CasellaDiTesto 29">
            <a:extLst>
              <a:ext uri="{FF2B5EF4-FFF2-40B4-BE49-F238E27FC236}">
                <a16:creationId xmlns:a16="http://schemas.microsoft.com/office/drawing/2014/main" id="{9E87928C-C6B3-371E-173C-F8EA5F6FB699}"/>
              </a:ext>
            </a:extLst>
          </p:cNvPr>
          <p:cNvSpPr txBox="1"/>
          <p:nvPr/>
        </p:nvSpPr>
        <p:spPr>
          <a:xfrm>
            <a:off x="11075365" y="1588150"/>
            <a:ext cx="566694" cy="2031325"/>
          </a:xfrm>
          <a:prstGeom prst="rect">
            <a:avLst/>
          </a:prstGeom>
          <a:noFill/>
        </p:spPr>
        <p:txBody>
          <a:bodyPr wrap="none" rtlCol="0">
            <a:spAutoFit/>
          </a:bodyPr>
          <a:lstStyle/>
          <a:p>
            <a:r>
              <a:rPr lang="it-IT">
                <a:solidFill>
                  <a:srgbClr val="D85014"/>
                </a:solidFill>
              </a:rPr>
              <a:t>DBT</a:t>
            </a:r>
          </a:p>
          <a:p>
            <a:endParaRPr lang="it-IT">
              <a:solidFill>
                <a:srgbClr val="0070C0"/>
              </a:solidFill>
            </a:endParaRPr>
          </a:p>
          <a:p>
            <a:endParaRPr lang="it-IT">
              <a:solidFill>
                <a:srgbClr val="0070C0"/>
              </a:solidFill>
            </a:endParaRPr>
          </a:p>
          <a:p>
            <a:endParaRPr lang="it-IT">
              <a:solidFill>
                <a:srgbClr val="0070C0"/>
              </a:solidFill>
            </a:endParaRPr>
          </a:p>
          <a:p>
            <a:endParaRPr lang="it-IT">
              <a:solidFill>
                <a:srgbClr val="0070C0"/>
              </a:solidFill>
            </a:endParaRPr>
          </a:p>
          <a:p>
            <a:endParaRPr lang="it-IT">
              <a:solidFill>
                <a:srgbClr val="0070C0"/>
              </a:solidFill>
            </a:endParaRPr>
          </a:p>
          <a:p>
            <a:r>
              <a:rPr lang="it-IT">
                <a:solidFill>
                  <a:srgbClr val="0070C0"/>
                </a:solidFill>
              </a:rPr>
              <a:t>NEC</a:t>
            </a:r>
            <a:endParaRPr lang="en-GB">
              <a:solidFill>
                <a:srgbClr val="0070C0"/>
              </a:solidFill>
            </a:endParaRPr>
          </a:p>
        </p:txBody>
      </p:sp>
    </p:spTree>
    <p:extLst>
      <p:ext uri="{BB962C8B-B14F-4D97-AF65-F5344CB8AC3E}">
        <p14:creationId xmlns:p14="http://schemas.microsoft.com/office/powerpoint/2010/main" val="199593811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theme/theme1.xml><?xml version="1.0" encoding="utf-8"?>
<a:theme xmlns:a="http://schemas.openxmlformats.org/drawingml/2006/main" name="Sfaccettatura">
  <a:themeElements>
    <a:clrScheme name="Colori TorVergata">
      <a:dk1>
        <a:srgbClr val="000000"/>
      </a:dk1>
      <a:lt1>
        <a:srgbClr val="FFFFFF"/>
      </a:lt1>
      <a:dk2>
        <a:srgbClr val="000000"/>
      </a:dk2>
      <a:lt2>
        <a:srgbClr val="7F7F7F"/>
      </a:lt2>
      <a:accent1>
        <a:srgbClr val="007D34"/>
      </a:accent1>
      <a:accent2>
        <a:srgbClr val="EAA732"/>
      </a:accent2>
      <a:accent3>
        <a:srgbClr val="FFFFFF"/>
      </a:accent3>
      <a:accent4>
        <a:srgbClr val="000000"/>
      </a:accent4>
      <a:accent5>
        <a:srgbClr val="007D34"/>
      </a:accent5>
      <a:accent6>
        <a:srgbClr val="B2B2B2"/>
      </a:accent6>
      <a:hlink>
        <a:srgbClr val="007D34"/>
      </a:hlink>
      <a:folHlink>
        <a:srgbClr val="7F7F7F"/>
      </a:folHlink>
    </a:clrScheme>
    <a:fontScheme name="TorVergata">
      <a:majorFont>
        <a:latin typeface="Circe"/>
        <a:ea typeface=""/>
        <a:cs typeface=""/>
      </a:majorFont>
      <a:minorFont>
        <a:latin typeface="Circe"/>
        <a:ea typeface=""/>
        <a:cs typeface=""/>
      </a:minorFont>
    </a:fontScheme>
    <a:fmtScheme name="Sfaccettatur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Preliminary Design and Optimisation of a Liquid Organic</Template>
  <TotalTime>1046</TotalTime>
  <Words>6209</Words>
  <Application>Microsoft Office PowerPoint</Application>
  <PresentationFormat>Widescreen</PresentationFormat>
  <Paragraphs>574</Paragraphs>
  <Slides>23</Slides>
  <Notes>3</Notes>
  <HiddenSlides>0</HiddenSlides>
  <MMClips>0</MMClips>
  <ScaleCrop>false</ScaleCrop>
  <HeadingPairs>
    <vt:vector size="6" baseType="variant">
      <vt:variant>
        <vt:lpstr>Caratteri utilizzati</vt:lpstr>
      </vt:variant>
      <vt:variant>
        <vt:i4>13</vt:i4>
      </vt:variant>
      <vt:variant>
        <vt:lpstr>Tema</vt:lpstr>
      </vt:variant>
      <vt:variant>
        <vt:i4>1</vt:i4>
      </vt:variant>
      <vt:variant>
        <vt:lpstr>Titoli diapositive</vt:lpstr>
      </vt:variant>
      <vt:variant>
        <vt:i4>23</vt:i4>
      </vt:variant>
    </vt:vector>
  </HeadingPairs>
  <TitlesOfParts>
    <vt:vector size="37" baseType="lpstr">
      <vt:lpstr>Aptos</vt:lpstr>
      <vt:lpstr>Arial</vt:lpstr>
      <vt:lpstr>Baskerville Old Face</vt:lpstr>
      <vt:lpstr>Calibri</vt:lpstr>
      <vt:lpstr>Cambria Math</vt:lpstr>
      <vt:lpstr>Circe</vt:lpstr>
      <vt:lpstr>Courier New</vt:lpstr>
      <vt:lpstr>Ink Free</vt:lpstr>
      <vt:lpstr>Linux Biolinum G</vt:lpstr>
      <vt:lpstr>Times New Roman</vt:lpstr>
      <vt:lpstr>URWPalladioL-Roma</vt:lpstr>
      <vt:lpstr>Wingdings</vt:lpstr>
      <vt:lpstr>Wingdings 3</vt:lpstr>
      <vt:lpstr>Sfaccettatura</vt:lpstr>
      <vt:lpstr>Liquid Organic Hydrogen Carriers (LOHCs):  A Pathway to Alternative Hydrogen Storage Solutions</vt:lpstr>
      <vt:lpstr>Presentazione standard di PowerPoint</vt:lpstr>
      <vt:lpstr>Liquid Organic Hydrogen Carriers (LOHCs)</vt:lpstr>
      <vt:lpstr>Kinetic modeling</vt:lpstr>
      <vt:lpstr>Equivalent reaction</vt:lpstr>
      <vt:lpstr>Multi-step approach?</vt:lpstr>
      <vt:lpstr>Multi-step approach!</vt:lpstr>
      <vt:lpstr>Thermodynamics</vt:lpstr>
      <vt:lpstr>Batch Reactors (BRs)</vt:lpstr>
      <vt:lpstr>Batch Reactors (BRs)</vt:lpstr>
      <vt:lpstr>Plug Flow Reactors (PFRs): Design overviews</vt:lpstr>
      <vt:lpstr>Plug Flow Reactors (PFRs): Definitive design</vt:lpstr>
      <vt:lpstr>Dynamic Model Overview</vt:lpstr>
      <vt:lpstr>Control Systems: Parameters overview</vt:lpstr>
      <vt:lpstr>Ragone Diagrams</vt:lpstr>
      <vt:lpstr>The Map-based Approach</vt:lpstr>
      <vt:lpstr>Solid Oxide Fuel Cells (SOFCs)</vt:lpstr>
      <vt:lpstr>The Maritime Sector: A cargo ship case study</vt:lpstr>
      <vt:lpstr>The Dynamic Response</vt:lpstr>
      <vt:lpstr>The Maritime Sector: Static response</vt:lpstr>
      <vt:lpstr>Conclusions</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federica-guarnaccia@libero.it</dc:creator>
  <cp:lastModifiedBy>federica-guarnaccia@libero.it</cp:lastModifiedBy>
  <cp:revision>51</cp:revision>
  <dcterms:created xsi:type="dcterms:W3CDTF">2024-12-26T08:05:49Z</dcterms:created>
  <dcterms:modified xsi:type="dcterms:W3CDTF">2025-02-17T20:26:21Z</dcterms:modified>
</cp:coreProperties>
</file>