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8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2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14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534" r:id="rId2"/>
    <p:sldId id="512" r:id="rId3"/>
    <p:sldId id="536" r:id="rId4"/>
    <p:sldId id="538" r:id="rId5"/>
    <p:sldId id="547" r:id="rId6"/>
    <p:sldId id="546" r:id="rId7"/>
    <p:sldId id="545" r:id="rId8"/>
    <p:sldId id="544" r:id="rId9"/>
    <p:sldId id="550" r:id="rId10"/>
    <p:sldId id="540" r:id="rId11"/>
    <p:sldId id="541" r:id="rId12"/>
    <p:sldId id="542" r:id="rId13"/>
    <p:sldId id="548" r:id="rId14"/>
    <p:sldId id="549" r:id="rId15"/>
    <p:sldId id="543" r:id="rId16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2" userDrawn="1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anie Dee" initials="MD" lastIdx="3" clrIdx="0">
    <p:extLst>
      <p:ext uri="{19B8F6BF-5375-455C-9EA6-DF929625EA0E}">
        <p15:presenceInfo xmlns:p15="http://schemas.microsoft.com/office/powerpoint/2012/main" userId="f1f676bd50f64375" providerId="Windows Live"/>
      </p:ext>
    </p:extLst>
  </p:cmAuthor>
  <p:cmAuthor id="2" name="Carl Dussault" initials="CD" lastIdx="19" clrIdx="1">
    <p:extLst>
      <p:ext uri="{19B8F6BF-5375-455C-9EA6-DF929625EA0E}">
        <p15:presenceInfo xmlns:p15="http://schemas.microsoft.com/office/powerpoint/2012/main" userId="3538eeaead96163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2C34"/>
    <a:srgbClr val="DFF3FC"/>
    <a:srgbClr val="033572"/>
    <a:srgbClr val="EAEAEA"/>
    <a:srgbClr val="DAE3F3"/>
    <a:srgbClr val="A0CC82"/>
    <a:srgbClr val="1D75B0"/>
    <a:srgbClr val="203864"/>
    <a:srgbClr val="F0F0F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FEF929-D7A3-4345-B949-531DCBA295AA}" v="21" dt="2024-05-24T16:58:00.5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2010" autoAdjust="0"/>
  </p:normalViewPr>
  <p:slideViewPr>
    <p:cSldViewPr snapToGrid="0">
      <p:cViewPr varScale="1">
        <p:scale>
          <a:sx n="88" d="100"/>
          <a:sy n="88" d="100"/>
        </p:scale>
        <p:origin x="1095" y="57"/>
      </p:cViewPr>
      <p:guideLst>
        <p:guide orient="horz" pos="3022"/>
        <p:guide pos="30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16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emie Desgagne-Bouchard" userId="befeb1e1a66a0338" providerId="LiveId" clId="{2AFEF929-D7A3-4345-B949-531DCBA295AA}"/>
    <pc:docChg chg="undo redo custSel addSld delSld modSld sldOrd">
      <pc:chgData name="Jeremie Desgagne-Bouchard" userId="befeb1e1a66a0338" providerId="LiveId" clId="{2AFEF929-D7A3-4345-B949-531DCBA295AA}" dt="2024-05-24T17:15:07.024" v="1094" actId="20577"/>
      <pc:docMkLst>
        <pc:docMk/>
      </pc:docMkLst>
      <pc:sldChg chg="del ord">
        <pc:chgData name="Jeremie Desgagne-Bouchard" userId="befeb1e1a66a0338" providerId="LiveId" clId="{2AFEF929-D7A3-4345-B949-531DCBA295AA}" dt="2024-05-24T16:22:01.255" v="30" actId="47"/>
        <pc:sldMkLst>
          <pc:docMk/>
          <pc:sldMk cId="2493432393" sldId="256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445203317" sldId="448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615787777" sldId="461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856784638" sldId="470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3384976900" sldId="483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865552199" sldId="486"/>
        </pc:sldMkLst>
      </pc:sldChg>
      <pc:sldChg chg="del">
        <pc:chgData name="Jeremie Desgagne-Bouchard" userId="befeb1e1a66a0338" providerId="LiveId" clId="{2AFEF929-D7A3-4345-B949-531DCBA295AA}" dt="2024-05-24T16:21:33.674" v="24" actId="47"/>
        <pc:sldMkLst>
          <pc:docMk/>
          <pc:sldMk cId="3344859956" sldId="492"/>
        </pc:sldMkLst>
      </pc:sldChg>
      <pc:sldChg chg="del">
        <pc:chgData name="Jeremie Desgagne-Bouchard" userId="befeb1e1a66a0338" providerId="LiveId" clId="{2AFEF929-D7A3-4345-B949-531DCBA295AA}" dt="2024-05-24T16:20:32.677" v="19" actId="47"/>
        <pc:sldMkLst>
          <pc:docMk/>
          <pc:sldMk cId="1929171091" sldId="493"/>
        </pc:sldMkLst>
      </pc:sldChg>
      <pc:sldChg chg="del">
        <pc:chgData name="Jeremie Desgagne-Bouchard" userId="befeb1e1a66a0338" providerId="LiveId" clId="{2AFEF929-D7A3-4345-B949-531DCBA295AA}" dt="2024-05-24T16:20:28.973" v="18" actId="47"/>
        <pc:sldMkLst>
          <pc:docMk/>
          <pc:sldMk cId="3892875203" sldId="495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160143533" sldId="498"/>
        </pc:sldMkLst>
      </pc:sldChg>
      <pc:sldChg chg="del">
        <pc:chgData name="Jeremie Desgagne-Bouchard" userId="befeb1e1a66a0338" providerId="LiveId" clId="{2AFEF929-D7A3-4345-B949-531DCBA295AA}" dt="2024-05-24T16:20:34.551" v="20" actId="47"/>
        <pc:sldMkLst>
          <pc:docMk/>
          <pc:sldMk cId="844865681" sldId="499"/>
        </pc:sldMkLst>
      </pc:sldChg>
      <pc:sldChg chg="del ord">
        <pc:chgData name="Jeremie Desgagne-Bouchard" userId="befeb1e1a66a0338" providerId="LiveId" clId="{2AFEF929-D7A3-4345-B949-531DCBA295AA}" dt="2024-05-24T16:20:41.407" v="23" actId="47"/>
        <pc:sldMkLst>
          <pc:docMk/>
          <pc:sldMk cId="1660835701" sldId="502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811297497" sldId="504"/>
        </pc:sldMkLst>
      </pc:sldChg>
      <pc:sldChg chg="del">
        <pc:chgData name="Jeremie Desgagne-Bouchard" userId="befeb1e1a66a0338" providerId="LiveId" clId="{2AFEF929-D7A3-4345-B949-531DCBA295AA}" dt="2024-05-24T16:21:44.187" v="25" actId="47"/>
        <pc:sldMkLst>
          <pc:docMk/>
          <pc:sldMk cId="2186611160" sldId="506"/>
        </pc:sldMkLst>
      </pc:sldChg>
      <pc:sldChg chg="del">
        <pc:chgData name="Jeremie Desgagne-Bouchard" userId="befeb1e1a66a0338" providerId="LiveId" clId="{2AFEF929-D7A3-4345-B949-531DCBA295AA}" dt="2024-05-24T16:37:21.085" v="369" actId="47"/>
        <pc:sldMkLst>
          <pc:docMk/>
          <pc:sldMk cId="1069839207" sldId="511"/>
        </pc:sldMkLst>
      </pc:sldChg>
      <pc:sldChg chg="addSp delSp modSp mod">
        <pc:chgData name="Jeremie Desgagne-Bouchard" userId="befeb1e1a66a0338" providerId="LiveId" clId="{2AFEF929-D7A3-4345-B949-531DCBA295AA}" dt="2024-05-24T17:15:07.024" v="1094" actId="20577"/>
        <pc:sldMkLst>
          <pc:docMk/>
          <pc:sldMk cId="2455685037" sldId="512"/>
        </pc:sldMkLst>
        <pc:spChg chg="add mod">
          <ac:chgData name="Jeremie Desgagne-Bouchard" userId="befeb1e1a66a0338" providerId="LiveId" clId="{2AFEF929-D7A3-4345-B949-531DCBA295AA}" dt="2024-05-24T17:15:07.024" v="1094" actId="20577"/>
          <ac:spMkLst>
            <pc:docMk/>
            <pc:sldMk cId="2455685037" sldId="512"/>
            <ac:spMk id="3" creationId="{ABF54CFB-0C95-3736-E5FA-00BA87FACA12}"/>
          </ac:spMkLst>
        </pc:spChg>
        <pc:spChg chg="del">
          <ac:chgData name="Jeremie Desgagne-Bouchard" userId="befeb1e1a66a0338" providerId="LiveId" clId="{2AFEF929-D7A3-4345-B949-531DCBA295AA}" dt="2024-05-24T16:29:07.436" v="240" actId="478"/>
          <ac:spMkLst>
            <pc:docMk/>
            <pc:sldMk cId="2455685037" sldId="512"/>
            <ac:spMk id="4" creationId="{0EE00F46-5526-7C92-D711-DF4D1D0B5D3F}"/>
          </ac:spMkLst>
        </pc:spChg>
        <pc:spChg chg="del">
          <ac:chgData name="Jeremie Desgagne-Bouchard" userId="befeb1e1a66a0338" providerId="LiveId" clId="{2AFEF929-D7A3-4345-B949-531DCBA295AA}" dt="2024-05-24T16:29:07.436" v="240" actId="478"/>
          <ac:spMkLst>
            <pc:docMk/>
            <pc:sldMk cId="2455685037" sldId="512"/>
            <ac:spMk id="6" creationId="{915733E9-49D1-6197-E5DD-0BA8691EA240}"/>
          </ac:spMkLst>
        </pc:spChg>
        <pc:spChg chg="del">
          <ac:chgData name="Jeremie Desgagne-Bouchard" userId="befeb1e1a66a0338" providerId="LiveId" clId="{2AFEF929-D7A3-4345-B949-531DCBA295AA}" dt="2024-05-24T16:29:07.436" v="240" actId="478"/>
          <ac:spMkLst>
            <pc:docMk/>
            <pc:sldMk cId="2455685037" sldId="512"/>
            <ac:spMk id="7" creationId="{B7D5A184-54EB-BF17-15E7-41BE46A9709E}"/>
          </ac:spMkLst>
        </pc:spChg>
        <pc:spChg chg="del">
          <ac:chgData name="Jeremie Desgagne-Bouchard" userId="befeb1e1a66a0338" providerId="LiveId" clId="{2AFEF929-D7A3-4345-B949-531DCBA295AA}" dt="2024-05-24T16:29:07.436" v="240" actId="478"/>
          <ac:spMkLst>
            <pc:docMk/>
            <pc:sldMk cId="2455685037" sldId="512"/>
            <ac:spMk id="8" creationId="{EF31C3FF-7ACB-8ED4-A25F-1B03F14B0B8E}"/>
          </ac:spMkLst>
        </pc:spChg>
        <pc:spChg chg="mod">
          <ac:chgData name="Jeremie Desgagne-Bouchard" userId="befeb1e1a66a0338" providerId="LiveId" clId="{2AFEF929-D7A3-4345-B949-531DCBA295AA}" dt="2024-05-24T16:29:46.984" v="243" actId="207"/>
          <ac:spMkLst>
            <pc:docMk/>
            <pc:sldMk cId="2455685037" sldId="512"/>
            <ac:spMk id="14" creationId="{9CFD43C2-E9C6-C2A0-C1EB-47F0A3DD23DD}"/>
          </ac:spMkLst>
        </pc:spChg>
        <pc:spChg chg="del">
          <ac:chgData name="Jeremie Desgagne-Bouchard" userId="befeb1e1a66a0338" providerId="LiveId" clId="{2AFEF929-D7A3-4345-B949-531DCBA295AA}" dt="2024-05-24T16:29:07.436" v="240" actId="478"/>
          <ac:spMkLst>
            <pc:docMk/>
            <pc:sldMk cId="2455685037" sldId="512"/>
            <ac:spMk id="23" creationId="{870AE676-FE3D-4F80-83A2-1B8AE47A17AB}"/>
          </ac:spMkLst>
        </pc:spChg>
      </pc:sldChg>
      <pc:sldChg chg="modSp del mod">
        <pc:chgData name="Jeremie Desgagne-Bouchard" userId="befeb1e1a66a0338" providerId="LiveId" clId="{2AFEF929-D7A3-4345-B949-531DCBA295AA}" dt="2024-05-24T16:35:43.872" v="322" actId="47"/>
        <pc:sldMkLst>
          <pc:docMk/>
          <pc:sldMk cId="3010524014" sldId="513"/>
        </pc:sldMkLst>
        <pc:spChg chg="mod">
          <ac:chgData name="Jeremie Desgagne-Bouchard" userId="befeb1e1a66a0338" providerId="LiveId" clId="{2AFEF929-D7A3-4345-B949-531DCBA295AA}" dt="2024-05-24T16:19:23.151" v="9" actId="20577"/>
          <ac:spMkLst>
            <pc:docMk/>
            <pc:sldMk cId="3010524014" sldId="513"/>
            <ac:spMk id="9" creationId="{631FA07A-03D4-AC42-3C4D-A52850F6BAB0}"/>
          </ac:spMkLst>
        </pc:spChg>
      </pc:sldChg>
      <pc:sldChg chg="del ord">
        <pc:chgData name="Jeremie Desgagne-Bouchard" userId="befeb1e1a66a0338" providerId="LiveId" clId="{2AFEF929-D7A3-4345-B949-531DCBA295AA}" dt="2024-05-24T16:57:47.288" v="524" actId="47"/>
        <pc:sldMkLst>
          <pc:docMk/>
          <pc:sldMk cId="2651531867" sldId="514"/>
        </pc:sldMkLst>
      </pc:sldChg>
      <pc:sldChg chg="del">
        <pc:chgData name="Jeremie Desgagne-Bouchard" userId="befeb1e1a66a0338" providerId="LiveId" clId="{2AFEF929-D7A3-4345-B949-531DCBA295AA}" dt="2024-05-24T16:37:21.085" v="369" actId="47"/>
        <pc:sldMkLst>
          <pc:docMk/>
          <pc:sldMk cId="4079170924" sldId="520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3145773154" sldId="522"/>
        </pc:sldMkLst>
      </pc:sldChg>
      <pc:sldChg chg="del">
        <pc:chgData name="Jeremie Desgagne-Bouchard" userId="befeb1e1a66a0338" providerId="LiveId" clId="{2AFEF929-D7A3-4345-B949-531DCBA295AA}" dt="2024-05-24T16:50:38.787" v="479" actId="47"/>
        <pc:sldMkLst>
          <pc:docMk/>
          <pc:sldMk cId="1894016083" sldId="530"/>
        </pc:sldMkLst>
      </pc:sldChg>
      <pc:sldChg chg="del">
        <pc:chgData name="Jeremie Desgagne-Bouchard" userId="befeb1e1a66a0338" providerId="LiveId" clId="{2AFEF929-D7A3-4345-B949-531DCBA295AA}" dt="2024-05-24T16:37:21.085" v="369" actId="47"/>
        <pc:sldMkLst>
          <pc:docMk/>
          <pc:sldMk cId="79266879" sldId="532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2497277" sldId="533"/>
        </pc:sldMkLst>
      </pc:sldChg>
      <pc:sldChg chg="add del setBg">
        <pc:chgData name="Jeremie Desgagne-Bouchard" userId="befeb1e1a66a0338" providerId="LiveId" clId="{2AFEF929-D7A3-4345-B949-531DCBA295AA}" dt="2024-05-24T16:28:46.121" v="228" actId="47"/>
        <pc:sldMkLst>
          <pc:docMk/>
          <pc:sldMk cId="2029332824" sldId="533"/>
        </pc:sldMkLst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3535043204" sldId="534"/>
        </pc:sldMkLst>
      </pc:sldChg>
      <pc:sldChg chg="addSp delSp modSp add mod">
        <pc:chgData name="Jeremie Desgagne-Bouchard" userId="befeb1e1a66a0338" providerId="LiveId" clId="{2AFEF929-D7A3-4345-B949-531DCBA295AA}" dt="2024-05-24T16:57:32.247" v="523" actId="20577"/>
        <pc:sldMkLst>
          <pc:docMk/>
          <pc:sldMk cId="4083334157" sldId="534"/>
        </pc:sldMkLst>
        <pc:spChg chg="add mod">
          <ac:chgData name="Jeremie Desgagne-Bouchard" userId="befeb1e1a66a0338" providerId="LiveId" clId="{2AFEF929-D7A3-4345-B949-531DCBA295AA}" dt="2024-05-24T16:35:19.240" v="318" actId="207"/>
          <ac:spMkLst>
            <pc:docMk/>
            <pc:sldMk cId="4083334157" sldId="534"/>
            <ac:spMk id="4" creationId="{99D3196E-6A8A-0370-AB61-10562F81B9B1}"/>
          </ac:spMkLst>
        </pc:spChg>
        <pc:spChg chg="mod">
          <ac:chgData name="Jeremie Desgagne-Bouchard" userId="befeb1e1a66a0338" providerId="LiveId" clId="{2AFEF929-D7A3-4345-B949-531DCBA295AA}" dt="2024-05-24T16:57:32.247" v="523" actId="20577"/>
          <ac:spMkLst>
            <pc:docMk/>
            <pc:sldMk cId="4083334157" sldId="534"/>
            <ac:spMk id="9" creationId="{631FA07A-03D4-AC42-3C4D-A52850F6BAB0}"/>
          </ac:spMkLst>
        </pc:spChg>
        <pc:picChg chg="mod">
          <ac:chgData name="Jeremie Desgagne-Bouchard" userId="befeb1e1a66a0338" providerId="LiveId" clId="{2AFEF929-D7A3-4345-B949-531DCBA295AA}" dt="2024-05-24T16:26:48.712" v="126" actId="1076"/>
          <ac:picMkLst>
            <pc:docMk/>
            <pc:sldMk cId="4083334157" sldId="534"/>
            <ac:picMk id="2" creationId="{6EC768C1-142B-640C-9152-49C01248FACC}"/>
          </ac:picMkLst>
        </pc:picChg>
        <pc:picChg chg="add del mod">
          <ac:chgData name="Jeremie Desgagne-Bouchard" userId="befeb1e1a66a0338" providerId="LiveId" clId="{2AFEF929-D7A3-4345-B949-531DCBA295AA}" dt="2024-05-24T16:22:55.475" v="57" actId="478"/>
          <ac:picMkLst>
            <pc:docMk/>
            <pc:sldMk cId="4083334157" sldId="534"/>
            <ac:picMk id="3" creationId="{282A3D84-A99D-749F-2709-0A8F5869715C}"/>
          </ac:picMkLst>
        </pc:picChg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2737658889" sldId="535"/>
        </pc:sldMkLst>
      </pc:sldChg>
      <pc:sldChg chg="add del">
        <pc:chgData name="Jeremie Desgagne-Bouchard" userId="befeb1e1a66a0338" providerId="LiveId" clId="{2AFEF929-D7A3-4345-B949-531DCBA295AA}" dt="2024-05-24T16:50:38.787" v="479" actId="47"/>
        <pc:sldMkLst>
          <pc:docMk/>
          <pc:sldMk cId="4253697813" sldId="535"/>
        </pc:sldMkLst>
      </pc:sldChg>
      <pc:sldChg chg="addSp delSp modSp add mod">
        <pc:chgData name="Jeremie Desgagne-Bouchard" userId="befeb1e1a66a0338" providerId="LiveId" clId="{2AFEF929-D7A3-4345-B949-531DCBA295AA}" dt="2024-05-24T16:35:55.210" v="324" actId="22"/>
        <pc:sldMkLst>
          <pc:docMk/>
          <pc:sldMk cId="2394150899" sldId="536"/>
        </pc:sldMkLst>
        <pc:spChg chg="add del">
          <ac:chgData name="Jeremie Desgagne-Bouchard" userId="befeb1e1a66a0338" providerId="LiveId" clId="{2AFEF929-D7A3-4345-B949-531DCBA295AA}" dt="2024-05-24T16:35:55.210" v="324" actId="22"/>
          <ac:spMkLst>
            <pc:docMk/>
            <pc:sldMk cId="2394150899" sldId="536"/>
            <ac:spMk id="6" creationId="{7199B7D1-5E78-4944-1963-787D89130798}"/>
          </ac:spMkLst>
        </pc:spChg>
        <pc:spChg chg="mod">
          <ac:chgData name="Jeremie Desgagne-Bouchard" userId="befeb1e1a66a0338" providerId="LiveId" clId="{2AFEF929-D7A3-4345-B949-531DCBA295AA}" dt="2024-05-24T16:31:51.305" v="293" actId="20577"/>
          <ac:spMkLst>
            <pc:docMk/>
            <pc:sldMk cId="2394150899" sldId="536"/>
            <ac:spMk id="14" creationId="{9CFD43C2-E9C6-C2A0-C1EB-47F0A3DD23DD}"/>
          </ac:spMkLst>
        </pc:spChg>
        <pc:picChg chg="add mod">
          <ac:chgData name="Jeremie Desgagne-Bouchard" userId="befeb1e1a66a0338" providerId="LiveId" clId="{2AFEF929-D7A3-4345-B949-531DCBA295AA}" dt="2024-05-24T16:31:30.806" v="260" actId="1076"/>
          <ac:picMkLst>
            <pc:docMk/>
            <pc:sldMk cId="2394150899" sldId="536"/>
            <ac:picMk id="3" creationId="{673CF11E-B8FD-0854-F70E-C1EB93C89CFA}"/>
          </ac:picMkLst>
        </pc:picChg>
      </pc:sldChg>
      <pc:sldChg chg="modSp add del mod">
        <pc:chgData name="Jeremie Desgagne-Bouchard" userId="befeb1e1a66a0338" providerId="LiveId" clId="{2AFEF929-D7A3-4345-B949-531DCBA295AA}" dt="2024-05-24T16:36:01.052" v="326" actId="47"/>
        <pc:sldMkLst>
          <pc:docMk/>
          <pc:sldMk cId="1142106934" sldId="537"/>
        </pc:sldMkLst>
        <pc:spChg chg="mod">
          <ac:chgData name="Jeremie Desgagne-Bouchard" userId="befeb1e1a66a0338" providerId="LiveId" clId="{2AFEF929-D7A3-4345-B949-531DCBA295AA}" dt="2024-05-24T16:31:59.090" v="305" actId="20577"/>
          <ac:spMkLst>
            <pc:docMk/>
            <pc:sldMk cId="1142106934" sldId="537"/>
            <ac:spMk id="14" creationId="{9CFD43C2-E9C6-C2A0-C1EB-47F0A3DD23DD}"/>
          </ac:spMkLst>
        </pc:spChg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2086551040" sldId="537"/>
        </pc:sldMkLst>
      </pc:sldChg>
      <pc:sldChg chg="addSp delSp modSp add mod">
        <pc:chgData name="Jeremie Desgagne-Bouchard" userId="befeb1e1a66a0338" providerId="LiveId" clId="{2AFEF929-D7A3-4345-B949-531DCBA295AA}" dt="2024-05-24T16:36:34.249" v="348" actId="1076"/>
        <pc:sldMkLst>
          <pc:docMk/>
          <pc:sldMk cId="1692434872" sldId="538"/>
        </pc:sldMkLst>
        <pc:spChg chg="mod">
          <ac:chgData name="Jeremie Desgagne-Bouchard" userId="befeb1e1a66a0338" providerId="LiveId" clId="{2AFEF929-D7A3-4345-B949-531DCBA295AA}" dt="2024-05-24T16:36:07.925" v="344" actId="20577"/>
          <ac:spMkLst>
            <pc:docMk/>
            <pc:sldMk cId="1692434872" sldId="538"/>
            <ac:spMk id="14" creationId="{9CFD43C2-E9C6-C2A0-C1EB-47F0A3DD23DD}"/>
          </ac:spMkLst>
        </pc:spChg>
        <pc:picChg chg="del">
          <ac:chgData name="Jeremie Desgagne-Bouchard" userId="befeb1e1a66a0338" providerId="LiveId" clId="{2AFEF929-D7A3-4345-B949-531DCBA295AA}" dt="2024-05-24T16:36:25.152" v="345" actId="478"/>
          <ac:picMkLst>
            <pc:docMk/>
            <pc:sldMk cId="1692434872" sldId="538"/>
            <ac:picMk id="3" creationId="{673CF11E-B8FD-0854-F70E-C1EB93C89CFA}"/>
          </ac:picMkLst>
        </pc:picChg>
        <pc:picChg chg="add mod">
          <ac:chgData name="Jeremie Desgagne-Bouchard" userId="befeb1e1a66a0338" providerId="LiveId" clId="{2AFEF929-D7A3-4345-B949-531DCBA295AA}" dt="2024-05-24T16:36:34.249" v="348" actId="1076"/>
          <ac:picMkLst>
            <pc:docMk/>
            <pc:sldMk cId="1692434872" sldId="538"/>
            <ac:picMk id="4" creationId="{6FE85B0E-8265-EBAC-343E-A5FC7CE80067}"/>
          </ac:picMkLst>
        </pc:picChg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1791658521" sldId="538"/>
        </pc:sldMkLst>
      </pc:sldChg>
      <pc:sldChg chg="delSp add mod">
        <pc:chgData name="Jeremie Desgagne-Bouchard" userId="befeb1e1a66a0338" providerId="LiveId" clId="{2AFEF929-D7A3-4345-B949-531DCBA295AA}" dt="2024-05-24T16:37:05.026" v="351" actId="478"/>
        <pc:sldMkLst>
          <pc:docMk/>
          <pc:sldMk cId="1591683126" sldId="539"/>
        </pc:sldMkLst>
        <pc:picChg chg="del">
          <ac:chgData name="Jeremie Desgagne-Bouchard" userId="befeb1e1a66a0338" providerId="LiveId" clId="{2AFEF929-D7A3-4345-B949-531DCBA295AA}" dt="2024-05-24T16:37:05.026" v="351" actId="478"/>
          <ac:picMkLst>
            <pc:docMk/>
            <pc:sldMk cId="1591683126" sldId="539"/>
            <ac:picMk id="4" creationId="{6FE85B0E-8265-EBAC-343E-A5FC7CE80067}"/>
          </ac:picMkLst>
        </pc:picChg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2511358682" sldId="539"/>
        </pc:sldMkLst>
      </pc:sldChg>
      <pc:sldChg chg="addSp delSp modSp add mod">
        <pc:chgData name="Jeremie Desgagne-Bouchard" userId="befeb1e1a66a0338" providerId="LiveId" clId="{2AFEF929-D7A3-4345-B949-531DCBA295AA}" dt="2024-05-24T16:49:44.717" v="436" actId="12385"/>
        <pc:sldMkLst>
          <pc:docMk/>
          <pc:sldMk cId="2504490181" sldId="540"/>
        </pc:sldMkLst>
        <pc:spChg chg="add mod">
          <ac:chgData name="Jeremie Desgagne-Bouchard" userId="befeb1e1a66a0338" providerId="LiveId" clId="{2AFEF929-D7A3-4345-B949-531DCBA295AA}" dt="2024-05-24T16:48:43.464" v="432" actId="20577"/>
          <ac:spMkLst>
            <pc:docMk/>
            <pc:sldMk cId="2504490181" sldId="540"/>
            <ac:spMk id="3" creationId="{A153181E-4376-513E-9D8E-ED4CEEAAD738}"/>
          </ac:spMkLst>
        </pc:spChg>
        <pc:spChg chg="add mod">
          <ac:chgData name="Jeremie Desgagne-Bouchard" userId="befeb1e1a66a0338" providerId="LiveId" clId="{2AFEF929-D7A3-4345-B949-531DCBA295AA}" dt="2024-05-24T16:48:27.757" v="420"/>
          <ac:spMkLst>
            <pc:docMk/>
            <pc:sldMk cId="2504490181" sldId="540"/>
            <ac:spMk id="7" creationId="{5625124B-65AF-9C7B-F4A5-86D87FB1AE3E}"/>
          </ac:spMkLst>
        </pc:spChg>
        <pc:spChg chg="mod">
          <ac:chgData name="Jeremie Desgagne-Bouchard" userId="befeb1e1a66a0338" providerId="LiveId" clId="{2AFEF929-D7A3-4345-B949-531DCBA295AA}" dt="2024-05-24T16:46:20.884" v="385" actId="20577"/>
          <ac:spMkLst>
            <pc:docMk/>
            <pc:sldMk cId="2504490181" sldId="540"/>
            <ac:spMk id="14" creationId="{9CFD43C2-E9C6-C2A0-C1EB-47F0A3DD23DD}"/>
          </ac:spMkLst>
        </pc:spChg>
        <pc:graphicFrameChg chg="add mod modGraphic">
          <ac:chgData name="Jeremie Desgagne-Bouchard" userId="befeb1e1a66a0338" providerId="LiveId" clId="{2AFEF929-D7A3-4345-B949-531DCBA295AA}" dt="2024-05-24T16:49:09.701" v="433" actId="12385"/>
          <ac:graphicFrameMkLst>
            <pc:docMk/>
            <pc:sldMk cId="2504490181" sldId="540"/>
            <ac:graphicFrameMk id="2" creationId="{DA909542-6442-0D5F-D671-F750573DEB09}"/>
          </ac:graphicFrameMkLst>
        </pc:graphicFrameChg>
        <pc:graphicFrameChg chg="add mod modGraphic">
          <ac:chgData name="Jeremie Desgagne-Bouchard" userId="befeb1e1a66a0338" providerId="LiveId" clId="{2AFEF929-D7A3-4345-B949-531DCBA295AA}" dt="2024-05-24T16:49:44.717" v="436" actId="12385"/>
          <ac:graphicFrameMkLst>
            <pc:docMk/>
            <pc:sldMk cId="2504490181" sldId="540"/>
            <ac:graphicFrameMk id="6" creationId="{5B6FB335-4528-0971-931A-87AAA5FE401A}"/>
          </ac:graphicFrameMkLst>
        </pc:graphicFrameChg>
        <pc:picChg chg="del">
          <ac:chgData name="Jeremie Desgagne-Bouchard" userId="befeb1e1a66a0338" providerId="LiveId" clId="{2AFEF929-D7A3-4345-B949-531DCBA295AA}" dt="2024-05-24T16:46:11.174" v="370" actId="478"/>
          <ac:picMkLst>
            <pc:docMk/>
            <pc:sldMk cId="2504490181" sldId="540"/>
            <ac:picMk id="4" creationId="{6FE85B0E-8265-EBAC-343E-A5FC7CE80067}"/>
          </ac:picMkLst>
        </pc:picChg>
      </pc:sldChg>
      <pc:sldChg chg="modSp add mod">
        <pc:chgData name="Jeremie Desgagne-Bouchard" userId="befeb1e1a66a0338" providerId="LiveId" clId="{2AFEF929-D7A3-4345-B949-531DCBA295AA}" dt="2024-05-24T16:56:35.683" v="511" actId="20577"/>
        <pc:sldMkLst>
          <pc:docMk/>
          <pc:sldMk cId="3096055931" sldId="541"/>
        </pc:sldMkLst>
        <pc:spChg chg="mod">
          <ac:chgData name="Jeremie Desgagne-Bouchard" userId="befeb1e1a66a0338" providerId="LiveId" clId="{2AFEF929-D7A3-4345-B949-531DCBA295AA}" dt="2024-05-24T16:56:35.683" v="511" actId="20577"/>
          <ac:spMkLst>
            <pc:docMk/>
            <pc:sldMk cId="3096055931" sldId="541"/>
            <ac:spMk id="3" creationId="{A153181E-4376-513E-9D8E-ED4CEEAAD738}"/>
          </ac:spMkLst>
        </pc:spChg>
        <pc:spChg chg="mod">
          <ac:chgData name="Jeremie Desgagne-Bouchard" userId="befeb1e1a66a0338" providerId="LiveId" clId="{2AFEF929-D7A3-4345-B949-531DCBA295AA}" dt="2024-05-24T16:56:32.493" v="506" actId="20577"/>
          <ac:spMkLst>
            <pc:docMk/>
            <pc:sldMk cId="3096055931" sldId="541"/>
            <ac:spMk id="7" creationId="{5625124B-65AF-9C7B-F4A5-86D87FB1AE3E}"/>
          </ac:spMkLst>
        </pc:spChg>
        <pc:spChg chg="mod">
          <ac:chgData name="Jeremie Desgagne-Bouchard" userId="befeb1e1a66a0338" providerId="LiveId" clId="{2AFEF929-D7A3-4345-B949-531DCBA295AA}" dt="2024-05-24T16:50:09.133" v="452" actId="20577"/>
          <ac:spMkLst>
            <pc:docMk/>
            <pc:sldMk cId="3096055931" sldId="541"/>
            <ac:spMk id="14" creationId="{9CFD43C2-E9C6-C2A0-C1EB-47F0A3DD23DD}"/>
          </ac:spMkLst>
        </pc:spChg>
      </pc:sldChg>
      <pc:sldChg chg="modSp add mod">
        <pc:chgData name="Jeremie Desgagne-Bouchard" userId="befeb1e1a66a0338" providerId="LiveId" clId="{2AFEF929-D7A3-4345-B949-531DCBA295AA}" dt="2024-05-24T16:57:07.288" v="522" actId="20577"/>
        <pc:sldMkLst>
          <pc:docMk/>
          <pc:sldMk cId="2245589223" sldId="542"/>
        </pc:sldMkLst>
        <pc:spChg chg="mod">
          <ac:chgData name="Jeremie Desgagne-Bouchard" userId="befeb1e1a66a0338" providerId="LiveId" clId="{2AFEF929-D7A3-4345-B949-531DCBA295AA}" dt="2024-05-24T16:57:07.288" v="522" actId="20577"/>
          <ac:spMkLst>
            <pc:docMk/>
            <pc:sldMk cId="2245589223" sldId="542"/>
            <ac:spMk id="3" creationId="{A153181E-4376-513E-9D8E-ED4CEEAAD738}"/>
          </ac:spMkLst>
        </pc:spChg>
        <pc:spChg chg="mod">
          <ac:chgData name="Jeremie Desgagne-Bouchard" userId="befeb1e1a66a0338" providerId="LiveId" clId="{2AFEF929-D7A3-4345-B949-531DCBA295AA}" dt="2024-05-24T16:57:04.191" v="517" actId="20577"/>
          <ac:spMkLst>
            <pc:docMk/>
            <pc:sldMk cId="2245589223" sldId="542"/>
            <ac:spMk id="7" creationId="{5625124B-65AF-9C7B-F4A5-86D87FB1AE3E}"/>
          </ac:spMkLst>
        </pc:spChg>
        <pc:spChg chg="mod">
          <ac:chgData name="Jeremie Desgagne-Bouchard" userId="befeb1e1a66a0338" providerId="LiveId" clId="{2AFEF929-D7A3-4345-B949-531DCBA295AA}" dt="2024-05-24T16:50:22.244" v="478" actId="20577"/>
          <ac:spMkLst>
            <pc:docMk/>
            <pc:sldMk cId="2245589223" sldId="542"/>
            <ac:spMk id="14" creationId="{9CFD43C2-E9C6-C2A0-C1EB-47F0A3DD23DD}"/>
          </ac:spMkLst>
        </pc:spChg>
      </pc:sldChg>
      <pc:sldChg chg="modSp add mod">
        <pc:chgData name="Jeremie Desgagne-Bouchard" userId="befeb1e1a66a0338" providerId="LiveId" clId="{2AFEF929-D7A3-4345-B949-531DCBA295AA}" dt="2024-05-24T16:51:12.716" v="499" actId="20577"/>
        <pc:sldMkLst>
          <pc:docMk/>
          <pc:sldMk cId="1470260256" sldId="543"/>
        </pc:sldMkLst>
        <pc:spChg chg="mod">
          <ac:chgData name="Jeremie Desgagne-Bouchard" userId="befeb1e1a66a0338" providerId="LiveId" clId="{2AFEF929-D7A3-4345-B949-531DCBA295AA}" dt="2024-05-24T16:51:12.716" v="499" actId="20577"/>
          <ac:spMkLst>
            <pc:docMk/>
            <pc:sldMk cId="1470260256" sldId="543"/>
            <ac:spMk id="3" creationId="{38971325-D93E-3964-8A4D-76E8B9508ECB}"/>
          </ac:spMkLst>
        </pc:spChg>
        <pc:picChg chg="mod">
          <ac:chgData name="Jeremie Desgagne-Bouchard" userId="befeb1e1a66a0338" providerId="LiveId" clId="{2AFEF929-D7A3-4345-B949-531DCBA295AA}" dt="2024-05-24T16:51:10.122" v="498" actId="1076"/>
          <ac:picMkLst>
            <pc:docMk/>
            <pc:sldMk cId="1470260256" sldId="543"/>
            <ac:picMk id="4" creationId="{8D20D4C1-1528-67C3-564B-55927925F21D}"/>
          </ac:picMkLst>
        </pc:picChg>
      </pc:sldChg>
      <pc:sldChg chg="del">
        <pc:chgData name="Jeremie Desgagne-Bouchard" userId="befeb1e1a66a0338" providerId="LiveId" clId="{2AFEF929-D7A3-4345-B949-531DCBA295AA}" dt="2024-05-24T16:20:23.807" v="16" actId="47"/>
        <pc:sldMkLst>
          <pc:docMk/>
          <pc:sldMk cId="3443836608" sldId="543"/>
        </pc:sldMkLst>
      </pc:sldChg>
      <pc:sldChg chg="del">
        <pc:chgData name="Jeremie Desgagne-Bouchard" userId="befeb1e1a66a0338" providerId="LiveId" clId="{2AFEF929-D7A3-4345-B949-531DCBA295AA}" dt="2024-05-24T16:20:26.378" v="17" actId="47"/>
        <pc:sldMkLst>
          <pc:docMk/>
          <pc:sldMk cId="1731156527" sldId="544"/>
        </pc:sldMkLst>
      </pc:sldChg>
      <pc:sldChg chg="modSp add mod">
        <pc:chgData name="Jeremie Desgagne-Bouchard" userId="befeb1e1a66a0338" providerId="LiveId" clId="{2AFEF929-D7A3-4345-B949-531DCBA295AA}" dt="2024-05-24T17:04:17.901" v="820" actId="20577"/>
        <pc:sldMkLst>
          <pc:docMk/>
          <pc:sldMk cId="2312499368" sldId="544"/>
        </pc:sldMkLst>
        <pc:spChg chg="mod">
          <ac:chgData name="Jeremie Desgagne-Bouchard" userId="befeb1e1a66a0338" providerId="LiveId" clId="{2AFEF929-D7A3-4345-B949-531DCBA295AA}" dt="2024-05-24T17:04:17.901" v="820" actId="20577"/>
          <ac:spMkLst>
            <pc:docMk/>
            <pc:sldMk cId="2312499368" sldId="544"/>
            <ac:spMk id="3" creationId="{ABF54CFB-0C95-3736-E5FA-00BA87FACA12}"/>
          </ac:spMkLst>
        </pc:spChg>
        <pc:spChg chg="mod">
          <ac:chgData name="Jeremie Desgagne-Bouchard" userId="befeb1e1a66a0338" providerId="LiveId" clId="{2AFEF929-D7A3-4345-B949-531DCBA295AA}" dt="2024-05-24T17:04:15.852" v="819" actId="20577"/>
          <ac:spMkLst>
            <pc:docMk/>
            <pc:sldMk cId="2312499368" sldId="544"/>
            <ac:spMk id="14" creationId="{9CFD43C2-E9C6-C2A0-C1EB-47F0A3DD23DD}"/>
          </ac:spMkLst>
        </pc:spChg>
      </pc:sldChg>
      <pc:sldChg chg="new del">
        <pc:chgData name="Jeremie Desgagne-Bouchard" userId="befeb1e1a66a0338" providerId="LiveId" clId="{2AFEF929-D7A3-4345-B949-531DCBA295AA}" dt="2024-05-24T16:19:54.235" v="15" actId="47"/>
        <pc:sldMkLst>
          <pc:docMk/>
          <pc:sldMk cId="4277724254" sldId="54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C044A73-7DF2-4BE1-B866-7A3D71333E5E}" type="datetimeFigureOut">
              <a:rPr lang="en-CA" smtClean="0"/>
              <a:t>2024-07-07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39688F5-EE26-4FC2-A712-24CB14AE839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352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9967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5612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2605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7581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5492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9183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7071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3480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723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0166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1158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9040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9485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9869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688F5-EE26-4FC2-A712-24CB14AE8397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230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4B77-5A00-4E31-97D9-83A4464B28D9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436253"/>
            <a:ext cx="20574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Montserrat ExtraLight" panose="00000300000000000000" pitchFamily="50" charset="0"/>
              </a:defRPr>
            </a:lvl1pPr>
          </a:lstStyle>
          <a:p>
            <a:fld id="{F8F2F176-31C6-47A3-A156-EEB678E90E74}" type="slidenum">
              <a:rPr lang="en-CA" smtClean="0"/>
              <a:pPr/>
              <a:t>‹#›</a:t>
            </a:fld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5956-A242-4842-92D3-5C52FDD9AC62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546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4235-B6C5-4F73-A98E-A78448D29717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09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EEC1A-EE81-41F8-A507-77693E4B598A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436253"/>
            <a:ext cx="20574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Montserrat ExtraLight" panose="00000300000000000000" pitchFamily="50" charset="0"/>
              </a:defRPr>
            </a:lvl1pPr>
          </a:lstStyle>
          <a:p>
            <a:fld id="{F8F2F176-31C6-47A3-A156-EEB678E90E74}" type="slidenum">
              <a:rPr lang="en-CA" smtClean="0"/>
              <a:pPr/>
              <a:t>‹#›</a:t>
            </a:fld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7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E74EF-F9C3-44BB-96DE-7E43F47DACB1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02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B7CC-9632-4BA1-8139-1EC4993CE8FB}" type="datetime1">
              <a:rPr lang="en-CA" smtClean="0"/>
              <a:t>2024-07-07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403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8F869-828D-47DE-B553-80245A152DC1}" type="datetime1">
              <a:rPr lang="en-CA" smtClean="0"/>
              <a:t>2024-07-07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131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CFE68-F2B9-4C04-97AF-420ABEA2040B}" type="datetime1">
              <a:rPr lang="en-CA" smtClean="0"/>
              <a:t>2024-07-07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838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5036-90C9-4034-96F7-868F71174523}" type="datetime1">
              <a:rPr lang="en-CA" smtClean="0"/>
              <a:t>2024-07-07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6986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61A9-8D30-4CF7-B04C-8D8A0101E057}" type="datetime1">
              <a:rPr lang="en-CA" smtClean="0"/>
              <a:t>2024-07-07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70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50C9A-6EA4-4F6F-B05D-9812566FBB77}" type="datetime1">
              <a:rPr lang="en-CA" smtClean="0"/>
              <a:t>2024-07-07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635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D8B4-D12A-431D-8342-F17CBD9FCB64}" type="datetime1">
              <a:rPr lang="en-CA" smtClean="0"/>
              <a:t>2024-07-07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62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Montserrat ExtraLight" panose="00000300000000000000" pitchFamily="50" charset="0"/>
              </a:defRPr>
            </a:lvl1pPr>
          </a:lstStyle>
          <a:p>
            <a:fld id="{F8F2F176-31C6-47A3-A156-EEB678E90E74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888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3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3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3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48.xml"/><Relationship Id="rId7" Type="http://schemas.openxmlformats.org/officeDocument/2006/relationships/image" Target="../media/image4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notesSlide" Target="../notesSlides/notesSlide13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.png"/><Relationship Id="rId4" Type="http://schemas.openxmlformats.org/officeDocument/2006/relationships/tags" Target="../tags/tag49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3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207.08815" TargetMode="External"/><Relationship Id="rId3" Type="http://schemas.openxmlformats.org/officeDocument/2006/relationships/tags" Target="../tags/tag4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3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3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3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C768C1-142B-640C-9152-49C01248FAC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653471" y="2291440"/>
            <a:ext cx="2321208" cy="14159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D916DA-BA89-6CE5-81FE-1882BDC5E8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1117" y="4297976"/>
            <a:ext cx="1865915" cy="1865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2B6F26-135D-0E59-3E3F-CA14695696B4}"/>
              </a:ext>
            </a:extLst>
          </p:cNvPr>
          <p:cNvSpPr txBox="1"/>
          <p:nvPr/>
        </p:nvSpPr>
        <p:spPr>
          <a:xfrm>
            <a:off x="783933" y="4615381"/>
            <a:ext cx="48695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latin typeface="Montserrat" panose="00000500000000000000" pitchFamily="2" charset="0"/>
              </a:rPr>
              <a:t>Jérémie Desgagné-Bouchard, FCAS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>
                <a:latin typeface="Montserrat SemiBold" panose="00000700000000000000" pitchFamily="2" charset="0"/>
              </a:rPr>
              <a:t>Head of Science - Evovest</a:t>
            </a:r>
            <a:endParaRPr lang="en-US" sz="2400" dirty="0">
              <a:latin typeface="Montserrat SemiBold" panose="000007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FF934A-23D2-B1E2-6D65-261D91F16216}"/>
              </a:ext>
            </a:extLst>
          </p:cNvPr>
          <p:cNvSpPr txBox="1"/>
          <p:nvPr/>
        </p:nvSpPr>
        <p:spPr>
          <a:xfrm>
            <a:off x="783933" y="2229967"/>
            <a:ext cx="410919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CA" sz="3600" dirty="0" err="1">
                <a:latin typeface="Montserrat" panose="00000500000000000000" pitchFamily="2" charset="0"/>
              </a:rPr>
              <a:t>NeuroTree</a:t>
            </a:r>
            <a:endParaRPr lang="en-CA" sz="3600" dirty="0"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2" charset="0"/>
              </a:rPr>
              <a:t>A differentiable tree operator for tabular data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3334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fr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Benchmarks - </a:t>
            </a:r>
            <a:r>
              <a:rPr lang="fr-CA" sz="3200" dirty="0" err="1">
                <a:latin typeface="Montserrat" panose="00000500000000000000" pitchFamily="2" charset="0"/>
                <a:ea typeface="Yu Gothic UI Light" panose="020B0300000000000000" pitchFamily="34" charset="-128"/>
              </a:rPr>
              <a:t>Regression</a:t>
            </a:r>
            <a:endParaRPr lang="en-CA" sz="3200" dirty="0">
              <a:latin typeface="Montserrat" panose="00000500000000000000" pitchFamily="2" charset="0"/>
              <a:ea typeface="Yu Gothic UI Light" panose="020B0300000000000000" pitchFamily="34" charset="-12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A909542-6442-0D5F-D671-F750573DE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267684"/>
              </p:ext>
            </p:extLst>
          </p:nvPr>
        </p:nvGraphicFramePr>
        <p:xfrm>
          <a:off x="915285" y="183191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11578528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667047883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976935756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3953472748"/>
                    </a:ext>
                  </a:extLst>
                </a:gridCol>
              </a:tblGrid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err="1">
                          <a:effectLst/>
                        </a:rPr>
                        <a:t>model_type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err="1">
                          <a:effectLst/>
                        </a:rPr>
                        <a:t>train_time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mse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gini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53670351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neurotrees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16.6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13.2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>
                          <a:effectLst/>
                        </a:rPr>
                        <a:t>0.951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46742120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evotrees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0.392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23.5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0.932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42738865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xgboost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0.103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21.6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0.931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813563196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0.406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26.7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0.931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00299338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catboost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0.127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14.9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0.944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105597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153181E-4376-513E-9D8E-ED4CEEAAD738}"/>
              </a:ext>
            </a:extLst>
          </p:cNvPr>
          <p:cNvSpPr txBox="1"/>
          <p:nvPr/>
        </p:nvSpPr>
        <p:spPr>
          <a:xfrm>
            <a:off x="582385" y="3934325"/>
            <a:ext cx="648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 err="1">
                <a:latin typeface="Montserrat" panose="00000500000000000000" pitchFamily="2" charset="0"/>
              </a:rPr>
              <a:t>Year</a:t>
            </a:r>
            <a:r>
              <a:rPr lang="fr-CA" b="1" dirty="0">
                <a:latin typeface="Montserrat" panose="00000500000000000000" pitchFamily="2" charset="0"/>
              </a:rPr>
              <a:t>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515,345 observations, 90 features</a:t>
            </a:r>
            <a:endParaRPr lang="en-CA" sz="1600" b="1" dirty="0">
              <a:latin typeface="Montserrat" panose="00000500000000000000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6FB335-4528-0971-931A-87AAA5FE4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933910"/>
              </p:ext>
            </p:extLst>
          </p:nvPr>
        </p:nvGraphicFramePr>
        <p:xfrm>
          <a:off x="915285" y="434163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3341089528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82495992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24298617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074667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 err="1">
                          <a:effectLst/>
                        </a:rPr>
                        <a:t>model_type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train_time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mse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gini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4193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neurotrees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308.0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76.8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0.651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8108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evotrees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71.9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80.4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0.626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722552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xgboost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33.8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82.0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0.614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51561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15.2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79.4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0.633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4220513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catboost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127.0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80.2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0.630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353264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625124B-65AF-9C7B-F4A5-86D87FB1AE3E}"/>
              </a:ext>
            </a:extLst>
          </p:cNvPr>
          <p:cNvSpPr txBox="1"/>
          <p:nvPr/>
        </p:nvSpPr>
        <p:spPr>
          <a:xfrm>
            <a:off x="582386" y="1431471"/>
            <a:ext cx="648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latin typeface="Montserrat" panose="00000500000000000000" pitchFamily="2" charset="0"/>
              </a:rPr>
              <a:t>Boston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506 observations, 13 features</a:t>
            </a:r>
            <a:endParaRPr lang="en-CA" sz="16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490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fr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Benchmarks - Classification</a:t>
            </a:r>
            <a:endParaRPr lang="en-CA" sz="3200" dirty="0">
              <a:latin typeface="Montserrat" panose="00000500000000000000" pitchFamily="2" charset="0"/>
              <a:ea typeface="Yu Gothic UI Light" panose="020B0300000000000000" pitchFamily="34" charset="-12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A909542-6442-0D5F-D671-F750573DE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585307"/>
              </p:ext>
            </p:extLst>
          </p:nvPr>
        </p:nvGraphicFramePr>
        <p:xfrm>
          <a:off x="915285" y="183191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11578528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667047883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976935756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3953472748"/>
                    </a:ext>
                  </a:extLst>
                </a:gridCol>
              </a:tblGrid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model_type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train_time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logloss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accuracy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53670351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neurotrees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7.95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0.445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0.821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46742120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evotrees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0.11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0.405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0.821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42738865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xgboost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0.0512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0.412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0.799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813563196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0.128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0.388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0.828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00299338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catboost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0.264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0.393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 dirty="0">
                          <a:effectLst/>
                        </a:rPr>
                        <a:t>0.843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105597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153181E-4376-513E-9D8E-ED4CEEAAD738}"/>
              </a:ext>
            </a:extLst>
          </p:cNvPr>
          <p:cNvSpPr txBox="1"/>
          <p:nvPr/>
        </p:nvSpPr>
        <p:spPr>
          <a:xfrm>
            <a:off x="582385" y="3934325"/>
            <a:ext cx="648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latin typeface="Montserrat" panose="00000500000000000000" pitchFamily="2" charset="0"/>
              </a:rPr>
              <a:t>Higgs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11,000,000 observations, 28 features</a:t>
            </a:r>
            <a:endParaRPr lang="en-CA" sz="1600" b="1" dirty="0">
              <a:latin typeface="Montserrat" panose="00000500000000000000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6FB335-4528-0971-931A-87AAA5FE4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462021"/>
              </p:ext>
            </p:extLst>
          </p:nvPr>
        </p:nvGraphicFramePr>
        <p:xfrm>
          <a:off x="915285" y="434163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3341089528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82495992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24298617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074667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model_type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train_time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logloss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accuracy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4193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neurotrees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15900.0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0.453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0.781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8108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evotrees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2710.0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0.465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0.775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722552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xgboost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1390.0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0.464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0.776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51561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993.0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0.464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0.774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4220513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catboost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8020.0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0.463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0.776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353264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625124B-65AF-9C7B-F4A5-86D87FB1AE3E}"/>
              </a:ext>
            </a:extLst>
          </p:cNvPr>
          <p:cNvSpPr txBox="1"/>
          <p:nvPr/>
        </p:nvSpPr>
        <p:spPr>
          <a:xfrm>
            <a:off x="582386" y="1431471"/>
            <a:ext cx="445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latin typeface="Montserrat" panose="00000500000000000000" pitchFamily="2" charset="0"/>
              </a:rPr>
              <a:t>Titanic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891 observations, 7 features</a:t>
            </a:r>
            <a:endParaRPr lang="en-CA" sz="16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055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12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fr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Benchmarks – </a:t>
            </a:r>
            <a:r>
              <a:rPr lang="fr-CA" sz="3200" dirty="0" err="1">
                <a:latin typeface="Montserrat" panose="00000500000000000000" pitchFamily="2" charset="0"/>
                <a:ea typeface="Yu Gothic UI Light" panose="020B0300000000000000" pitchFamily="34" charset="-128"/>
              </a:rPr>
              <a:t>Ranking</a:t>
            </a:r>
            <a:r>
              <a:rPr lang="fr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 (MSE)</a:t>
            </a:r>
            <a:endParaRPr lang="en-CA" sz="3200" dirty="0">
              <a:latin typeface="Montserrat" panose="00000500000000000000" pitchFamily="2" charset="0"/>
              <a:ea typeface="Yu Gothic UI Light" panose="020B0300000000000000" pitchFamily="34" charset="-128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A909542-6442-0D5F-D671-F750573DE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124042"/>
              </p:ext>
            </p:extLst>
          </p:nvPr>
        </p:nvGraphicFramePr>
        <p:xfrm>
          <a:off x="915285" y="183191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11578528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667047883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976935756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3953472748"/>
                    </a:ext>
                  </a:extLst>
                </a:gridCol>
              </a:tblGrid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model_type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train_time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mse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ndcg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53670351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neurotrees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85.1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0.577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0.467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46742120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evotrees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39.8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0.554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0.505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42738865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xgboost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19.4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0.554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0.501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813563196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38.5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0.553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0.507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00299338"/>
                  </a:ext>
                </a:extLst>
              </a:tr>
              <a:tr h="275011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catboost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112.0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0.553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0.504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5105597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153181E-4376-513E-9D8E-ED4CEEAAD738}"/>
              </a:ext>
            </a:extLst>
          </p:cNvPr>
          <p:cNvSpPr txBox="1"/>
          <p:nvPr/>
        </p:nvSpPr>
        <p:spPr>
          <a:xfrm>
            <a:off x="582386" y="3934325"/>
            <a:ext cx="648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latin typeface="Montserrat" panose="00000500000000000000" pitchFamily="2" charset="0"/>
              </a:rPr>
              <a:t>Yahoo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709,877 observations, 519 features</a:t>
            </a:r>
            <a:endParaRPr lang="en-CA" sz="1600" b="1" dirty="0">
              <a:latin typeface="Montserrat" panose="00000500000000000000" pitchFamily="2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6FB335-4528-0971-931A-87AAA5FE40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24749"/>
              </p:ext>
            </p:extLst>
          </p:nvPr>
        </p:nvGraphicFramePr>
        <p:xfrm>
          <a:off x="915285" y="4341637"/>
          <a:ext cx="6148496" cy="180594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37124">
                  <a:extLst>
                    <a:ext uri="{9D8B030D-6E8A-4147-A177-3AD203B41FA5}">
                      <a16:colId xmlns:a16="http://schemas.microsoft.com/office/drawing/2014/main" val="3341089528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824959924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24298617"/>
                    </a:ext>
                  </a:extLst>
                </a:gridCol>
                <a:gridCol w="1537124">
                  <a:extLst>
                    <a:ext uri="{9D8B030D-6E8A-4147-A177-3AD203B41FA5}">
                      <a16:colId xmlns:a16="http://schemas.microsoft.com/office/drawing/2014/main" val="2074667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model_type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train_time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mse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ndcg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4193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err="1">
                          <a:effectLst/>
                        </a:rPr>
                        <a:t>neurotrees</a:t>
                      </a:r>
                      <a:endParaRPr lang="en-CA" sz="1600" dirty="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299.0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0.583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0.781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178108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evotrees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442.0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0.545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0.797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7225525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xgboost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129.0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0.544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0.797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3951561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lightgbm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215.0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0.539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b="1">
                          <a:effectLst/>
                        </a:rPr>
                        <a:t>0.798</a:t>
                      </a:r>
                      <a:endParaRPr lang="en-CA" sz="1600">
                        <a:effectLst/>
                      </a:endParaRP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4220513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catboost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241.0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>
                          <a:effectLst/>
                        </a:rPr>
                        <a:t>0.555</a:t>
                      </a:r>
                    </a:p>
                  </a:txBody>
                  <a:tcPr marL="61913" marR="61913" marT="28575" marB="2857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>
                          <a:effectLst/>
                        </a:rPr>
                        <a:t>0.796</a:t>
                      </a:r>
                    </a:p>
                  </a:txBody>
                  <a:tcPr marL="61913" marR="61913" marT="28575" marB="28575" anchor="ctr"/>
                </a:tc>
                <a:extLst>
                  <a:ext uri="{0D108BD9-81ED-4DB2-BD59-A6C34878D82A}">
                    <a16:rowId xmlns:a16="http://schemas.microsoft.com/office/drawing/2014/main" val="22353264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625124B-65AF-9C7B-F4A5-86D87FB1AE3E}"/>
              </a:ext>
            </a:extLst>
          </p:cNvPr>
          <p:cNvSpPr txBox="1"/>
          <p:nvPr/>
        </p:nvSpPr>
        <p:spPr>
          <a:xfrm>
            <a:off x="582385" y="1431471"/>
            <a:ext cx="648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 err="1">
                <a:latin typeface="Montserrat" panose="00000500000000000000" pitchFamily="2" charset="0"/>
              </a:rPr>
              <a:t>MSRank</a:t>
            </a:r>
            <a:r>
              <a:rPr lang="fr-CA" b="1" dirty="0">
                <a:latin typeface="Montserrat" panose="00000500000000000000" pitchFamily="2" charset="0"/>
              </a:rPr>
              <a:t> </a:t>
            </a:r>
            <a:r>
              <a:rPr lang="en-CA" sz="1600" b="0" i="0" dirty="0">
                <a:solidFill>
                  <a:srgbClr val="3C3C43"/>
                </a:solidFill>
                <a:effectLst/>
                <a:highlight>
                  <a:srgbClr val="FFFFFF"/>
                </a:highlight>
                <a:latin typeface="Montserrat" panose="00000500000000000000" pitchFamily="2" charset="0"/>
              </a:rPr>
              <a:t>1,200,192 observations, 136 features</a:t>
            </a:r>
            <a:endParaRPr lang="en-CA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589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68FA9E9-7C38-D402-3C11-00ACFBC40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134" y="3776960"/>
            <a:ext cx="3845128" cy="274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0FD4FD-39C0-CF47-5C7A-8D34591F47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6" y="3776960"/>
            <a:ext cx="3845130" cy="27465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576430-EA0F-B5CF-CDB5-D3370842D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76" y="1102126"/>
            <a:ext cx="3845129" cy="27465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B544E4-342B-4A3F-F441-E6BFEBAD83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134" y="1102126"/>
            <a:ext cx="3845128" cy="2746520"/>
          </a:xfrm>
          <a:prstGeom prst="rect">
            <a:avLst/>
          </a:prstGeom>
        </p:spPr>
      </p:pic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13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fr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Signal Diversification</a:t>
            </a:r>
            <a:endParaRPr lang="en-CA" sz="3200" dirty="0">
              <a:latin typeface="Montserrat" panose="00000500000000000000" pitchFamily="2" charset="0"/>
              <a:ea typeface="Yu Gothic UI Light" panose="020B0300000000000000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6DBA8F-770A-4253-3FAA-ABE416524515}"/>
              </a:ext>
            </a:extLst>
          </p:cNvPr>
          <p:cNvSpPr txBox="1"/>
          <p:nvPr/>
        </p:nvSpPr>
        <p:spPr>
          <a:xfrm>
            <a:off x="281616" y="1220683"/>
            <a:ext cx="8192913" cy="381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fr-CA" dirty="0">
                <a:latin typeface="Montserrat SemiBold" panose="00000700000000000000" pitchFamily="2" charset="0"/>
              </a:rPr>
              <a:t>Boston</a:t>
            </a:r>
          </a:p>
          <a:p>
            <a:pPr algn="ctr"/>
            <a:r>
              <a:rPr lang="fr-CA" dirty="0">
                <a:latin typeface="Montserrat SemiBold" panose="00000700000000000000" pitchFamily="2" charset="0"/>
              </a:rPr>
              <a:t>Titanic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489F5E-9DB0-2571-BB06-BD71ABFACA2C}"/>
              </a:ext>
            </a:extLst>
          </p:cNvPr>
          <p:cNvSpPr txBox="1"/>
          <p:nvPr/>
        </p:nvSpPr>
        <p:spPr>
          <a:xfrm>
            <a:off x="277676" y="3930032"/>
            <a:ext cx="8192913" cy="381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fr-CA" dirty="0" err="1">
                <a:latin typeface="Montserrat SemiBold" panose="00000700000000000000" pitchFamily="2" charset="0"/>
              </a:rPr>
              <a:t>Year</a:t>
            </a:r>
            <a:endParaRPr lang="fr-CA" dirty="0">
              <a:latin typeface="Montserrat SemiBold" panose="00000700000000000000" pitchFamily="2" charset="0"/>
            </a:endParaRPr>
          </a:p>
          <a:p>
            <a:pPr algn="ctr"/>
            <a:r>
              <a:rPr lang="fr-CA" dirty="0">
                <a:latin typeface="Montserrat SemiBold" panose="00000700000000000000" pitchFamily="2" charset="0"/>
              </a:rPr>
              <a:t>Higgs</a:t>
            </a:r>
          </a:p>
        </p:txBody>
      </p:sp>
    </p:spTree>
    <p:extLst>
      <p:ext uri="{BB962C8B-B14F-4D97-AF65-F5344CB8AC3E}">
        <p14:creationId xmlns:p14="http://schemas.microsoft.com/office/powerpoint/2010/main" val="12906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Future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54CFB-0C95-3736-E5FA-00BA87FACA12}"/>
              </a:ext>
            </a:extLst>
          </p:cNvPr>
          <p:cNvSpPr txBox="1"/>
          <p:nvPr/>
        </p:nvSpPr>
        <p:spPr>
          <a:xfrm>
            <a:off x="281617" y="1241362"/>
            <a:ext cx="823373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Performance optimisation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panose="00000500000000000000" pitchFamily="2" charset="0"/>
              </a:rPr>
              <a:t>Current parallelization, both on CPU and GPU, is currently fairly naïve.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Support categorical features through embeddings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Integration with </a:t>
            </a:r>
            <a:r>
              <a:rPr lang="en-CA" sz="2000" dirty="0" err="1">
                <a:latin typeface="Montserrat SemiBold" panose="00000700000000000000" pitchFamily="2" charset="0"/>
              </a:rPr>
              <a:t>Enzyme.jl</a:t>
            </a:r>
            <a:endParaRPr lang="en-CA" sz="2000" dirty="0">
              <a:latin typeface="Montserrat SemiBold" panose="00000700000000000000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panose="00000500000000000000" pitchFamily="2" charset="0"/>
              </a:rPr>
              <a:t>Avoiding the need to manually implement the backward rules while maintaining forward implementation performance is a key target feature for Julia’s 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Expand the scope of the </a:t>
            </a:r>
            <a:r>
              <a:rPr lang="en-CA" sz="2000" dirty="0" err="1">
                <a:latin typeface="Montserrat SemiBold" panose="00000700000000000000" pitchFamily="2" charset="0"/>
              </a:rPr>
              <a:t>NeuroTreeModels</a:t>
            </a:r>
            <a:r>
              <a:rPr lang="en-CA" sz="2000" dirty="0">
                <a:latin typeface="Montserrat SemiBold" panose="00000700000000000000" pitchFamily="2" charset="0"/>
              </a:rPr>
              <a:t> to support generic tabular oriented differentiable models (MLP, </a:t>
            </a:r>
            <a:r>
              <a:rPr lang="en-CA" sz="2000" dirty="0" err="1">
                <a:latin typeface="Montserrat SemiBold" panose="00000700000000000000" pitchFamily="2" charset="0"/>
              </a:rPr>
              <a:t>TabNet</a:t>
            </a:r>
            <a:r>
              <a:rPr lang="en-CA" sz="2000" dirty="0">
                <a:latin typeface="Montserrat SemiBold" panose="00000700000000000000" pitchFamily="2" charset="0"/>
              </a:rPr>
              <a:t>…)</a:t>
            </a:r>
            <a:endParaRPr lang="en-CA" sz="2400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395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71325-D93E-3964-8A4D-76E8B9508ECB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401356" y="1204764"/>
            <a:ext cx="4709933" cy="3870161"/>
          </a:xfrm>
          <a:prstGeom prst="snip2Diag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3600" dirty="0">
                <a:latin typeface="Montserrat" panose="00000500000000000000" pitchFamily="2" charset="0"/>
              </a:rPr>
              <a:t>Questions?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0D4C1-1528-67C3-564B-55927925F21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342538" y="2521287"/>
            <a:ext cx="2045904" cy="12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6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Motivation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54CFB-0C95-3736-E5FA-00BA87FACA12}"/>
              </a:ext>
            </a:extLst>
          </p:cNvPr>
          <p:cNvSpPr txBox="1"/>
          <p:nvPr/>
        </p:nvSpPr>
        <p:spPr>
          <a:xfrm>
            <a:off x="281616" y="1241362"/>
            <a:ext cx="8284029" cy="4739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Tabular data is the most commonly encountered form of data in many fields of practice, incl. finance and insurance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Boosted tree based algos (</a:t>
            </a:r>
            <a:r>
              <a:rPr lang="en-CA" sz="2000" dirty="0" err="1">
                <a:latin typeface="Montserrat SemiBold" panose="00000700000000000000" pitchFamily="2" charset="0"/>
              </a:rPr>
              <a:t>XGBoost</a:t>
            </a:r>
            <a:r>
              <a:rPr lang="en-CA" sz="2000" dirty="0">
                <a:latin typeface="Montserrat SemiBold" panose="00000700000000000000" pitchFamily="2" charset="0"/>
              </a:rPr>
              <a:t>, </a:t>
            </a:r>
            <a:r>
              <a:rPr lang="en-CA" sz="2000" dirty="0" err="1">
                <a:latin typeface="Montserrat SemiBold" panose="00000700000000000000" pitchFamily="2" charset="0"/>
              </a:rPr>
              <a:t>CatBoost</a:t>
            </a:r>
            <a:r>
              <a:rPr lang="en-CA" sz="2000" dirty="0">
                <a:latin typeface="Montserrat SemiBold" panose="00000700000000000000" pitchFamily="2" charset="0"/>
              </a:rPr>
              <a:t>, </a:t>
            </a:r>
            <a:r>
              <a:rPr lang="en-CA" sz="2000" dirty="0" err="1">
                <a:latin typeface="Montserrat SemiBold" panose="00000700000000000000" pitchFamily="2" charset="0"/>
              </a:rPr>
              <a:t>LightGBM</a:t>
            </a:r>
            <a:r>
              <a:rPr lang="en-CA" sz="2000" dirty="0">
                <a:latin typeface="Montserrat SemiBold" panose="00000700000000000000" pitchFamily="2" charset="0"/>
              </a:rPr>
              <a:t>, EvoTrees.jl) have been top performing models for almost a decade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latin typeface="Montserrat" panose="00000500000000000000" pitchFamily="2" charset="0"/>
              </a:rPr>
              <a:t>Why do tree-based models still outperform deep learning on tabular data?</a:t>
            </a:r>
            <a:r>
              <a:rPr lang="en-CA" i="1" dirty="0">
                <a:latin typeface="Montserrat" panose="00000500000000000000" pitchFamily="2" charset="0"/>
              </a:rPr>
              <a:t> </a:t>
            </a:r>
            <a:r>
              <a:rPr lang="en-CA" dirty="0">
                <a:latin typeface="Montserrat" panose="00000500000000000000" pitchFamily="2" charset="0"/>
                <a:hlinkClick r:id="rId8"/>
              </a:rPr>
              <a:t>https://arxiv.org/pdf/2207.08815</a:t>
            </a:r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Tackle limitations of trees: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panose="00000500000000000000" pitchFamily="2" charset="0"/>
              </a:rPr>
              <a:t>Myopic view during tree construction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panose="00000500000000000000" pitchFamily="2" charset="0"/>
              </a:rPr>
              <a:t>Hard splits: a sub efficient way to represent linear or smooth features to predictions relationships</a:t>
            </a:r>
          </a:p>
          <a:p>
            <a:endParaRPr lang="en-CA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 SemiBold" panose="00000700000000000000" pitchFamily="2" charset="0"/>
              </a:rPr>
              <a:t>Opportunity for signal diversification</a:t>
            </a:r>
          </a:p>
        </p:txBody>
      </p:sp>
    </p:spTree>
    <p:extLst>
      <p:ext uri="{BB962C8B-B14F-4D97-AF65-F5344CB8AC3E}">
        <p14:creationId xmlns:p14="http://schemas.microsoft.com/office/powerpoint/2010/main" val="245568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Trees Basics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1EA2D5-C754-0F0E-F722-271818AF6522}"/>
              </a:ext>
            </a:extLst>
          </p:cNvPr>
          <p:cNvSpPr txBox="1"/>
          <p:nvPr/>
        </p:nvSpPr>
        <p:spPr>
          <a:xfrm>
            <a:off x="166256" y="4225711"/>
            <a:ext cx="83490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>
                <a:latin typeface="Montserrat SemiBold" panose="00000700000000000000" pitchFamily="2" charset="0"/>
              </a:rPr>
              <a:t>Different</a:t>
            </a:r>
            <a:r>
              <a:rPr lang="fr-CA" dirty="0">
                <a:latin typeface="Montserrat SemiBold" panose="00000700000000000000" pitchFamily="2" charset="0"/>
              </a:rPr>
              <a:t> perspectives on the nature of the </a:t>
            </a:r>
            <a:r>
              <a:rPr lang="fr-CA" dirty="0" err="1">
                <a:latin typeface="Montserrat SemiBold" panose="00000700000000000000" pitchFamily="2" charset="0"/>
              </a:rPr>
              <a:t>task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performed</a:t>
            </a:r>
            <a:r>
              <a:rPr lang="fr-CA" dirty="0">
                <a:latin typeface="Montserrat SemiBold" panose="00000700000000000000" pitchFamily="2" charset="0"/>
              </a:rPr>
              <a:t> by </a:t>
            </a:r>
            <a:r>
              <a:rPr lang="fr-CA" dirty="0" err="1">
                <a:latin typeface="Montserrat SemiBold" panose="00000700000000000000" pitchFamily="2" charset="0"/>
              </a:rPr>
              <a:t>trees</a:t>
            </a:r>
            <a:r>
              <a:rPr lang="fr-CA" dirty="0">
                <a:latin typeface="Montserrat SemiBold" panose="00000700000000000000" pitchFamily="2" charset="0"/>
              </a:rPr>
              <a:t>:</a:t>
            </a:r>
          </a:p>
          <a:p>
            <a:endParaRPr lang="fr-CA" dirty="0">
              <a:latin typeface="Montserrat" panose="000005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CA" dirty="0">
                <a:latin typeface="Montserrat" panose="00000500000000000000" pitchFamily="2" charset="0"/>
              </a:rPr>
              <a:t>Associate an observation to a </a:t>
            </a:r>
            <a:r>
              <a:rPr lang="fr-CA" dirty="0" err="1">
                <a:latin typeface="Montserrat" panose="00000500000000000000" pitchFamily="2" charset="0"/>
              </a:rPr>
              <a:t>leaf</a:t>
            </a:r>
            <a:r>
              <a:rPr lang="fr-CA" dirty="0">
                <a:latin typeface="Montserrat" panose="00000500000000000000" pitchFamily="2" charset="0"/>
              </a:rPr>
              <a:t> index </a:t>
            </a:r>
            <a:r>
              <a:rPr lang="fr-CA" dirty="0" err="1">
                <a:latin typeface="Montserrat" panose="00000500000000000000" pitchFamily="2" charset="0"/>
              </a:rPr>
              <a:t>based</a:t>
            </a:r>
            <a:r>
              <a:rPr lang="fr-CA" dirty="0">
                <a:latin typeface="Montserrat" panose="00000500000000000000" pitchFamily="2" charset="0"/>
              </a:rPr>
              <a:t> on </a:t>
            </a:r>
            <a:r>
              <a:rPr lang="fr-CA" dirty="0" err="1">
                <a:latin typeface="Montserrat" panose="00000500000000000000" pitchFamily="2" charset="0"/>
              </a:rPr>
              <a:t>its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features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using</a:t>
            </a:r>
            <a:r>
              <a:rPr lang="fr-CA" dirty="0">
                <a:latin typeface="Montserrat" panose="00000500000000000000" pitchFamily="2" charset="0"/>
              </a:rPr>
              <a:t> « </a:t>
            </a:r>
            <a:r>
              <a:rPr lang="fr-CA" dirty="0" err="1">
                <a:latin typeface="Montserrat" panose="00000500000000000000" pitchFamily="2" charset="0"/>
              </a:rPr>
              <a:t>depth</a:t>
            </a:r>
            <a:r>
              <a:rPr lang="fr-CA" dirty="0">
                <a:latin typeface="Montserrat" panose="00000500000000000000" pitchFamily="2" charset="0"/>
              </a:rPr>
              <a:t> » </a:t>
            </a:r>
            <a:r>
              <a:rPr lang="fr-CA" dirty="0" err="1">
                <a:latin typeface="Montserrat" panose="00000500000000000000" pitchFamily="2" charset="0"/>
              </a:rPr>
              <a:t>binary</a:t>
            </a:r>
            <a:r>
              <a:rPr lang="fr-CA" dirty="0">
                <a:latin typeface="Montserrat" panose="00000500000000000000" pitchFamily="2" charset="0"/>
              </a:rPr>
              <a:t> conditions</a:t>
            </a:r>
          </a:p>
          <a:p>
            <a:pPr marL="800100" lvl="1" indent="-342900">
              <a:buFont typeface="+mj-lt"/>
              <a:buAutoNum type="arabicPeriod"/>
            </a:pPr>
            <a:endParaRPr lang="fr-CA" dirty="0">
              <a:latin typeface="Montserrat" panose="000005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fr-CA" dirty="0">
                <a:latin typeface="Montserrat" panose="00000500000000000000" pitchFamily="2" charset="0"/>
              </a:rPr>
              <a:t>Associate an observation to a </a:t>
            </a:r>
            <a:r>
              <a:rPr lang="fr-CA" dirty="0" err="1">
                <a:latin typeface="Montserrat" panose="00000500000000000000" pitchFamily="2" charset="0"/>
              </a:rPr>
              <a:t>probability</a:t>
            </a:r>
            <a:r>
              <a:rPr lang="fr-CA" dirty="0">
                <a:latin typeface="Montserrat" panose="00000500000000000000" pitchFamily="2" charset="0"/>
              </a:rPr>
              <a:t> of </a:t>
            </a:r>
            <a:r>
              <a:rPr lang="fr-CA" dirty="0" err="1">
                <a:latin typeface="Montserrat" panose="00000500000000000000" pitchFamily="2" charset="0"/>
              </a:rPr>
              <a:t>belonging</a:t>
            </a:r>
            <a:r>
              <a:rPr lang="fr-CA" dirty="0">
                <a:latin typeface="Montserrat" panose="00000500000000000000" pitchFamily="2" charset="0"/>
              </a:rPr>
              <a:t> to </a:t>
            </a:r>
            <a:r>
              <a:rPr lang="fr-CA" dirty="0" err="1">
                <a:latin typeface="Montserrat" panose="00000500000000000000" pitchFamily="2" charset="0"/>
              </a:rPr>
              <a:t>each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leaf</a:t>
            </a:r>
            <a:r>
              <a:rPr lang="fr-CA" dirty="0">
                <a:latin typeface="Montserrat" panose="00000500000000000000" pitchFamily="2" charset="0"/>
              </a:rPr>
              <a:t>, by </a:t>
            </a:r>
            <a:r>
              <a:rPr lang="fr-CA" dirty="0" err="1">
                <a:latin typeface="Montserrat" panose="00000500000000000000" pitchFamily="2" charset="0"/>
              </a:rPr>
              <a:t>using</a:t>
            </a:r>
            <a:r>
              <a:rPr lang="fr-CA" dirty="0">
                <a:latin typeface="Montserrat" panose="00000500000000000000" pitchFamily="2" charset="0"/>
              </a:rPr>
              <a:t> « </a:t>
            </a:r>
            <a:r>
              <a:rPr lang="fr-CA" dirty="0" err="1">
                <a:latin typeface="Montserrat" panose="00000500000000000000" pitchFamily="2" charset="0"/>
              </a:rPr>
              <a:t>depth</a:t>
            </a:r>
            <a:r>
              <a:rPr lang="fr-CA" dirty="0">
                <a:latin typeface="Montserrat" panose="00000500000000000000" pitchFamily="2" charset="0"/>
              </a:rPr>
              <a:t> » </a:t>
            </a:r>
            <a:r>
              <a:rPr lang="fr-CA" dirty="0" err="1">
                <a:latin typeface="Montserrat" panose="00000500000000000000" pitchFamily="2" charset="0"/>
              </a:rPr>
              <a:t>binary</a:t>
            </a:r>
            <a:r>
              <a:rPr lang="fr-CA" dirty="0">
                <a:latin typeface="Montserrat" panose="00000500000000000000" pitchFamily="2" charset="0"/>
              </a:rPr>
              <a:t> conditions</a:t>
            </a:r>
            <a:endParaRPr lang="en-CA" dirty="0">
              <a:latin typeface="Montserrat" panose="000005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1276B6-9196-4A7B-00C2-6C25B38504CA}"/>
              </a:ext>
            </a:extLst>
          </p:cNvPr>
          <p:cNvSpPr/>
          <p:nvPr/>
        </p:nvSpPr>
        <p:spPr>
          <a:xfrm>
            <a:off x="3723691" y="1504848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>
                <a:solidFill>
                  <a:schemeClr val="tx1"/>
                </a:solidFill>
              </a:rPr>
              <a:t>node</a:t>
            </a:r>
            <a:r>
              <a:rPr lang="fr-CA" sz="1200" b="1" dirty="0">
                <a:solidFill>
                  <a:schemeClr val="tx1"/>
                </a:solidFill>
              </a:rPr>
              <a:t> 1</a:t>
            </a:r>
          </a:p>
          <a:p>
            <a:pPr algn="ctr"/>
            <a:r>
              <a:rPr lang="fr-CA" sz="1200" b="1" dirty="0">
                <a:solidFill>
                  <a:schemeClr val="tx1"/>
                </a:solidFill>
              </a:rPr>
              <a:t>feat N &lt;= </a:t>
            </a:r>
            <a:r>
              <a:rPr lang="fr-CA" sz="1200" b="1" dirty="0" err="1">
                <a:solidFill>
                  <a:schemeClr val="tx1"/>
                </a:solidFill>
              </a:rPr>
              <a:t>cond</a:t>
            </a:r>
            <a:endParaRPr lang="en-CA" sz="12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E28D3B-F314-A99A-8286-99FDC2B0CA8B}"/>
              </a:ext>
            </a:extLst>
          </p:cNvPr>
          <p:cNvSpPr/>
          <p:nvPr/>
        </p:nvSpPr>
        <p:spPr>
          <a:xfrm>
            <a:off x="2064398" y="2347706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>
                <a:solidFill>
                  <a:schemeClr val="tx1"/>
                </a:solidFill>
              </a:rPr>
              <a:t>node</a:t>
            </a:r>
            <a:r>
              <a:rPr lang="fr-CA" sz="1200" b="1" dirty="0">
                <a:solidFill>
                  <a:schemeClr val="tx1"/>
                </a:solidFill>
              </a:rPr>
              <a:t> 2</a:t>
            </a:r>
          </a:p>
          <a:p>
            <a:pPr algn="ctr"/>
            <a:r>
              <a:rPr lang="fr-CA" sz="1200" b="1" dirty="0">
                <a:solidFill>
                  <a:schemeClr val="tx1"/>
                </a:solidFill>
              </a:rPr>
              <a:t>feat N &lt;= </a:t>
            </a:r>
            <a:r>
              <a:rPr lang="fr-CA" sz="1200" b="1" dirty="0" err="1">
                <a:solidFill>
                  <a:schemeClr val="tx1"/>
                </a:solidFill>
              </a:rPr>
              <a:t>cond</a:t>
            </a:r>
            <a:endParaRPr lang="en-CA" sz="12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E2288F-0F32-B0E3-A34F-4C370E3C4EC5}"/>
              </a:ext>
            </a:extLst>
          </p:cNvPr>
          <p:cNvSpPr/>
          <p:nvPr/>
        </p:nvSpPr>
        <p:spPr>
          <a:xfrm>
            <a:off x="5451415" y="2347706"/>
            <a:ext cx="1362269" cy="5691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>
                <a:solidFill>
                  <a:schemeClr val="tx1"/>
                </a:solidFill>
              </a:rPr>
              <a:t>node</a:t>
            </a:r>
            <a:r>
              <a:rPr lang="fr-CA" sz="1200" b="1" dirty="0">
                <a:solidFill>
                  <a:schemeClr val="tx1"/>
                </a:solidFill>
              </a:rPr>
              <a:t> 3</a:t>
            </a:r>
          </a:p>
          <a:p>
            <a:pPr algn="ctr"/>
            <a:r>
              <a:rPr lang="fr-CA" sz="1200" b="1" dirty="0">
                <a:solidFill>
                  <a:schemeClr val="tx1"/>
                </a:solidFill>
              </a:rPr>
              <a:t>feat N &lt;= </a:t>
            </a:r>
            <a:r>
              <a:rPr lang="fr-CA" sz="1200" b="1" dirty="0" err="1">
                <a:solidFill>
                  <a:schemeClr val="tx1"/>
                </a:solidFill>
              </a:rPr>
              <a:t>cond</a:t>
            </a:r>
            <a:endParaRPr lang="en-CA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3CF4A9-344E-ED12-F672-F0E1E495E96B}"/>
              </a:ext>
            </a:extLst>
          </p:cNvPr>
          <p:cNvSpPr/>
          <p:nvPr/>
        </p:nvSpPr>
        <p:spPr>
          <a:xfrm>
            <a:off x="1159327" y="3237223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/>
              <a:t>leaf</a:t>
            </a:r>
            <a:r>
              <a:rPr lang="fr-CA" sz="1200" b="1" dirty="0"/>
              <a:t>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C55883-7C76-E35D-6B24-EE9CAC4CF132}"/>
              </a:ext>
            </a:extLst>
          </p:cNvPr>
          <p:cNvSpPr/>
          <p:nvPr/>
        </p:nvSpPr>
        <p:spPr>
          <a:xfrm>
            <a:off x="6263187" y="3237219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/>
              <a:t>leaf</a:t>
            </a:r>
            <a:r>
              <a:rPr lang="fr-CA" sz="1200" b="1" dirty="0"/>
              <a:t> 4</a:t>
            </a:r>
            <a:endParaRPr lang="en-CA" sz="12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2B084A-EE2C-A9F5-DC7F-9FB32DA8EBA8}"/>
              </a:ext>
            </a:extLst>
          </p:cNvPr>
          <p:cNvSpPr/>
          <p:nvPr/>
        </p:nvSpPr>
        <p:spPr>
          <a:xfrm>
            <a:off x="4574337" y="3237220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/>
              <a:t>leaf</a:t>
            </a:r>
            <a:r>
              <a:rPr lang="fr-CA" sz="1200" b="1" dirty="0"/>
              <a:t> 3</a:t>
            </a:r>
            <a:endParaRPr lang="en-CA" sz="12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976060-F135-88F9-4088-834AF3D7E436}"/>
              </a:ext>
            </a:extLst>
          </p:cNvPr>
          <p:cNvSpPr/>
          <p:nvPr/>
        </p:nvSpPr>
        <p:spPr>
          <a:xfrm>
            <a:off x="2885487" y="3237221"/>
            <a:ext cx="1362269" cy="569167"/>
          </a:xfrm>
          <a:prstGeom prst="rect">
            <a:avLst/>
          </a:prstGeom>
          <a:solidFill>
            <a:srgbClr val="0235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b="1" dirty="0" err="1"/>
              <a:t>leaf</a:t>
            </a:r>
            <a:r>
              <a:rPr lang="fr-CA" sz="1200" b="1" dirty="0"/>
              <a:t> 2</a:t>
            </a:r>
            <a:endParaRPr lang="en-CA" sz="1200" b="1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408946-C55C-C056-C0BE-BE08E30A87F0}"/>
              </a:ext>
            </a:extLst>
          </p:cNvPr>
          <p:cNvCxnSpPr>
            <a:cxnSpLocks/>
            <a:stCxn id="4" idx="2"/>
            <a:endCxn id="6" idx="3"/>
          </p:cNvCxnSpPr>
          <p:nvPr/>
        </p:nvCxnSpPr>
        <p:spPr>
          <a:xfrm flipH="1">
            <a:off x="3426667" y="2074015"/>
            <a:ext cx="978159" cy="55827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FCD931-3A8D-981A-3587-4C090F2A088C}"/>
              </a:ext>
            </a:extLst>
          </p:cNvPr>
          <p:cNvCxnSpPr>
            <a:cxnSpLocks/>
            <a:stCxn id="4" idx="2"/>
            <a:endCxn id="7" idx="1"/>
          </p:cNvCxnSpPr>
          <p:nvPr/>
        </p:nvCxnSpPr>
        <p:spPr>
          <a:xfrm>
            <a:off x="4404826" y="2074015"/>
            <a:ext cx="1046589" cy="55827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8C53E8A-39FD-E193-D50C-E176BFFB6963}"/>
              </a:ext>
            </a:extLst>
          </p:cNvPr>
          <p:cNvCxnSpPr>
            <a:cxnSpLocks/>
            <a:stCxn id="6" idx="2"/>
            <a:endCxn id="12" idx="0"/>
          </p:cNvCxnSpPr>
          <p:nvPr/>
        </p:nvCxnSpPr>
        <p:spPr>
          <a:xfrm>
            <a:off x="2745533" y="2916873"/>
            <a:ext cx="821089" cy="320348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71453-4FBA-54E4-0B07-022281A490CC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>
          <a:xfrm flipH="1">
            <a:off x="1840462" y="2916873"/>
            <a:ext cx="905071" cy="320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FEF4AF-E48A-539C-8D45-16FD6922329C}"/>
              </a:ext>
            </a:extLst>
          </p:cNvPr>
          <p:cNvCxnSpPr>
            <a:cxnSpLocks/>
            <a:stCxn id="7" idx="2"/>
            <a:endCxn id="9" idx="0"/>
          </p:cNvCxnSpPr>
          <p:nvPr/>
        </p:nvCxnSpPr>
        <p:spPr>
          <a:xfrm>
            <a:off x="6132550" y="2916873"/>
            <a:ext cx="811772" cy="32034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1A3D60-78D8-14B3-E66E-690398556F7E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flipH="1">
            <a:off x="5255472" y="2916873"/>
            <a:ext cx="877078" cy="32034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50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Single Tree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3B2D20-1C50-206A-83B1-54A0F169B70E}"/>
              </a:ext>
            </a:extLst>
          </p:cNvPr>
          <p:cNvSpPr txBox="1"/>
          <p:nvPr/>
        </p:nvSpPr>
        <p:spPr>
          <a:xfrm>
            <a:off x="281616" y="5087714"/>
            <a:ext cx="83490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>
                <a:latin typeface="Montserrat SemiBold" panose="00000700000000000000" pitchFamily="2" charset="0"/>
              </a:rPr>
              <a:t>From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node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weights</a:t>
            </a:r>
            <a:r>
              <a:rPr lang="fr-CA" dirty="0">
                <a:latin typeface="Montserrat SemiBold" panose="00000700000000000000" pitchFamily="2" charset="0"/>
              </a:rPr>
              <a:t> to </a:t>
            </a:r>
            <a:r>
              <a:rPr lang="fr-CA" dirty="0" err="1">
                <a:latin typeface="Montserrat SemiBold" panose="00000700000000000000" pitchFamily="2" charset="0"/>
              </a:rPr>
              <a:t>prediction</a:t>
            </a:r>
            <a:endParaRPr lang="fr-CA" dirty="0">
              <a:latin typeface="Montserrat SemiBold" panose="00000700000000000000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CA" sz="1200" dirty="0" err="1">
                <a:latin typeface="Montserrat" panose="00000500000000000000" pitchFamily="2" charset="0"/>
              </a:rPr>
              <a:t>Cumulate</a:t>
            </a:r>
            <a:r>
              <a:rPr lang="fr-CA" sz="1200" dirty="0">
                <a:latin typeface="Montserrat" panose="00000500000000000000" pitchFamily="2" charset="0"/>
              </a:rPr>
              <a:t> the </a:t>
            </a:r>
            <a:r>
              <a:rPr lang="fr-CA" sz="1200" dirty="0" err="1">
                <a:latin typeface="Montserrat" panose="00000500000000000000" pitchFamily="2" charset="0"/>
              </a:rPr>
              <a:t>node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weights</a:t>
            </a:r>
            <a:r>
              <a:rPr lang="fr-CA" sz="1200" dirty="0">
                <a:latin typeface="Montserrat" panose="00000500000000000000" pitchFamily="2" charset="0"/>
              </a:rPr>
              <a:t>. The </a:t>
            </a:r>
            <a:r>
              <a:rPr lang="fr-CA" sz="1200" dirty="0" err="1">
                <a:latin typeface="Montserrat" panose="00000500000000000000" pitchFamily="2" charset="0"/>
              </a:rPr>
              <a:t>latest</a:t>
            </a:r>
            <a:r>
              <a:rPr lang="fr-CA" sz="1200" dirty="0">
                <a:latin typeface="Montserrat" panose="00000500000000000000" pitchFamily="2" charset="0"/>
              </a:rPr>
              <a:t> 2^depth </a:t>
            </a:r>
            <a:r>
              <a:rPr lang="fr-CA" sz="1200" dirty="0" err="1">
                <a:latin typeface="Montserrat" panose="00000500000000000000" pitchFamily="2" charset="0"/>
              </a:rPr>
              <a:t>nodes</a:t>
            </a:r>
            <a:r>
              <a:rPr lang="fr-CA" sz="1200" dirty="0">
                <a:latin typeface="Montserrat" panose="00000500000000000000" pitchFamily="2" charset="0"/>
              </a:rPr>
              <a:t> are the </a:t>
            </a:r>
            <a:r>
              <a:rPr lang="fr-CA" sz="1200" dirty="0" err="1">
                <a:latin typeface="Montserrat" panose="00000500000000000000" pitchFamily="2" charset="0"/>
              </a:rPr>
              <a:t>leaf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weights</a:t>
            </a:r>
            <a:r>
              <a:rPr lang="fr-CA" sz="1200" dirty="0">
                <a:latin typeface="Montserrat" panose="00000500000000000000" pitchFamily="2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fr-CA" sz="1200" dirty="0">
                <a:latin typeface="Montserrat" panose="00000500000000000000" pitchFamily="2" charset="0"/>
              </a:rPr>
              <a:t>The dot </a:t>
            </a:r>
            <a:r>
              <a:rPr lang="fr-CA" sz="1200" dirty="0" err="1">
                <a:latin typeface="Montserrat" panose="00000500000000000000" pitchFamily="2" charset="0"/>
              </a:rPr>
              <a:t>product</a:t>
            </a:r>
            <a:r>
              <a:rPr lang="fr-CA" sz="1200" dirty="0">
                <a:latin typeface="Montserrat" panose="00000500000000000000" pitchFamily="2" charset="0"/>
              </a:rPr>
              <a:t> of the </a:t>
            </a:r>
            <a:r>
              <a:rPr lang="fr-CA" sz="1200" dirty="0" err="1">
                <a:latin typeface="Montserrat" panose="00000500000000000000" pitchFamily="2" charset="0"/>
              </a:rPr>
              <a:t>leaf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weight</a:t>
            </a:r>
            <a:r>
              <a:rPr lang="fr-CA" sz="1200" dirty="0">
                <a:latin typeface="Montserrat" panose="00000500000000000000" pitchFamily="2" charset="0"/>
              </a:rPr>
              <a:t> and </a:t>
            </a:r>
            <a:r>
              <a:rPr lang="fr-CA" sz="1200" dirty="0" err="1">
                <a:latin typeface="Montserrat" panose="00000500000000000000" pitchFamily="2" charset="0"/>
              </a:rPr>
              <a:t>leaf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predictions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results</a:t>
            </a:r>
            <a:r>
              <a:rPr lang="fr-CA" sz="1200" dirty="0">
                <a:latin typeface="Montserrat" panose="00000500000000000000" pitchFamily="2" charset="0"/>
              </a:rPr>
              <a:t> in the </a:t>
            </a:r>
            <a:r>
              <a:rPr lang="fr-CA" sz="1200" dirty="0" err="1">
                <a:latin typeface="Montserrat" panose="00000500000000000000" pitchFamily="2" charset="0"/>
              </a:rPr>
              <a:t>tree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prediction</a:t>
            </a:r>
            <a:r>
              <a:rPr lang="fr-CA" sz="1200" dirty="0">
                <a:latin typeface="Montserrat" panose="00000500000000000000" pitchFamily="2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A" sz="1200" dirty="0">
                <a:latin typeface="Montserrat" panose="00000500000000000000" pitchFamily="2" charset="0"/>
              </a:rPr>
              <a:t>A single </a:t>
            </a:r>
            <a:r>
              <a:rPr lang="fr-CA" sz="1200" dirty="0" err="1">
                <a:latin typeface="Montserrat" panose="00000500000000000000" pitchFamily="2" charset="0"/>
              </a:rPr>
              <a:t>leaf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prediction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is</a:t>
            </a:r>
            <a:r>
              <a:rPr lang="fr-CA" sz="1200" dirty="0">
                <a:latin typeface="Montserrat" panose="00000500000000000000" pitchFamily="2" charset="0"/>
              </a:rPr>
              <a:t> a </a:t>
            </a:r>
            <a:r>
              <a:rPr lang="fr-CA" sz="1200" dirty="0" err="1">
                <a:latin typeface="Montserrat" panose="00000500000000000000" pitchFamily="2" charset="0"/>
              </a:rPr>
              <a:t>vector</a:t>
            </a:r>
            <a:r>
              <a:rPr lang="fr-CA" sz="1200" dirty="0">
                <a:latin typeface="Montserrat" panose="00000500000000000000" pitchFamily="2" charset="0"/>
              </a:rPr>
              <a:t> of values.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A" sz="1200" dirty="0">
                <a:latin typeface="Montserrat" panose="00000500000000000000" pitchFamily="2" charset="0"/>
              </a:rPr>
              <a:t>For classification, a </a:t>
            </a:r>
            <a:r>
              <a:rPr lang="fr-CA" sz="1200" dirty="0" err="1">
                <a:latin typeface="Montserrat" panose="00000500000000000000" pitchFamily="2" charset="0"/>
              </a:rPr>
              <a:t>vector</a:t>
            </a:r>
            <a:r>
              <a:rPr lang="fr-CA" sz="1200" dirty="0">
                <a:latin typeface="Montserrat" panose="00000500000000000000" pitchFamily="2" charset="0"/>
              </a:rPr>
              <a:t> of </a:t>
            </a:r>
            <a:r>
              <a:rPr lang="fr-CA" sz="1200" dirty="0" err="1">
                <a:latin typeface="Montserrat" panose="00000500000000000000" pitchFamily="2" charset="0"/>
              </a:rPr>
              <a:t>length</a:t>
            </a:r>
            <a:r>
              <a:rPr lang="fr-CA" sz="1200" dirty="0">
                <a:latin typeface="Montserrat" panose="00000500000000000000" pitchFamily="2" charset="0"/>
              </a:rPr>
              <a:t> K, </a:t>
            </a:r>
            <a:r>
              <a:rPr lang="fr-CA" sz="1200" dirty="0" err="1">
                <a:latin typeface="Montserrat" panose="00000500000000000000" pitchFamily="2" charset="0"/>
              </a:rPr>
              <a:t>where</a:t>
            </a:r>
            <a:r>
              <a:rPr lang="fr-CA" sz="1200" dirty="0">
                <a:latin typeface="Montserrat" panose="00000500000000000000" pitchFamily="2" charset="0"/>
              </a:rPr>
              <a:t> K </a:t>
            </a:r>
            <a:r>
              <a:rPr lang="fr-CA" sz="1200" dirty="0" err="1">
                <a:latin typeface="Montserrat" panose="00000500000000000000" pitchFamily="2" charset="0"/>
              </a:rPr>
              <a:t>is</a:t>
            </a:r>
            <a:r>
              <a:rPr lang="fr-CA" sz="1200" dirty="0">
                <a:latin typeface="Montserrat" panose="00000500000000000000" pitchFamily="2" charset="0"/>
              </a:rPr>
              <a:t> the </a:t>
            </a:r>
            <a:r>
              <a:rPr lang="fr-CA" sz="1200" dirty="0" err="1">
                <a:latin typeface="Montserrat" panose="00000500000000000000" pitchFamily="2" charset="0"/>
              </a:rPr>
              <a:t>number</a:t>
            </a:r>
            <a:r>
              <a:rPr lang="fr-CA" sz="1200" dirty="0">
                <a:latin typeface="Montserrat" panose="00000500000000000000" pitchFamily="2" charset="0"/>
              </a:rPr>
              <a:t> of classes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fr-CA" sz="1200" dirty="0">
                <a:latin typeface="Montserrat" panose="00000500000000000000" pitchFamily="2" charset="0"/>
              </a:rPr>
              <a:t>For a </a:t>
            </a:r>
            <a:r>
              <a:rPr lang="fr-CA" sz="1200" dirty="0" err="1">
                <a:latin typeface="Montserrat" panose="00000500000000000000" pitchFamily="2" charset="0"/>
              </a:rPr>
              <a:t>regression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task</a:t>
            </a:r>
            <a:r>
              <a:rPr lang="fr-CA" sz="1200" dirty="0">
                <a:latin typeface="Montserrat" panose="00000500000000000000" pitchFamily="2" charset="0"/>
              </a:rPr>
              <a:t>, a </a:t>
            </a:r>
            <a:r>
              <a:rPr lang="fr-CA" sz="1200" dirty="0" err="1">
                <a:latin typeface="Montserrat" panose="00000500000000000000" pitchFamily="2" charset="0"/>
              </a:rPr>
              <a:t>vector</a:t>
            </a:r>
            <a:r>
              <a:rPr lang="fr-CA" sz="1200" dirty="0">
                <a:latin typeface="Montserrat" panose="00000500000000000000" pitchFamily="2" charset="0"/>
              </a:rPr>
              <a:t> of </a:t>
            </a:r>
            <a:r>
              <a:rPr lang="fr-CA" sz="1200" dirty="0" err="1">
                <a:latin typeface="Montserrat" panose="00000500000000000000" pitchFamily="2" charset="0"/>
              </a:rPr>
              <a:t>length</a:t>
            </a:r>
            <a:r>
              <a:rPr lang="fr-CA" sz="1200" dirty="0">
                <a:latin typeface="Montserrat" panose="00000500000000000000" pitchFamily="2" charset="0"/>
              </a:rPr>
              <a:t> 1: single </a:t>
            </a:r>
            <a:r>
              <a:rPr lang="fr-CA" sz="1200" dirty="0" err="1">
                <a:latin typeface="Montserrat" panose="00000500000000000000" pitchFamily="2" charset="0"/>
              </a:rPr>
              <a:t>regression</a:t>
            </a:r>
            <a:r>
              <a:rPr lang="fr-CA" sz="1200" dirty="0">
                <a:latin typeface="Montserrat" panose="00000500000000000000" pitchFamily="2" charset="0"/>
              </a:rPr>
              <a:t> </a:t>
            </a:r>
            <a:r>
              <a:rPr lang="fr-CA" sz="1200" dirty="0" err="1">
                <a:latin typeface="Montserrat" panose="00000500000000000000" pitchFamily="2" charset="0"/>
              </a:rPr>
              <a:t>estimate</a:t>
            </a:r>
            <a:endParaRPr lang="fr-CA" sz="1200" dirty="0">
              <a:latin typeface="Montserrat" panose="000005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ADFFE43-C747-2995-E12B-C57CBACA864B}"/>
              </a:ext>
            </a:extLst>
          </p:cNvPr>
          <p:cNvSpPr/>
          <p:nvPr/>
        </p:nvSpPr>
        <p:spPr>
          <a:xfrm>
            <a:off x="4719041" y="2793116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LW 1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E146956-11A6-CE42-3541-8C40FE2E9B42}"/>
              </a:ext>
            </a:extLst>
          </p:cNvPr>
          <p:cNvSpPr/>
          <p:nvPr/>
        </p:nvSpPr>
        <p:spPr>
          <a:xfrm>
            <a:off x="4719041" y="3359314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LW 2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21DF992-61D6-DD6C-CE14-58FFBABED3E3}"/>
              </a:ext>
            </a:extLst>
          </p:cNvPr>
          <p:cNvSpPr/>
          <p:nvPr/>
        </p:nvSpPr>
        <p:spPr>
          <a:xfrm>
            <a:off x="4719041" y="3925512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LW 3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4D7747F-670B-ACCE-54E2-4736E5225A4E}"/>
              </a:ext>
            </a:extLst>
          </p:cNvPr>
          <p:cNvSpPr/>
          <p:nvPr/>
        </p:nvSpPr>
        <p:spPr>
          <a:xfrm>
            <a:off x="4719041" y="4494655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LW 4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4BA4207-8D58-B9C0-D024-CDCF15E8E8DF}"/>
              </a:ext>
            </a:extLst>
          </p:cNvPr>
          <p:cNvSpPr/>
          <p:nvPr/>
        </p:nvSpPr>
        <p:spPr>
          <a:xfrm>
            <a:off x="735135" y="2226918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NW 1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3D2C797-4F65-3F3A-4BE0-40B7D420D92E}"/>
              </a:ext>
            </a:extLst>
          </p:cNvPr>
          <p:cNvSpPr/>
          <p:nvPr/>
        </p:nvSpPr>
        <p:spPr>
          <a:xfrm>
            <a:off x="735136" y="2796421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NW 2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6C06847-4A67-9792-413F-D9583897DBC4}"/>
              </a:ext>
            </a:extLst>
          </p:cNvPr>
          <p:cNvSpPr/>
          <p:nvPr/>
        </p:nvSpPr>
        <p:spPr>
          <a:xfrm>
            <a:off x="735135" y="3365924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NW 3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41BD7A5-D2EF-5F36-98DB-A088068D2277}"/>
              </a:ext>
            </a:extLst>
          </p:cNvPr>
          <p:cNvSpPr txBox="1"/>
          <p:nvPr/>
        </p:nvSpPr>
        <p:spPr>
          <a:xfrm>
            <a:off x="2635798" y="4092923"/>
            <a:ext cx="1141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NW3 x CNW3</a:t>
            </a:r>
            <a:endParaRPr lang="en-CA" sz="1000" b="1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EF5C415-0CD8-3116-BBC4-52EAEC9A225E}"/>
              </a:ext>
            </a:extLst>
          </p:cNvPr>
          <p:cNvSpPr txBox="1"/>
          <p:nvPr/>
        </p:nvSpPr>
        <p:spPr>
          <a:xfrm>
            <a:off x="2644746" y="4679093"/>
            <a:ext cx="132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(1 - NW3) x CNW3</a:t>
            </a:r>
            <a:endParaRPr lang="en-CA" sz="1000" b="1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FB49F29-9284-58B2-1975-383A44A09226}"/>
              </a:ext>
            </a:extLst>
          </p:cNvPr>
          <p:cNvSpPr txBox="1"/>
          <p:nvPr/>
        </p:nvSpPr>
        <p:spPr>
          <a:xfrm>
            <a:off x="2635798" y="3518651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(1 - NW2) x CNW2</a:t>
            </a:r>
            <a:endParaRPr lang="en-CA" sz="1000" b="1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5282DAE-E331-5B73-F841-0B50ED18F32E}"/>
              </a:ext>
            </a:extLst>
          </p:cNvPr>
          <p:cNvSpPr txBox="1"/>
          <p:nvPr/>
        </p:nvSpPr>
        <p:spPr>
          <a:xfrm>
            <a:off x="2635798" y="2949484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NW2 x CNW2</a:t>
            </a:r>
            <a:endParaRPr lang="en-CA" sz="1000" b="1" dirty="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3BBDB0F5-E42D-1734-B53D-ED7A4F4C8784}"/>
              </a:ext>
            </a:extLst>
          </p:cNvPr>
          <p:cNvSpPr/>
          <p:nvPr/>
        </p:nvSpPr>
        <p:spPr>
          <a:xfrm>
            <a:off x="2075579" y="1103460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1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856C2F7-5B78-CA4B-0685-024C5EAD5FF5}"/>
              </a:ext>
            </a:extLst>
          </p:cNvPr>
          <p:cNvSpPr/>
          <p:nvPr/>
        </p:nvSpPr>
        <p:spPr>
          <a:xfrm>
            <a:off x="2075583" y="1667352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2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22C216-13AB-CE32-DB57-CE9ECA262252}"/>
              </a:ext>
            </a:extLst>
          </p:cNvPr>
          <p:cNvSpPr/>
          <p:nvPr/>
        </p:nvSpPr>
        <p:spPr>
          <a:xfrm>
            <a:off x="2075583" y="2236519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3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4174FE9-4E88-BD3E-EE90-236FD94C70F2}"/>
              </a:ext>
            </a:extLst>
          </p:cNvPr>
          <p:cNvSpPr/>
          <p:nvPr/>
        </p:nvSpPr>
        <p:spPr>
          <a:xfrm>
            <a:off x="2075582" y="2800411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4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AEB5F24-8EAE-BAAC-5424-3CDF4135DD40}"/>
              </a:ext>
            </a:extLst>
          </p:cNvPr>
          <p:cNvSpPr/>
          <p:nvPr/>
        </p:nvSpPr>
        <p:spPr>
          <a:xfrm>
            <a:off x="2075582" y="3368905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5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B7AC8FD-FBA5-CD06-40CC-C7E8F71731D1}"/>
              </a:ext>
            </a:extLst>
          </p:cNvPr>
          <p:cNvSpPr/>
          <p:nvPr/>
        </p:nvSpPr>
        <p:spPr>
          <a:xfrm>
            <a:off x="2075581" y="3937399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6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0B9953E-3A81-37F4-C09C-901F3381019C}"/>
              </a:ext>
            </a:extLst>
          </p:cNvPr>
          <p:cNvSpPr/>
          <p:nvPr/>
        </p:nvSpPr>
        <p:spPr>
          <a:xfrm>
            <a:off x="2075579" y="4500618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CNW 7</a:t>
            </a:r>
            <a:endParaRPr lang="en-CA" sz="1000" b="1" dirty="0">
              <a:solidFill>
                <a:schemeClr val="tx1"/>
              </a:solidFill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25014CCD-9481-F0BD-EA2D-972E0908DAE0}"/>
              </a:ext>
            </a:extLst>
          </p:cNvPr>
          <p:cNvCxnSpPr>
            <a:cxnSpLocks/>
            <a:stCxn id="84" idx="3"/>
            <a:endCxn id="93" idx="1"/>
          </p:cNvCxnSpPr>
          <p:nvPr/>
        </p:nvCxnSpPr>
        <p:spPr>
          <a:xfrm>
            <a:off x="1304303" y="3081005"/>
            <a:ext cx="771279" cy="3990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ED5DD0A-7F64-1AB0-8990-009667D0C5E3}"/>
              </a:ext>
            </a:extLst>
          </p:cNvPr>
          <p:cNvCxnSpPr>
            <a:cxnSpLocks/>
            <a:stCxn id="84" idx="3"/>
            <a:endCxn id="94" idx="1"/>
          </p:cNvCxnSpPr>
          <p:nvPr/>
        </p:nvCxnSpPr>
        <p:spPr>
          <a:xfrm>
            <a:off x="1304303" y="3081005"/>
            <a:ext cx="771279" cy="5724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D3B548E2-6154-0E8D-AC19-F4F38CD68FCD}"/>
              </a:ext>
            </a:extLst>
          </p:cNvPr>
          <p:cNvCxnSpPr>
            <a:cxnSpLocks/>
            <a:stCxn id="85" idx="3"/>
            <a:endCxn id="95" idx="1"/>
          </p:cNvCxnSpPr>
          <p:nvPr/>
        </p:nvCxnSpPr>
        <p:spPr>
          <a:xfrm>
            <a:off x="1304302" y="3650508"/>
            <a:ext cx="771279" cy="571475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12286CF0-2953-4B59-7B4C-C0886D274DBF}"/>
              </a:ext>
            </a:extLst>
          </p:cNvPr>
          <p:cNvCxnSpPr>
            <a:cxnSpLocks/>
            <a:stCxn id="85" idx="3"/>
            <a:endCxn id="96" idx="1"/>
          </p:cNvCxnSpPr>
          <p:nvPr/>
        </p:nvCxnSpPr>
        <p:spPr>
          <a:xfrm>
            <a:off x="1304302" y="3650508"/>
            <a:ext cx="771277" cy="11346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A3F202F-9256-4EDE-1B01-97E995715964}"/>
              </a:ext>
            </a:extLst>
          </p:cNvPr>
          <p:cNvCxnSpPr>
            <a:cxnSpLocks/>
            <a:stCxn id="83" idx="3"/>
            <a:endCxn id="91" idx="1"/>
          </p:cNvCxnSpPr>
          <p:nvPr/>
        </p:nvCxnSpPr>
        <p:spPr>
          <a:xfrm flipV="1">
            <a:off x="1304302" y="1951936"/>
            <a:ext cx="771281" cy="55956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AB24DB8-C216-7DAD-B647-C51801C6DD36}"/>
              </a:ext>
            </a:extLst>
          </p:cNvPr>
          <p:cNvCxnSpPr>
            <a:cxnSpLocks/>
            <a:stCxn id="83" idx="3"/>
            <a:endCxn id="92" idx="1"/>
          </p:cNvCxnSpPr>
          <p:nvPr/>
        </p:nvCxnSpPr>
        <p:spPr>
          <a:xfrm>
            <a:off x="1304302" y="2511502"/>
            <a:ext cx="771281" cy="96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2AF36FD5-F9A9-2CAC-9954-CD51217BC527}"/>
              </a:ext>
            </a:extLst>
          </p:cNvPr>
          <p:cNvSpPr txBox="1"/>
          <p:nvPr/>
        </p:nvSpPr>
        <p:spPr>
          <a:xfrm>
            <a:off x="2635798" y="1339301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== 1.0</a:t>
            </a:r>
            <a:endParaRPr lang="en-CA" sz="1000" b="1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02153AF-35D7-E8EA-F917-C0A2E39B2DE1}"/>
              </a:ext>
            </a:extLst>
          </p:cNvPr>
          <p:cNvSpPr txBox="1"/>
          <p:nvPr/>
        </p:nvSpPr>
        <p:spPr>
          <a:xfrm>
            <a:off x="2635798" y="1837589"/>
            <a:ext cx="1238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NW1 x CNW1</a:t>
            </a:r>
            <a:endParaRPr lang="en-CA" sz="1000" b="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8B70F03-BCC2-E09A-0129-3FE92EA1012D}"/>
              </a:ext>
            </a:extLst>
          </p:cNvPr>
          <p:cNvSpPr txBox="1"/>
          <p:nvPr/>
        </p:nvSpPr>
        <p:spPr>
          <a:xfrm>
            <a:off x="2635798" y="2347395"/>
            <a:ext cx="1335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b="1" dirty="0"/>
              <a:t>(1 – NW1) x CNW1 </a:t>
            </a:r>
            <a:endParaRPr lang="en-CA" sz="1000" b="1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8005DD3-2EBE-35B1-5580-7FD7430FA434}"/>
              </a:ext>
            </a:extLst>
          </p:cNvPr>
          <p:cNvSpPr/>
          <p:nvPr/>
        </p:nvSpPr>
        <p:spPr>
          <a:xfrm>
            <a:off x="6769554" y="2796085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/>
              <a:t>LP 1</a:t>
            </a:r>
            <a:endParaRPr lang="en-CA" sz="1000" b="1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A9D1551-91DF-7FCC-71EF-13DBFB7C17E4}"/>
              </a:ext>
            </a:extLst>
          </p:cNvPr>
          <p:cNvSpPr/>
          <p:nvPr/>
        </p:nvSpPr>
        <p:spPr>
          <a:xfrm>
            <a:off x="6769554" y="336228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/>
              <a:t>LP 2</a:t>
            </a:r>
            <a:endParaRPr lang="en-CA" sz="1000" b="1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DA7D7AF-595B-2DC2-4292-D1DF1421E706}"/>
              </a:ext>
            </a:extLst>
          </p:cNvPr>
          <p:cNvSpPr/>
          <p:nvPr/>
        </p:nvSpPr>
        <p:spPr>
          <a:xfrm>
            <a:off x="6769554" y="3928481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/>
              <a:t>LP 3</a:t>
            </a:r>
            <a:endParaRPr lang="en-CA" sz="1000" b="1" dirty="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6F3FE4D-43E5-2776-C999-A3E541C07025}"/>
              </a:ext>
            </a:extLst>
          </p:cNvPr>
          <p:cNvSpPr/>
          <p:nvPr/>
        </p:nvSpPr>
        <p:spPr>
          <a:xfrm>
            <a:off x="6769554" y="449762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/>
              <a:t>LP 4</a:t>
            </a:r>
            <a:endParaRPr lang="en-CA" sz="1000" b="1" dirty="0"/>
          </a:p>
        </p:txBody>
      </p:sp>
      <p:sp>
        <p:nvSpPr>
          <p:cNvPr id="110" name="Right Brace 109">
            <a:extLst>
              <a:ext uri="{FF2B5EF4-FFF2-40B4-BE49-F238E27FC236}">
                <a16:creationId xmlns:a16="http://schemas.microsoft.com/office/drawing/2014/main" id="{5AF6A154-B4CA-CD1C-85DA-E59563C761D9}"/>
              </a:ext>
            </a:extLst>
          </p:cNvPr>
          <p:cNvSpPr/>
          <p:nvPr/>
        </p:nvSpPr>
        <p:spPr>
          <a:xfrm>
            <a:off x="3614548" y="2796085"/>
            <a:ext cx="356412" cy="2270706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111" name="Double Bracket 110">
            <a:extLst>
              <a:ext uri="{FF2B5EF4-FFF2-40B4-BE49-F238E27FC236}">
                <a16:creationId xmlns:a16="http://schemas.microsoft.com/office/drawing/2014/main" id="{472FB8D7-09BB-2D9F-0C9D-3DF9470AFD99}"/>
              </a:ext>
            </a:extLst>
          </p:cNvPr>
          <p:cNvSpPr/>
          <p:nvPr/>
        </p:nvSpPr>
        <p:spPr>
          <a:xfrm>
            <a:off x="4270493" y="2683926"/>
            <a:ext cx="1466262" cy="2502329"/>
          </a:xfrm>
          <a:prstGeom prst="bracketPair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112" name="Double Bracket 111">
            <a:extLst>
              <a:ext uri="{FF2B5EF4-FFF2-40B4-BE49-F238E27FC236}">
                <a16:creationId xmlns:a16="http://schemas.microsoft.com/office/drawing/2014/main" id="{39295AAA-3DDF-AE60-79F5-9FFFA359D6ED}"/>
              </a:ext>
            </a:extLst>
          </p:cNvPr>
          <p:cNvSpPr/>
          <p:nvPr/>
        </p:nvSpPr>
        <p:spPr>
          <a:xfrm>
            <a:off x="6321006" y="2683926"/>
            <a:ext cx="1466262" cy="2502329"/>
          </a:xfrm>
          <a:prstGeom prst="bracketPair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E90CCF2-4DAB-0D5C-09F0-85805EFE5DE3}"/>
              </a:ext>
            </a:extLst>
          </p:cNvPr>
          <p:cNvSpPr txBox="1"/>
          <p:nvPr/>
        </p:nvSpPr>
        <p:spPr>
          <a:xfrm>
            <a:off x="5887618" y="3771623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/>
              <a:t>x</a:t>
            </a:r>
            <a:endParaRPr lang="en-CA" sz="1400" b="1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05A13F9-6873-E8E2-8052-36C66F4148A0}"/>
              </a:ext>
            </a:extLst>
          </p:cNvPr>
          <p:cNvSpPr txBox="1"/>
          <p:nvPr/>
        </p:nvSpPr>
        <p:spPr>
          <a:xfrm>
            <a:off x="7938132" y="3771623"/>
            <a:ext cx="96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/>
              <a:t>=   </a:t>
            </a:r>
            <a:r>
              <a:rPr lang="fr-CA" sz="1400" b="1" dirty="0" err="1"/>
              <a:t>pred</a:t>
            </a:r>
            <a:endParaRPr lang="fr-CA" sz="1400" b="1" dirty="0"/>
          </a:p>
        </p:txBody>
      </p:sp>
    </p:spTree>
    <p:extLst>
      <p:ext uri="{BB962C8B-B14F-4D97-AF65-F5344CB8AC3E}">
        <p14:creationId xmlns:p14="http://schemas.microsoft.com/office/powerpoint/2010/main" val="169243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Soft Node Weights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B93BB6-B077-E818-97DD-317EA1360D9C}"/>
              </a:ext>
            </a:extLst>
          </p:cNvPr>
          <p:cNvSpPr txBox="1"/>
          <p:nvPr/>
        </p:nvSpPr>
        <p:spPr>
          <a:xfrm>
            <a:off x="281616" y="3241055"/>
            <a:ext cx="82337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>
                <a:latin typeface="Montserrat SemiBold" panose="00000700000000000000" pitchFamily="2" charset="0"/>
              </a:rPr>
              <a:t>Differentiable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node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weights</a:t>
            </a:r>
            <a:r>
              <a:rPr lang="fr-CA" dirty="0">
                <a:latin typeface="Montserrat SemiBold" panose="00000700000000000000" pitchFamily="2" charset="0"/>
              </a:rPr>
              <a:t> are </a:t>
            </a:r>
            <a:r>
              <a:rPr lang="fr-CA" dirty="0" err="1">
                <a:latin typeface="Montserrat SemiBold" panose="00000700000000000000" pitchFamily="2" charset="0"/>
              </a:rPr>
              <a:t>derived</a:t>
            </a:r>
            <a:r>
              <a:rPr lang="fr-CA" dirty="0">
                <a:latin typeface="Montserrat SemiBold" panose="00000700000000000000" pitchFamily="2" charset="0"/>
              </a:rPr>
              <a:t> by </a:t>
            </a:r>
            <a:r>
              <a:rPr lang="fr-CA" dirty="0" err="1">
                <a:latin typeface="Montserrat SemiBold" panose="00000700000000000000" pitchFamily="2" charset="0"/>
              </a:rPr>
              <a:t>emulating</a:t>
            </a:r>
            <a:r>
              <a:rPr lang="fr-CA" dirty="0">
                <a:latin typeface="Montserrat SemiBold" panose="00000700000000000000" pitchFamily="2" charset="0"/>
              </a:rPr>
              <a:t> the </a:t>
            </a:r>
            <a:r>
              <a:rPr lang="fr-CA" dirty="0" err="1">
                <a:latin typeface="Montserrat SemiBold" panose="00000700000000000000" pitchFamily="2" charset="0"/>
              </a:rPr>
              <a:t>two-steps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procedure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found</a:t>
            </a:r>
            <a:r>
              <a:rPr lang="fr-CA" dirty="0">
                <a:latin typeface="Montserrat SemiBold" panose="00000700000000000000" pitchFamily="2" charset="0"/>
              </a:rPr>
              <a:t> in </a:t>
            </a:r>
            <a:r>
              <a:rPr lang="fr-CA" dirty="0" err="1">
                <a:latin typeface="Montserrat SemiBold" panose="00000700000000000000" pitchFamily="2" charset="0"/>
              </a:rPr>
              <a:t>classical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binary</a:t>
            </a:r>
            <a:r>
              <a:rPr lang="fr-CA" dirty="0">
                <a:latin typeface="Montserrat SemiBold" panose="00000700000000000000" pitchFamily="2" charset="0"/>
              </a:rPr>
              <a:t> </a:t>
            </a:r>
            <a:r>
              <a:rPr lang="fr-CA" dirty="0" err="1">
                <a:latin typeface="Montserrat SemiBold" panose="00000700000000000000" pitchFamily="2" charset="0"/>
              </a:rPr>
              <a:t>trees</a:t>
            </a:r>
            <a:r>
              <a:rPr lang="fr-CA" dirty="0">
                <a:latin typeface="Montserrat SemiBold" panose="00000700000000000000" pitchFamily="2" charset="0"/>
              </a:rPr>
              <a:t>:</a:t>
            </a:r>
          </a:p>
          <a:p>
            <a:endParaRPr lang="en-CA" sz="1600" dirty="0">
              <a:latin typeface="Montserrat" panose="000005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CA" dirty="0">
                <a:latin typeface="Montserrat SemiBold" panose="00000700000000000000" pitchFamily="2" charset="0"/>
              </a:rPr>
              <a:t>Select a feature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panose="00000500000000000000" pitchFamily="2" charset="0"/>
              </a:rPr>
              <a:t>dot product of (normalized) features with learnable weights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panose="00000500000000000000" pitchFamily="2" charset="0"/>
              </a:rPr>
              <a:t>Results in a linear reprojection of the features, not a hard single feature selection which wouldn’t be differentiable</a:t>
            </a:r>
          </a:p>
          <a:p>
            <a:pPr lvl="2"/>
            <a:endParaRPr lang="en-CA" sz="1600" dirty="0">
              <a:latin typeface="Montserrat" panose="000005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CA" dirty="0">
                <a:latin typeface="Montserrat SemiBold" panose="00000700000000000000" pitchFamily="2" charset="0"/>
              </a:rPr>
              <a:t>Select a threshold for that feature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CA" sz="1600" dirty="0">
                <a:latin typeface="Montserrat" panose="00000500000000000000" pitchFamily="2" charset="0"/>
              </a:rPr>
              <a:t>Apply a sigmoid activation following the addition of a bias to the above feature reprojection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CA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F77387-B74A-4201-3D4B-3380BEE99F93}"/>
              </a:ext>
            </a:extLst>
          </p:cNvPr>
          <p:cNvSpPr/>
          <p:nvPr/>
        </p:nvSpPr>
        <p:spPr>
          <a:xfrm>
            <a:off x="3819802" y="1705409"/>
            <a:ext cx="569167" cy="569167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bg1"/>
                </a:solidFill>
              </a:rPr>
              <a:t>Feat 1</a:t>
            </a:r>
            <a:endParaRPr lang="en-CA" sz="1000" b="1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92A4C0-1873-8AFC-EC3F-43EE05D0DD03}"/>
              </a:ext>
            </a:extLst>
          </p:cNvPr>
          <p:cNvSpPr/>
          <p:nvPr/>
        </p:nvSpPr>
        <p:spPr>
          <a:xfrm>
            <a:off x="3819801" y="2273716"/>
            <a:ext cx="569167" cy="569167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bg1"/>
                </a:solidFill>
              </a:rPr>
              <a:t>Feat 2</a:t>
            </a:r>
            <a:endParaRPr lang="en-CA" sz="1000" b="1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DFC797-2500-356D-B67E-8AC691BF3D7A}"/>
              </a:ext>
            </a:extLst>
          </p:cNvPr>
          <p:cNvSpPr/>
          <p:nvPr/>
        </p:nvSpPr>
        <p:spPr>
          <a:xfrm>
            <a:off x="2161984" y="19899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bg1"/>
                </a:solidFill>
              </a:rPr>
              <a:t>W1</a:t>
            </a:r>
            <a:endParaRPr lang="en-CA" sz="1000" b="1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F00E72-4478-ED85-505E-0B63509AA696}"/>
              </a:ext>
            </a:extLst>
          </p:cNvPr>
          <p:cNvSpPr/>
          <p:nvPr/>
        </p:nvSpPr>
        <p:spPr>
          <a:xfrm>
            <a:off x="2731151" y="19899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bg1"/>
                </a:solidFill>
              </a:rPr>
              <a:t>W2</a:t>
            </a:r>
            <a:endParaRPr lang="en-CA" sz="1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0A6625-2243-2279-F6A4-A8601DDBA903}"/>
              </a:ext>
            </a:extLst>
          </p:cNvPr>
          <p:cNvSpPr txBox="1"/>
          <p:nvPr/>
        </p:nvSpPr>
        <p:spPr>
          <a:xfrm>
            <a:off x="3418798" y="2119827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/>
              <a:t>x</a:t>
            </a:r>
            <a:endParaRPr lang="en-CA" sz="1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F3C7BA-C091-98ED-019C-4573C1C5FE42}"/>
              </a:ext>
            </a:extLst>
          </p:cNvPr>
          <p:cNvSpPr txBox="1"/>
          <p:nvPr/>
        </p:nvSpPr>
        <p:spPr>
          <a:xfrm>
            <a:off x="4507065" y="2119827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/>
              <a:t>+</a:t>
            </a:r>
            <a:endParaRPr lang="en-CA" sz="14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B0BB5AA-9133-3C1A-BD57-FB96E29E13E3}"/>
              </a:ext>
            </a:extLst>
          </p:cNvPr>
          <p:cNvSpPr/>
          <p:nvPr/>
        </p:nvSpPr>
        <p:spPr>
          <a:xfrm>
            <a:off x="4853599" y="1989992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 err="1">
                <a:solidFill>
                  <a:schemeClr val="tx1"/>
                </a:solidFill>
              </a:rPr>
              <a:t>bias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9C1099-2F8C-8A2E-10B4-0636BE4A592C}"/>
              </a:ext>
            </a:extLst>
          </p:cNvPr>
          <p:cNvSpPr txBox="1"/>
          <p:nvPr/>
        </p:nvSpPr>
        <p:spPr>
          <a:xfrm>
            <a:off x="5776327" y="2119825"/>
            <a:ext cx="2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dirty="0"/>
              <a:t>=</a:t>
            </a:r>
            <a:endParaRPr lang="en-CA" sz="1400" b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85BCF40-9FE4-8F51-DA71-91C79E8BB38F}"/>
              </a:ext>
            </a:extLst>
          </p:cNvPr>
          <p:cNvSpPr/>
          <p:nvPr/>
        </p:nvSpPr>
        <p:spPr>
          <a:xfrm>
            <a:off x="6122861" y="1989992"/>
            <a:ext cx="569167" cy="56916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b="1" dirty="0">
                <a:solidFill>
                  <a:schemeClr val="tx1"/>
                </a:solidFill>
              </a:rPr>
              <a:t>NW</a:t>
            </a:r>
            <a:endParaRPr lang="en-CA" sz="1000" b="1" dirty="0">
              <a:solidFill>
                <a:schemeClr val="tx1"/>
              </a:solidFill>
            </a:endParaRPr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5CBFAD35-0C37-6DB2-8253-08DF8FEF92F8}"/>
              </a:ext>
            </a:extLst>
          </p:cNvPr>
          <p:cNvSpPr/>
          <p:nvPr/>
        </p:nvSpPr>
        <p:spPr>
          <a:xfrm>
            <a:off x="5486776" y="1704977"/>
            <a:ext cx="225541" cy="1137474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AB91918C-C06E-8317-9026-2D9DBBBDB7B0}"/>
              </a:ext>
            </a:extLst>
          </p:cNvPr>
          <p:cNvSpPr/>
          <p:nvPr/>
        </p:nvSpPr>
        <p:spPr>
          <a:xfrm flipH="1">
            <a:off x="1866898" y="1705409"/>
            <a:ext cx="252530" cy="1137474"/>
          </a:xfrm>
          <a:prstGeom prst="rightBrace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E28707-6F54-DA17-B5AB-74A84515C540}"/>
              </a:ext>
            </a:extLst>
          </p:cNvPr>
          <p:cNvSpPr txBox="1"/>
          <p:nvPr/>
        </p:nvSpPr>
        <p:spPr>
          <a:xfrm>
            <a:off x="1014485" y="2119826"/>
            <a:ext cx="806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400" b="1" dirty="0" err="1"/>
              <a:t>sigmoid</a:t>
            </a:r>
            <a:endParaRPr lang="en-CA" sz="1400" b="1" dirty="0"/>
          </a:p>
        </p:txBody>
      </p:sp>
    </p:spTree>
    <p:extLst>
      <p:ext uri="{BB962C8B-B14F-4D97-AF65-F5344CB8AC3E}">
        <p14:creationId xmlns:p14="http://schemas.microsoft.com/office/powerpoint/2010/main" val="486284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 err="1">
                <a:latin typeface="Montserrat" panose="00000500000000000000" pitchFamily="2" charset="0"/>
                <a:ea typeface="Yu Gothic UI Light" panose="020B0300000000000000" pitchFamily="34" charset="-128"/>
              </a:rPr>
              <a:t>NeuroTree</a:t>
            </a:r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 Structure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9997E8D-46A9-E0CD-394F-42660ABAF591}"/>
              </a:ext>
            </a:extLst>
          </p:cNvPr>
          <p:cNvSpPr/>
          <p:nvPr/>
        </p:nvSpPr>
        <p:spPr>
          <a:xfrm>
            <a:off x="1056178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F1N1T1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6AC8CDE-CB44-F8D8-EEB2-076FB15F3492}"/>
              </a:ext>
            </a:extLst>
          </p:cNvPr>
          <p:cNvSpPr/>
          <p:nvPr/>
        </p:nvSpPr>
        <p:spPr>
          <a:xfrm>
            <a:off x="1056179" y="226102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F2N1T1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CD8BFF7-5A73-30C1-1609-B8C1EEB07FC1}"/>
              </a:ext>
            </a:extLst>
          </p:cNvPr>
          <p:cNvSpPr/>
          <p:nvPr/>
        </p:nvSpPr>
        <p:spPr>
          <a:xfrm>
            <a:off x="2188875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F1N3T1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B4152389-26B2-9DC7-EFF7-B403DC9C7F93}"/>
              </a:ext>
            </a:extLst>
          </p:cNvPr>
          <p:cNvSpPr/>
          <p:nvPr/>
        </p:nvSpPr>
        <p:spPr>
          <a:xfrm rot="10800000">
            <a:off x="832187" y="1696178"/>
            <a:ext cx="222795" cy="1117618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90074B1-384B-886B-EB38-F911416C5D48}"/>
              </a:ext>
            </a:extLst>
          </p:cNvPr>
          <p:cNvSpPr/>
          <p:nvPr/>
        </p:nvSpPr>
        <p:spPr>
          <a:xfrm>
            <a:off x="1625345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F1N2T1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42B3140-D4FA-725B-7308-A5D85B0E77A6}"/>
              </a:ext>
            </a:extLst>
          </p:cNvPr>
          <p:cNvSpPr/>
          <p:nvPr/>
        </p:nvSpPr>
        <p:spPr>
          <a:xfrm>
            <a:off x="1625346" y="2261029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F2N2T1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9A46C13-6725-3123-8DA7-95F9BCC34280}"/>
              </a:ext>
            </a:extLst>
          </p:cNvPr>
          <p:cNvSpPr/>
          <p:nvPr/>
        </p:nvSpPr>
        <p:spPr>
          <a:xfrm>
            <a:off x="2758042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F1N1T2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A6843EA-CD41-F59B-16A3-D97F797417A3}"/>
              </a:ext>
            </a:extLst>
          </p:cNvPr>
          <p:cNvSpPr/>
          <p:nvPr/>
        </p:nvSpPr>
        <p:spPr>
          <a:xfrm>
            <a:off x="2188875" y="22606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F2N3T1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8AA5899-3B91-FA8F-C10A-B76109F5114C}"/>
              </a:ext>
            </a:extLst>
          </p:cNvPr>
          <p:cNvSpPr/>
          <p:nvPr/>
        </p:nvSpPr>
        <p:spPr>
          <a:xfrm>
            <a:off x="2758041" y="22606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F2N1T2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806C958-07C5-BC78-1757-011C7B57EB0E}"/>
              </a:ext>
            </a:extLst>
          </p:cNvPr>
          <p:cNvSpPr/>
          <p:nvPr/>
        </p:nvSpPr>
        <p:spPr>
          <a:xfrm>
            <a:off x="3321570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F1N2T2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539EBB3-EB77-EEC0-9BC8-044498AE1A1D}"/>
              </a:ext>
            </a:extLst>
          </p:cNvPr>
          <p:cNvSpPr/>
          <p:nvPr/>
        </p:nvSpPr>
        <p:spPr>
          <a:xfrm>
            <a:off x="3890737" y="1691694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F1N3T2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FCDFF32-9111-7D98-F5EF-8D28B0B8CF49}"/>
              </a:ext>
            </a:extLst>
          </p:cNvPr>
          <p:cNvSpPr/>
          <p:nvPr/>
        </p:nvSpPr>
        <p:spPr>
          <a:xfrm>
            <a:off x="3321570" y="22606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F2N2T2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5A59C45-5550-1621-A338-5877011E4F90}"/>
              </a:ext>
            </a:extLst>
          </p:cNvPr>
          <p:cNvSpPr/>
          <p:nvPr/>
        </p:nvSpPr>
        <p:spPr>
          <a:xfrm>
            <a:off x="3890736" y="2260693"/>
            <a:ext cx="569167" cy="569167"/>
          </a:xfrm>
          <a:prstGeom prst="rect">
            <a:avLst/>
          </a:prstGeom>
          <a:solidFill>
            <a:srgbClr val="0235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F2N3T2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84" name="Right Brace 83">
            <a:extLst>
              <a:ext uri="{FF2B5EF4-FFF2-40B4-BE49-F238E27FC236}">
                <a16:creationId xmlns:a16="http://schemas.microsoft.com/office/drawing/2014/main" id="{FAC0972B-E658-0252-24C2-424E91AC5CCC}"/>
              </a:ext>
            </a:extLst>
          </p:cNvPr>
          <p:cNvSpPr/>
          <p:nvPr/>
        </p:nvSpPr>
        <p:spPr>
          <a:xfrm rot="16200000">
            <a:off x="1808814" y="741590"/>
            <a:ext cx="202228" cy="169730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5E636E0-42F0-F167-FC6A-3CC19FD2BA79}"/>
              </a:ext>
            </a:extLst>
          </p:cNvPr>
          <p:cNvSpPr/>
          <p:nvPr/>
        </p:nvSpPr>
        <p:spPr>
          <a:xfrm>
            <a:off x="1056178" y="3398859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N1T1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C4BA45F-86D0-E2C7-79B9-C06813F5D741}"/>
              </a:ext>
            </a:extLst>
          </p:cNvPr>
          <p:cNvSpPr/>
          <p:nvPr/>
        </p:nvSpPr>
        <p:spPr>
          <a:xfrm>
            <a:off x="1625345" y="3398859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N2T1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A777B69-8DF0-FE4C-F6C7-EB6CA01B6346}"/>
              </a:ext>
            </a:extLst>
          </p:cNvPr>
          <p:cNvSpPr/>
          <p:nvPr/>
        </p:nvSpPr>
        <p:spPr>
          <a:xfrm>
            <a:off x="2188874" y="3398523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N3T1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97C78FA-BA6D-BC09-9496-2E232C3F279D}"/>
              </a:ext>
            </a:extLst>
          </p:cNvPr>
          <p:cNvSpPr/>
          <p:nvPr/>
        </p:nvSpPr>
        <p:spPr>
          <a:xfrm>
            <a:off x="2758040" y="3398523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N3T1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DD9D04A-B367-99B8-28CF-0ACD2EDEB6EF}"/>
              </a:ext>
            </a:extLst>
          </p:cNvPr>
          <p:cNvSpPr/>
          <p:nvPr/>
        </p:nvSpPr>
        <p:spPr>
          <a:xfrm>
            <a:off x="3321569" y="3398523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N3T1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F786E92-64AE-F36F-D03F-659FFE63F0DE}"/>
              </a:ext>
            </a:extLst>
          </p:cNvPr>
          <p:cNvSpPr/>
          <p:nvPr/>
        </p:nvSpPr>
        <p:spPr>
          <a:xfrm>
            <a:off x="3890735" y="3398523"/>
            <a:ext cx="569167" cy="569167"/>
          </a:xfrm>
          <a:prstGeom prst="rect">
            <a:avLst/>
          </a:prstGeom>
          <a:solidFill>
            <a:srgbClr val="DFF3F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tx1"/>
                </a:solidFill>
              </a:rPr>
              <a:t>N3T1</a:t>
            </a:r>
            <a:endParaRPr lang="en-CA" sz="900" b="1" dirty="0">
              <a:solidFill>
                <a:schemeClr val="tx1"/>
              </a:solidFill>
            </a:endParaRP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EFD49BEC-524D-2ECD-BF35-8CD6F9F3939E}"/>
              </a:ext>
            </a:extLst>
          </p:cNvPr>
          <p:cNvSpPr/>
          <p:nvPr/>
        </p:nvSpPr>
        <p:spPr>
          <a:xfrm rot="10800000">
            <a:off x="832187" y="3393307"/>
            <a:ext cx="222794" cy="56916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C4D4EEC-0851-1B70-5A3E-7E8A12E79CD5}"/>
              </a:ext>
            </a:extLst>
          </p:cNvPr>
          <p:cNvSpPr/>
          <p:nvPr/>
        </p:nvSpPr>
        <p:spPr>
          <a:xfrm>
            <a:off x="1048602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P1L1T1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57ED7FB-6181-9E67-C0B0-79A78FD019C9}"/>
              </a:ext>
            </a:extLst>
          </p:cNvPr>
          <p:cNvSpPr/>
          <p:nvPr/>
        </p:nvSpPr>
        <p:spPr>
          <a:xfrm>
            <a:off x="1048603" y="508079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P2L1T1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9C51BF5-FA44-2E3C-26AE-E1BC53AF3FC8}"/>
              </a:ext>
            </a:extLst>
          </p:cNvPr>
          <p:cNvSpPr/>
          <p:nvPr/>
        </p:nvSpPr>
        <p:spPr>
          <a:xfrm>
            <a:off x="2181299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P1L3T1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5" name="Right Brace 94">
            <a:extLst>
              <a:ext uri="{FF2B5EF4-FFF2-40B4-BE49-F238E27FC236}">
                <a16:creationId xmlns:a16="http://schemas.microsoft.com/office/drawing/2014/main" id="{558A723F-0AEF-766B-2631-353E6599D026}"/>
              </a:ext>
            </a:extLst>
          </p:cNvPr>
          <p:cNvSpPr/>
          <p:nvPr/>
        </p:nvSpPr>
        <p:spPr>
          <a:xfrm rot="10800000">
            <a:off x="826496" y="4531999"/>
            <a:ext cx="229681" cy="1092051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7C2DC63-6F22-D262-3987-4FCDD3A7D3F6}"/>
              </a:ext>
            </a:extLst>
          </p:cNvPr>
          <p:cNvSpPr/>
          <p:nvPr/>
        </p:nvSpPr>
        <p:spPr>
          <a:xfrm>
            <a:off x="1617769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P1L2T1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84ED0EC-D619-EB49-7158-A9953A5A4E89}"/>
              </a:ext>
            </a:extLst>
          </p:cNvPr>
          <p:cNvSpPr/>
          <p:nvPr/>
        </p:nvSpPr>
        <p:spPr>
          <a:xfrm>
            <a:off x="1617770" y="5080790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P2L2T1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1217D3D-7FCD-CD52-E06A-1A0F3B57BCA6}"/>
              </a:ext>
            </a:extLst>
          </p:cNvPr>
          <p:cNvSpPr/>
          <p:nvPr/>
        </p:nvSpPr>
        <p:spPr>
          <a:xfrm>
            <a:off x="2750466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P1L4T1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8118A97-15D3-3470-0223-C238BC45BE86}"/>
              </a:ext>
            </a:extLst>
          </p:cNvPr>
          <p:cNvSpPr/>
          <p:nvPr/>
        </p:nvSpPr>
        <p:spPr>
          <a:xfrm>
            <a:off x="2181299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P2L3T1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57124DC0-CF52-1DBA-0BC3-7E521BE7B6D4}"/>
              </a:ext>
            </a:extLst>
          </p:cNvPr>
          <p:cNvSpPr/>
          <p:nvPr/>
        </p:nvSpPr>
        <p:spPr>
          <a:xfrm>
            <a:off x="2750465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P2L4T1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0572FE3-1E61-73B4-9198-858E1BF81535}"/>
              </a:ext>
            </a:extLst>
          </p:cNvPr>
          <p:cNvSpPr/>
          <p:nvPr/>
        </p:nvSpPr>
        <p:spPr>
          <a:xfrm>
            <a:off x="3313994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P1L1T2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1E49F7C-B661-19E0-0F84-BFD6C6A6D249}"/>
              </a:ext>
            </a:extLst>
          </p:cNvPr>
          <p:cNvSpPr/>
          <p:nvPr/>
        </p:nvSpPr>
        <p:spPr>
          <a:xfrm>
            <a:off x="3883161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P1L2T2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3FF4F73-C446-C1F9-648D-753C6B6AF1F7}"/>
              </a:ext>
            </a:extLst>
          </p:cNvPr>
          <p:cNvSpPr/>
          <p:nvPr/>
        </p:nvSpPr>
        <p:spPr>
          <a:xfrm>
            <a:off x="3313994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P2L1T2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AC2381D-184D-F82C-8E10-A392A5305071}"/>
              </a:ext>
            </a:extLst>
          </p:cNvPr>
          <p:cNvSpPr/>
          <p:nvPr/>
        </p:nvSpPr>
        <p:spPr>
          <a:xfrm>
            <a:off x="3883160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P2L2T2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05" name="Right Brace 104">
            <a:extLst>
              <a:ext uri="{FF2B5EF4-FFF2-40B4-BE49-F238E27FC236}">
                <a16:creationId xmlns:a16="http://schemas.microsoft.com/office/drawing/2014/main" id="{993C9555-D35D-830D-5DE5-709ED1EEA994}"/>
              </a:ext>
            </a:extLst>
          </p:cNvPr>
          <p:cNvSpPr/>
          <p:nvPr/>
        </p:nvSpPr>
        <p:spPr>
          <a:xfrm rot="16200000">
            <a:off x="2072934" y="3290936"/>
            <a:ext cx="223110" cy="2259015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Right Brace 105">
            <a:extLst>
              <a:ext uri="{FF2B5EF4-FFF2-40B4-BE49-F238E27FC236}">
                <a16:creationId xmlns:a16="http://schemas.microsoft.com/office/drawing/2014/main" id="{F3BA932E-F5B8-1C77-E528-86E993F65DEC}"/>
              </a:ext>
            </a:extLst>
          </p:cNvPr>
          <p:cNvSpPr/>
          <p:nvPr/>
        </p:nvSpPr>
        <p:spPr>
          <a:xfrm>
            <a:off x="4446688" y="1706980"/>
            <a:ext cx="202120" cy="548116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b="1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BF352D3-A1C6-61C1-5F8D-B63EC1F7BA23}"/>
              </a:ext>
            </a:extLst>
          </p:cNvPr>
          <p:cNvSpPr txBox="1"/>
          <p:nvPr/>
        </p:nvSpPr>
        <p:spPr>
          <a:xfrm>
            <a:off x="1134321" y="1244155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 err="1"/>
              <a:t>Tree</a:t>
            </a:r>
            <a:r>
              <a:rPr lang="fr-CA" sz="1200" b="1" dirty="0"/>
              <a:t> 1</a:t>
            </a:r>
            <a:endParaRPr lang="en-CA" sz="1200" b="1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EE06379-808D-4874-E1FB-17DB95618217}"/>
              </a:ext>
            </a:extLst>
          </p:cNvPr>
          <p:cNvSpPr txBox="1"/>
          <p:nvPr/>
        </p:nvSpPr>
        <p:spPr>
          <a:xfrm rot="16200000">
            <a:off x="44573" y="2058414"/>
            <a:ext cx="1389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/>
              <a:t>Node </a:t>
            </a:r>
            <a:r>
              <a:rPr lang="fr-CA" sz="1200" b="1" dirty="0" err="1"/>
              <a:t>Weights</a:t>
            </a:r>
            <a:endParaRPr lang="en-CA" sz="120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4B04B35-FD0E-EFEA-BEFB-EEC684811CFE}"/>
              </a:ext>
            </a:extLst>
          </p:cNvPr>
          <p:cNvSpPr txBox="1"/>
          <p:nvPr/>
        </p:nvSpPr>
        <p:spPr>
          <a:xfrm rot="16200000">
            <a:off x="174891" y="3503001"/>
            <a:ext cx="1088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/>
              <a:t>Node </a:t>
            </a:r>
            <a:r>
              <a:rPr lang="fr-CA" sz="1200" b="1" dirty="0" err="1"/>
              <a:t>Biases</a:t>
            </a:r>
            <a:endParaRPr lang="en-CA" sz="120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C1244EF-FD76-33D7-46AF-4B6C14E5A23E}"/>
              </a:ext>
            </a:extLst>
          </p:cNvPr>
          <p:cNvSpPr txBox="1"/>
          <p:nvPr/>
        </p:nvSpPr>
        <p:spPr>
          <a:xfrm rot="16200000">
            <a:off x="21455" y="4941951"/>
            <a:ext cx="1389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 err="1"/>
              <a:t>Leaf</a:t>
            </a:r>
            <a:r>
              <a:rPr lang="fr-CA" sz="1200" b="1" dirty="0"/>
              <a:t> </a:t>
            </a:r>
            <a:r>
              <a:rPr lang="fr-CA" sz="1200" b="1" dirty="0" err="1"/>
              <a:t>Predictions</a:t>
            </a:r>
            <a:endParaRPr lang="en-CA" sz="1200" b="1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AB360A67-50F9-1506-57CE-328EF84BF3B1}"/>
              </a:ext>
            </a:extLst>
          </p:cNvPr>
          <p:cNvSpPr/>
          <p:nvPr/>
        </p:nvSpPr>
        <p:spPr>
          <a:xfrm>
            <a:off x="4446688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P1L3T2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631BA73-B2A5-F4B0-FC01-DC78E073A5E0}"/>
              </a:ext>
            </a:extLst>
          </p:cNvPr>
          <p:cNvSpPr/>
          <p:nvPr/>
        </p:nvSpPr>
        <p:spPr>
          <a:xfrm>
            <a:off x="5015855" y="4511455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P1L4T2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4773249-B1A3-1E14-3BAB-03537550BCEF}"/>
              </a:ext>
            </a:extLst>
          </p:cNvPr>
          <p:cNvSpPr/>
          <p:nvPr/>
        </p:nvSpPr>
        <p:spPr>
          <a:xfrm>
            <a:off x="4446688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P2L3T2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C04AA3F-05D3-E385-F03B-AD9FC831791D}"/>
              </a:ext>
            </a:extLst>
          </p:cNvPr>
          <p:cNvSpPr/>
          <p:nvPr/>
        </p:nvSpPr>
        <p:spPr>
          <a:xfrm>
            <a:off x="5015854" y="5080454"/>
            <a:ext cx="569167" cy="569167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900" b="1" dirty="0">
                <a:solidFill>
                  <a:schemeClr val="bg1"/>
                </a:solidFill>
              </a:rPr>
              <a:t>P2L4T2</a:t>
            </a:r>
            <a:endParaRPr lang="en-CA" sz="900" b="1" dirty="0">
              <a:solidFill>
                <a:schemeClr val="bg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5D59BC8-C9A2-4870-A6A4-77DAEC393BB6}"/>
              </a:ext>
            </a:extLst>
          </p:cNvPr>
          <p:cNvSpPr txBox="1"/>
          <p:nvPr/>
        </p:nvSpPr>
        <p:spPr>
          <a:xfrm rot="5400000">
            <a:off x="4361409" y="1837694"/>
            <a:ext cx="8517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 err="1"/>
              <a:t>Feature</a:t>
            </a:r>
            <a:r>
              <a:rPr lang="fr-CA" sz="1200" b="1" dirty="0"/>
              <a:t> 1</a:t>
            </a:r>
            <a:endParaRPr lang="en-CA" sz="1200" b="1" dirty="0"/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3E4F3C47-ED22-C18C-8C72-C835D2F96580}"/>
              </a:ext>
            </a:extLst>
          </p:cNvPr>
          <p:cNvSpPr/>
          <p:nvPr/>
        </p:nvSpPr>
        <p:spPr>
          <a:xfrm rot="16200000">
            <a:off x="1808814" y="2446204"/>
            <a:ext cx="202228" cy="1697307"/>
          </a:xfrm>
          <a:prstGeom prst="rightBrace">
            <a:avLst>
              <a:gd name="adj1" fmla="val 74626"/>
              <a:gd name="adj2" fmla="val 50000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F402759-13CC-2CC0-74E5-FE30EB9ABD97}"/>
              </a:ext>
            </a:extLst>
          </p:cNvPr>
          <p:cNvSpPr txBox="1"/>
          <p:nvPr/>
        </p:nvSpPr>
        <p:spPr>
          <a:xfrm>
            <a:off x="1134321" y="2948769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 err="1"/>
              <a:t>Tree</a:t>
            </a:r>
            <a:r>
              <a:rPr lang="fr-CA" sz="1200" b="1" dirty="0"/>
              <a:t> 1</a:t>
            </a:r>
            <a:endParaRPr lang="en-CA" sz="1200" b="1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4F540BA-527A-5695-03F3-BAE783A1C103}"/>
              </a:ext>
            </a:extLst>
          </p:cNvPr>
          <p:cNvSpPr txBox="1"/>
          <p:nvPr/>
        </p:nvSpPr>
        <p:spPr>
          <a:xfrm>
            <a:off x="1413266" y="4088550"/>
            <a:ext cx="1551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 err="1"/>
              <a:t>Tree</a:t>
            </a:r>
            <a:r>
              <a:rPr lang="fr-CA" sz="1200" b="1" dirty="0"/>
              <a:t> 1</a:t>
            </a:r>
            <a:endParaRPr lang="en-CA" sz="1200" b="1" dirty="0"/>
          </a:p>
        </p:txBody>
      </p:sp>
    </p:spTree>
    <p:extLst>
      <p:ext uri="{BB962C8B-B14F-4D97-AF65-F5344CB8AC3E}">
        <p14:creationId xmlns:p14="http://schemas.microsoft.com/office/powerpoint/2010/main" val="1605349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Computing Node and Leaf Weights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54CFB-0C95-3736-E5FA-00BA87FACA12}"/>
              </a:ext>
            </a:extLst>
          </p:cNvPr>
          <p:cNvSpPr txBox="1"/>
          <p:nvPr/>
        </p:nvSpPr>
        <p:spPr>
          <a:xfrm>
            <a:off x="0" y="1919236"/>
            <a:ext cx="9144000" cy="3539430"/>
          </a:xfrm>
          <a:prstGeom prst="rect">
            <a:avLst/>
          </a:prstGeom>
          <a:solidFill>
            <a:srgbClr val="282C34"/>
          </a:solidFill>
        </p:spPr>
        <p:txBody>
          <a:bodyPr wrap="square">
            <a:spAutoFit/>
          </a:bodyPr>
          <a:lstStyle/>
          <a:p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function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 err="1">
                <a:solidFill>
                  <a:srgbClr val="61AFE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leaf_weights</a:t>
            </a:r>
            <a:r>
              <a:rPr lang="en-CA" sz="1400" b="0" dirty="0">
                <a:solidFill>
                  <a:srgbClr val="61AFE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!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ones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eltype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2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*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+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)[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2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3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]...)</a:t>
            </a:r>
          </a:p>
          <a:p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for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batch in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axes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3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for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tree in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axes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2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for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2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2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       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 =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&gt;&gt;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*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&gt;&gt;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       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[i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+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 =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&gt;&gt;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*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(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-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i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&gt;&gt;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tree, batch])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end</a:t>
            </a:r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end</a:t>
            </a:r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end</a:t>
            </a:r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@views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lw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[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+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 :,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4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size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3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)]</a:t>
            </a:r>
          </a:p>
          <a:p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return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(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4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lw</a:t>
            </a:r>
            <a:r>
              <a:rPr lang="en-CA" sz="14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CA" sz="14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end</a:t>
            </a:r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84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 err="1">
                <a:latin typeface="Montserrat" panose="00000500000000000000" pitchFamily="2" charset="0"/>
                <a:ea typeface="Yu Gothic UI Light" panose="020B0300000000000000" pitchFamily="34" charset="-128"/>
              </a:rPr>
              <a:t>NeuroTreeModels.jl</a:t>
            </a:r>
            <a:endParaRPr lang="en-CA" sz="3200" dirty="0">
              <a:latin typeface="Montserrat" panose="00000500000000000000" pitchFamily="2" charset="0"/>
              <a:ea typeface="Yu Gothic UI Light" panose="020B0300000000000000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54CFB-0C95-3736-E5FA-00BA87FACA12}"/>
              </a:ext>
            </a:extLst>
          </p:cNvPr>
          <p:cNvSpPr txBox="1"/>
          <p:nvPr/>
        </p:nvSpPr>
        <p:spPr>
          <a:xfrm>
            <a:off x="281616" y="1241362"/>
            <a:ext cx="8284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>
                <a:latin typeface="Montserrat" panose="00000500000000000000" pitchFamily="2" charset="0"/>
              </a:rPr>
              <a:t>Recipes</a:t>
            </a:r>
            <a:r>
              <a:rPr lang="fr-CA" dirty="0">
                <a:latin typeface="Montserrat" panose="00000500000000000000" pitchFamily="2" charset="0"/>
              </a:rPr>
              <a:t> to </a:t>
            </a:r>
            <a:r>
              <a:rPr lang="fr-CA" dirty="0" err="1">
                <a:latin typeface="Montserrat" panose="00000500000000000000" pitchFamily="2" charset="0"/>
              </a:rPr>
              <a:t>build</a:t>
            </a:r>
            <a:r>
              <a:rPr lang="fr-CA" dirty="0">
                <a:latin typeface="Montserrat" panose="00000500000000000000" pitchFamily="2" charset="0"/>
              </a:rPr>
              <a:t> (Flux) </a:t>
            </a:r>
            <a:r>
              <a:rPr lang="fr-CA" dirty="0" err="1">
                <a:latin typeface="Montserrat" panose="00000500000000000000" pitchFamily="2" charset="0"/>
              </a:rPr>
              <a:t>models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with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NeuroTree</a:t>
            </a:r>
            <a:r>
              <a:rPr lang="fr-CA" dirty="0">
                <a:latin typeface="Montserrat" panose="00000500000000000000" pitchFamily="2" charset="0"/>
              </a:rPr>
              <a:t> </a:t>
            </a:r>
            <a:r>
              <a:rPr lang="fr-CA" dirty="0" err="1">
                <a:latin typeface="Montserrat" panose="00000500000000000000" pitchFamily="2" charset="0"/>
              </a:rPr>
              <a:t>operator</a:t>
            </a:r>
            <a:r>
              <a:rPr lang="fr-CA" dirty="0">
                <a:latin typeface="Montserrat" panose="00000500000000000000" pitchFamily="2" charset="0"/>
              </a:rPr>
              <a:t>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D90F84-F859-5674-2E92-45F224A36E2B}"/>
              </a:ext>
            </a:extLst>
          </p:cNvPr>
          <p:cNvSpPr txBox="1"/>
          <p:nvPr/>
        </p:nvSpPr>
        <p:spPr>
          <a:xfrm>
            <a:off x="1" y="1960462"/>
            <a:ext cx="9143999" cy="3508653"/>
          </a:xfrm>
          <a:prstGeom prst="rect">
            <a:avLst/>
          </a:prstGeom>
          <a:solidFill>
            <a:srgbClr val="282C34"/>
          </a:solidFill>
        </p:spPr>
        <p:txBody>
          <a:bodyPr wrap="square">
            <a:spAutoFit/>
          </a:bodyPr>
          <a:lstStyle/>
          <a:p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chain = </a:t>
            </a:r>
          </a:p>
          <a:p>
            <a:r>
              <a:rPr lang="en-CA" sz="1600" dirty="0">
                <a:solidFill>
                  <a:srgbClr val="ABB2BF"/>
                </a:solidFill>
                <a:highlight>
                  <a:srgbClr val="282C34"/>
                </a:highlight>
                <a:latin typeface="Consolas" panose="020B0609020204030204" pitchFamily="49" charset="0"/>
              </a:rPr>
              <a:t>	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Chain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</a:p>
          <a:p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	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BatchNorm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</a:t>
            </a: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	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=&gt; outsize; depth=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config.depth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ntrees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=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config.ntrees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</a:t>
            </a:r>
            <a:endParaRPr lang="en-CA" sz="1600" dirty="0">
              <a:solidFill>
                <a:srgbClr val="ABB2BF"/>
              </a:solidFill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)</a:t>
            </a:r>
          </a:p>
          <a:p>
            <a:endParaRPr lang="en-CA" sz="16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chain = </a:t>
            </a:r>
          </a:p>
          <a:p>
            <a:r>
              <a:rPr lang="en-CA" sz="1600" dirty="0">
                <a:solidFill>
                  <a:srgbClr val="ABB2BF"/>
                </a:solidFill>
                <a:highlight>
                  <a:srgbClr val="282C34"/>
                </a:highlight>
                <a:latin typeface="Consolas" panose="020B0609020204030204" pitchFamily="49" charset="0"/>
              </a:rPr>
              <a:t>	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Chain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</a:p>
          <a:p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	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BatchNorm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</a:t>
            </a: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  	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=&gt;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hiddensize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	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SkipConnexion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hiddensize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=&gt;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hiddensize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 +),</a:t>
            </a: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	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Dense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hiddensize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=&gt; outsize)</a:t>
            </a:r>
          </a:p>
          <a:p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	)</a:t>
            </a:r>
          </a:p>
        </p:txBody>
      </p:sp>
    </p:spTree>
    <p:extLst>
      <p:ext uri="{BB962C8B-B14F-4D97-AF65-F5344CB8AC3E}">
        <p14:creationId xmlns:p14="http://schemas.microsoft.com/office/powerpoint/2010/main" val="2312499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Single Corner Snipped 31">
            <a:extLst>
              <a:ext uri="{FF2B5EF4-FFF2-40B4-BE49-F238E27FC236}">
                <a16:creationId xmlns:a16="http://schemas.microsoft.com/office/drawing/2014/main" id="{D40DB3D4-D8CE-4C73-86B3-C8C8851414A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1616" y="914401"/>
            <a:ext cx="2292250" cy="83126"/>
          </a:xfrm>
          <a:prstGeom prst="snip1Rect">
            <a:avLst>
              <a:gd name="adj" fmla="val 50000"/>
            </a:avLst>
          </a:prstGeom>
          <a:solidFill>
            <a:srgbClr val="03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C806-5F2E-4BE0-8357-FE24EE2BE63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6486309"/>
            <a:ext cx="1506045" cy="164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5EE7A9-FA6E-4B6C-A34D-79E8D30A219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F8F2F176-31C6-47A3-A156-EEB678E90E74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CFD43C2-E9C6-C2A0-C1EB-47F0A3DD23DD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166256" y="206760"/>
            <a:ext cx="7646555" cy="684834"/>
          </a:xfrm>
        </p:spPr>
        <p:txBody>
          <a:bodyPr>
            <a:normAutofit/>
          </a:bodyPr>
          <a:lstStyle/>
          <a:p>
            <a:r>
              <a:rPr lang="en-CA" sz="3200" dirty="0">
                <a:latin typeface="Montserrat" panose="00000500000000000000" pitchFamily="2" charset="0"/>
                <a:ea typeface="Yu Gothic UI Light" panose="020B0300000000000000" pitchFamily="34" charset="-128"/>
              </a:rPr>
              <a:t>API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F54CFB-0C95-3736-E5FA-00BA87FACA12}"/>
              </a:ext>
            </a:extLst>
          </p:cNvPr>
          <p:cNvSpPr txBox="1"/>
          <p:nvPr/>
        </p:nvSpPr>
        <p:spPr>
          <a:xfrm>
            <a:off x="281616" y="1241362"/>
            <a:ext cx="8284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latin typeface="Montserrat" panose="00000500000000000000" pitchFamily="2" charset="0"/>
              </a:rPr>
              <a:t>A simple, MLJ compatible, API for training and </a:t>
            </a:r>
            <a:r>
              <a:rPr lang="fr-CA" dirty="0" err="1">
                <a:latin typeface="Montserrat" panose="00000500000000000000" pitchFamily="2" charset="0"/>
              </a:rPr>
              <a:t>inference</a:t>
            </a:r>
            <a:endParaRPr lang="fr-CA" dirty="0">
              <a:latin typeface="Montserrat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D90F84-F859-5674-2E92-45F224A36E2B}"/>
              </a:ext>
            </a:extLst>
          </p:cNvPr>
          <p:cNvSpPr txBox="1"/>
          <p:nvPr/>
        </p:nvSpPr>
        <p:spPr>
          <a:xfrm>
            <a:off x="0" y="1706524"/>
            <a:ext cx="9143999" cy="4462760"/>
          </a:xfrm>
          <a:prstGeom prst="rect">
            <a:avLst/>
          </a:prstGeom>
          <a:solidFill>
            <a:srgbClr val="282C34"/>
          </a:solidFill>
        </p:spPr>
        <p:txBody>
          <a:bodyPr wrap="square">
            <a:spAutoFit/>
          </a:bodyPr>
          <a:lstStyle/>
          <a:p>
            <a:endParaRPr lang="en-CA" sz="1400" dirty="0">
              <a:solidFill>
                <a:srgbClr val="ABB2BF"/>
              </a:solidFill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pPr lvl="1"/>
            <a:r>
              <a:rPr lang="en-CA" sz="1600" b="0" dirty="0">
                <a:solidFill>
                  <a:srgbClr val="C678DD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using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NeuroTreeModels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DataFrames</a:t>
            </a:r>
            <a:endParaRPr lang="en-CA" sz="16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pPr lvl="1"/>
            <a:b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</a:b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config = 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NeuroTreeRegressor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loss = 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mse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nrounds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100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num_trees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16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    depth = </a:t>
            </a:r>
            <a:r>
              <a:rPr lang="en-CA" sz="16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5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pPr lvl="1"/>
            <a:b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</a:b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nobs,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1_000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>
                <a:solidFill>
                  <a:srgbClr val="D19A66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5</a:t>
            </a:r>
            <a:endParaRPr lang="en-CA" sz="16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pPr lvl="1"/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dtrain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DataFrame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randn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(nobs,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nfeats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 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:auto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pPr lvl="1"/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dtrain.y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rand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(nobs)</a:t>
            </a:r>
          </a:p>
          <a:p>
            <a:pPr lvl="1"/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feature_names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target_name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 = 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names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dtrain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 err="1">
                <a:solidFill>
                  <a:srgbClr val="E06C75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r"x</a:t>
            </a:r>
            <a:r>
              <a:rPr lang="en-CA" sz="1600" b="0" dirty="0">
                <a:solidFill>
                  <a:srgbClr val="E06C75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"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), </a:t>
            </a:r>
            <a:r>
              <a:rPr lang="en-CA" sz="1600" b="0" dirty="0">
                <a:solidFill>
                  <a:srgbClr val="98C379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"y"</a:t>
            </a:r>
            <a:endParaRPr lang="en-CA" sz="16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  <a:p>
            <a:pPr lvl="1"/>
            <a:b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</a:b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m =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NeuroTreeModels.</a:t>
            </a:r>
            <a:r>
              <a:rPr lang="en-CA" sz="1600" b="0" dirty="0" err="1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fit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(config,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dtrain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;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feature_names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, 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target_name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pPr lvl="1"/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p = </a:t>
            </a:r>
            <a:r>
              <a:rPr lang="en-CA" sz="1600" b="0" dirty="0">
                <a:solidFill>
                  <a:srgbClr val="56B6C2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m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(</a:t>
            </a:r>
            <a:r>
              <a:rPr lang="en-CA" sz="1600" b="0" dirty="0" err="1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dtrain</a:t>
            </a:r>
            <a:r>
              <a:rPr lang="en-CA" sz="1600" b="0" dirty="0">
                <a:solidFill>
                  <a:srgbClr val="ABB2BF"/>
                </a:solidFill>
                <a:effectLst/>
                <a:highlight>
                  <a:srgbClr val="282C34"/>
                </a:highlight>
                <a:latin typeface="Consolas" panose="020B0609020204030204" pitchFamily="49" charset="0"/>
              </a:rPr>
              <a:t>)</a:t>
            </a:r>
          </a:p>
          <a:p>
            <a:endParaRPr lang="en-CA" sz="1400" b="0" dirty="0">
              <a:solidFill>
                <a:srgbClr val="ABB2BF"/>
              </a:solidFill>
              <a:effectLst/>
              <a:highlight>
                <a:srgbClr val="282C34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6498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35570</TotalTime>
  <Words>1180</Words>
  <Application>Microsoft Office PowerPoint</Application>
  <PresentationFormat>On-screen Show (4:3)</PresentationFormat>
  <Paragraphs>374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Montserrat</vt:lpstr>
      <vt:lpstr>Montserrat ExtraLight</vt:lpstr>
      <vt:lpstr>Montserrat SemiBold</vt:lpstr>
      <vt:lpstr>Office Theme</vt:lpstr>
      <vt:lpstr>PowerPoint Presentation</vt:lpstr>
      <vt:lpstr>Motivation</vt:lpstr>
      <vt:lpstr>Trees Basics</vt:lpstr>
      <vt:lpstr>Single Tree Overview</vt:lpstr>
      <vt:lpstr>Soft Node Weights</vt:lpstr>
      <vt:lpstr>NeuroTree Structure</vt:lpstr>
      <vt:lpstr>Computing Node and Leaf Weights</vt:lpstr>
      <vt:lpstr>NeuroTreeModels.jl</vt:lpstr>
      <vt:lpstr>API</vt:lpstr>
      <vt:lpstr>Benchmarks - Regression</vt:lpstr>
      <vt:lpstr>Benchmarks - Classification</vt:lpstr>
      <vt:lpstr>Benchmarks – Ranking (MSE)</vt:lpstr>
      <vt:lpstr>Signal Diversification</vt:lpstr>
      <vt:lpstr>Future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Dussault</dc:creator>
  <cp:lastModifiedBy>Jeremie Desgagne-Bouchard</cp:lastModifiedBy>
  <cp:revision>1171</cp:revision>
  <cp:lastPrinted>2023-12-05T15:07:40Z</cp:lastPrinted>
  <dcterms:created xsi:type="dcterms:W3CDTF">2019-12-19T22:50:01Z</dcterms:created>
  <dcterms:modified xsi:type="dcterms:W3CDTF">2024-07-07T21:58:52Z</dcterms:modified>
</cp:coreProperties>
</file>